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57" r:id="rId4"/>
    <p:sldId id="258" r:id="rId5"/>
    <p:sldId id="266" r:id="rId6"/>
    <p:sldId id="268" r:id="rId7"/>
    <p:sldId id="271" r:id="rId8"/>
    <p:sldId id="272" r:id="rId9"/>
    <p:sldId id="273" r:id="rId10"/>
    <p:sldId id="274" r:id="rId11"/>
    <p:sldId id="275" r:id="rId12"/>
    <p:sldId id="276" r:id="rId13"/>
    <p:sldId id="269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280" y="7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3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7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65: LUYỆN TẬP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63246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3"/>
          <a:srcRect l="11378" t="39140" r="12669" b="18757"/>
          <a:stretch/>
        </p:blipFill>
        <p:spPr bwMode="auto">
          <a:xfrm>
            <a:off x="1127919" y="2667000"/>
            <a:ext cx="145542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751824" y="4021422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765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383419" y="28321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667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76519" y="4052524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383419" y="4083626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378843" y="5290457"/>
            <a:ext cx="1985776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5 990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519" y="52451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5 780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18819" y="5257800"/>
            <a:ext cx="20193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5 580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173619" y="65024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7 969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38417" y="6497324"/>
            <a:ext cx="2019301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7 959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51824" y="6497324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7 949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78074" r="73100" b="14630"/>
          <a:stretch/>
        </p:blipFill>
        <p:spPr bwMode="auto">
          <a:xfrm>
            <a:off x="1508919" y="1574771"/>
            <a:ext cx="1828800" cy="8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/>
          <p:nvPr/>
        </p:nvPicPr>
        <p:blipFill rotWithShape="1">
          <a:blip r:embed="rId3"/>
          <a:srcRect l="6405" t="33308" r="12901" b="25599"/>
          <a:stretch/>
        </p:blipFill>
        <p:spPr bwMode="auto">
          <a:xfrm>
            <a:off x="1661319" y="3144036"/>
            <a:ext cx="12997411" cy="3350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0541" y="1981200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4"/>
          <a:srcRect t="72976" r="7693" b="17046"/>
          <a:stretch/>
        </p:blipFill>
        <p:spPr bwMode="auto">
          <a:xfrm>
            <a:off x="1745658" y="6705121"/>
            <a:ext cx="12913071" cy="1067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76772" y="6922917"/>
            <a:ext cx="2819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C. 2 030 </a:t>
            </a:r>
            <a:r>
              <a:rPr lang="en-US" sz="4000" dirty="0" err="1" smtClean="0">
                <a:solidFill>
                  <a:srgbClr val="FF0000"/>
                </a:solidFill>
              </a:rPr>
              <a:t>dây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 t="18043" r="45726" b="78103"/>
          <a:stretch/>
        </p:blipFill>
        <p:spPr bwMode="auto">
          <a:xfrm>
            <a:off x="1183134" y="1886353"/>
            <a:ext cx="934042" cy="8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9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053845"/>
            <a:chOff x="4539228" y="172432"/>
            <a:chExt cx="6149694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053845"/>
              <a:chOff x="4539228" y="172432"/>
              <a:chExt cx="6149694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161554"/>
              <a:ext cx="11234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718719" y="1038726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l="26442" t="18244" r="13248" b="49686"/>
          <a:stretch/>
        </p:blipFill>
        <p:spPr bwMode="auto">
          <a:xfrm>
            <a:off x="1534154" y="2802034"/>
            <a:ext cx="13233565" cy="2158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8365" y="1596259"/>
            <a:ext cx="1334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154" y="4960793"/>
            <a:ext cx="625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liền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2 750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0753" y="4914627"/>
            <a:ext cx="7177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3 900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/>
          <a:srcRect l="20673" t="22520" r="11379" b="43692"/>
          <a:stretch/>
        </p:blipFill>
        <p:spPr bwMode="auto">
          <a:xfrm>
            <a:off x="1534154" y="5945678"/>
            <a:ext cx="13378667" cy="201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34154" y="8002033"/>
            <a:ext cx="568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2 290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09123" y="7840580"/>
            <a:ext cx="633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3 054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36502" r="44116" b="59119"/>
          <a:stretch/>
        </p:blipFill>
        <p:spPr bwMode="auto">
          <a:xfrm>
            <a:off x="954925" y="1523269"/>
            <a:ext cx="853440" cy="83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3681" y="-457200"/>
            <a:ext cx="16276638" cy="940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 xong bài này học sinh đạt được các yêu cầu sau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về các số trong phạm vi 100.000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về so sánh các số trong phạm vi 100.000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năng lực lập luận, tư duy toán học và năng lực giao tiếp toán học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Năng lực chung.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tự chủ, tự học: Chủ động học tập, tìm hiểu nội dung bài học. Biết lắng nghe và trả lời nội dung trong bài học.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giải quyết vấn đề và sáng tạo: Phát triển năng lực tư duy và lập luận toán học, giao tiếp toán học. Tham gia tích cực trò chơi, vận dụng.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giao tiếp và hợp tác: Thực hiện tốt nhiệm vụ trong hoạt động nhóm.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66519" y="76200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1228" y="1170885"/>
              <a:ext cx="1123714" cy="22806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71119" y="1166478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7" name="Picture 46"/>
          <p:cNvPicPr/>
          <p:nvPr/>
        </p:nvPicPr>
        <p:blipFill rotWithShape="1">
          <a:blip r:embed="rId3"/>
          <a:srcRect l="19138" t="23103" r="16525" b="45838"/>
          <a:stretch/>
        </p:blipFill>
        <p:spPr bwMode="auto">
          <a:xfrm>
            <a:off x="1865510" y="3505200"/>
            <a:ext cx="12902209" cy="3610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3820319" y="3636890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3820319" y="4868813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20319" y="6106785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Oval 17"/>
          <p:cNvSpPr/>
          <p:nvPr/>
        </p:nvSpPr>
        <p:spPr>
          <a:xfrm>
            <a:off x="11808619" y="362390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Oval 18"/>
          <p:cNvSpPr/>
          <p:nvPr/>
        </p:nvSpPr>
        <p:spPr>
          <a:xfrm>
            <a:off x="11834019" y="4846488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834019" y="609887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7919" y="1617377"/>
            <a:ext cx="1905000" cy="1583023"/>
            <a:chOff x="1127919" y="1617377"/>
            <a:chExt cx="1905000" cy="1583023"/>
          </a:xfrm>
        </p:grpSpPr>
        <p:pic>
          <p:nvPicPr>
            <p:cNvPr id="42" name="Picture 41"/>
            <p:cNvPicPr/>
            <p:nvPr/>
          </p:nvPicPr>
          <p:blipFill rotWithShape="1">
            <a:blip r:embed="rId4"/>
            <a:srcRect l="18268" t="23376" r="75000" b="58095"/>
            <a:stretch/>
          </p:blipFill>
          <p:spPr bwMode="auto">
            <a:xfrm>
              <a:off x="1865510" y="1617378"/>
              <a:ext cx="1167409" cy="15830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2" t="38889" r="79245" b="53148"/>
            <a:stretch/>
          </p:blipFill>
          <p:spPr bwMode="auto">
            <a:xfrm>
              <a:off x="1127919" y="1617377"/>
              <a:ext cx="809920" cy="791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115401"/>
            <a:chOff x="4539228" y="172432"/>
            <a:chExt cx="6149694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115401"/>
              <a:chOff x="4539228" y="172432"/>
              <a:chExt cx="6149694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4589" y="1207924"/>
              <a:ext cx="12019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22404" t="34207" r="56328" b="51556"/>
          <a:stretch/>
        </p:blipFill>
        <p:spPr bwMode="auto">
          <a:xfrm>
            <a:off x="1702942" y="3251200"/>
            <a:ext cx="5676900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67648" t="34207" r="11377" b="51556"/>
          <a:stretch/>
        </p:blipFill>
        <p:spPr bwMode="auto">
          <a:xfrm>
            <a:off x="9818242" y="3251200"/>
            <a:ext cx="5178077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70461" y="3309203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smtClean="0"/>
              <a:t>&gt;</a:t>
            </a:r>
            <a:endParaRPr lang="en-US" sz="4800" b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39645" r="66953" b="55235"/>
          <a:stretch/>
        </p:blipFill>
        <p:spPr bwMode="auto">
          <a:xfrm>
            <a:off x="1566100" y="1865448"/>
            <a:ext cx="7477245" cy="9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51081" y="4426803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&lt;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213363" y="6208655"/>
            <a:ext cx="39237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3363" y="6885763"/>
            <a:ext cx="41385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899954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175232" y="7562871"/>
            <a:ext cx="100832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899954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899954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899954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137650" y="6445634"/>
            <a:ext cx="35670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4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615E-6 1.66667E-6 L -0.00282 0.34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7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118519" y="7095292"/>
            <a:ext cx="37818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B) số lớn nhất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1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58E-6 -2.5E-6 L 0.11261 0.3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6" y="17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537909" y="5206185"/>
            <a:ext cx="96904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14601"/>
            <a:ext cx="2145917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14601"/>
            <a:ext cx="2055221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14601"/>
            <a:ext cx="201364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14601"/>
            <a:ext cx="206771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168E-6 0 L -0.19813 0.4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934E-6 0 L -0.40444 0.4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3E-6 0 L 0.41362 0.4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81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696E-6 0 L 0.20592 0.4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590</Words>
  <Application>Microsoft Office PowerPoint</Application>
  <PresentationFormat>Custom</PresentationFormat>
  <Paragraphs>87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Huynh Thu</cp:lastModifiedBy>
  <cp:revision>242</cp:revision>
  <dcterms:created xsi:type="dcterms:W3CDTF">2022-07-10T01:37:20Z</dcterms:created>
  <dcterms:modified xsi:type="dcterms:W3CDTF">2023-02-02T13:15:35Z</dcterms:modified>
</cp:coreProperties>
</file>