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73" r:id="rId4"/>
    <p:sldId id="276" r:id="rId5"/>
    <p:sldId id="277" r:id="rId6"/>
    <p:sldId id="278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620" autoAdjust="0"/>
  </p:normalViewPr>
  <p:slideViewPr>
    <p:cSldViewPr>
      <p:cViewPr varScale="1">
        <p:scale>
          <a:sx n="52" d="100"/>
          <a:sy n="52" d="100"/>
        </p:scale>
        <p:origin x="544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161197" y="129257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9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07280" y="111473"/>
            <a:ext cx="607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tư, ngày 26 tháng 10 năm 2022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723" y="2743200"/>
            <a:ext cx="159969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20000"/>
              </a:lnSpc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 Năng lực đặc thù: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Tìm được kết quả các phép tính trong Bảng chia 9 và thành lập Bảng chia 9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Vận dụng Bảng chia 9 để tính nhẩm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Năng lực.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Phát triển năng lực lập luận, tư duy toán học và năng lực giao tiếp toán học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tự chủ, tự học: Chủ động học tập, tìm hiểu nội dung bài học. Biết lắng nghe và trả lời nội dung trong bài học.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giải quyết vấn đề và sáng tạo: tham gia tích cực trò chơi, vận dụng.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giao tiếp và hợp tác: Thực hiện tốt nhiệm vụ trong hoạt động nhóm.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19" y="2162110"/>
            <a:ext cx="1607820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Phẩm chất.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nhân ái: Có ý thức giúp đỡ lẫn nhau trong hoạt động nhóm để hoàn thành nhiệm vụ.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chăm chỉ: Chăm chỉ suy nghĩ, trả lời câu hỏi; làm tốt các bài tập.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trách nhiệm: Giữ trật tự, biết lắng nghe, học tập nghiêm túc.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280" y="111473"/>
            <a:ext cx="607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tư, ngày 26 tháng 10 năm 2022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80519" y="696248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9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9 (T1)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27895" r="18751" b="14913"/>
          <a:stretch/>
        </p:blipFill>
        <p:spPr bwMode="auto">
          <a:xfrm>
            <a:off x="1571309" y="2142820"/>
            <a:ext cx="13030200" cy="66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7280" y="111473"/>
            <a:ext cx="607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tư, ngày 26 tháng 10 năm 2022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78908" cy="992290"/>
            <a:chOff x="4539228" y="172432"/>
            <a:chExt cx="5976338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76338" cy="992290"/>
              <a:chOff x="4539228" y="172432"/>
              <a:chExt cx="5976338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763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tư, ngày 26 tháng 10 năm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103184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9 (T1)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28772" r="18060" b="31052"/>
          <a:stretch/>
        </p:blipFill>
        <p:spPr bwMode="auto">
          <a:xfrm>
            <a:off x="1204118" y="2286000"/>
            <a:ext cx="1445869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42664" r="61499" b="38078"/>
          <a:stretch/>
        </p:blipFill>
        <p:spPr bwMode="auto">
          <a:xfrm>
            <a:off x="4099719" y="4419600"/>
            <a:ext cx="1032114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42664" r="61499" b="38078"/>
          <a:stretch/>
        </p:blipFill>
        <p:spPr bwMode="auto">
          <a:xfrm>
            <a:off x="7401351" y="3886200"/>
            <a:ext cx="1032114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9 (T1)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29649" r="65425" b="62804"/>
          <a:stretch/>
        </p:blipFill>
        <p:spPr bwMode="auto">
          <a:xfrm>
            <a:off x="1204119" y="2166883"/>
            <a:ext cx="2743200" cy="69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0" t="37547" r="68837" b="46141"/>
          <a:stretch/>
        </p:blipFill>
        <p:spPr bwMode="auto">
          <a:xfrm>
            <a:off x="1543403" y="2933284"/>
            <a:ext cx="1996282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4" t="37547" r="45900" b="46141"/>
          <a:stretch/>
        </p:blipFill>
        <p:spPr bwMode="auto">
          <a:xfrm>
            <a:off x="6801204" y="2933284"/>
            <a:ext cx="2286730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4" t="37547" r="24368" b="46141"/>
          <a:stretch/>
        </p:blipFill>
        <p:spPr bwMode="auto">
          <a:xfrm>
            <a:off x="11982804" y="2933284"/>
            <a:ext cx="2099115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4961" y="2895601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2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961" y="404018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4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4961" y="518318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1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0393" y="2906822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5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0393" y="4051410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3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0393" y="5194410"/>
            <a:ext cx="140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10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29519" y="2895600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6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29519" y="404018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9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29519" y="518318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7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52222" r="16495" b="35029"/>
          <a:stretch/>
        </p:blipFill>
        <p:spPr bwMode="auto">
          <a:xfrm>
            <a:off x="1559373" y="6249989"/>
            <a:ext cx="13970346" cy="16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42519" y="8001000"/>
            <a:ext cx="3337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90 kg : 9 = 10 kg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44546" y="800100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63 </a:t>
            </a:r>
            <a:r>
              <a:rPr lang="en-US" sz="3200" b="1" i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: 9 = 7</a:t>
            </a:r>
            <a:r>
              <a:rPr lang="en-US" sz="3200" b="1" i="1" smtClean="0">
                <a:latin typeface="Arial" pitchFamily="34" charset="0"/>
                <a:cs typeface="Arial" pitchFamily="34" charset="0"/>
              </a:rPr>
              <a:t>l</a:t>
            </a:r>
            <a:endParaRPr lang="en-US" sz="32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05519" y="8001000"/>
            <a:ext cx="3158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9 dm : 9 = 1 dm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80" y="111473"/>
            <a:ext cx="607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tư, ngày 26 tháng 10 năm 2022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9 (T1)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4" t="33778" r="69955" b="55999"/>
          <a:stretch/>
        </p:blipFill>
        <p:spPr bwMode="auto">
          <a:xfrm>
            <a:off x="1206782" y="2154050"/>
            <a:ext cx="1902337" cy="99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5" t="37516" r="23879" b="47168"/>
          <a:stretch/>
        </p:blipFill>
        <p:spPr bwMode="auto">
          <a:xfrm>
            <a:off x="1302977" y="3144740"/>
            <a:ext cx="13861935" cy="2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97251" y="4678680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3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76719" y="4678680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8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73851" y="4699337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4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50251" y="4699337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5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7280" y="111473"/>
            <a:ext cx="607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tư, ngày 26 tháng 10 năm 2022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394</Words>
  <Application>Microsoft Office PowerPoint</Application>
  <PresentationFormat>Custom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Huynh Thu</cp:lastModifiedBy>
  <cp:revision>225</cp:revision>
  <dcterms:created xsi:type="dcterms:W3CDTF">2022-07-10T01:37:20Z</dcterms:created>
  <dcterms:modified xsi:type="dcterms:W3CDTF">2022-10-21T08:00:14Z</dcterms:modified>
</cp:coreProperties>
</file>