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1"/>
  </p:notesMasterIdLst>
  <p:sldIdLst>
    <p:sldId id="324" r:id="rId2"/>
    <p:sldId id="319" r:id="rId3"/>
    <p:sldId id="326" r:id="rId4"/>
    <p:sldId id="274" r:id="rId5"/>
    <p:sldId id="262" r:id="rId6"/>
    <p:sldId id="323" r:id="rId7"/>
    <p:sldId id="320" r:id="rId8"/>
    <p:sldId id="263" r:id="rId9"/>
    <p:sldId id="277" r:id="rId10"/>
    <p:sldId id="278" r:id="rId11"/>
    <p:sldId id="279" r:id="rId12"/>
    <p:sldId id="265" r:id="rId13"/>
    <p:sldId id="285" r:id="rId14"/>
    <p:sldId id="289" r:id="rId15"/>
    <p:sldId id="293" r:id="rId16"/>
    <p:sldId id="294" r:id="rId17"/>
    <p:sldId id="264" r:id="rId18"/>
    <p:sldId id="299" r:id="rId19"/>
    <p:sldId id="298" r:id="rId20"/>
    <p:sldId id="303" r:id="rId21"/>
    <p:sldId id="321" r:id="rId22"/>
    <p:sldId id="322" r:id="rId23"/>
    <p:sldId id="268" r:id="rId24"/>
    <p:sldId id="308" r:id="rId25"/>
    <p:sldId id="307" r:id="rId26"/>
    <p:sldId id="269" r:id="rId27"/>
    <p:sldId id="270" r:id="rId28"/>
    <p:sldId id="325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" initials="X" lastIdx="3" clrIdx="0">
    <p:extLst>
      <p:ext uri="{19B8F6BF-5375-455C-9EA6-DF929625EA0E}">
        <p15:presenceInfo xmlns:p15="http://schemas.microsoft.com/office/powerpoint/2012/main" userId="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C8"/>
    <a:srgbClr val="CCFFCC"/>
    <a:srgbClr val="6600FF"/>
    <a:srgbClr val="FF0066"/>
    <a:srgbClr val="9933FF"/>
    <a:srgbClr val="FFFFCC"/>
    <a:srgbClr val="FFCCCC"/>
    <a:srgbClr val="FF6600"/>
    <a:srgbClr val="FFCC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D5517-A77D-4E64-9042-B685BB99CC28}" v="2574" dt="2022-12-14T16:23:17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18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36FD5517-A77D-4E64-9042-B685BB99CC28}"/>
    <pc:docChg chg="undo redo custSel addSld delSld modSld sldOrd modMainMaster">
      <pc:chgData name="CAO THI TRIEU VI" userId="1a55d0bf-e781-4ea5-8549-370b5719438e" providerId="ADAL" clId="{36FD5517-A77D-4E64-9042-B685BB99CC28}" dt="2022-12-14T16:23:23.479" v="6485" actId="1076"/>
      <pc:docMkLst>
        <pc:docMk/>
      </pc:docMkLst>
      <pc:sldChg chg="modTransition">
        <pc:chgData name="CAO THI TRIEU VI" userId="1a55d0bf-e781-4ea5-8549-370b5719438e" providerId="ADAL" clId="{36FD5517-A77D-4E64-9042-B685BB99CC28}" dt="2022-12-06T07:17:56.972" v="6190"/>
        <pc:sldMkLst>
          <pc:docMk/>
          <pc:sldMk cId="4201808130" sldId="256"/>
        </pc:sldMkLst>
      </pc:sldChg>
      <pc:sldChg chg="modTransition">
        <pc:chgData name="CAO THI TRIEU VI" userId="1a55d0bf-e781-4ea5-8549-370b5719438e" providerId="ADAL" clId="{36FD5517-A77D-4E64-9042-B685BB99CC28}" dt="2022-12-06T06:44:35.867" v="6184"/>
        <pc:sldMkLst>
          <pc:docMk/>
          <pc:sldMk cId="203506265" sldId="257"/>
        </pc:sldMkLst>
      </pc:sldChg>
      <pc:sldChg chg="addSp modSp mod modTransition modAnim">
        <pc:chgData name="CAO THI TRIEU VI" userId="1a55d0bf-e781-4ea5-8549-370b5719438e" providerId="ADAL" clId="{36FD5517-A77D-4E64-9042-B685BB99CC28}" dt="2022-12-06T07:18:18.535" v="6191"/>
        <pc:sldMkLst>
          <pc:docMk/>
          <pc:sldMk cId="48030549" sldId="258"/>
        </pc:sldMkLst>
        <pc:spChg chg="add mod">
          <ac:chgData name="CAO THI TRIEU VI" userId="1a55d0bf-e781-4ea5-8549-370b5719438e" providerId="ADAL" clId="{36FD5517-A77D-4E64-9042-B685BB99CC28}" dt="2022-12-06T02:16:02.693" v="29" actId="164"/>
          <ac:spMkLst>
            <pc:docMk/>
            <pc:sldMk cId="48030549" sldId="258"/>
            <ac:spMk id="2" creationId="{1E9723A5-D892-D791-E1BC-3134394E74B1}"/>
          </ac:spMkLst>
        </pc:spChg>
        <pc:spChg chg="add mod">
          <ac:chgData name="CAO THI TRIEU VI" userId="1a55d0bf-e781-4ea5-8549-370b5719438e" providerId="ADAL" clId="{36FD5517-A77D-4E64-9042-B685BB99CC28}" dt="2022-12-06T02:43:36.271" v="164" actId="14100"/>
          <ac:spMkLst>
            <pc:docMk/>
            <pc:sldMk cId="48030549" sldId="258"/>
            <ac:spMk id="13" creationId="{32B6D40A-929E-79CB-AF3E-805FA7AE2C39}"/>
          </ac:spMkLst>
        </pc:spChg>
        <pc:grpChg chg="add mod">
          <ac:chgData name="CAO THI TRIEU VI" userId="1a55d0bf-e781-4ea5-8549-370b5719438e" providerId="ADAL" clId="{36FD5517-A77D-4E64-9042-B685BB99CC28}" dt="2022-12-06T02:16:07.200" v="30" actId="1076"/>
          <ac:grpSpMkLst>
            <pc:docMk/>
            <pc:sldMk cId="48030549" sldId="258"/>
            <ac:grpSpMk id="12" creationId="{262C151D-BF2D-BB35-A7EA-798796E66FD5}"/>
          </ac:grpSpMkLst>
        </pc:grpChg>
        <pc:picChg chg="add mod">
          <ac:chgData name="CAO THI TRIEU VI" userId="1a55d0bf-e781-4ea5-8549-370b5719438e" providerId="ADAL" clId="{36FD5517-A77D-4E64-9042-B685BB99CC28}" dt="2022-12-06T02:16:26.216" v="32" actId="1076"/>
          <ac:picMkLst>
            <pc:docMk/>
            <pc:sldMk cId="48030549" sldId="258"/>
            <ac:picMk id="6" creationId="{310EF4E0-501A-B5A5-8342-20964F561ECD}"/>
          </ac:picMkLst>
        </pc:picChg>
        <pc:picChg chg="add mod">
          <ac:chgData name="CAO THI TRIEU VI" userId="1a55d0bf-e781-4ea5-8549-370b5719438e" providerId="ADAL" clId="{36FD5517-A77D-4E64-9042-B685BB99CC28}" dt="2022-12-06T02:16:02.693" v="29" actId="164"/>
          <ac:picMkLst>
            <pc:docMk/>
            <pc:sldMk cId="48030549" sldId="258"/>
            <ac:picMk id="8" creationId="{4378BF91-1FDE-B5BE-0335-516804C58B3E}"/>
          </ac:picMkLst>
        </pc:picChg>
        <pc:picChg chg="add mod">
          <ac:chgData name="CAO THI TRIEU VI" userId="1a55d0bf-e781-4ea5-8549-370b5719438e" providerId="ADAL" clId="{36FD5517-A77D-4E64-9042-B685BB99CC28}" dt="2022-12-06T02:16:02.693" v="29" actId="164"/>
          <ac:picMkLst>
            <pc:docMk/>
            <pc:sldMk cId="48030549" sldId="258"/>
            <ac:picMk id="10" creationId="{AB2A4DFD-BF04-1D9C-A5B2-A3F2EFC57B3C}"/>
          </ac:picMkLst>
        </pc:picChg>
        <pc:picChg chg="add mod">
          <ac:chgData name="CAO THI TRIEU VI" userId="1a55d0bf-e781-4ea5-8549-370b5719438e" providerId="ADAL" clId="{36FD5517-A77D-4E64-9042-B685BB99CC28}" dt="2022-12-06T02:41:53.746" v="38" actId="14100"/>
          <ac:picMkLst>
            <pc:docMk/>
            <pc:sldMk cId="48030549" sldId="258"/>
            <ac:picMk id="11" creationId="{FCA857AB-9DB7-C906-E93B-9B9862CDA74B}"/>
          </ac:picMkLst>
        </pc:picChg>
      </pc:sldChg>
      <pc:sldChg chg="modTransition">
        <pc:chgData name="CAO THI TRIEU VI" userId="1a55d0bf-e781-4ea5-8549-370b5719438e" providerId="ADAL" clId="{36FD5517-A77D-4E64-9042-B685BB99CC28}" dt="2022-12-06T06:44:43.426" v="6187"/>
        <pc:sldMkLst>
          <pc:docMk/>
          <pc:sldMk cId="2795001460" sldId="259"/>
        </pc:sldMkLst>
      </pc:sldChg>
      <pc:sldChg chg="modTransition">
        <pc:chgData name="CAO THI TRIEU VI" userId="1a55d0bf-e781-4ea5-8549-370b5719438e" providerId="ADAL" clId="{36FD5517-A77D-4E64-9042-B685BB99CC28}" dt="2022-12-06T06:44:53.377" v="6188"/>
        <pc:sldMkLst>
          <pc:docMk/>
          <pc:sldMk cId="2442414945" sldId="260"/>
        </pc:sldMkLst>
      </pc:sldChg>
      <pc:sldChg chg="modTransition">
        <pc:chgData name="CAO THI TRIEU VI" userId="1a55d0bf-e781-4ea5-8549-370b5719438e" providerId="ADAL" clId="{36FD5517-A77D-4E64-9042-B685BB99CC28}" dt="2022-12-06T06:44:57.097" v="6189"/>
        <pc:sldMkLst>
          <pc:docMk/>
          <pc:sldMk cId="2210699991" sldId="261"/>
        </pc:sldMkLst>
      </pc:sldChg>
      <pc:sldChg chg="modTransition">
        <pc:chgData name="CAO THI TRIEU VI" userId="1a55d0bf-e781-4ea5-8549-370b5719438e" providerId="ADAL" clId="{36FD5517-A77D-4E64-9042-B685BB99CC28}" dt="2022-12-06T07:19:03.446" v="6196"/>
        <pc:sldMkLst>
          <pc:docMk/>
          <pc:sldMk cId="1867495433" sldId="262"/>
        </pc:sldMkLst>
      </pc:sldChg>
      <pc:sldChg chg="addSp modSp mod modTransition modAnim">
        <pc:chgData name="CAO THI TRIEU VI" userId="1a55d0bf-e781-4ea5-8549-370b5719438e" providerId="ADAL" clId="{36FD5517-A77D-4E64-9042-B685BB99CC28}" dt="2022-12-06T07:23:44.051" v="6198"/>
        <pc:sldMkLst>
          <pc:docMk/>
          <pc:sldMk cId="3352531558" sldId="263"/>
        </pc:sldMkLst>
        <pc:spChg chg="add mod">
          <ac:chgData name="CAO THI TRIEU VI" userId="1a55d0bf-e781-4ea5-8549-370b5719438e" providerId="ADAL" clId="{36FD5517-A77D-4E64-9042-B685BB99CC28}" dt="2022-12-06T03:44:41.178" v="1006" actId="1076"/>
          <ac:spMkLst>
            <pc:docMk/>
            <pc:sldMk cId="3352531558" sldId="263"/>
            <ac:spMk id="4" creationId="{3B067A2B-754A-9369-9964-0793B3A84309}"/>
          </ac:spMkLst>
        </pc:spChg>
        <pc:spChg chg="mod">
          <ac:chgData name="CAO THI TRIEU VI" userId="1a55d0bf-e781-4ea5-8549-370b5719438e" providerId="ADAL" clId="{36FD5517-A77D-4E64-9042-B685BB99CC28}" dt="2022-12-06T03:44:35.801" v="1005" actId="14100"/>
          <ac:spMkLst>
            <pc:docMk/>
            <pc:sldMk cId="3352531558" sldId="263"/>
            <ac:spMk id="5" creationId="{39DC318C-28A7-7081-A63E-1EFEB96B5AA0}"/>
          </ac:spMkLst>
        </pc:spChg>
        <pc:spChg chg="add mod">
          <ac:chgData name="CAO THI TRIEU VI" userId="1a55d0bf-e781-4ea5-8549-370b5719438e" providerId="ADAL" clId="{36FD5517-A77D-4E64-9042-B685BB99CC28}" dt="2022-12-06T03:48:02.572" v="1048" actId="164"/>
          <ac:spMkLst>
            <pc:docMk/>
            <pc:sldMk cId="3352531558" sldId="263"/>
            <ac:spMk id="6" creationId="{8EF87CC0-8C56-7D30-F56D-A0ACE2F8495D}"/>
          </ac:spMkLst>
        </pc:spChg>
        <pc:spChg chg="add mod">
          <ac:chgData name="CAO THI TRIEU VI" userId="1a55d0bf-e781-4ea5-8549-370b5719438e" providerId="ADAL" clId="{36FD5517-A77D-4E64-9042-B685BB99CC28}" dt="2022-12-06T03:48:08.339" v="1049" actId="164"/>
          <ac:spMkLst>
            <pc:docMk/>
            <pc:sldMk cId="3352531558" sldId="263"/>
            <ac:spMk id="7" creationId="{A35889A1-5E5B-FEF1-7580-E8B63D65234E}"/>
          </ac:spMkLst>
        </pc:spChg>
        <pc:spChg chg="add mod">
          <ac:chgData name="CAO THI TRIEU VI" userId="1a55d0bf-e781-4ea5-8549-370b5719438e" providerId="ADAL" clId="{36FD5517-A77D-4E64-9042-B685BB99CC28}" dt="2022-12-06T03:48:02.572" v="1048" actId="164"/>
          <ac:spMkLst>
            <pc:docMk/>
            <pc:sldMk cId="3352531558" sldId="263"/>
            <ac:spMk id="8" creationId="{6CD8564D-68F9-094D-F44F-A3179B4CD731}"/>
          </ac:spMkLst>
        </pc:spChg>
        <pc:spChg chg="add mod">
          <ac:chgData name="CAO THI TRIEU VI" userId="1a55d0bf-e781-4ea5-8549-370b5719438e" providerId="ADAL" clId="{36FD5517-A77D-4E64-9042-B685BB99CC28}" dt="2022-12-06T03:48:02.572" v="1048" actId="164"/>
          <ac:spMkLst>
            <pc:docMk/>
            <pc:sldMk cId="3352531558" sldId="263"/>
            <ac:spMk id="9" creationId="{32ED513A-9357-61DA-AF0D-76DEDCDC0587}"/>
          </ac:spMkLst>
        </pc:spChg>
        <pc:spChg chg="add mod">
          <ac:chgData name="CAO THI TRIEU VI" userId="1a55d0bf-e781-4ea5-8549-370b5719438e" providerId="ADAL" clId="{36FD5517-A77D-4E64-9042-B685BB99CC28}" dt="2022-12-06T03:48:02.572" v="1048" actId="164"/>
          <ac:spMkLst>
            <pc:docMk/>
            <pc:sldMk cId="3352531558" sldId="263"/>
            <ac:spMk id="10" creationId="{42D7C632-C702-30E8-82E6-62961A7D43B1}"/>
          </ac:spMkLst>
        </pc:spChg>
        <pc:spChg chg="add mod">
          <ac:chgData name="CAO THI TRIEU VI" userId="1a55d0bf-e781-4ea5-8549-370b5719438e" providerId="ADAL" clId="{36FD5517-A77D-4E64-9042-B685BB99CC28}" dt="2022-12-06T03:48:08.339" v="1049" actId="164"/>
          <ac:spMkLst>
            <pc:docMk/>
            <pc:sldMk cId="3352531558" sldId="263"/>
            <ac:spMk id="11" creationId="{96C1ABB7-12C7-929D-659C-99D38F6E0EF6}"/>
          </ac:spMkLst>
        </pc:spChg>
        <pc:spChg chg="add mod">
          <ac:chgData name="CAO THI TRIEU VI" userId="1a55d0bf-e781-4ea5-8549-370b5719438e" providerId="ADAL" clId="{36FD5517-A77D-4E64-9042-B685BB99CC28}" dt="2022-12-06T03:48:08.339" v="1049" actId="164"/>
          <ac:spMkLst>
            <pc:docMk/>
            <pc:sldMk cId="3352531558" sldId="263"/>
            <ac:spMk id="12" creationId="{FEB90E77-C0FD-B1B6-BAD9-C46EC48D594B}"/>
          </ac:spMkLst>
        </pc:spChg>
        <pc:spChg chg="add mod">
          <ac:chgData name="CAO THI TRIEU VI" userId="1a55d0bf-e781-4ea5-8549-370b5719438e" providerId="ADAL" clId="{36FD5517-A77D-4E64-9042-B685BB99CC28}" dt="2022-12-06T03:48:08.339" v="1049" actId="164"/>
          <ac:spMkLst>
            <pc:docMk/>
            <pc:sldMk cId="3352531558" sldId="263"/>
            <ac:spMk id="13" creationId="{9417B1A0-5E8A-55B2-B35A-6E1C67910E03}"/>
          </ac:spMkLst>
        </pc:spChg>
        <pc:spChg chg="add mod">
          <ac:chgData name="CAO THI TRIEU VI" userId="1a55d0bf-e781-4ea5-8549-370b5719438e" providerId="ADAL" clId="{36FD5517-A77D-4E64-9042-B685BB99CC28}" dt="2022-12-06T03:48:08.339" v="1049" actId="164"/>
          <ac:spMkLst>
            <pc:docMk/>
            <pc:sldMk cId="3352531558" sldId="263"/>
            <ac:spMk id="14" creationId="{A79C5DDF-3620-5D63-DEEE-43ED24506066}"/>
          </ac:spMkLst>
        </pc:spChg>
        <pc:grpChg chg="add mod">
          <ac:chgData name="CAO THI TRIEU VI" userId="1a55d0bf-e781-4ea5-8549-370b5719438e" providerId="ADAL" clId="{36FD5517-A77D-4E64-9042-B685BB99CC28}" dt="2022-12-06T03:48:02.572" v="1048" actId="164"/>
          <ac:grpSpMkLst>
            <pc:docMk/>
            <pc:sldMk cId="3352531558" sldId="263"/>
            <ac:grpSpMk id="15" creationId="{61170E9B-C5DE-2556-676F-7F4406D20972}"/>
          </ac:grpSpMkLst>
        </pc:grpChg>
        <pc:grpChg chg="add mod">
          <ac:chgData name="CAO THI TRIEU VI" userId="1a55d0bf-e781-4ea5-8549-370b5719438e" providerId="ADAL" clId="{36FD5517-A77D-4E64-9042-B685BB99CC28}" dt="2022-12-06T03:48:08.339" v="1049" actId="164"/>
          <ac:grpSpMkLst>
            <pc:docMk/>
            <pc:sldMk cId="3352531558" sldId="263"/>
            <ac:grpSpMk id="16" creationId="{698637DC-EE33-EC3A-E600-9E4FB33B06EA}"/>
          </ac:grpSpMkLst>
        </pc:grpChg>
        <pc:picChg chg="add mod">
          <ac:chgData name="CAO THI TRIEU VI" userId="1a55d0bf-e781-4ea5-8549-370b5719438e" providerId="ADAL" clId="{36FD5517-A77D-4E64-9042-B685BB99CC28}" dt="2022-12-06T03:42:18.946" v="816" actId="1076"/>
          <ac:picMkLst>
            <pc:docMk/>
            <pc:sldMk cId="3352531558" sldId="263"/>
            <ac:picMk id="2" creationId="{691B1963-81D0-AE10-6C4D-7B1266FCE27F}"/>
          </ac:picMkLst>
        </pc:picChg>
      </pc:sldChg>
      <pc:sldChg chg="ord modTransition">
        <pc:chgData name="CAO THI TRIEU VI" userId="1a55d0bf-e781-4ea5-8549-370b5719438e" providerId="ADAL" clId="{36FD5517-A77D-4E64-9042-B685BB99CC28}" dt="2022-12-06T07:54:07.531" v="6351"/>
        <pc:sldMkLst>
          <pc:docMk/>
          <pc:sldMk cId="784532035" sldId="264"/>
        </pc:sldMkLst>
      </pc:sldChg>
      <pc:sldChg chg="addSp delSp modSp mod modTransition modAnim">
        <pc:chgData name="CAO THI TRIEU VI" userId="1a55d0bf-e781-4ea5-8549-370b5719438e" providerId="ADAL" clId="{36FD5517-A77D-4E64-9042-B685BB99CC28}" dt="2022-12-06T07:35:45.383" v="6308"/>
        <pc:sldMkLst>
          <pc:docMk/>
          <pc:sldMk cId="3038903453" sldId="265"/>
        </pc:sldMkLst>
        <pc:spChg chg="add mod">
          <ac:chgData name="CAO THI TRIEU VI" userId="1a55d0bf-e781-4ea5-8549-370b5719438e" providerId="ADAL" clId="{36FD5517-A77D-4E64-9042-B685BB99CC28}" dt="2022-12-06T04:38:58.537" v="2026" actId="164"/>
          <ac:spMkLst>
            <pc:docMk/>
            <pc:sldMk cId="3038903453" sldId="265"/>
            <ac:spMk id="2" creationId="{C87AE554-0AE2-2794-D962-B73CDC48561E}"/>
          </ac:spMkLst>
        </pc:spChg>
        <pc:spChg chg="add mod">
          <ac:chgData name="CAO THI TRIEU VI" userId="1a55d0bf-e781-4ea5-8549-370b5719438e" providerId="ADAL" clId="{36FD5517-A77D-4E64-9042-B685BB99CC28}" dt="2022-12-06T04:39:05.415" v="2028" actId="113"/>
          <ac:spMkLst>
            <pc:docMk/>
            <pc:sldMk cId="3038903453" sldId="265"/>
            <ac:spMk id="4" creationId="{54A6A5A7-3C4F-010E-23A3-A0DADD64D625}"/>
          </ac:spMkLst>
        </pc:spChg>
        <pc:spChg chg="add del mod">
          <ac:chgData name="CAO THI TRIEU VI" userId="1a55d0bf-e781-4ea5-8549-370b5719438e" providerId="ADAL" clId="{36FD5517-A77D-4E64-9042-B685BB99CC28}" dt="2022-12-06T04:37:23.570" v="1912" actId="478"/>
          <ac:spMkLst>
            <pc:docMk/>
            <pc:sldMk cId="3038903453" sldId="265"/>
            <ac:spMk id="6" creationId="{05C1D719-FFF6-8D6A-9E46-58A601D45896}"/>
          </ac:spMkLst>
        </pc:spChg>
        <pc:spChg chg="mod">
          <ac:chgData name="CAO THI TRIEU VI" userId="1a55d0bf-e781-4ea5-8549-370b5719438e" providerId="ADAL" clId="{36FD5517-A77D-4E64-9042-B685BB99CC28}" dt="2022-12-06T04:39:55.793" v="2036" actId="14100"/>
          <ac:spMkLst>
            <pc:docMk/>
            <pc:sldMk cId="3038903453" sldId="265"/>
            <ac:spMk id="9" creationId="{61847B9F-ED8F-FC40-A5C1-B89BB2131E2A}"/>
          </ac:spMkLst>
        </pc:spChg>
        <pc:spChg chg="mod">
          <ac:chgData name="CAO THI TRIEU VI" userId="1a55d0bf-e781-4ea5-8549-370b5719438e" providerId="ADAL" clId="{36FD5517-A77D-4E64-9042-B685BB99CC28}" dt="2022-12-06T04:39:42.618" v="2033" actId="20577"/>
          <ac:spMkLst>
            <pc:docMk/>
            <pc:sldMk cId="3038903453" sldId="265"/>
            <ac:spMk id="10" creationId="{D461FF09-F75D-7872-A526-8B0D7966D071}"/>
          </ac:spMkLst>
        </pc:spChg>
        <pc:spChg chg="mod">
          <ac:chgData name="CAO THI TRIEU VI" userId="1a55d0bf-e781-4ea5-8549-370b5719438e" providerId="ADAL" clId="{36FD5517-A77D-4E64-9042-B685BB99CC28}" dt="2022-12-06T04:39:45.325" v="2035" actId="20577"/>
          <ac:spMkLst>
            <pc:docMk/>
            <pc:sldMk cId="3038903453" sldId="265"/>
            <ac:spMk id="11" creationId="{92C5BB03-5493-04FA-CBC3-3453500C7D55}"/>
          </ac:spMkLst>
        </pc:spChg>
        <pc:spChg chg="mod">
          <ac:chgData name="CAO THI TRIEU VI" userId="1a55d0bf-e781-4ea5-8549-370b5719438e" providerId="ADAL" clId="{36FD5517-A77D-4E64-9042-B685BB99CC28}" dt="2022-12-06T04:39:17.788" v="2029"/>
          <ac:spMkLst>
            <pc:docMk/>
            <pc:sldMk cId="3038903453" sldId="265"/>
            <ac:spMk id="12" creationId="{5291EDB6-41D7-3008-CD02-D19083BED5B2}"/>
          </ac:spMkLst>
        </pc:spChg>
        <pc:spChg chg="mod">
          <ac:chgData name="CAO THI TRIEU VI" userId="1a55d0bf-e781-4ea5-8549-370b5719438e" providerId="ADAL" clId="{36FD5517-A77D-4E64-9042-B685BB99CC28}" dt="2022-12-06T04:40:44.945" v="2037"/>
          <ac:spMkLst>
            <pc:docMk/>
            <pc:sldMk cId="3038903453" sldId="265"/>
            <ac:spMk id="14" creationId="{98BC6395-1B8F-672A-1C72-FF7153B40392}"/>
          </ac:spMkLst>
        </pc:spChg>
        <pc:spChg chg="mod">
          <ac:chgData name="CAO THI TRIEU VI" userId="1a55d0bf-e781-4ea5-8549-370b5719438e" providerId="ADAL" clId="{36FD5517-A77D-4E64-9042-B685BB99CC28}" dt="2022-12-06T04:40:44.945" v="2037"/>
          <ac:spMkLst>
            <pc:docMk/>
            <pc:sldMk cId="3038903453" sldId="265"/>
            <ac:spMk id="15" creationId="{198A0855-4253-49DE-C47D-A65F5EEE954C}"/>
          </ac:spMkLst>
        </pc:spChg>
        <pc:grpChg chg="add mod">
          <ac:chgData name="CAO THI TRIEU VI" userId="1a55d0bf-e781-4ea5-8549-370b5719438e" providerId="ADAL" clId="{36FD5517-A77D-4E64-9042-B685BB99CC28}" dt="2022-12-06T04:38:58.537" v="2026" actId="164"/>
          <ac:grpSpMkLst>
            <pc:docMk/>
            <pc:sldMk cId="3038903453" sldId="265"/>
            <ac:grpSpMk id="7" creationId="{E2FF5DF7-DE71-88C8-025E-BE3D897DAB22}"/>
          </ac:grpSpMkLst>
        </pc:grpChg>
        <pc:grpChg chg="add mod">
          <ac:chgData name="CAO THI TRIEU VI" userId="1a55d0bf-e781-4ea5-8549-370b5719438e" providerId="ADAL" clId="{36FD5517-A77D-4E64-9042-B685BB99CC28}" dt="2022-12-06T04:39:20.593" v="2031" actId="1076"/>
          <ac:grpSpMkLst>
            <pc:docMk/>
            <pc:sldMk cId="3038903453" sldId="265"/>
            <ac:grpSpMk id="8" creationId="{D52E48F7-7979-CCBD-95FB-C60176292C0E}"/>
          </ac:grpSpMkLst>
        </pc:grpChg>
        <pc:grpChg chg="add mod">
          <ac:chgData name="CAO THI TRIEU VI" userId="1a55d0bf-e781-4ea5-8549-370b5719438e" providerId="ADAL" clId="{36FD5517-A77D-4E64-9042-B685BB99CC28}" dt="2022-12-06T04:40:50.314" v="2038" actId="1076"/>
          <ac:grpSpMkLst>
            <pc:docMk/>
            <pc:sldMk cId="3038903453" sldId="265"/>
            <ac:grpSpMk id="13" creationId="{EF650A5A-4F56-A452-DAB1-E7C76B21C915}"/>
          </ac:grpSpMkLst>
        </pc:grpChg>
        <pc:picChg chg="add mod">
          <ac:chgData name="CAO THI TRIEU VI" userId="1a55d0bf-e781-4ea5-8549-370b5719438e" providerId="ADAL" clId="{36FD5517-A77D-4E64-9042-B685BB99CC28}" dt="2022-12-06T04:41:14.977" v="2045" actId="1076"/>
          <ac:picMkLst>
            <pc:docMk/>
            <pc:sldMk cId="3038903453" sldId="265"/>
            <ac:picMk id="17" creationId="{E37A61F3-B0A9-FBE2-4DFB-BFF305886DCE}"/>
          </ac:picMkLst>
        </pc:picChg>
      </pc:sldChg>
      <pc:sldChg chg="ord modTransition">
        <pc:chgData name="CAO THI TRIEU VI" userId="1a55d0bf-e781-4ea5-8549-370b5719438e" providerId="ADAL" clId="{36FD5517-A77D-4E64-9042-B685BB99CC28}" dt="2022-12-06T08:02:00.427" v="6387"/>
        <pc:sldMkLst>
          <pc:docMk/>
          <pc:sldMk cId="1753863802" sldId="266"/>
        </pc:sldMkLst>
      </pc:sldChg>
      <pc:sldChg chg="del">
        <pc:chgData name="CAO THI TRIEU VI" userId="1a55d0bf-e781-4ea5-8549-370b5719438e" providerId="ADAL" clId="{36FD5517-A77D-4E64-9042-B685BB99CC28}" dt="2022-12-06T04:53:58.926" v="2857" actId="47"/>
        <pc:sldMkLst>
          <pc:docMk/>
          <pc:sldMk cId="3712512947" sldId="267"/>
        </pc:sldMkLst>
      </pc:sldChg>
      <pc:sldChg chg="modTransition modAnim">
        <pc:chgData name="CAO THI TRIEU VI" userId="1a55d0bf-e781-4ea5-8549-370b5719438e" providerId="ADAL" clId="{36FD5517-A77D-4E64-9042-B685BB99CC28}" dt="2022-12-06T08:14:34.249" v="6465"/>
        <pc:sldMkLst>
          <pc:docMk/>
          <pc:sldMk cId="2405917920" sldId="268"/>
        </pc:sldMkLst>
      </pc:sldChg>
      <pc:sldChg chg="addSp delSp modSp mod ord modTransition delAnim modAnim">
        <pc:chgData name="CAO THI TRIEU VI" userId="1a55d0bf-e781-4ea5-8549-370b5719438e" providerId="ADAL" clId="{36FD5517-A77D-4E64-9042-B685BB99CC28}" dt="2022-12-06T08:05:01.451" v="6412"/>
        <pc:sldMkLst>
          <pc:docMk/>
          <pc:sldMk cId="4001328889" sldId="269"/>
        </pc:sldMkLst>
        <pc:spChg chg="add del mod">
          <ac:chgData name="CAO THI TRIEU VI" userId="1a55d0bf-e781-4ea5-8549-370b5719438e" providerId="ADAL" clId="{36FD5517-A77D-4E64-9042-B685BB99CC28}" dt="2022-12-06T06:22:53.277" v="5091" actId="478"/>
          <ac:spMkLst>
            <pc:docMk/>
            <pc:sldMk cId="4001328889" sldId="269"/>
            <ac:spMk id="2" creationId="{2F033215-4B43-4B22-222D-FD2FDDC34058}"/>
          </ac:spMkLst>
        </pc:spChg>
        <pc:spChg chg="add del mod">
          <ac:chgData name="CAO THI TRIEU VI" userId="1a55d0bf-e781-4ea5-8549-370b5719438e" providerId="ADAL" clId="{36FD5517-A77D-4E64-9042-B685BB99CC28}" dt="2022-12-06T06:22:53.277" v="5091" actId="478"/>
          <ac:spMkLst>
            <pc:docMk/>
            <pc:sldMk cId="4001328889" sldId="269"/>
            <ac:spMk id="4" creationId="{833240BF-050C-5D94-5822-BC61D71782F5}"/>
          </ac:spMkLst>
        </pc:spChg>
        <pc:spChg chg="add del mod">
          <ac:chgData name="CAO THI TRIEU VI" userId="1a55d0bf-e781-4ea5-8549-370b5719438e" providerId="ADAL" clId="{36FD5517-A77D-4E64-9042-B685BB99CC28}" dt="2022-12-06T06:22:13.985" v="5083" actId="2085"/>
          <ac:spMkLst>
            <pc:docMk/>
            <pc:sldMk cId="4001328889" sldId="269"/>
            <ac:spMk id="5" creationId="{39DC318C-28A7-7081-A63E-1EFEB96B5AA0}"/>
          </ac:spMkLst>
        </pc:spChg>
        <pc:spChg chg="add del mod">
          <ac:chgData name="CAO THI TRIEU VI" userId="1a55d0bf-e781-4ea5-8549-370b5719438e" providerId="ADAL" clId="{36FD5517-A77D-4E64-9042-B685BB99CC28}" dt="2022-12-06T06:22:53.277" v="5091" actId="478"/>
          <ac:spMkLst>
            <pc:docMk/>
            <pc:sldMk cId="4001328889" sldId="269"/>
            <ac:spMk id="6" creationId="{283732A8-9337-29C5-9045-A700D692A62B}"/>
          </ac:spMkLst>
        </pc:spChg>
        <pc:spChg chg="add del mod">
          <ac:chgData name="CAO THI TRIEU VI" userId="1a55d0bf-e781-4ea5-8549-370b5719438e" providerId="ADAL" clId="{36FD5517-A77D-4E64-9042-B685BB99CC28}" dt="2022-12-06T06:22:53.277" v="5091" actId="478"/>
          <ac:spMkLst>
            <pc:docMk/>
            <pc:sldMk cId="4001328889" sldId="269"/>
            <ac:spMk id="8" creationId="{43104A36-8CC3-9C1A-545A-754209A8AA69}"/>
          </ac:spMkLst>
        </pc:spChg>
        <pc:spChg chg="add del mod">
          <ac:chgData name="CAO THI TRIEU VI" userId="1a55d0bf-e781-4ea5-8549-370b5719438e" providerId="ADAL" clId="{36FD5517-A77D-4E64-9042-B685BB99CC28}" dt="2022-12-06T06:22:53.277" v="5091" actId="478"/>
          <ac:spMkLst>
            <pc:docMk/>
            <pc:sldMk cId="4001328889" sldId="269"/>
            <ac:spMk id="9" creationId="{5CCC2355-1BA8-02EE-B893-52B5B82748A0}"/>
          </ac:spMkLst>
        </pc:spChg>
        <pc:spChg chg="add mod">
          <ac:chgData name="CAO THI TRIEU VI" userId="1a55d0bf-e781-4ea5-8549-370b5719438e" providerId="ADAL" clId="{36FD5517-A77D-4E64-9042-B685BB99CC28}" dt="2022-12-06T06:30:36.904" v="6024" actId="404"/>
          <ac:spMkLst>
            <pc:docMk/>
            <pc:sldMk cId="4001328889" sldId="269"/>
            <ac:spMk id="10" creationId="{38DCEBC1-AD2F-52DC-320D-F99C9FEDC3B5}"/>
          </ac:spMkLst>
        </pc:spChg>
        <pc:spChg chg="add mod">
          <ac:chgData name="CAO THI TRIEU VI" userId="1a55d0bf-e781-4ea5-8549-370b5719438e" providerId="ADAL" clId="{36FD5517-A77D-4E64-9042-B685BB99CC28}" dt="2022-12-06T06:31:07.932" v="6047" actId="20577"/>
          <ac:spMkLst>
            <pc:docMk/>
            <pc:sldMk cId="4001328889" sldId="269"/>
            <ac:spMk id="11" creationId="{A4A9FCFB-E16E-163B-E242-BC4B5D434A2E}"/>
          </ac:spMkLst>
        </pc:spChg>
        <pc:spChg chg="add mod">
          <ac:chgData name="CAO THI TRIEU VI" userId="1a55d0bf-e781-4ea5-8549-370b5719438e" providerId="ADAL" clId="{36FD5517-A77D-4E64-9042-B685BB99CC28}" dt="2022-12-06T06:31:11.838" v="6054" actId="20577"/>
          <ac:spMkLst>
            <pc:docMk/>
            <pc:sldMk cId="4001328889" sldId="269"/>
            <ac:spMk id="12" creationId="{0F4A0D0B-416B-615A-2B9F-EEF3946A76A4}"/>
          </ac:spMkLst>
        </pc:spChg>
        <pc:spChg chg="add mod">
          <ac:chgData name="CAO THI TRIEU VI" userId="1a55d0bf-e781-4ea5-8549-370b5719438e" providerId="ADAL" clId="{36FD5517-A77D-4E64-9042-B685BB99CC28}" dt="2022-12-06T06:31:00.105" v="6041" actId="20577"/>
          <ac:spMkLst>
            <pc:docMk/>
            <pc:sldMk cId="4001328889" sldId="269"/>
            <ac:spMk id="18" creationId="{7C1B3EDE-CAE6-22BA-C707-4AD9B9ECED88}"/>
          </ac:spMkLst>
        </pc:spChg>
        <pc:spChg chg="add mod">
          <ac:chgData name="CAO THI TRIEU VI" userId="1a55d0bf-e781-4ea5-8549-370b5719438e" providerId="ADAL" clId="{36FD5517-A77D-4E64-9042-B685BB99CC28}" dt="2022-12-06T06:31:17.336" v="6062" actId="20577"/>
          <ac:spMkLst>
            <pc:docMk/>
            <pc:sldMk cId="4001328889" sldId="269"/>
            <ac:spMk id="19" creationId="{D33EA50C-9221-5663-59B5-C269C7EB6B76}"/>
          </ac:spMkLst>
        </pc:spChg>
        <pc:picChg chg="add del mod">
          <ac:chgData name="CAO THI TRIEU VI" userId="1a55d0bf-e781-4ea5-8549-370b5719438e" providerId="ADAL" clId="{36FD5517-A77D-4E64-9042-B685BB99CC28}" dt="2022-12-06T06:22:53.277" v="5091" actId="478"/>
          <ac:picMkLst>
            <pc:docMk/>
            <pc:sldMk cId="4001328889" sldId="269"/>
            <ac:picMk id="7" creationId="{13ACB92F-9106-5E97-4427-87990AA6D2DE}"/>
          </ac:picMkLst>
        </pc:picChg>
        <pc:picChg chg="add mod">
          <ac:chgData name="CAO THI TRIEU VI" userId="1a55d0bf-e781-4ea5-8549-370b5719438e" providerId="ADAL" clId="{36FD5517-A77D-4E64-9042-B685BB99CC28}" dt="2022-12-06T06:23:06.002" v="5092"/>
          <ac:picMkLst>
            <pc:docMk/>
            <pc:sldMk cId="4001328889" sldId="269"/>
            <ac:picMk id="13" creationId="{663A7CD0-EAF3-A897-10DE-B1A35A99AE37}"/>
          </ac:picMkLst>
        </pc:picChg>
        <pc:picChg chg="add mod">
          <ac:chgData name="CAO THI TRIEU VI" userId="1a55d0bf-e781-4ea5-8549-370b5719438e" providerId="ADAL" clId="{36FD5517-A77D-4E64-9042-B685BB99CC28}" dt="2022-12-06T06:23:06.002" v="5092"/>
          <ac:picMkLst>
            <pc:docMk/>
            <pc:sldMk cId="4001328889" sldId="269"/>
            <ac:picMk id="14" creationId="{FF3FAF13-FD40-2864-DFDA-03F99137A199}"/>
          </ac:picMkLst>
        </pc:picChg>
        <pc:picChg chg="add mod">
          <ac:chgData name="CAO THI TRIEU VI" userId="1a55d0bf-e781-4ea5-8549-370b5719438e" providerId="ADAL" clId="{36FD5517-A77D-4E64-9042-B685BB99CC28}" dt="2022-12-06T06:23:06.002" v="5092"/>
          <ac:picMkLst>
            <pc:docMk/>
            <pc:sldMk cId="4001328889" sldId="269"/>
            <ac:picMk id="15" creationId="{AD59CB49-1A49-BF8F-933A-C766C12C8405}"/>
          </ac:picMkLst>
        </pc:picChg>
        <pc:picChg chg="add mod">
          <ac:chgData name="CAO THI TRIEU VI" userId="1a55d0bf-e781-4ea5-8549-370b5719438e" providerId="ADAL" clId="{36FD5517-A77D-4E64-9042-B685BB99CC28}" dt="2022-12-06T06:23:06.002" v="5092"/>
          <ac:picMkLst>
            <pc:docMk/>
            <pc:sldMk cId="4001328889" sldId="269"/>
            <ac:picMk id="16" creationId="{E54862F2-DB71-484E-1006-CE7ADD2F5072}"/>
          </ac:picMkLst>
        </pc:picChg>
        <pc:picChg chg="add mod">
          <ac:chgData name="CAO THI TRIEU VI" userId="1a55d0bf-e781-4ea5-8549-370b5719438e" providerId="ADAL" clId="{36FD5517-A77D-4E64-9042-B685BB99CC28}" dt="2022-12-06T06:23:06.002" v="5092"/>
          <ac:picMkLst>
            <pc:docMk/>
            <pc:sldMk cId="4001328889" sldId="269"/>
            <ac:picMk id="17" creationId="{1550E245-9751-E4DC-D73F-72C0419457F3}"/>
          </ac:picMkLst>
        </pc:picChg>
      </pc:sldChg>
      <pc:sldChg chg="modTransition">
        <pc:chgData name="CAO THI TRIEU VI" userId="1a55d0bf-e781-4ea5-8549-370b5719438e" providerId="ADAL" clId="{36FD5517-A77D-4E64-9042-B685BB99CC28}" dt="2022-12-06T08:05:10.601" v="6414"/>
        <pc:sldMkLst>
          <pc:docMk/>
          <pc:sldMk cId="4172638516" sldId="270"/>
        </pc:sldMkLst>
      </pc:sldChg>
      <pc:sldChg chg="modTransition">
        <pc:chgData name="CAO THI TRIEU VI" userId="1a55d0bf-e781-4ea5-8549-370b5719438e" providerId="ADAL" clId="{36FD5517-A77D-4E64-9042-B685BB99CC28}" dt="2022-12-06T08:05:13.683" v="6415"/>
        <pc:sldMkLst>
          <pc:docMk/>
          <pc:sldMk cId="473321035" sldId="271"/>
        </pc:sldMkLst>
      </pc:sldChg>
      <pc:sldChg chg="modSp add modTransition modAnim">
        <pc:chgData name="CAO THI TRIEU VI" userId="1a55d0bf-e781-4ea5-8549-370b5719438e" providerId="ADAL" clId="{36FD5517-A77D-4E64-9042-B685BB99CC28}" dt="2022-12-06T08:16:22.355" v="6467"/>
        <pc:sldMkLst>
          <pc:docMk/>
          <pc:sldMk cId="1127911977" sldId="272"/>
        </pc:sldMkLst>
        <pc:spChg chg="mod">
          <ac:chgData name="CAO THI TRIEU VI" userId="1a55d0bf-e781-4ea5-8549-370b5719438e" providerId="ADAL" clId="{36FD5517-A77D-4E64-9042-B685BB99CC28}" dt="2022-12-06T08:06:30.769" v="6416" actId="20577"/>
          <ac:spMkLst>
            <pc:docMk/>
            <pc:sldMk cId="1127911977" sldId="272"/>
            <ac:spMk id="13" creationId="{32B6D40A-929E-79CB-AF3E-805FA7AE2C39}"/>
          </ac:spMkLst>
        </pc:spChg>
      </pc:sldChg>
      <pc:sldChg chg="add del">
        <pc:chgData name="CAO THI TRIEU VI" userId="1a55d0bf-e781-4ea5-8549-370b5719438e" providerId="ADAL" clId="{36FD5517-A77D-4E64-9042-B685BB99CC28}" dt="2022-12-06T02:43:46.607" v="166" actId="47"/>
        <pc:sldMkLst>
          <pc:docMk/>
          <pc:sldMk cId="4093820997" sldId="272"/>
        </pc:sldMkLst>
      </pc:sldChg>
      <pc:sldChg chg="modSp add modTransition modAnim">
        <pc:chgData name="CAO THI TRIEU VI" userId="1a55d0bf-e781-4ea5-8549-370b5719438e" providerId="ADAL" clId="{36FD5517-A77D-4E64-9042-B685BB99CC28}" dt="2022-12-06T08:16:33.283" v="6468"/>
        <pc:sldMkLst>
          <pc:docMk/>
          <pc:sldMk cId="1861619467" sldId="273"/>
        </pc:sldMkLst>
        <pc:spChg chg="mod">
          <ac:chgData name="CAO THI TRIEU VI" userId="1a55d0bf-e781-4ea5-8549-370b5719438e" providerId="ADAL" clId="{36FD5517-A77D-4E64-9042-B685BB99CC28}" dt="2022-12-06T02:46:51.853" v="434" actId="20577"/>
          <ac:spMkLst>
            <pc:docMk/>
            <pc:sldMk cId="1861619467" sldId="273"/>
            <ac:spMk id="13" creationId="{32B6D40A-929E-79CB-AF3E-805FA7AE2C39}"/>
          </ac:spMkLst>
        </pc:spChg>
      </pc:sldChg>
      <pc:sldChg chg="modSp add ord modTransition">
        <pc:chgData name="CAO THI TRIEU VI" userId="1a55d0bf-e781-4ea5-8549-370b5719438e" providerId="ADAL" clId="{36FD5517-A77D-4E64-9042-B685BB99CC28}" dt="2022-12-06T07:18:45.325" v="6193"/>
        <pc:sldMkLst>
          <pc:docMk/>
          <pc:sldMk cId="3861711187" sldId="274"/>
        </pc:sldMkLst>
        <pc:spChg chg="mod">
          <ac:chgData name="CAO THI TRIEU VI" userId="1a55d0bf-e781-4ea5-8549-370b5719438e" providerId="ADAL" clId="{36FD5517-A77D-4E64-9042-B685BB99CC28}" dt="2022-12-06T02:45:51.640" v="350" actId="20577"/>
          <ac:spMkLst>
            <pc:docMk/>
            <pc:sldMk cId="3861711187" sldId="274"/>
            <ac:spMk id="13" creationId="{32B6D40A-929E-79CB-AF3E-805FA7AE2C39}"/>
          </ac:spMkLst>
        </pc:spChg>
      </pc:sldChg>
      <pc:sldChg chg="modSp add mod modTransition">
        <pc:chgData name="CAO THI TRIEU VI" userId="1a55d0bf-e781-4ea5-8549-370b5719438e" providerId="ADAL" clId="{36FD5517-A77D-4E64-9042-B685BB99CC28}" dt="2022-12-06T07:18:52.507" v="6195"/>
        <pc:sldMkLst>
          <pc:docMk/>
          <pc:sldMk cId="3831324507" sldId="275"/>
        </pc:sldMkLst>
        <pc:spChg chg="mod">
          <ac:chgData name="CAO THI TRIEU VI" userId="1a55d0bf-e781-4ea5-8549-370b5719438e" providerId="ADAL" clId="{36FD5517-A77D-4E64-9042-B685BB99CC28}" dt="2022-12-06T03:22:37.490" v="650" actId="14100"/>
          <ac:spMkLst>
            <pc:docMk/>
            <pc:sldMk cId="3831324507" sldId="275"/>
            <ac:spMk id="13" creationId="{32B6D40A-929E-79CB-AF3E-805FA7AE2C39}"/>
          </ac:spMkLst>
        </pc:spChg>
      </pc:sldChg>
      <pc:sldChg chg="addSp delSp modSp add mod ord modTransition modAnim">
        <pc:chgData name="CAO THI TRIEU VI" userId="1a55d0bf-e781-4ea5-8549-370b5719438e" providerId="ADAL" clId="{36FD5517-A77D-4E64-9042-B685BB99CC28}" dt="2022-12-06T07:19:13.819" v="6197"/>
        <pc:sldMkLst>
          <pc:docMk/>
          <pc:sldMk cId="116303418" sldId="276"/>
        </pc:sldMkLst>
        <pc:spChg chg="del">
          <ac:chgData name="CAO THI TRIEU VI" userId="1a55d0bf-e781-4ea5-8549-370b5719438e" providerId="ADAL" clId="{36FD5517-A77D-4E64-9042-B685BB99CC28}" dt="2022-12-06T03:22:54.109" v="652" actId="478"/>
          <ac:spMkLst>
            <pc:docMk/>
            <pc:sldMk cId="116303418" sldId="276"/>
            <ac:spMk id="5" creationId="{39DC318C-28A7-7081-A63E-1EFEB96B5AA0}"/>
          </ac:spMkLst>
        </pc:spChg>
        <pc:spChg chg="add mod">
          <ac:chgData name="CAO THI TRIEU VI" userId="1a55d0bf-e781-4ea5-8549-370b5719438e" providerId="ADAL" clId="{36FD5517-A77D-4E64-9042-B685BB99CC28}" dt="2022-12-06T03:38:34.136" v="719" actId="164"/>
          <ac:spMkLst>
            <pc:docMk/>
            <pc:sldMk cId="116303418" sldId="276"/>
            <ac:spMk id="7" creationId="{0F874F8D-93CF-A55D-FA8E-0C9437B9EA92}"/>
          </ac:spMkLst>
        </pc:spChg>
        <pc:spChg chg="add mod">
          <ac:chgData name="CAO THI TRIEU VI" userId="1a55d0bf-e781-4ea5-8549-370b5719438e" providerId="ADAL" clId="{36FD5517-A77D-4E64-9042-B685BB99CC28}" dt="2022-12-06T03:38:37.985" v="720" actId="1076"/>
          <ac:spMkLst>
            <pc:docMk/>
            <pc:sldMk cId="116303418" sldId="276"/>
            <ac:spMk id="8" creationId="{A126F5C7-0122-8AD8-4F31-148FCBBF641C}"/>
          </ac:spMkLst>
        </pc:spChg>
        <pc:spChg chg="add mod ord">
          <ac:chgData name="CAO THI TRIEU VI" userId="1a55d0bf-e781-4ea5-8549-370b5719438e" providerId="ADAL" clId="{36FD5517-A77D-4E64-9042-B685BB99CC28}" dt="2022-12-06T03:40:38.875" v="810" actId="207"/>
          <ac:spMkLst>
            <pc:docMk/>
            <pc:sldMk cId="116303418" sldId="276"/>
            <ac:spMk id="10" creationId="{A313CCD1-1E5D-9D1A-921B-DD3ECA98871A}"/>
          </ac:spMkLst>
        </pc:spChg>
        <pc:spChg chg="add mod">
          <ac:chgData name="CAO THI TRIEU VI" userId="1a55d0bf-e781-4ea5-8549-370b5719438e" providerId="ADAL" clId="{36FD5517-A77D-4E64-9042-B685BB99CC28}" dt="2022-12-06T03:40:17.444" v="807" actId="164"/>
          <ac:spMkLst>
            <pc:docMk/>
            <pc:sldMk cId="116303418" sldId="276"/>
            <ac:spMk id="11" creationId="{33CED273-23F6-FB92-7C8A-DC36E47CDBDF}"/>
          </ac:spMkLst>
        </pc:spChg>
        <pc:grpChg chg="add mod">
          <ac:chgData name="CAO THI TRIEU VI" userId="1a55d0bf-e781-4ea5-8549-370b5719438e" providerId="ADAL" clId="{36FD5517-A77D-4E64-9042-B685BB99CC28}" dt="2022-12-06T03:38:34.136" v="719" actId="164"/>
          <ac:grpSpMkLst>
            <pc:docMk/>
            <pc:sldMk cId="116303418" sldId="276"/>
            <ac:grpSpMk id="9" creationId="{F7ED5148-8EE6-8139-F652-AB597AB6A2E5}"/>
          </ac:grpSpMkLst>
        </pc:grpChg>
        <pc:grpChg chg="add mod">
          <ac:chgData name="CAO THI TRIEU VI" userId="1a55d0bf-e781-4ea5-8549-370b5719438e" providerId="ADAL" clId="{36FD5517-A77D-4E64-9042-B685BB99CC28}" dt="2022-12-06T03:40:46.055" v="811" actId="1076"/>
          <ac:grpSpMkLst>
            <pc:docMk/>
            <pc:sldMk cId="116303418" sldId="276"/>
            <ac:grpSpMk id="12" creationId="{1052EDF0-8050-BFED-FF45-A852BF3EE826}"/>
          </ac:grpSpMkLst>
        </pc:grpChg>
        <pc:picChg chg="add mod">
          <ac:chgData name="CAO THI TRIEU VI" userId="1a55d0bf-e781-4ea5-8549-370b5719438e" providerId="ADAL" clId="{36FD5517-A77D-4E64-9042-B685BB99CC28}" dt="2022-12-06T03:41:04.150" v="813" actId="1076"/>
          <ac:picMkLst>
            <pc:docMk/>
            <pc:sldMk cId="116303418" sldId="276"/>
            <ac:picMk id="2" creationId="{00EDBA66-6B51-3BE7-2C92-549018954F30}"/>
          </ac:picMkLst>
        </pc:picChg>
        <pc:picChg chg="add mod">
          <ac:chgData name="CAO THI TRIEU VI" userId="1a55d0bf-e781-4ea5-8549-370b5719438e" providerId="ADAL" clId="{36FD5517-A77D-4E64-9042-B685BB99CC28}" dt="2022-12-06T03:38:52.209" v="721" actId="1076"/>
          <ac:picMkLst>
            <pc:docMk/>
            <pc:sldMk cId="116303418" sldId="276"/>
            <ac:picMk id="6" creationId="{8540E7C9-7DB3-C89F-6FA3-472BA7238551}"/>
          </ac:picMkLst>
        </pc:picChg>
      </pc:sldChg>
      <pc:sldChg chg="addSp delSp modSp add del mod replId">
        <pc:chgData name="CAO THI TRIEU VI" userId="1a55d0bf-e781-4ea5-8549-370b5719438e" providerId="ADAL" clId="{36FD5517-A77D-4E64-9042-B685BB99CC28}" dt="2022-12-06T03:21:23.665" v="438" actId="47"/>
        <pc:sldMkLst>
          <pc:docMk/>
          <pc:sldMk cId="2033420756" sldId="276"/>
        </pc:sldMkLst>
        <pc:picChg chg="add del mod">
          <ac:chgData name="CAO THI TRIEU VI" userId="1a55d0bf-e781-4ea5-8549-370b5719438e" providerId="ADAL" clId="{36FD5517-A77D-4E64-9042-B685BB99CC28}" dt="2022-12-06T03:20:53.613" v="437" actId="478"/>
          <ac:picMkLst>
            <pc:docMk/>
            <pc:sldMk cId="2033420756" sldId="276"/>
            <ac:picMk id="4" creationId="{F2E5C077-2BF2-944B-8202-2454DE98C699}"/>
          </ac:picMkLst>
        </pc:picChg>
      </pc:sldChg>
      <pc:sldChg chg="addSp delSp modSp add mod modTransition modAnim">
        <pc:chgData name="CAO THI TRIEU VI" userId="1a55d0bf-e781-4ea5-8549-370b5719438e" providerId="ADAL" clId="{36FD5517-A77D-4E64-9042-B685BB99CC28}" dt="2022-12-06T07:29:23.793" v="6237"/>
        <pc:sldMkLst>
          <pc:docMk/>
          <pc:sldMk cId="980219444" sldId="277"/>
        </pc:sldMkLst>
        <pc:spChg chg="mod">
          <ac:chgData name="CAO THI TRIEU VI" userId="1a55d0bf-e781-4ea5-8549-370b5719438e" providerId="ADAL" clId="{36FD5517-A77D-4E64-9042-B685BB99CC28}" dt="2022-12-06T03:51:05.051" v="1179" actId="14100"/>
          <ac:spMkLst>
            <pc:docMk/>
            <pc:sldMk cId="980219444" sldId="277"/>
            <ac:spMk id="4" creationId="{3B067A2B-754A-9369-9964-0793B3A84309}"/>
          </ac:spMkLst>
        </pc:spChg>
        <pc:spChg chg="mod">
          <ac:chgData name="CAO THI TRIEU VI" userId="1a55d0bf-e781-4ea5-8549-370b5719438e" providerId="ADAL" clId="{36FD5517-A77D-4E64-9042-B685BB99CC28}" dt="2022-12-06T04:07:30.451" v="1541" actId="1076"/>
          <ac:spMkLst>
            <pc:docMk/>
            <pc:sldMk cId="980219444" sldId="277"/>
            <ac:spMk id="5" creationId="{39DC318C-28A7-7081-A63E-1EFEB96B5AA0}"/>
          </ac:spMkLst>
        </pc:spChg>
        <pc:grpChg chg="mod">
          <ac:chgData name="CAO THI TRIEU VI" userId="1a55d0bf-e781-4ea5-8549-370b5719438e" providerId="ADAL" clId="{36FD5517-A77D-4E64-9042-B685BB99CC28}" dt="2022-12-06T04:23:53.351" v="1590" actId="1076"/>
          <ac:grpSpMkLst>
            <pc:docMk/>
            <pc:sldMk cId="980219444" sldId="277"/>
            <ac:grpSpMk id="15" creationId="{61170E9B-C5DE-2556-676F-7F4406D20972}"/>
          </ac:grpSpMkLst>
        </pc:grpChg>
        <pc:grpChg chg="del">
          <ac:chgData name="CAO THI TRIEU VI" userId="1a55d0bf-e781-4ea5-8549-370b5719438e" providerId="ADAL" clId="{36FD5517-A77D-4E64-9042-B685BB99CC28}" dt="2022-12-06T03:49:27.720" v="1051" actId="478"/>
          <ac:grpSpMkLst>
            <pc:docMk/>
            <pc:sldMk cId="980219444" sldId="277"/>
            <ac:grpSpMk id="16" creationId="{698637DC-EE33-EC3A-E600-9E4FB33B06EA}"/>
          </ac:grpSpMkLst>
        </pc:grpChg>
        <pc:picChg chg="add mod">
          <ac:chgData name="CAO THI TRIEU VI" userId="1a55d0bf-e781-4ea5-8549-370b5719438e" providerId="ADAL" clId="{36FD5517-A77D-4E64-9042-B685BB99CC28}" dt="2022-12-06T04:26:14.609" v="1609" actId="1076"/>
          <ac:picMkLst>
            <pc:docMk/>
            <pc:sldMk cId="980219444" sldId="277"/>
            <ac:picMk id="17" creationId="{66299266-17BF-B54A-BDCA-DC23BEA69D77}"/>
          </ac:picMkLst>
        </pc:picChg>
        <pc:picChg chg="add mod">
          <ac:chgData name="CAO THI TRIEU VI" userId="1a55d0bf-e781-4ea5-8549-370b5719438e" providerId="ADAL" clId="{36FD5517-A77D-4E64-9042-B685BB99CC28}" dt="2022-12-06T07:27:19.942" v="6207" actId="1076"/>
          <ac:picMkLst>
            <pc:docMk/>
            <pc:sldMk cId="980219444" sldId="277"/>
            <ac:picMk id="18" creationId="{96942672-707C-9574-61EA-3291A5EEF04D}"/>
          </ac:picMkLst>
        </pc:picChg>
        <pc:picChg chg="add mod">
          <ac:chgData name="CAO THI TRIEU VI" userId="1a55d0bf-e781-4ea5-8549-370b5719438e" providerId="ADAL" clId="{36FD5517-A77D-4E64-9042-B685BB99CC28}" dt="2022-12-06T07:29:00.154" v="6229" actId="1076"/>
          <ac:picMkLst>
            <pc:docMk/>
            <pc:sldMk cId="980219444" sldId="277"/>
            <ac:picMk id="19" creationId="{46D31752-030C-658F-AFBE-01076320FF79}"/>
          </ac:picMkLst>
        </pc:picChg>
      </pc:sldChg>
      <pc:sldChg chg="addSp delSp modSp add mod modTransition modAnim">
        <pc:chgData name="CAO THI TRIEU VI" userId="1a55d0bf-e781-4ea5-8549-370b5719438e" providerId="ADAL" clId="{36FD5517-A77D-4E64-9042-B685BB99CC28}" dt="2022-12-06T07:33:45.645" v="6293"/>
        <pc:sldMkLst>
          <pc:docMk/>
          <pc:sldMk cId="2760714497" sldId="278"/>
        </pc:sldMkLst>
        <pc:spChg chg="mod">
          <ac:chgData name="CAO THI TRIEU VI" userId="1a55d0bf-e781-4ea5-8549-370b5719438e" providerId="ADAL" clId="{36FD5517-A77D-4E64-9042-B685BB99CC28}" dt="2022-12-06T04:00:42.920" v="1302" actId="20577"/>
          <ac:spMkLst>
            <pc:docMk/>
            <pc:sldMk cId="2760714497" sldId="278"/>
            <ac:spMk id="4" creationId="{3B067A2B-754A-9369-9964-0793B3A84309}"/>
          </ac:spMkLst>
        </pc:spChg>
        <pc:spChg chg="mod">
          <ac:chgData name="CAO THI TRIEU VI" userId="1a55d0bf-e781-4ea5-8549-370b5719438e" providerId="ADAL" clId="{36FD5517-A77D-4E64-9042-B685BB99CC28}" dt="2022-12-06T04:00:51.073" v="1304"/>
          <ac:spMkLst>
            <pc:docMk/>
            <pc:sldMk cId="2760714497" sldId="278"/>
            <ac:spMk id="11" creationId="{8E764B19-06D3-A1AC-E194-E4F2B0B476D0}"/>
          </ac:spMkLst>
        </pc:spChg>
        <pc:spChg chg="mod">
          <ac:chgData name="CAO THI TRIEU VI" userId="1a55d0bf-e781-4ea5-8549-370b5719438e" providerId="ADAL" clId="{36FD5517-A77D-4E64-9042-B685BB99CC28}" dt="2022-12-06T04:00:51.073" v="1304"/>
          <ac:spMkLst>
            <pc:docMk/>
            <pc:sldMk cId="2760714497" sldId="278"/>
            <ac:spMk id="12" creationId="{242C39CF-0C28-3FEA-71CF-FABBB35AC0EA}"/>
          </ac:spMkLst>
        </pc:spChg>
        <pc:spChg chg="mod">
          <ac:chgData name="CAO THI TRIEU VI" userId="1a55d0bf-e781-4ea5-8549-370b5719438e" providerId="ADAL" clId="{36FD5517-A77D-4E64-9042-B685BB99CC28}" dt="2022-12-06T04:00:51.073" v="1304"/>
          <ac:spMkLst>
            <pc:docMk/>
            <pc:sldMk cId="2760714497" sldId="278"/>
            <ac:spMk id="13" creationId="{E0AAB55C-0F02-35F4-8D3E-6D5B70A64FBF}"/>
          </ac:spMkLst>
        </pc:spChg>
        <pc:spChg chg="mod">
          <ac:chgData name="CAO THI TRIEU VI" userId="1a55d0bf-e781-4ea5-8549-370b5719438e" providerId="ADAL" clId="{36FD5517-A77D-4E64-9042-B685BB99CC28}" dt="2022-12-06T04:00:51.073" v="1304"/>
          <ac:spMkLst>
            <pc:docMk/>
            <pc:sldMk cId="2760714497" sldId="278"/>
            <ac:spMk id="14" creationId="{AE8E612F-9644-8A95-B9DC-CBB8885190B5}"/>
          </ac:spMkLst>
        </pc:spChg>
        <pc:spChg chg="mod">
          <ac:chgData name="CAO THI TRIEU VI" userId="1a55d0bf-e781-4ea5-8549-370b5719438e" providerId="ADAL" clId="{36FD5517-A77D-4E64-9042-B685BB99CC28}" dt="2022-12-06T04:00:51.073" v="1304"/>
          <ac:spMkLst>
            <pc:docMk/>
            <pc:sldMk cId="2760714497" sldId="278"/>
            <ac:spMk id="16" creationId="{A7286D4C-65C8-9341-19EC-DDBACB225152}"/>
          </ac:spMkLst>
        </pc:spChg>
        <pc:grpChg chg="add mod">
          <ac:chgData name="CAO THI TRIEU VI" userId="1a55d0bf-e781-4ea5-8549-370b5719438e" providerId="ADAL" clId="{36FD5517-A77D-4E64-9042-B685BB99CC28}" dt="2022-12-06T04:01:03.217" v="1308" actId="1076"/>
          <ac:grpSpMkLst>
            <pc:docMk/>
            <pc:sldMk cId="2760714497" sldId="278"/>
            <ac:grpSpMk id="7" creationId="{36412974-27BD-9D49-43DC-CCF8B3821CB0}"/>
          </ac:grpSpMkLst>
        </pc:grpChg>
        <pc:grpChg chg="del">
          <ac:chgData name="CAO THI TRIEU VI" userId="1a55d0bf-e781-4ea5-8549-370b5719438e" providerId="ADAL" clId="{36FD5517-A77D-4E64-9042-B685BB99CC28}" dt="2022-12-06T04:00:45.746" v="1303" actId="478"/>
          <ac:grpSpMkLst>
            <pc:docMk/>
            <pc:sldMk cId="2760714497" sldId="278"/>
            <ac:grpSpMk id="15" creationId="{61170E9B-C5DE-2556-676F-7F4406D20972}"/>
          </ac:grpSpMkLst>
        </pc:grpChg>
        <pc:picChg chg="mod">
          <ac:chgData name="CAO THI TRIEU VI" userId="1a55d0bf-e781-4ea5-8549-370b5719438e" providerId="ADAL" clId="{36FD5517-A77D-4E64-9042-B685BB99CC28}" dt="2022-12-06T07:33:27.173" v="6290" actId="1076"/>
          <ac:picMkLst>
            <pc:docMk/>
            <pc:sldMk cId="2760714497" sldId="278"/>
            <ac:picMk id="2" creationId="{691B1963-81D0-AE10-6C4D-7B1266FCE27F}"/>
          </ac:picMkLst>
        </pc:picChg>
        <pc:picChg chg="mod ord">
          <ac:chgData name="CAO THI TRIEU VI" userId="1a55d0bf-e781-4ea5-8549-370b5719438e" providerId="ADAL" clId="{36FD5517-A77D-4E64-9042-B685BB99CC28}" dt="2022-12-06T07:30:16.352" v="6244" actId="1076"/>
          <ac:picMkLst>
            <pc:docMk/>
            <pc:sldMk cId="2760714497" sldId="278"/>
            <ac:picMk id="17" creationId="{66299266-17BF-B54A-BDCA-DC23BEA69D77}"/>
          </ac:picMkLst>
        </pc:picChg>
        <pc:picChg chg="add mod">
          <ac:chgData name="CAO THI TRIEU VI" userId="1a55d0bf-e781-4ea5-8549-370b5719438e" providerId="ADAL" clId="{36FD5517-A77D-4E64-9042-B685BB99CC28}" dt="2022-12-06T07:30:55.553" v="6260" actId="1036"/>
          <ac:picMkLst>
            <pc:docMk/>
            <pc:sldMk cId="2760714497" sldId="278"/>
            <ac:picMk id="18" creationId="{C64B9653-20E5-FEAC-A04C-AFAB943FE2BE}"/>
          </ac:picMkLst>
        </pc:picChg>
        <pc:picChg chg="add mod">
          <ac:chgData name="CAO THI TRIEU VI" userId="1a55d0bf-e781-4ea5-8549-370b5719438e" providerId="ADAL" clId="{36FD5517-A77D-4E64-9042-B685BB99CC28}" dt="2022-12-06T07:31:02.903" v="6262" actId="1076"/>
          <ac:picMkLst>
            <pc:docMk/>
            <pc:sldMk cId="2760714497" sldId="278"/>
            <ac:picMk id="19" creationId="{3E4AB730-098E-033C-D709-54691E1614B7}"/>
          </ac:picMkLst>
        </pc:picChg>
        <pc:picChg chg="add mod">
          <ac:chgData name="CAO THI TRIEU VI" userId="1a55d0bf-e781-4ea5-8549-370b5719438e" providerId="ADAL" clId="{36FD5517-A77D-4E64-9042-B685BB99CC28}" dt="2022-12-06T07:31:15.221" v="6265" actId="1076"/>
          <ac:picMkLst>
            <pc:docMk/>
            <pc:sldMk cId="2760714497" sldId="278"/>
            <ac:picMk id="20" creationId="{E324CBBE-78D9-9DDC-BAA7-B071F519B54B}"/>
          </ac:picMkLst>
        </pc:picChg>
      </pc:sldChg>
      <pc:sldChg chg="modSp add mod ord modTransition modAnim">
        <pc:chgData name="CAO THI TRIEU VI" userId="1a55d0bf-e781-4ea5-8549-370b5719438e" providerId="ADAL" clId="{36FD5517-A77D-4E64-9042-B685BB99CC28}" dt="2022-12-06T07:34:25.120" v="6301"/>
        <pc:sldMkLst>
          <pc:docMk/>
          <pc:sldMk cId="3820112676" sldId="279"/>
        </pc:sldMkLst>
        <pc:spChg chg="mod">
          <ac:chgData name="CAO THI TRIEU VI" userId="1a55d0bf-e781-4ea5-8549-370b5719438e" providerId="ADAL" clId="{36FD5517-A77D-4E64-9042-B685BB99CC28}" dt="2022-12-06T04:03:38.847" v="1435" actId="14100"/>
          <ac:spMkLst>
            <pc:docMk/>
            <pc:sldMk cId="3820112676" sldId="279"/>
            <ac:spMk id="4" creationId="{3B067A2B-754A-9369-9964-0793B3A84309}"/>
          </ac:spMkLst>
        </pc:spChg>
      </pc:sldChg>
      <pc:sldChg chg="modSp add mod modTransition modAnim">
        <pc:chgData name="CAO THI TRIEU VI" userId="1a55d0bf-e781-4ea5-8549-370b5719438e" providerId="ADAL" clId="{36FD5517-A77D-4E64-9042-B685BB99CC28}" dt="2022-12-06T07:33:57.797" v="6297"/>
        <pc:sldMkLst>
          <pc:docMk/>
          <pc:sldMk cId="358521731" sldId="280"/>
        </pc:sldMkLst>
        <pc:spChg chg="mod">
          <ac:chgData name="CAO THI TRIEU VI" userId="1a55d0bf-e781-4ea5-8549-370b5719438e" providerId="ADAL" clId="{36FD5517-A77D-4E64-9042-B685BB99CC28}" dt="2022-12-06T04:04:09.750" v="1529" actId="20577"/>
          <ac:spMkLst>
            <pc:docMk/>
            <pc:sldMk cId="358521731" sldId="280"/>
            <ac:spMk id="4" creationId="{3B067A2B-754A-9369-9964-0793B3A84309}"/>
          </ac:spMkLst>
        </pc:spChg>
        <pc:picChg chg="mod">
          <ac:chgData name="CAO THI TRIEU VI" userId="1a55d0bf-e781-4ea5-8549-370b5719438e" providerId="ADAL" clId="{36FD5517-A77D-4E64-9042-B685BB99CC28}" dt="2022-12-06T07:33:30.865" v="6291" actId="1076"/>
          <ac:picMkLst>
            <pc:docMk/>
            <pc:sldMk cId="358521731" sldId="280"/>
            <ac:picMk id="2" creationId="{691B1963-81D0-AE10-6C4D-7B1266FCE27F}"/>
          </ac:picMkLst>
        </pc:picChg>
      </pc:sldChg>
      <pc:sldChg chg="addSp delSp modSp add mod modTransition addAnim delAnim modAnim">
        <pc:chgData name="CAO THI TRIEU VI" userId="1a55d0bf-e781-4ea5-8549-370b5719438e" providerId="ADAL" clId="{36FD5517-A77D-4E64-9042-B685BB99CC28}" dt="2022-12-06T07:34:53.018" v="6303"/>
        <pc:sldMkLst>
          <pc:docMk/>
          <pc:sldMk cId="13320923" sldId="281"/>
        </pc:sldMkLst>
        <pc:spChg chg="add del mod">
          <ac:chgData name="CAO THI TRIEU VI" userId="1a55d0bf-e781-4ea5-8549-370b5719438e" providerId="ADAL" clId="{36FD5517-A77D-4E64-9042-B685BB99CC28}" dt="2022-12-06T04:49:48.332" v="2624" actId="122"/>
          <ac:spMkLst>
            <pc:docMk/>
            <pc:sldMk cId="13320923" sldId="281"/>
            <ac:spMk id="4" creationId="{3B067A2B-754A-9369-9964-0793B3A84309}"/>
          </ac:spMkLst>
        </pc:spChg>
        <pc:grpChg chg="add del">
          <ac:chgData name="CAO THI TRIEU VI" userId="1a55d0bf-e781-4ea5-8549-370b5719438e" providerId="ADAL" clId="{36FD5517-A77D-4E64-9042-B685BB99CC28}" dt="2022-12-06T04:29:35.709" v="1639" actId="478"/>
          <ac:grpSpMkLst>
            <pc:docMk/>
            <pc:sldMk cId="13320923" sldId="281"/>
            <ac:grpSpMk id="15" creationId="{61170E9B-C5DE-2556-676F-7F4406D20972}"/>
          </ac:grpSpMkLst>
        </pc:grpChg>
        <pc:grpChg chg="add del">
          <ac:chgData name="CAO THI TRIEU VI" userId="1a55d0bf-e781-4ea5-8549-370b5719438e" providerId="ADAL" clId="{36FD5517-A77D-4E64-9042-B685BB99CC28}" dt="2022-12-06T04:29:35.709" v="1639" actId="478"/>
          <ac:grpSpMkLst>
            <pc:docMk/>
            <pc:sldMk cId="13320923" sldId="281"/>
            <ac:grpSpMk id="16" creationId="{698637DC-EE33-EC3A-E600-9E4FB33B06EA}"/>
          </ac:grpSpMkLst>
        </pc:grpChg>
        <pc:picChg chg="add mod">
          <ac:chgData name="CAO THI TRIEU VI" userId="1a55d0bf-e781-4ea5-8549-370b5719438e" providerId="ADAL" clId="{36FD5517-A77D-4E64-9042-B685BB99CC28}" dt="2022-12-06T04:30:32.978" v="1798" actId="1076"/>
          <ac:picMkLst>
            <pc:docMk/>
            <pc:sldMk cId="13320923" sldId="281"/>
            <ac:picMk id="18" creationId="{EF0E0CD5-FAC7-ED34-8654-4D9FCFD4C2F5}"/>
          </ac:picMkLst>
        </pc:picChg>
        <pc:picChg chg="add mod">
          <ac:chgData name="CAO THI TRIEU VI" userId="1a55d0bf-e781-4ea5-8549-370b5719438e" providerId="ADAL" clId="{36FD5517-A77D-4E64-9042-B685BB99CC28}" dt="2022-12-06T04:30:43.508" v="1801" actId="1076"/>
          <ac:picMkLst>
            <pc:docMk/>
            <pc:sldMk cId="13320923" sldId="281"/>
            <ac:picMk id="20" creationId="{52E977F3-58E6-B4FE-E3AC-F91B0B3E210D}"/>
          </ac:picMkLst>
        </pc:picChg>
        <pc:picChg chg="add mod">
          <ac:chgData name="CAO THI TRIEU VI" userId="1a55d0bf-e781-4ea5-8549-370b5719438e" providerId="ADAL" clId="{36FD5517-A77D-4E64-9042-B685BB99CC28}" dt="2022-12-06T04:31:27.488" v="1817" actId="1076"/>
          <ac:picMkLst>
            <pc:docMk/>
            <pc:sldMk cId="13320923" sldId="281"/>
            <ac:picMk id="22" creationId="{11F568F8-D1A2-9C08-6F55-BB9DF6603E5B}"/>
          </ac:picMkLst>
        </pc:picChg>
        <pc:picChg chg="add del mod">
          <ac:chgData name="CAO THI TRIEU VI" userId="1a55d0bf-e781-4ea5-8549-370b5719438e" providerId="ADAL" clId="{36FD5517-A77D-4E64-9042-B685BB99CC28}" dt="2022-12-06T04:30:56.891" v="1806" actId="478"/>
          <ac:picMkLst>
            <pc:docMk/>
            <pc:sldMk cId="13320923" sldId="281"/>
            <ac:picMk id="24" creationId="{F9E13BDD-5F1D-69CA-21E0-0CEBBC6DC130}"/>
          </ac:picMkLst>
        </pc:picChg>
        <pc:picChg chg="add mod">
          <ac:chgData name="CAO THI TRIEU VI" userId="1a55d0bf-e781-4ea5-8549-370b5719438e" providerId="ADAL" clId="{36FD5517-A77D-4E64-9042-B685BB99CC28}" dt="2022-12-06T04:31:21.299" v="1814" actId="1076"/>
          <ac:picMkLst>
            <pc:docMk/>
            <pc:sldMk cId="13320923" sldId="281"/>
            <ac:picMk id="26" creationId="{CFECD968-5C98-2285-7296-371F0254B495}"/>
          </ac:picMkLst>
        </pc:picChg>
      </pc:sldChg>
      <pc:sldChg chg="add del ord">
        <pc:chgData name="CAO THI TRIEU VI" userId="1a55d0bf-e781-4ea5-8549-370b5719438e" providerId="ADAL" clId="{36FD5517-A77D-4E64-9042-B685BB99CC28}" dt="2022-12-06T04:32:41.745" v="1825" actId="47"/>
        <pc:sldMkLst>
          <pc:docMk/>
          <pc:sldMk cId="2292468701" sldId="282"/>
        </pc:sldMkLst>
      </pc:sldChg>
      <pc:sldChg chg="modSp add mod ord modTransition">
        <pc:chgData name="CAO THI TRIEU VI" userId="1a55d0bf-e781-4ea5-8549-370b5719438e" providerId="ADAL" clId="{36FD5517-A77D-4E64-9042-B685BB99CC28}" dt="2022-12-06T07:34:59.408" v="6304"/>
        <pc:sldMkLst>
          <pc:docMk/>
          <pc:sldMk cId="3448613984" sldId="282"/>
        </pc:sldMkLst>
        <pc:spChg chg="mod">
          <ac:chgData name="CAO THI TRIEU VI" userId="1a55d0bf-e781-4ea5-8549-370b5719438e" providerId="ADAL" clId="{36FD5517-A77D-4E64-9042-B685BB99CC28}" dt="2022-12-06T04:33:58.161" v="1836" actId="20577"/>
          <ac:spMkLst>
            <pc:docMk/>
            <pc:sldMk cId="3448613984" sldId="282"/>
            <ac:spMk id="7" creationId="{0F874F8D-93CF-A55D-FA8E-0C9437B9EA92}"/>
          </ac:spMkLst>
        </pc:spChg>
        <pc:spChg chg="mod">
          <ac:chgData name="CAO THI TRIEU VI" userId="1a55d0bf-e781-4ea5-8549-370b5719438e" providerId="ADAL" clId="{36FD5517-A77D-4E64-9042-B685BB99CC28}" dt="2022-12-06T04:34:02.429" v="1837" actId="1076"/>
          <ac:spMkLst>
            <pc:docMk/>
            <pc:sldMk cId="3448613984" sldId="282"/>
            <ac:spMk id="8" creationId="{A126F5C7-0122-8AD8-4F31-148FCBBF641C}"/>
          </ac:spMkLst>
        </pc:spChg>
        <pc:spChg chg="mod">
          <ac:chgData name="CAO THI TRIEU VI" userId="1a55d0bf-e781-4ea5-8549-370b5719438e" providerId="ADAL" clId="{36FD5517-A77D-4E64-9042-B685BB99CC28}" dt="2022-12-06T04:34:41.697" v="1867" actId="403"/>
          <ac:spMkLst>
            <pc:docMk/>
            <pc:sldMk cId="3448613984" sldId="282"/>
            <ac:spMk id="10" creationId="{A313CCD1-1E5D-9D1A-921B-DD3ECA98871A}"/>
          </ac:spMkLst>
        </pc:spChg>
        <pc:spChg chg="mod">
          <ac:chgData name="CAO THI TRIEU VI" userId="1a55d0bf-e781-4ea5-8549-370b5719438e" providerId="ADAL" clId="{36FD5517-A77D-4E64-9042-B685BB99CC28}" dt="2022-12-06T04:34:41.697" v="1867" actId="403"/>
          <ac:spMkLst>
            <pc:docMk/>
            <pc:sldMk cId="3448613984" sldId="282"/>
            <ac:spMk id="11" creationId="{33CED273-23F6-FB92-7C8A-DC36E47CDBDF}"/>
          </ac:spMkLst>
        </pc:spChg>
        <pc:grpChg chg="mod">
          <ac:chgData name="CAO THI TRIEU VI" userId="1a55d0bf-e781-4ea5-8549-370b5719438e" providerId="ADAL" clId="{36FD5517-A77D-4E64-9042-B685BB99CC28}" dt="2022-12-06T04:34:43.859" v="1868" actId="1076"/>
          <ac:grpSpMkLst>
            <pc:docMk/>
            <pc:sldMk cId="3448613984" sldId="282"/>
            <ac:grpSpMk id="12" creationId="{1052EDF0-8050-BFED-FF45-A852BF3EE826}"/>
          </ac:grpSpMkLst>
        </pc:grpChg>
      </pc:sldChg>
      <pc:sldChg chg="addSp delSp modSp add mod modTransition delAnim modAnim">
        <pc:chgData name="CAO THI TRIEU VI" userId="1a55d0bf-e781-4ea5-8549-370b5719438e" providerId="ADAL" clId="{36FD5517-A77D-4E64-9042-B685BB99CC28}" dt="2022-12-06T07:36:35.272" v="6312"/>
        <pc:sldMkLst>
          <pc:docMk/>
          <pc:sldMk cId="2547502034" sldId="283"/>
        </pc:sldMkLst>
        <pc:spChg chg="mod">
          <ac:chgData name="CAO THI TRIEU VI" userId="1a55d0bf-e781-4ea5-8549-370b5719438e" providerId="ADAL" clId="{36FD5517-A77D-4E64-9042-B685BB99CC28}" dt="2022-12-06T04:42:05.472" v="2057" actId="1076"/>
          <ac:spMkLst>
            <pc:docMk/>
            <pc:sldMk cId="2547502034" sldId="283"/>
            <ac:spMk id="5" creationId="{39DC318C-28A7-7081-A63E-1EFEB96B5AA0}"/>
          </ac:spMkLst>
        </pc:spChg>
        <pc:spChg chg="add mod">
          <ac:chgData name="CAO THI TRIEU VI" userId="1a55d0bf-e781-4ea5-8549-370b5719438e" providerId="ADAL" clId="{36FD5517-A77D-4E64-9042-B685BB99CC28}" dt="2022-12-06T04:42:40.274" v="2131" actId="113"/>
          <ac:spMkLst>
            <pc:docMk/>
            <pc:sldMk cId="2547502034" sldId="283"/>
            <ac:spMk id="16" creationId="{375C1BC8-C0BF-6E1F-B73B-4EA3CDC5D64C}"/>
          </ac:spMkLst>
        </pc:spChg>
        <pc:grpChg chg="del">
          <ac:chgData name="CAO THI TRIEU VI" userId="1a55d0bf-e781-4ea5-8549-370b5719438e" providerId="ADAL" clId="{36FD5517-A77D-4E64-9042-B685BB99CC28}" dt="2022-12-06T04:41:35.050" v="2047" actId="478"/>
          <ac:grpSpMkLst>
            <pc:docMk/>
            <pc:sldMk cId="2547502034" sldId="283"/>
            <ac:grpSpMk id="13" creationId="{EF650A5A-4F56-A452-DAB1-E7C76B21C915}"/>
          </ac:grpSpMkLst>
        </pc:grpChg>
        <pc:picChg chg="add mod">
          <ac:chgData name="CAO THI TRIEU VI" userId="1a55d0bf-e781-4ea5-8549-370b5719438e" providerId="ADAL" clId="{36FD5517-A77D-4E64-9042-B685BB99CC28}" dt="2022-12-06T04:42:44.393" v="2132" actId="1076"/>
          <ac:picMkLst>
            <pc:docMk/>
            <pc:sldMk cId="2547502034" sldId="283"/>
            <ac:picMk id="6" creationId="{189DD450-2827-14C4-0B90-D4ACB7C324BF}"/>
          </ac:picMkLst>
        </pc:picChg>
        <pc:picChg chg="del">
          <ac:chgData name="CAO THI TRIEU VI" userId="1a55d0bf-e781-4ea5-8549-370b5719438e" providerId="ADAL" clId="{36FD5517-A77D-4E64-9042-B685BB99CC28}" dt="2022-12-06T04:41:35.050" v="2047" actId="478"/>
          <ac:picMkLst>
            <pc:docMk/>
            <pc:sldMk cId="2547502034" sldId="283"/>
            <ac:picMk id="17" creationId="{E37A61F3-B0A9-FBE2-4DFB-BFF305886DCE}"/>
          </ac:picMkLst>
        </pc:picChg>
      </pc:sldChg>
      <pc:sldChg chg="addSp delSp modSp add mod modTransition modAnim">
        <pc:chgData name="CAO THI TRIEU VI" userId="1a55d0bf-e781-4ea5-8549-370b5719438e" providerId="ADAL" clId="{36FD5517-A77D-4E64-9042-B685BB99CC28}" dt="2022-12-06T08:17:12.197" v="6469"/>
        <pc:sldMkLst>
          <pc:docMk/>
          <pc:sldMk cId="2142678737" sldId="284"/>
        </pc:sldMkLst>
        <pc:spChg chg="mod">
          <ac:chgData name="CAO THI TRIEU VI" userId="1a55d0bf-e781-4ea5-8549-370b5719438e" providerId="ADAL" clId="{36FD5517-A77D-4E64-9042-B685BB99CC28}" dt="2022-12-06T07:42:29.471" v="6314" actId="20577"/>
          <ac:spMkLst>
            <pc:docMk/>
            <pc:sldMk cId="2142678737" sldId="284"/>
            <ac:spMk id="16" creationId="{375C1BC8-C0BF-6E1F-B73B-4EA3CDC5D64C}"/>
          </ac:spMkLst>
        </pc:spChg>
        <pc:picChg chg="add del mod">
          <ac:chgData name="CAO THI TRIEU VI" userId="1a55d0bf-e781-4ea5-8549-370b5719438e" providerId="ADAL" clId="{36FD5517-A77D-4E64-9042-B685BB99CC28}" dt="2022-12-06T04:44:22.569" v="2235" actId="478"/>
          <ac:picMkLst>
            <pc:docMk/>
            <pc:sldMk cId="2142678737" sldId="284"/>
            <ac:picMk id="13" creationId="{AF24C3F0-E2F3-132C-4765-AEDF8E204FBE}"/>
          </ac:picMkLst>
        </pc:picChg>
      </pc:sldChg>
      <pc:sldChg chg="addSp delSp modSp add mod ord modTransition delAnim modAnim">
        <pc:chgData name="CAO THI TRIEU VI" userId="1a55d0bf-e781-4ea5-8549-370b5719438e" providerId="ADAL" clId="{36FD5517-A77D-4E64-9042-B685BB99CC28}" dt="2022-12-06T07:44:30.177" v="6323"/>
        <pc:sldMkLst>
          <pc:docMk/>
          <pc:sldMk cId="2626062982" sldId="285"/>
        </pc:sldMkLst>
        <pc:spChg chg="mod">
          <ac:chgData name="CAO THI TRIEU VI" userId="1a55d0bf-e781-4ea5-8549-370b5719438e" providerId="ADAL" clId="{36FD5517-A77D-4E64-9042-B685BB99CC28}" dt="2022-12-06T04:43:48.735" v="2228"/>
          <ac:spMkLst>
            <pc:docMk/>
            <pc:sldMk cId="2626062982" sldId="285"/>
            <ac:spMk id="16" creationId="{81ECBCDD-D4EB-3629-5609-0A619D333F7E}"/>
          </ac:spMkLst>
        </pc:spChg>
        <pc:spChg chg="mod">
          <ac:chgData name="CAO THI TRIEU VI" userId="1a55d0bf-e781-4ea5-8549-370b5719438e" providerId="ADAL" clId="{36FD5517-A77D-4E64-9042-B685BB99CC28}" dt="2022-12-06T04:43:48.735" v="2228"/>
          <ac:spMkLst>
            <pc:docMk/>
            <pc:sldMk cId="2626062982" sldId="285"/>
            <ac:spMk id="18" creationId="{D1E30CF3-C5D0-F9E8-FA5F-064CFC6D5F3D}"/>
          </ac:spMkLst>
        </pc:spChg>
        <pc:grpChg chg="add mod">
          <ac:chgData name="CAO THI TRIEU VI" userId="1a55d0bf-e781-4ea5-8549-370b5719438e" providerId="ADAL" clId="{36FD5517-A77D-4E64-9042-B685BB99CC28}" dt="2022-12-06T04:44:37.289" v="2242" actId="1076"/>
          <ac:grpSpMkLst>
            <pc:docMk/>
            <pc:sldMk cId="2626062982" sldId="285"/>
            <ac:grpSpMk id="6" creationId="{2B1690A3-BC86-1E54-6CEE-0E0AD8D05DF4}"/>
          </ac:grpSpMkLst>
        </pc:grpChg>
        <pc:grpChg chg="mod">
          <ac:chgData name="CAO THI TRIEU VI" userId="1a55d0bf-e781-4ea5-8549-370b5719438e" providerId="ADAL" clId="{36FD5517-A77D-4E64-9042-B685BB99CC28}" dt="2022-12-06T04:44:10.433" v="2232" actId="1076"/>
          <ac:grpSpMkLst>
            <pc:docMk/>
            <pc:sldMk cId="2626062982" sldId="285"/>
            <ac:grpSpMk id="7" creationId="{E2FF5DF7-DE71-88C8-025E-BE3D897DAB22}"/>
          </ac:grpSpMkLst>
        </pc:grpChg>
        <pc:grpChg chg="del">
          <ac:chgData name="CAO THI TRIEU VI" userId="1a55d0bf-e781-4ea5-8549-370b5719438e" providerId="ADAL" clId="{36FD5517-A77D-4E64-9042-B685BB99CC28}" dt="2022-12-06T04:43:35.731" v="2227" actId="478"/>
          <ac:grpSpMkLst>
            <pc:docMk/>
            <pc:sldMk cId="2626062982" sldId="285"/>
            <ac:grpSpMk id="13" creationId="{EF650A5A-4F56-A452-DAB1-E7C76B21C915}"/>
          </ac:grpSpMkLst>
        </pc:grpChg>
        <pc:picChg chg="mod">
          <ac:chgData name="CAO THI TRIEU VI" userId="1a55d0bf-e781-4ea5-8549-370b5719438e" providerId="ADAL" clId="{36FD5517-A77D-4E64-9042-B685BB99CC28}" dt="2022-12-06T04:43:58.489" v="2230" actId="1076"/>
          <ac:picMkLst>
            <pc:docMk/>
            <pc:sldMk cId="2626062982" sldId="285"/>
            <ac:picMk id="3" creationId="{BD8C5FEE-6CE4-3EBB-5384-D9F8B043D8CD}"/>
          </ac:picMkLst>
        </pc:picChg>
        <pc:picChg chg="del">
          <ac:chgData name="CAO THI TRIEU VI" userId="1a55d0bf-e781-4ea5-8549-370b5719438e" providerId="ADAL" clId="{36FD5517-A77D-4E64-9042-B685BB99CC28}" dt="2022-12-06T04:44:11.525" v="2233" actId="478"/>
          <ac:picMkLst>
            <pc:docMk/>
            <pc:sldMk cId="2626062982" sldId="285"/>
            <ac:picMk id="17" creationId="{E37A61F3-B0A9-FBE2-4DFB-BFF305886DCE}"/>
          </ac:picMkLst>
        </pc:picChg>
        <pc:picChg chg="add mod">
          <ac:chgData name="CAO THI TRIEU VI" userId="1a55d0bf-e781-4ea5-8549-370b5719438e" providerId="ADAL" clId="{36FD5517-A77D-4E64-9042-B685BB99CC28}" dt="2022-12-06T04:44:56.329" v="2243" actId="1076"/>
          <ac:picMkLst>
            <pc:docMk/>
            <pc:sldMk cId="2626062982" sldId="285"/>
            <ac:picMk id="19" creationId="{B7A67477-6543-D8BC-E2F3-8CA2153C2C67}"/>
          </ac:picMkLst>
        </pc:picChg>
      </pc:sldChg>
      <pc:sldChg chg="addSp delSp modSp add mod modTransition delAnim modAnim">
        <pc:chgData name="CAO THI TRIEU VI" userId="1a55d0bf-e781-4ea5-8549-370b5719438e" providerId="ADAL" clId="{36FD5517-A77D-4E64-9042-B685BB99CC28}" dt="2022-12-06T08:17:27.495" v="6470"/>
        <pc:sldMkLst>
          <pc:docMk/>
          <pc:sldMk cId="3753294543" sldId="286"/>
        </pc:sldMkLst>
        <pc:spChg chg="mod">
          <ac:chgData name="CAO THI TRIEU VI" userId="1a55d0bf-e781-4ea5-8549-370b5719438e" providerId="ADAL" clId="{36FD5517-A77D-4E64-9042-B685BB99CC28}" dt="2022-12-06T04:46:42.746" v="2367" actId="207"/>
          <ac:spMkLst>
            <pc:docMk/>
            <pc:sldMk cId="3753294543" sldId="286"/>
            <ac:spMk id="14" creationId="{BB064323-F927-B726-D944-A816CF27B553}"/>
          </ac:spMkLst>
        </pc:spChg>
        <pc:spChg chg="mod">
          <ac:chgData name="CAO THI TRIEU VI" userId="1a55d0bf-e781-4ea5-8549-370b5719438e" providerId="ADAL" clId="{36FD5517-A77D-4E64-9042-B685BB99CC28}" dt="2022-12-06T04:46:34.703" v="2366" actId="20577"/>
          <ac:spMkLst>
            <pc:docMk/>
            <pc:sldMk cId="3753294543" sldId="286"/>
            <ac:spMk id="15" creationId="{F23DFDC4-7C96-FCF4-E2FB-EAED18928565}"/>
          </ac:spMkLst>
        </pc:spChg>
        <pc:grpChg chg="del">
          <ac:chgData name="CAO THI TRIEU VI" userId="1a55d0bf-e781-4ea5-8549-370b5719438e" providerId="ADAL" clId="{36FD5517-A77D-4E64-9042-B685BB99CC28}" dt="2022-12-06T04:45:04.071" v="2245" actId="478"/>
          <ac:grpSpMkLst>
            <pc:docMk/>
            <pc:sldMk cId="3753294543" sldId="286"/>
            <ac:grpSpMk id="6" creationId="{2B1690A3-BC86-1E54-6CEE-0E0AD8D05DF4}"/>
          </ac:grpSpMkLst>
        </pc:grpChg>
        <pc:grpChg chg="add mod">
          <ac:chgData name="CAO THI TRIEU VI" userId="1a55d0bf-e781-4ea5-8549-370b5719438e" providerId="ADAL" clId="{36FD5517-A77D-4E64-9042-B685BB99CC28}" dt="2022-12-06T04:46:25.567" v="2362" actId="14100"/>
          <ac:grpSpMkLst>
            <pc:docMk/>
            <pc:sldMk cId="3753294543" sldId="286"/>
            <ac:grpSpMk id="13" creationId="{33A7861D-962E-6B9A-0DAD-08FB1B6C22C4}"/>
          </ac:grpSpMkLst>
        </pc:grpChg>
        <pc:picChg chg="mod">
          <ac:chgData name="CAO THI TRIEU VI" userId="1a55d0bf-e781-4ea5-8549-370b5719438e" providerId="ADAL" clId="{36FD5517-A77D-4E64-9042-B685BB99CC28}" dt="2022-12-06T04:48:04.133" v="2368" actId="1076"/>
          <ac:picMkLst>
            <pc:docMk/>
            <pc:sldMk cId="3753294543" sldId="286"/>
            <ac:picMk id="19" creationId="{B7A67477-6543-D8BC-E2F3-8CA2153C2C67}"/>
          </ac:picMkLst>
        </pc:picChg>
      </pc:sldChg>
      <pc:sldChg chg="delSp modSp add mod ord modTransition delAnim">
        <pc:chgData name="CAO THI TRIEU VI" userId="1a55d0bf-e781-4ea5-8549-370b5719438e" providerId="ADAL" clId="{36FD5517-A77D-4E64-9042-B685BB99CC28}" dt="2022-12-06T07:44:34.027" v="6325"/>
        <pc:sldMkLst>
          <pc:docMk/>
          <pc:sldMk cId="1828597587" sldId="287"/>
        </pc:sldMkLst>
        <pc:spChg chg="mod">
          <ac:chgData name="CAO THI TRIEU VI" userId="1a55d0bf-e781-4ea5-8549-370b5719438e" providerId="ADAL" clId="{36FD5517-A77D-4E64-9042-B685BB99CC28}" dt="2022-12-06T04:49:40.846" v="2623" actId="122"/>
          <ac:spMkLst>
            <pc:docMk/>
            <pc:sldMk cId="1828597587" sldId="287"/>
            <ac:spMk id="4" creationId="{3B067A2B-754A-9369-9964-0793B3A84309}"/>
          </ac:spMkLst>
        </pc:spChg>
        <pc:picChg chg="del">
          <ac:chgData name="CAO THI TRIEU VI" userId="1a55d0bf-e781-4ea5-8549-370b5719438e" providerId="ADAL" clId="{36FD5517-A77D-4E64-9042-B685BB99CC28}" dt="2022-12-06T04:49:53.578" v="2625" actId="478"/>
          <ac:picMkLst>
            <pc:docMk/>
            <pc:sldMk cId="1828597587" sldId="287"/>
            <ac:picMk id="18" creationId="{EF0E0CD5-FAC7-ED34-8654-4D9FCFD4C2F5}"/>
          </ac:picMkLst>
        </pc:picChg>
        <pc:picChg chg="del">
          <ac:chgData name="CAO THI TRIEU VI" userId="1a55d0bf-e781-4ea5-8549-370b5719438e" providerId="ADAL" clId="{36FD5517-A77D-4E64-9042-B685BB99CC28}" dt="2022-12-06T04:49:53.578" v="2625" actId="478"/>
          <ac:picMkLst>
            <pc:docMk/>
            <pc:sldMk cId="1828597587" sldId="287"/>
            <ac:picMk id="20" creationId="{52E977F3-58E6-B4FE-E3AC-F91B0B3E210D}"/>
          </ac:picMkLst>
        </pc:picChg>
        <pc:picChg chg="del">
          <ac:chgData name="CAO THI TRIEU VI" userId="1a55d0bf-e781-4ea5-8549-370b5719438e" providerId="ADAL" clId="{36FD5517-A77D-4E64-9042-B685BB99CC28}" dt="2022-12-06T04:49:53.578" v="2625" actId="478"/>
          <ac:picMkLst>
            <pc:docMk/>
            <pc:sldMk cId="1828597587" sldId="287"/>
            <ac:picMk id="22" creationId="{11F568F8-D1A2-9C08-6F55-BB9DF6603E5B}"/>
          </ac:picMkLst>
        </pc:picChg>
        <pc:picChg chg="del">
          <ac:chgData name="CAO THI TRIEU VI" userId="1a55d0bf-e781-4ea5-8549-370b5719438e" providerId="ADAL" clId="{36FD5517-A77D-4E64-9042-B685BB99CC28}" dt="2022-12-06T04:49:53.578" v="2625" actId="478"/>
          <ac:picMkLst>
            <pc:docMk/>
            <pc:sldMk cId="1828597587" sldId="287"/>
            <ac:picMk id="26" creationId="{CFECD968-5C98-2285-7296-371F0254B495}"/>
          </ac:picMkLst>
        </pc:picChg>
      </pc:sldChg>
      <pc:sldChg chg="modSp add mod ord modTransition">
        <pc:chgData name="CAO THI TRIEU VI" userId="1a55d0bf-e781-4ea5-8549-370b5719438e" providerId="ADAL" clId="{36FD5517-A77D-4E64-9042-B685BB99CC28}" dt="2022-12-06T07:44:36.519" v="6326"/>
        <pc:sldMkLst>
          <pc:docMk/>
          <pc:sldMk cId="83721045" sldId="288"/>
        </pc:sldMkLst>
        <pc:spChg chg="mod">
          <ac:chgData name="CAO THI TRIEU VI" userId="1a55d0bf-e781-4ea5-8549-370b5719438e" providerId="ADAL" clId="{36FD5517-A77D-4E64-9042-B685BB99CC28}" dt="2022-12-06T04:50:13.335" v="2633" actId="20577"/>
          <ac:spMkLst>
            <pc:docMk/>
            <pc:sldMk cId="83721045" sldId="288"/>
            <ac:spMk id="7" creationId="{0F874F8D-93CF-A55D-FA8E-0C9437B9EA92}"/>
          </ac:spMkLst>
        </pc:spChg>
        <pc:spChg chg="mod">
          <ac:chgData name="CAO THI TRIEU VI" userId="1a55d0bf-e781-4ea5-8549-370b5719438e" providerId="ADAL" clId="{36FD5517-A77D-4E64-9042-B685BB99CC28}" dt="2022-12-06T04:50:17.616" v="2634" actId="1076"/>
          <ac:spMkLst>
            <pc:docMk/>
            <pc:sldMk cId="83721045" sldId="288"/>
            <ac:spMk id="8" creationId="{A126F5C7-0122-8AD8-4F31-148FCBBF641C}"/>
          </ac:spMkLst>
        </pc:spChg>
        <pc:spChg chg="mod">
          <ac:chgData name="CAO THI TRIEU VI" userId="1a55d0bf-e781-4ea5-8549-370b5719438e" providerId="ADAL" clId="{36FD5517-A77D-4E64-9042-B685BB99CC28}" dt="2022-12-06T04:50:57.581" v="2728" actId="404"/>
          <ac:spMkLst>
            <pc:docMk/>
            <pc:sldMk cId="83721045" sldId="288"/>
            <ac:spMk id="10" creationId="{A313CCD1-1E5D-9D1A-921B-DD3ECA98871A}"/>
          </ac:spMkLst>
        </pc:spChg>
        <pc:spChg chg="mod">
          <ac:chgData name="CAO THI TRIEU VI" userId="1a55d0bf-e781-4ea5-8549-370b5719438e" providerId="ADAL" clId="{36FD5517-A77D-4E64-9042-B685BB99CC28}" dt="2022-12-06T04:50:57.581" v="2728" actId="404"/>
          <ac:spMkLst>
            <pc:docMk/>
            <pc:sldMk cId="83721045" sldId="288"/>
            <ac:spMk id="11" creationId="{33CED273-23F6-FB92-7C8A-DC36E47CDBDF}"/>
          </ac:spMkLst>
        </pc:spChg>
        <pc:grpChg chg="mod">
          <ac:chgData name="CAO THI TRIEU VI" userId="1a55d0bf-e781-4ea5-8549-370b5719438e" providerId="ADAL" clId="{36FD5517-A77D-4E64-9042-B685BB99CC28}" dt="2022-12-06T04:50:50.512" v="2726" actId="1076"/>
          <ac:grpSpMkLst>
            <pc:docMk/>
            <pc:sldMk cId="83721045" sldId="288"/>
            <ac:grpSpMk id="9" creationId="{F7ED5148-8EE6-8139-F652-AB597AB6A2E5}"/>
          </ac:grpSpMkLst>
        </pc:grpChg>
        <pc:grpChg chg="mod">
          <ac:chgData name="CAO THI TRIEU VI" userId="1a55d0bf-e781-4ea5-8549-370b5719438e" providerId="ADAL" clId="{36FD5517-A77D-4E64-9042-B685BB99CC28}" dt="2022-12-06T04:51:04.481" v="2729" actId="1076"/>
          <ac:grpSpMkLst>
            <pc:docMk/>
            <pc:sldMk cId="83721045" sldId="288"/>
            <ac:grpSpMk id="12" creationId="{1052EDF0-8050-BFED-FF45-A852BF3EE826}"/>
          </ac:grpSpMkLst>
        </pc:grpChg>
      </pc:sldChg>
      <pc:sldChg chg="addSp delSp modSp add mod ord modTransition modAnim">
        <pc:chgData name="CAO THI TRIEU VI" userId="1a55d0bf-e781-4ea5-8549-370b5719438e" providerId="ADAL" clId="{36FD5517-A77D-4E64-9042-B685BB99CC28}" dt="2022-12-06T08:08:49.038" v="6421"/>
        <pc:sldMkLst>
          <pc:docMk/>
          <pc:sldMk cId="1173583399" sldId="289"/>
        </pc:sldMkLst>
        <pc:spChg chg="mod">
          <ac:chgData name="CAO THI TRIEU VI" userId="1a55d0bf-e781-4ea5-8549-370b5719438e" providerId="ADAL" clId="{36FD5517-A77D-4E64-9042-B685BB99CC28}" dt="2022-12-06T04:53:40.878" v="2853" actId="1076"/>
          <ac:spMkLst>
            <pc:docMk/>
            <pc:sldMk cId="1173583399" sldId="289"/>
            <ac:spMk id="4" creationId="{54A6A5A7-3C4F-010E-23A3-A0DADD64D625}"/>
          </ac:spMkLst>
        </pc:spChg>
        <pc:spChg chg="mod">
          <ac:chgData name="CAO THI TRIEU VI" userId="1a55d0bf-e781-4ea5-8549-370b5719438e" providerId="ADAL" clId="{36FD5517-A77D-4E64-9042-B685BB99CC28}" dt="2022-12-06T04:53:55.568" v="2855"/>
          <ac:spMkLst>
            <pc:docMk/>
            <pc:sldMk cId="1173583399" sldId="289"/>
            <ac:spMk id="16" creationId="{9B39FB26-1353-DEA8-6C52-BE289E1F9616}"/>
          </ac:spMkLst>
        </pc:spChg>
        <pc:spChg chg="mod">
          <ac:chgData name="CAO THI TRIEU VI" userId="1a55d0bf-e781-4ea5-8549-370b5719438e" providerId="ADAL" clId="{36FD5517-A77D-4E64-9042-B685BB99CC28}" dt="2022-12-06T04:53:55.568" v="2855"/>
          <ac:spMkLst>
            <pc:docMk/>
            <pc:sldMk cId="1173583399" sldId="289"/>
            <ac:spMk id="18" creationId="{6F2A1C61-5F86-92A1-6945-AA28AA4B93D1}"/>
          </ac:spMkLst>
        </pc:spChg>
        <pc:spChg chg="mod">
          <ac:chgData name="CAO THI TRIEU VI" userId="1a55d0bf-e781-4ea5-8549-370b5719438e" providerId="ADAL" clId="{36FD5517-A77D-4E64-9042-B685BB99CC28}" dt="2022-12-06T04:53:55.568" v="2855"/>
          <ac:spMkLst>
            <pc:docMk/>
            <pc:sldMk cId="1173583399" sldId="289"/>
            <ac:spMk id="19" creationId="{87A096D9-8C9A-0EAD-94C5-6DD334FB02FD}"/>
          </ac:spMkLst>
        </pc:spChg>
        <pc:spChg chg="mod">
          <ac:chgData name="CAO THI TRIEU VI" userId="1a55d0bf-e781-4ea5-8549-370b5719438e" providerId="ADAL" clId="{36FD5517-A77D-4E64-9042-B685BB99CC28}" dt="2022-12-06T04:53:55.568" v="2855"/>
          <ac:spMkLst>
            <pc:docMk/>
            <pc:sldMk cId="1173583399" sldId="289"/>
            <ac:spMk id="20" creationId="{84231B57-8DC7-E3AC-1943-3DC057DC1E67}"/>
          </ac:spMkLst>
        </pc:spChg>
        <pc:spChg chg="mod">
          <ac:chgData name="CAO THI TRIEU VI" userId="1a55d0bf-e781-4ea5-8549-370b5719438e" providerId="ADAL" clId="{36FD5517-A77D-4E64-9042-B685BB99CC28}" dt="2022-12-06T04:53:55.568" v="2855"/>
          <ac:spMkLst>
            <pc:docMk/>
            <pc:sldMk cId="1173583399" sldId="289"/>
            <ac:spMk id="21" creationId="{E65DFB7B-5317-307C-241E-B6BE7FACAFCD}"/>
          </ac:spMkLst>
        </pc:spChg>
        <pc:grpChg chg="add mod">
          <ac:chgData name="CAO THI TRIEU VI" userId="1a55d0bf-e781-4ea5-8549-370b5719438e" providerId="ADAL" clId="{36FD5517-A77D-4E64-9042-B685BB99CC28}" dt="2022-12-06T04:53:57.437" v="2856" actId="1076"/>
          <ac:grpSpMkLst>
            <pc:docMk/>
            <pc:sldMk cId="1173583399" sldId="289"/>
            <ac:grpSpMk id="6" creationId="{868AC192-6D0A-60C0-37B4-EAB7A54BD187}"/>
          </ac:grpSpMkLst>
        </pc:grpChg>
        <pc:grpChg chg="del">
          <ac:chgData name="CAO THI TRIEU VI" userId="1a55d0bf-e781-4ea5-8549-370b5719438e" providerId="ADAL" clId="{36FD5517-A77D-4E64-9042-B685BB99CC28}" dt="2022-12-06T04:53:45.006" v="2854" actId="478"/>
          <ac:grpSpMkLst>
            <pc:docMk/>
            <pc:sldMk cId="1173583399" sldId="289"/>
            <ac:grpSpMk id="8" creationId="{D52E48F7-7979-CCBD-95FB-C60176292C0E}"/>
          </ac:grpSpMkLst>
        </pc:grpChg>
      </pc:sldChg>
      <pc:sldChg chg="addSp delSp modSp add mod modTransition delAnim modAnim">
        <pc:chgData name="CAO THI TRIEU VI" userId="1a55d0bf-e781-4ea5-8549-370b5719438e" providerId="ADAL" clId="{36FD5517-A77D-4E64-9042-B685BB99CC28}" dt="2022-12-06T07:52:54.235" v="6339"/>
        <pc:sldMkLst>
          <pc:docMk/>
          <pc:sldMk cId="3035893597" sldId="290"/>
        </pc:sldMkLst>
        <pc:spChg chg="add mod">
          <ac:chgData name="CAO THI TRIEU VI" userId="1a55d0bf-e781-4ea5-8549-370b5719438e" providerId="ADAL" clId="{36FD5517-A77D-4E64-9042-B685BB99CC28}" dt="2022-12-06T04:55:54.815" v="2938" actId="20577"/>
          <ac:spMkLst>
            <pc:docMk/>
            <pc:sldMk cId="3035893597" sldId="290"/>
            <ac:spMk id="9" creationId="{9C4BEA1D-005E-FAAA-D6E2-B5546D5FEC39}"/>
          </ac:spMkLst>
        </pc:spChg>
        <pc:grpChg chg="del">
          <ac:chgData name="CAO THI TRIEU VI" userId="1a55d0bf-e781-4ea5-8549-370b5719438e" providerId="ADAL" clId="{36FD5517-A77D-4E64-9042-B685BB99CC28}" dt="2022-12-06T04:54:17.392" v="2861" actId="478"/>
          <ac:grpSpMkLst>
            <pc:docMk/>
            <pc:sldMk cId="3035893597" sldId="290"/>
            <ac:grpSpMk id="13" creationId="{EF650A5A-4F56-A452-DAB1-E7C76B21C915}"/>
          </ac:grpSpMkLst>
        </pc:grpChg>
        <pc:picChg chg="add mod">
          <ac:chgData name="CAO THI TRIEU VI" userId="1a55d0bf-e781-4ea5-8549-370b5719438e" providerId="ADAL" clId="{36FD5517-A77D-4E64-9042-B685BB99CC28}" dt="2022-12-06T04:54:32.863" v="2863"/>
          <ac:picMkLst>
            <pc:docMk/>
            <pc:sldMk cId="3035893597" sldId="290"/>
            <ac:picMk id="8" creationId="{CD20FB34-78CE-478B-1A01-89207E8849AF}"/>
          </ac:picMkLst>
        </pc:picChg>
        <pc:picChg chg="del">
          <ac:chgData name="CAO THI TRIEU VI" userId="1a55d0bf-e781-4ea5-8549-370b5719438e" providerId="ADAL" clId="{36FD5517-A77D-4E64-9042-B685BB99CC28}" dt="2022-12-06T04:54:17.971" v="2862" actId="478"/>
          <ac:picMkLst>
            <pc:docMk/>
            <pc:sldMk cId="3035893597" sldId="290"/>
            <ac:picMk id="17" creationId="{E37A61F3-B0A9-FBE2-4DFB-BFF305886DCE}"/>
          </ac:picMkLst>
        </pc:picChg>
      </pc:sldChg>
      <pc:sldChg chg="add del">
        <pc:chgData name="CAO THI TRIEU VI" userId="1a55d0bf-e781-4ea5-8549-370b5719438e" providerId="ADAL" clId="{36FD5517-A77D-4E64-9042-B685BB99CC28}" dt="2022-12-06T04:54:06.473" v="2859" actId="47"/>
        <pc:sldMkLst>
          <pc:docMk/>
          <pc:sldMk cId="3750325295" sldId="290"/>
        </pc:sldMkLst>
      </pc:sldChg>
      <pc:sldChg chg="modSp add mod modTransition modAnim">
        <pc:chgData name="CAO THI TRIEU VI" userId="1a55d0bf-e781-4ea5-8549-370b5719438e" providerId="ADAL" clId="{36FD5517-A77D-4E64-9042-B685BB99CC28}" dt="2022-12-06T07:53:06.522" v="6342"/>
        <pc:sldMkLst>
          <pc:docMk/>
          <pc:sldMk cId="1100494065" sldId="291"/>
        </pc:sldMkLst>
        <pc:spChg chg="mod">
          <ac:chgData name="CAO THI TRIEU VI" userId="1a55d0bf-e781-4ea5-8549-370b5719438e" providerId="ADAL" clId="{36FD5517-A77D-4E64-9042-B685BB99CC28}" dt="2022-12-06T04:56:25.201" v="3022" actId="14100"/>
          <ac:spMkLst>
            <pc:docMk/>
            <pc:sldMk cId="1100494065" sldId="291"/>
            <ac:spMk id="9" creationId="{9C4BEA1D-005E-FAAA-D6E2-B5546D5FEC39}"/>
          </ac:spMkLst>
        </pc:spChg>
      </pc:sldChg>
      <pc:sldChg chg="addSp delSp modSp add mod modTransition delAnim modAnim">
        <pc:chgData name="CAO THI TRIEU VI" userId="1a55d0bf-e781-4ea5-8549-370b5719438e" providerId="ADAL" clId="{36FD5517-A77D-4E64-9042-B685BB99CC28}" dt="2022-12-06T08:17:44.601" v="6471"/>
        <pc:sldMkLst>
          <pc:docMk/>
          <pc:sldMk cId="2172820225" sldId="292"/>
        </pc:sldMkLst>
        <pc:spChg chg="del">
          <ac:chgData name="CAO THI TRIEU VI" userId="1a55d0bf-e781-4ea5-8549-370b5719438e" providerId="ADAL" clId="{36FD5517-A77D-4E64-9042-B685BB99CC28}" dt="2022-12-06T04:56:43.407" v="3026" actId="478"/>
          <ac:spMkLst>
            <pc:docMk/>
            <pc:sldMk cId="2172820225" sldId="292"/>
            <ac:spMk id="9" creationId="{9C4BEA1D-005E-FAAA-D6E2-B5546D5FEC39}"/>
          </ac:spMkLst>
        </pc:spChg>
        <pc:spChg chg="mod">
          <ac:chgData name="CAO THI TRIEU VI" userId="1a55d0bf-e781-4ea5-8549-370b5719438e" providerId="ADAL" clId="{36FD5517-A77D-4E64-9042-B685BB99CC28}" dt="2022-12-06T04:56:41.590" v="3025"/>
          <ac:spMkLst>
            <pc:docMk/>
            <pc:sldMk cId="2172820225" sldId="292"/>
            <ac:spMk id="12" creationId="{E9EB32BA-0113-36F5-9E4B-29ACC167EDDE}"/>
          </ac:spMkLst>
        </pc:spChg>
        <pc:spChg chg="mod">
          <ac:chgData name="CAO THI TRIEU VI" userId="1a55d0bf-e781-4ea5-8549-370b5719438e" providerId="ADAL" clId="{36FD5517-A77D-4E64-9042-B685BB99CC28}" dt="2022-12-06T04:57:25.159" v="3052" actId="20577"/>
          <ac:spMkLst>
            <pc:docMk/>
            <pc:sldMk cId="2172820225" sldId="292"/>
            <ac:spMk id="13" creationId="{07AFF40B-4060-F8C2-3BDF-03203E16B788}"/>
          </ac:spMkLst>
        </pc:spChg>
        <pc:grpChg chg="add mod">
          <ac:chgData name="CAO THI TRIEU VI" userId="1a55d0bf-e781-4ea5-8549-370b5719438e" providerId="ADAL" clId="{36FD5517-A77D-4E64-9042-B685BB99CC28}" dt="2022-12-06T04:56:41.590" v="3025"/>
          <ac:grpSpMkLst>
            <pc:docMk/>
            <pc:sldMk cId="2172820225" sldId="292"/>
            <ac:grpSpMk id="11" creationId="{76064F36-70E5-6069-B94B-194D83CDA014}"/>
          </ac:grpSpMkLst>
        </pc:grpChg>
        <pc:picChg chg="del">
          <ac:chgData name="CAO THI TRIEU VI" userId="1a55d0bf-e781-4ea5-8549-370b5719438e" providerId="ADAL" clId="{36FD5517-A77D-4E64-9042-B685BB99CC28}" dt="2022-12-06T04:56:33.311" v="3024" actId="478"/>
          <ac:picMkLst>
            <pc:docMk/>
            <pc:sldMk cId="2172820225" sldId="292"/>
            <ac:picMk id="8" creationId="{CD20FB34-78CE-478B-1A01-89207E8849AF}"/>
          </ac:picMkLst>
        </pc:picChg>
        <pc:picChg chg="add mod">
          <ac:chgData name="CAO THI TRIEU VI" userId="1a55d0bf-e781-4ea5-8549-370b5719438e" providerId="ADAL" clId="{36FD5517-A77D-4E64-9042-B685BB99CC28}" dt="2022-12-06T04:56:41.590" v="3025"/>
          <ac:picMkLst>
            <pc:docMk/>
            <pc:sldMk cId="2172820225" sldId="292"/>
            <ac:picMk id="10" creationId="{7E801D0B-A4DA-AC45-90D7-F5F453D21AE6}"/>
          </ac:picMkLst>
        </pc:picChg>
      </pc:sldChg>
      <pc:sldChg chg="addSp delSp modSp add mod modTransition delAnim modAnim">
        <pc:chgData name="CAO THI TRIEU VI" userId="1a55d0bf-e781-4ea5-8549-370b5719438e" providerId="ADAL" clId="{36FD5517-A77D-4E64-9042-B685BB99CC28}" dt="2022-12-06T07:53:06.522" v="6342"/>
        <pc:sldMkLst>
          <pc:docMk/>
          <pc:sldMk cId="2884813272" sldId="293"/>
        </pc:sldMkLst>
        <pc:spChg chg="del">
          <ac:chgData name="CAO THI TRIEU VI" userId="1a55d0bf-e781-4ea5-8549-370b5719438e" providerId="ADAL" clId="{36FD5517-A77D-4E64-9042-B685BB99CC28}" dt="2022-12-06T04:57:03.642" v="3036" actId="478"/>
          <ac:spMkLst>
            <pc:docMk/>
            <pc:sldMk cId="2884813272" sldId="293"/>
            <ac:spMk id="9" creationId="{9C4BEA1D-005E-FAAA-D6E2-B5546D5FEC39}"/>
          </ac:spMkLst>
        </pc:spChg>
        <pc:spChg chg="mod">
          <ac:chgData name="CAO THI TRIEU VI" userId="1a55d0bf-e781-4ea5-8549-370b5719438e" providerId="ADAL" clId="{36FD5517-A77D-4E64-9042-B685BB99CC28}" dt="2022-12-06T04:57:04.395" v="3037"/>
          <ac:spMkLst>
            <pc:docMk/>
            <pc:sldMk cId="2884813272" sldId="293"/>
            <ac:spMk id="11" creationId="{65B7EF93-44EC-C38D-202F-58CD18498556}"/>
          </ac:spMkLst>
        </pc:spChg>
        <pc:spChg chg="mod">
          <ac:chgData name="CAO THI TRIEU VI" userId="1a55d0bf-e781-4ea5-8549-370b5719438e" providerId="ADAL" clId="{36FD5517-A77D-4E64-9042-B685BB99CC28}" dt="2022-12-06T04:57:04.395" v="3037"/>
          <ac:spMkLst>
            <pc:docMk/>
            <pc:sldMk cId="2884813272" sldId="293"/>
            <ac:spMk id="12" creationId="{0C131147-A191-D841-B144-C16E5D8479C2}"/>
          </ac:spMkLst>
        </pc:spChg>
        <pc:grpChg chg="add mod">
          <ac:chgData name="CAO THI TRIEU VI" userId="1a55d0bf-e781-4ea5-8549-370b5719438e" providerId="ADAL" clId="{36FD5517-A77D-4E64-9042-B685BB99CC28}" dt="2022-12-06T04:57:04.395" v="3037"/>
          <ac:grpSpMkLst>
            <pc:docMk/>
            <pc:sldMk cId="2884813272" sldId="293"/>
            <ac:grpSpMk id="10" creationId="{E8F59E9D-E9DB-266E-A4CE-152BC0867557}"/>
          </ac:grpSpMkLst>
        </pc:grpChg>
        <pc:picChg chg="mod">
          <ac:chgData name="CAO THI TRIEU VI" userId="1a55d0bf-e781-4ea5-8549-370b5719438e" providerId="ADAL" clId="{36FD5517-A77D-4E64-9042-B685BB99CC28}" dt="2022-12-06T04:57:06.928" v="3038" actId="1076"/>
          <ac:picMkLst>
            <pc:docMk/>
            <pc:sldMk cId="2884813272" sldId="293"/>
            <ac:picMk id="8" creationId="{CD20FB34-78CE-478B-1A01-89207E8849AF}"/>
          </ac:picMkLst>
        </pc:picChg>
      </pc:sldChg>
      <pc:sldChg chg="addSp delSp modSp add mod modTransition modAnim">
        <pc:chgData name="CAO THI TRIEU VI" userId="1a55d0bf-e781-4ea5-8549-370b5719438e" providerId="ADAL" clId="{36FD5517-A77D-4E64-9042-B685BB99CC28}" dt="2022-12-06T08:17:55.398" v="6472"/>
        <pc:sldMkLst>
          <pc:docMk/>
          <pc:sldMk cId="3704961292" sldId="294"/>
        </pc:sldMkLst>
        <pc:spChg chg="mod topLvl">
          <ac:chgData name="CAO THI TRIEU VI" userId="1a55d0bf-e781-4ea5-8549-370b5719438e" providerId="ADAL" clId="{36FD5517-A77D-4E64-9042-B685BB99CC28}" dt="2022-12-06T07:53:32.613" v="6347" actId="1076"/>
          <ac:spMkLst>
            <pc:docMk/>
            <pc:sldMk cId="3704961292" sldId="294"/>
            <ac:spMk id="9" creationId="{BB93746B-2C2D-3876-6506-65AD4ECA50A8}"/>
          </ac:spMkLst>
        </pc:spChg>
        <pc:spChg chg="mod">
          <ac:chgData name="CAO THI TRIEU VI" userId="1a55d0bf-e781-4ea5-8549-370b5719438e" providerId="ADAL" clId="{36FD5517-A77D-4E64-9042-B685BB99CC28}" dt="2022-12-06T05:02:22.906" v="3059" actId="120"/>
          <ac:spMkLst>
            <pc:docMk/>
            <pc:sldMk cId="3704961292" sldId="294"/>
            <ac:spMk id="13" creationId="{07AFF40B-4060-F8C2-3BDF-03203E16B788}"/>
          </ac:spMkLst>
        </pc:spChg>
        <pc:spChg chg="del mod topLvl">
          <ac:chgData name="CAO THI TRIEU VI" userId="1a55d0bf-e781-4ea5-8549-370b5719438e" providerId="ADAL" clId="{36FD5517-A77D-4E64-9042-B685BB99CC28}" dt="2022-12-06T05:02:51.957" v="3062" actId="478"/>
          <ac:spMkLst>
            <pc:docMk/>
            <pc:sldMk cId="3704961292" sldId="294"/>
            <ac:spMk id="14" creationId="{9C7AA522-239B-378F-3669-9D4B43AAAE0E}"/>
          </ac:spMkLst>
        </pc:spChg>
        <pc:spChg chg="add mod">
          <ac:chgData name="CAO THI TRIEU VI" userId="1a55d0bf-e781-4ea5-8549-370b5719438e" providerId="ADAL" clId="{36FD5517-A77D-4E64-9042-B685BB99CC28}" dt="2022-12-06T05:05:21.166" v="3358" actId="1076"/>
          <ac:spMkLst>
            <pc:docMk/>
            <pc:sldMk cId="3704961292" sldId="294"/>
            <ac:spMk id="15" creationId="{0654733D-1B80-E162-0FB4-776168ACDDBB}"/>
          </ac:spMkLst>
        </pc:spChg>
        <pc:spChg chg="add mod">
          <ac:chgData name="CAO THI TRIEU VI" userId="1a55d0bf-e781-4ea5-8549-370b5719438e" providerId="ADAL" clId="{36FD5517-A77D-4E64-9042-B685BB99CC28}" dt="2022-12-06T08:09:29.419" v="6423" actId="20577"/>
          <ac:spMkLst>
            <pc:docMk/>
            <pc:sldMk cId="3704961292" sldId="294"/>
            <ac:spMk id="17" creationId="{D69306E3-7BEC-5491-8B89-3D47F3D3CEA8}"/>
          </ac:spMkLst>
        </pc:spChg>
        <pc:grpChg chg="del">
          <ac:chgData name="CAO THI TRIEU VI" userId="1a55d0bf-e781-4ea5-8549-370b5719438e" providerId="ADAL" clId="{36FD5517-A77D-4E64-9042-B685BB99CC28}" dt="2022-12-06T05:01:58.981" v="3054" actId="478"/>
          <ac:grpSpMkLst>
            <pc:docMk/>
            <pc:sldMk cId="3704961292" sldId="294"/>
            <ac:grpSpMk id="6" creationId="{868AC192-6D0A-60C0-37B4-EAB7A54BD187}"/>
          </ac:grpSpMkLst>
        </pc:grpChg>
        <pc:grpChg chg="del">
          <ac:chgData name="CAO THI TRIEU VI" userId="1a55d0bf-e781-4ea5-8549-370b5719438e" providerId="ADAL" clId="{36FD5517-A77D-4E64-9042-B685BB99CC28}" dt="2022-12-06T05:01:58.981" v="3054" actId="478"/>
          <ac:grpSpMkLst>
            <pc:docMk/>
            <pc:sldMk cId="3704961292" sldId="294"/>
            <ac:grpSpMk id="7" creationId="{E2FF5DF7-DE71-88C8-025E-BE3D897DAB22}"/>
          </ac:grpSpMkLst>
        </pc:grpChg>
        <pc:grpChg chg="add del mod">
          <ac:chgData name="CAO THI TRIEU VI" userId="1a55d0bf-e781-4ea5-8549-370b5719438e" providerId="ADAL" clId="{36FD5517-A77D-4E64-9042-B685BB99CC28}" dt="2022-12-06T05:02:51.957" v="3062" actId="478"/>
          <ac:grpSpMkLst>
            <pc:docMk/>
            <pc:sldMk cId="3704961292" sldId="294"/>
            <ac:grpSpMk id="8" creationId="{19D9E6E3-5A9B-2502-F12A-556557E39850}"/>
          </ac:grpSpMkLst>
        </pc:grpChg>
        <pc:grpChg chg="del mod">
          <ac:chgData name="CAO THI TRIEU VI" userId="1a55d0bf-e781-4ea5-8549-370b5719438e" providerId="ADAL" clId="{36FD5517-A77D-4E64-9042-B685BB99CC28}" dt="2022-12-06T05:02:49.401" v="3061" actId="478"/>
          <ac:grpSpMkLst>
            <pc:docMk/>
            <pc:sldMk cId="3704961292" sldId="294"/>
            <ac:grpSpMk id="11" creationId="{76064F36-70E5-6069-B94B-194D83CDA014}"/>
          </ac:grpSpMkLst>
        </pc:grpChg>
        <pc:picChg chg="del">
          <ac:chgData name="CAO THI TRIEU VI" userId="1a55d0bf-e781-4ea5-8549-370b5719438e" providerId="ADAL" clId="{36FD5517-A77D-4E64-9042-B685BB99CC28}" dt="2022-12-06T05:01:58.981" v="3054" actId="478"/>
          <ac:picMkLst>
            <pc:docMk/>
            <pc:sldMk cId="3704961292" sldId="294"/>
            <ac:picMk id="10" creationId="{7E801D0B-A4DA-AC45-90D7-F5F453D21AE6}"/>
          </ac:picMkLst>
        </pc:picChg>
        <pc:picChg chg="add mod">
          <ac:chgData name="CAO THI TRIEU VI" userId="1a55d0bf-e781-4ea5-8549-370b5719438e" providerId="ADAL" clId="{36FD5517-A77D-4E64-9042-B685BB99CC28}" dt="2022-12-06T05:05:39.347" v="3362" actId="1076"/>
          <ac:picMkLst>
            <pc:docMk/>
            <pc:sldMk cId="3704961292" sldId="294"/>
            <ac:picMk id="22" creationId="{9CE00571-D37E-8711-CAAA-10C6BDD82EE3}"/>
          </ac:picMkLst>
        </pc:picChg>
      </pc:sldChg>
      <pc:sldChg chg="modSp add mod ord modTransition">
        <pc:chgData name="CAO THI TRIEU VI" userId="1a55d0bf-e781-4ea5-8549-370b5719438e" providerId="ADAL" clId="{36FD5517-A77D-4E64-9042-B685BB99CC28}" dt="2022-12-06T07:54:02.837" v="6350"/>
        <pc:sldMkLst>
          <pc:docMk/>
          <pc:sldMk cId="1016650666" sldId="295"/>
        </pc:sldMkLst>
        <pc:spChg chg="mod">
          <ac:chgData name="CAO THI TRIEU VI" userId="1a55d0bf-e781-4ea5-8549-370b5719438e" providerId="ADAL" clId="{36FD5517-A77D-4E64-9042-B685BB99CC28}" dt="2022-12-06T05:08:05.175" v="3531" actId="14100"/>
          <ac:spMkLst>
            <pc:docMk/>
            <pc:sldMk cId="1016650666" sldId="295"/>
            <ac:spMk id="4" creationId="{3B067A2B-754A-9369-9964-0793B3A84309}"/>
          </ac:spMkLst>
        </pc:spChg>
      </pc:sldChg>
      <pc:sldChg chg="modSp add mod ord modTransition">
        <pc:chgData name="CAO THI TRIEU VI" userId="1a55d0bf-e781-4ea5-8549-370b5719438e" providerId="ADAL" clId="{36FD5517-A77D-4E64-9042-B685BB99CC28}" dt="2022-12-06T07:55:59.784" v="6352"/>
        <pc:sldMkLst>
          <pc:docMk/>
          <pc:sldMk cId="4267143424" sldId="296"/>
        </pc:sldMkLst>
        <pc:spChg chg="mod">
          <ac:chgData name="CAO THI TRIEU VI" userId="1a55d0bf-e781-4ea5-8549-370b5719438e" providerId="ADAL" clId="{36FD5517-A77D-4E64-9042-B685BB99CC28}" dt="2022-12-06T05:08:25.500" v="3539" actId="20577"/>
          <ac:spMkLst>
            <pc:docMk/>
            <pc:sldMk cId="4267143424" sldId="296"/>
            <ac:spMk id="7" creationId="{0F874F8D-93CF-A55D-FA8E-0C9437B9EA92}"/>
          </ac:spMkLst>
        </pc:spChg>
        <pc:spChg chg="mod">
          <ac:chgData name="CAO THI TRIEU VI" userId="1a55d0bf-e781-4ea5-8549-370b5719438e" providerId="ADAL" clId="{36FD5517-A77D-4E64-9042-B685BB99CC28}" dt="2022-12-06T05:08:29.143" v="3540" actId="1076"/>
          <ac:spMkLst>
            <pc:docMk/>
            <pc:sldMk cId="4267143424" sldId="296"/>
            <ac:spMk id="8" creationId="{A126F5C7-0122-8AD8-4F31-148FCBBF641C}"/>
          </ac:spMkLst>
        </pc:spChg>
        <pc:spChg chg="mod">
          <ac:chgData name="CAO THI TRIEU VI" userId="1a55d0bf-e781-4ea5-8549-370b5719438e" providerId="ADAL" clId="{36FD5517-A77D-4E64-9042-B685BB99CC28}" dt="2022-12-06T05:09:28.777" v="3624" actId="1076"/>
          <ac:spMkLst>
            <pc:docMk/>
            <pc:sldMk cId="4267143424" sldId="296"/>
            <ac:spMk id="10" creationId="{A313CCD1-1E5D-9D1A-921B-DD3ECA98871A}"/>
          </ac:spMkLst>
        </pc:spChg>
        <pc:spChg chg="mod">
          <ac:chgData name="CAO THI TRIEU VI" userId="1a55d0bf-e781-4ea5-8549-370b5719438e" providerId="ADAL" clId="{36FD5517-A77D-4E64-9042-B685BB99CC28}" dt="2022-12-06T05:09:01.228" v="3587" actId="14100"/>
          <ac:spMkLst>
            <pc:docMk/>
            <pc:sldMk cId="4267143424" sldId="296"/>
            <ac:spMk id="11" creationId="{33CED273-23F6-FB92-7C8A-DC36E47CDBDF}"/>
          </ac:spMkLst>
        </pc:spChg>
        <pc:grpChg chg="mod">
          <ac:chgData name="CAO THI TRIEU VI" userId="1a55d0bf-e781-4ea5-8549-370b5719438e" providerId="ADAL" clId="{36FD5517-A77D-4E64-9042-B685BB99CC28}" dt="2022-12-06T05:09:04.400" v="3588" actId="1076"/>
          <ac:grpSpMkLst>
            <pc:docMk/>
            <pc:sldMk cId="4267143424" sldId="296"/>
            <ac:grpSpMk id="12" creationId="{1052EDF0-8050-BFED-FF45-A852BF3EE826}"/>
          </ac:grpSpMkLst>
        </pc:grpChg>
        <pc:picChg chg="mod">
          <ac:chgData name="CAO THI TRIEU VI" userId="1a55d0bf-e781-4ea5-8549-370b5719438e" providerId="ADAL" clId="{36FD5517-A77D-4E64-9042-B685BB99CC28}" dt="2022-12-06T05:09:05.888" v="3589" actId="1076"/>
          <ac:picMkLst>
            <pc:docMk/>
            <pc:sldMk cId="4267143424" sldId="296"/>
            <ac:picMk id="6" creationId="{8540E7C9-7DB3-C89F-6FA3-472BA7238551}"/>
          </ac:picMkLst>
        </pc:picChg>
      </pc:sldChg>
      <pc:sldChg chg="addSp delSp modSp add mod ord delAnim modAnim">
        <pc:chgData name="CAO THI TRIEU VI" userId="1a55d0bf-e781-4ea5-8549-370b5719438e" providerId="ADAL" clId="{36FD5517-A77D-4E64-9042-B685BB99CC28}" dt="2022-12-06T08:18:20.366" v="6473"/>
        <pc:sldMkLst>
          <pc:docMk/>
          <pc:sldMk cId="2654746664" sldId="297"/>
        </pc:sldMkLst>
        <pc:spChg chg="del">
          <ac:chgData name="CAO THI TRIEU VI" userId="1a55d0bf-e781-4ea5-8549-370b5719438e" providerId="ADAL" clId="{36FD5517-A77D-4E64-9042-B685BB99CC28}" dt="2022-12-06T05:09:37.505" v="3628" actId="478"/>
          <ac:spMkLst>
            <pc:docMk/>
            <pc:sldMk cId="2654746664" sldId="297"/>
            <ac:spMk id="4" creationId="{3B067A2B-754A-9369-9964-0793B3A84309}"/>
          </ac:spMkLst>
        </pc:spChg>
        <pc:spChg chg="add mod">
          <ac:chgData name="CAO THI TRIEU VI" userId="1a55d0bf-e781-4ea5-8549-370b5719438e" providerId="ADAL" clId="{36FD5517-A77D-4E64-9042-B685BB99CC28}" dt="2022-12-06T05:22:25.915" v="3660" actId="164"/>
          <ac:spMkLst>
            <pc:docMk/>
            <pc:sldMk cId="2654746664" sldId="297"/>
            <ac:spMk id="6" creationId="{25FDD87C-30B3-14AF-1725-98F4CEBD3ABE}"/>
          </ac:spMkLst>
        </pc:spChg>
        <pc:spChg chg="add mod">
          <ac:chgData name="CAO THI TRIEU VI" userId="1a55d0bf-e781-4ea5-8549-370b5719438e" providerId="ADAL" clId="{36FD5517-A77D-4E64-9042-B685BB99CC28}" dt="2022-12-06T05:22:25.915" v="3660" actId="164"/>
          <ac:spMkLst>
            <pc:docMk/>
            <pc:sldMk cId="2654746664" sldId="297"/>
            <ac:spMk id="9" creationId="{FE910D82-7B6F-2190-05E7-6E1429CBD69B}"/>
          </ac:spMkLst>
        </pc:spChg>
        <pc:spChg chg="add mod">
          <ac:chgData name="CAO THI TRIEU VI" userId="1a55d0bf-e781-4ea5-8549-370b5719438e" providerId="ADAL" clId="{36FD5517-A77D-4E64-9042-B685BB99CC28}" dt="2022-12-06T05:22:25.915" v="3660" actId="164"/>
          <ac:spMkLst>
            <pc:docMk/>
            <pc:sldMk cId="2654746664" sldId="297"/>
            <ac:spMk id="10" creationId="{A604DF17-1FEF-FBCC-87D9-A87834AA786F}"/>
          </ac:spMkLst>
        </pc:spChg>
        <pc:spChg chg="add mod">
          <ac:chgData name="CAO THI TRIEU VI" userId="1a55d0bf-e781-4ea5-8549-370b5719438e" providerId="ADAL" clId="{36FD5517-A77D-4E64-9042-B685BB99CC28}" dt="2022-12-06T05:22:25.915" v="3660" actId="164"/>
          <ac:spMkLst>
            <pc:docMk/>
            <pc:sldMk cId="2654746664" sldId="297"/>
            <ac:spMk id="11" creationId="{32C3F035-0E8A-DB44-3C0C-872089C0FDC8}"/>
          </ac:spMkLst>
        </pc:spChg>
        <pc:spChg chg="mod">
          <ac:chgData name="CAO THI TRIEU VI" userId="1a55d0bf-e781-4ea5-8549-370b5719438e" providerId="ADAL" clId="{36FD5517-A77D-4E64-9042-B685BB99CC28}" dt="2022-12-06T05:26:15.610" v="3694"/>
          <ac:spMkLst>
            <pc:docMk/>
            <pc:sldMk cId="2654746664" sldId="297"/>
            <ac:spMk id="16" creationId="{22C06137-AFFD-C48E-251D-A34589AC0643}"/>
          </ac:spMkLst>
        </pc:spChg>
        <pc:spChg chg="mod">
          <ac:chgData name="CAO THI TRIEU VI" userId="1a55d0bf-e781-4ea5-8549-370b5719438e" providerId="ADAL" clId="{36FD5517-A77D-4E64-9042-B685BB99CC28}" dt="2022-12-06T05:26:15.610" v="3694"/>
          <ac:spMkLst>
            <pc:docMk/>
            <pc:sldMk cId="2654746664" sldId="297"/>
            <ac:spMk id="17" creationId="{FD8CCE31-5BCB-73D8-22CE-410CA82FC082}"/>
          </ac:spMkLst>
        </pc:spChg>
        <pc:spChg chg="add mod">
          <ac:chgData name="CAO THI TRIEU VI" userId="1a55d0bf-e781-4ea5-8549-370b5719438e" providerId="ADAL" clId="{36FD5517-A77D-4E64-9042-B685BB99CC28}" dt="2022-12-06T07:58:41.857" v="6364" actId="164"/>
          <ac:spMkLst>
            <pc:docMk/>
            <pc:sldMk cId="2654746664" sldId="297"/>
            <ac:spMk id="18" creationId="{974302BD-648D-786E-F087-F8C6D0CB3266}"/>
          </ac:spMkLst>
        </pc:spChg>
        <pc:spChg chg="add mod">
          <ac:chgData name="CAO THI TRIEU VI" userId="1a55d0bf-e781-4ea5-8549-370b5719438e" providerId="ADAL" clId="{36FD5517-A77D-4E64-9042-B685BB99CC28}" dt="2022-12-06T07:58:41.857" v="6364" actId="164"/>
          <ac:spMkLst>
            <pc:docMk/>
            <pc:sldMk cId="2654746664" sldId="297"/>
            <ac:spMk id="19" creationId="{AC38BA03-4B4F-7672-65E4-FB41A36432C8}"/>
          </ac:spMkLst>
        </pc:spChg>
        <pc:spChg chg="add mod">
          <ac:chgData name="CAO THI TRIEU VI" userId="1a55d0bf-e781-4ea5-8549-370b5719438e" providerId="ADAL" clId="{36FD5517-A77D-4E64-9042-B685BB99CC28}" dt="2022-12-06T08:10:41.395" v="6441" actId="20577"/>
          <ac:spMkLst>
            <pc:docMk/>
            <pc:sldMk cId="2654746664" sldId="297"/>
            <ac:spMk id="21" creationId="{9D7623F8-FA05-56B0-019A-7868155E10F3}"/>
          </ac:spMkLst>
        </pc:spChg>
        <pc:spChg chg="add mod">
          <ac:chgData name="CAO THI TRIEU VI" userId="1a55d0bf-e781-4ea5-8549-370b5719438e" providerId="ADAL" clId="{36FD5517-A77D-4E64-9042-B685BB99CC28}" dt="2022-12-06T08:11:02.166" v="6446" actId="20577"/>
          <ac:spMkLst>
            <pc:docMk/>
            <pc:sldMk cId="2654746664" sldId="297"/>
            <ac:spMk id="22" creationId="{CBC93FA3-7B60-1803-8750-21EAB0003F17}"/>
          </ac:spMkLst>
        </pc:spChg>
        <pc:spChg chg="add mod">
          <ac:chgData name="CAO THI TRIEU VI" userId="1a55d0bf-e781-4ea5-8549-370b5719438e" providerId="ADAL" clId="{36FD5517-A77D-4E64-9042-B685BB99CC28}" dt="2022-12-06T08:11:12.045" v="6451" actId="20577"/>
          <ac:spMkLst>
            <pc:docMk/>
            <pc:sldMk cId="2654746664" sldId="297"/>
            <ac:spMk id="23" creationId="{7E15A275-FE53-5BD2-53A9-6432B1468046}"/>
          </ac:spMkLst>
        </pc:spChg>
        <pc:grpChg chg="add mod">
          <ac:chgData name="CAO THI TRIEU VI" userId="1a55d0bf-e781-4ea5-8549-370b5719438e" providerId="ADAL" clId="{36FD5517-A77D-4E64-9042-B685BB99CC28}" dt="2022-12-06T05:22:25.915" v="3660" actId="164"/>
          <ac:grpSpMkLst>
            <pc:docMk/>
            <pc:sldMk cId="2654746664" sldId="297"/>
            <ac:grpSpMk id="12" creationId="{7CF0E096-ED4A-6E8D-B189-E95039D38F97}"/>
          </ac:grpSpMkLst>
        </pc:grpChg>
        <pc:grpChg chg="add del mod">
          <ac:chgData name="CAO THI TRIEU VI" userId="1a55d0bf-e781-4ea5-8549-370b5719438e" providerId="ADAL" clId="{36FD5517-A77D-4E64-9042-B685BB99CC28}" dt="2022-12-06T05:26:21.337" v="3696" actId="478"/>
          <ac:grpSpMkLst>
            <pc:docMk/>
            <pc:sldMk cId="2654746664" sldId="297"/>
            <ac:grpSpMk id="15" creationId="{CDB18765-87B0-FFAB-44CF-B47B950869D7}"/>
          </ac:grpSpMkLst>
        </pc:grpChg>
        <pc:grpChg chg="add mod">
          <ac:chgData name="CAO THI TRIEU VI" userId="1a55d0bf-e781-4ea5-8549-370b5719438e" providerId="ADAL" clId="{36FD5517-A77D-4E64-9042-B685BB99CC28}" dt="2022-12-06T07:58:41.857" v="6364" actId="164"/>
          <ac:grpSpMkLst>
            <pc:docMk/>
            <pc:sldMk cId="2654746664" sldId="297"/>
            <ac:grpSpMk id="20" creationId="{F61E034A-C641-E621-5498-6708F4F16040}"/>
          </ac:grpSpMkLst>
        </pc:grpChg>
        <pc:picChg chg="mod">
          <ac:chgData name="CAO THI TRIEU VI" userId="1a55d0bf-e781-4ea5-8549-370b5719438e" providerId="ADAL" clId="{36FD5517-A77D-4E64-9042-B685BB99CC28}" dt="2022-12-06T05:28:13.672" v="3779" actId="1076"/>
          <ac:picMkLst>
            <pc:docMk/>
            <pc:sldMk cId="2654746664" sldId="297"/>
            <ac:picMk id="2" creationId="{691B1963-81D0-AE10-6C4D-7B1266FCE27F}"/>
          </ac:picMkLst>
        </pc:picChg>
        <pc:picChg chg="add mod ord modCrop">
          <ac:chgData name="CAO THI TRIEU VI" userId="1a55d0bf-e781-4ea5-8549-370b5719438e" providerId="ADAL" clId="{36FD5517-A77D-4E64-9042-B685BB99CC28}" dt="2022-12-06T08:00:40.835" v="6378" actId="1076"/>
          <ac:picMkLst>
            <pc:docMk/>
            <pc:sldMk cId="2654746664" sldId="297"/>
            <ac:picMk id="8" creationId="{94BE3FCC-C7F9-BD4A-FEC8-337F209EAB3E}"/>
          </ac:picMkLst>
        </pc:picChg>
        <pc:picChg chg="add mod">
          <ac:chgData name="CAO THI TRIEU VI" userId="1a55d0bf-e781-4ea5-8549-370b5719438e" providerId="ADAL" clId="{36FD5517-A77D-4E64-9042-B685BB99CC28}" dt="2022-12-06T08:00:57.315" v="6381" actId="1076"/>
          <ac:picMkLst>
            <pc:docMk/>
            <pc:sldMk cId="2654746664" sldId="297"/>
            <ac:picMk id="13" creationId="{3FE498C3-5D2E-B2C6-0BD5-EC8D51A26AF6}"/>
          </ac:picMkLst>
        </pc:picChg>
        <pc:picChg chg="add mod">
          <ac:chgData name="CAO THI TRIEU VI" userId="1a55d0bf-e781-4ea5-8549-370b5719438e" providerId="ADAL" clId="{36FD5517-A77D-4E64-9042-B685BB99CC28}" dt="2022-12-06T08:10:44.986" v="6442" actId="1076"/>
          <ac:picMkLst>
            <pc:docMk/>
            <pc:sldMk cId="2654746664" sldId="297"/>
            <ac:picMk id="14" creationId="{8D255196-FC21-4402-8377-9F8949D133A1}"/>
          </ac:picMkLst>
        </pc:picChg>
      </pc:sldChg>
      <pc:sldChg chg="addSp delSp modSp add mod modTransition delAnim modAnim">
        <pc:chgData name="CAO THI TRIEU VI" userId="1a55d0bf-e781-4ea5-8549-370b5719438e" providerId="ADAL" clId="{36FD5517-A77D-4E64-9042-B685BB99CC28}" dt="2022-12-06T08:18:31.367" v="6474"/>
        <pc:sldMkLst>
          <pc:docMk/>
          <pc:sldMk cId="1232582479" sldId="298"/>
        </pc:sldMkLst>
        <pc:spChg chg="mod">
          <ac:chgData name="CAO THI TRIEU VI" userId="1a55d0bf-e781-4ea5-8549-370b5719438e" providerId="ADAL" clId="{36FD5517-A77D-4E64-9042-B685BB99CC28}" dt="2022-12-06T05:29:01.759" v="3833" actId="1076"/>
          <ac:spMkLst>
            <pc:docMk/>
            <pc:sldMk cId="1232582479" sldId="298"/>
            <ac:spMk id="5" creationId="{39DC318C-28A7-7081-A63E-1EFEB96B5AA0}"/>
          </ac:spMkLst>
        </pc:spChg>
        <pc:spChg chg="mod">
          <ac:chgData name="CAO THI TRIEU VI" userId="1a55d0bf-e781-4ea5-8549-370b5719438e" providerId="ADAL" clId="{36FD5517-A77D-4E64-9042-B685BB99CC28}" dt="2022-12-06T05:28:57.973" v="3831"/>
          <ac:spMkLst>
            <pc:docMk/>
            <pc:sldMk cId="1232582479" sldId="298"/>
            <ac:spMk id="7" creationId="{0563E6BB-D607-FDD3-FAE7-9B60CC58A854}"/>
          </ac:spMkLst>
        </pc:spChg>
        <pc:spChg chg="mod">
          <ac:chgData name="CAO THI TRIEU VI" userId="1a55d0bf-e781-4ea5-8549-370b5719438e" providerId="ADAL" clId="{36FD5517-A77D-4E64-9042-B685BB99CC28}" dt="2022-12-06T05:29:36.413" v="3845" actId="20577"/>
          <ac:spMkLst>
            <pc:docMk/>
            <pc:sldMk cId="1232582479" sldId="298"/>
            <ac:spMk id="15" creationId="{7E6B3B32-83A6-BFF1-6C99-C5157CDBCBD9}"/>
          </ac:spMkLst>
        </pc:spChg>
        <pc:spChg chg="mod">
          <ac:chgData name="CAO THI TRIEU VI" userId="1a55d0bf-e781-4ea5-8549-370b5719438e" providerId="ADAL" clId="{36FD5517-A77D-4E64-9042-B685BB99CC28}" dt="2022-12-06T08:01:10.958" v="6383" actId="164"/>
          <ac:spMkLst>
            <pc:docMk/>
            <pc:sldMk cId="1232582479" sldId="298"/>
            <ac:spMk id="18" creationId="{974302BD-648D-786E-F087-F8C6D0CB3266}"/>
          </ac:spMkLst>
        </pc:spChg>
        <pc:spChg chg="mod">
          <ac:chgData name="CAO THI TRIEU VI" userId="1a55d0bf-e781-4ea5-8549-370b5719438e" providerId="ADAL" clId="{36FD5517-A77D-4E64-9042-B685BB99CC28}" dt="2022-12-06T08:01:10.958" v="6383" actId="164"/>
          <ac:spMkLst>
            <pc:docMk/>
            <pc:sldMk cId="1232582479" sldId="298"/>
            <ac:spMk id="19" creationId="{AC38BA03-4B4F-7672-65E4-FB41A36432C8}"/>
          </ac:spMkLst>
        </pc:spChg>
        <pc:grpChg chg="add mod">
          <ac:chgData name="CAO THI TRIEU VI" userId="1a55d0bf-e781-4ea5-8549-370b5719438e" providerId="ADAL" clId="{36FD5517-A77D-4E64-9042-B685BB99CC28}" dt="2022-12-06T05:29:08.968" v="3834" actId="1076"/>
          <ac:grpSpMkLst>
            <pc:docMk/>
            <pc:sldMk cId="1232582479" sldId="298"/>
            <ac:grpSpMk id="4" creationId="{B54B6543-F545-9810-06BE-3EB450AFD1ED}"/>
          </ac:grpSpMkLst>
        </pc:grpChg>
        <pc:grpChg chg="mod">
          <ac:chgData name="CAO THI TRIEU VI" userId="1a55d0bf-e781-4ea5-8549-370b5719438e" providerId="ADAL" clId="{36FD5517-A77D-4E64-9042-B685BB99CC28}" dt="2022-12-06T05:28:51.209" v="3830" actId="1076"/>
          <ac:grpSpMkLst>
            <pc:docMk/>
            <pc:sldMk cId="1232582479" sldId="298"/>
            <ac:grpSpMk id="12" creationId="{7CF0E096-ED4A-6E8D-B189-E95039D38F97}"/>
          </ac:grpSpMkLst>
        </pc:grpChg>
        <pc:grpChg chg="add mod">
          <ac:chgData name="CAO THI TRIEU VI" userId="1a55d0bf-e781-4ea5-8549-370b5719438e" providerId="ADAL" clId="{36FD5517-A77D-4E64-9042-B685BB99CC28}" dt="2022-12-06T08:01:10.958" v="6383" actId="164"/>
          <ac:grpSpMkLst>
            <pc:docMk/>
            <pc:sldMk cId="1232582479" sldId="298"/>
            <ac:grpSpMk id="16" creationId="{C0B95ABB-2C59-453E-46A8-FE6CFCE66DE2}"/>
          </ac:grpSpMkLst>
        </pc:grpChg>
        <pc:picChg chg="del">
          <ac:chgData name="CAO THI TRIEU VI" userId="1a55d0bf-e781-4ea5-8549-370b5719438e" providerId="ADAL" clId="{36FD5517-A77D-4E64-9042-B685BB99CC28}" dt="2022-12-06T05:28:25.908" v="3783" actId="478"/>
          <ac:picMkLst>
            <pc:docMk/>
            <pc:sldMk cId="1232582479" sldId="298"/>
            <ac:picMk id="8" creationId="{94BE3FCC-C7F9-BD4A-FEC8-337F209EAB3E}"/>
          </ac:picMkLst>
        </pc:picChg>
        <pc:picChg chg="del">
          <ac:chgData name="CAO THI TRIEU VI" userId="1a55d0bf-e781-4ea5-8549-370b5719438e" providerId="ADAL" clId="{36FD5517-A77D-4E64-9042-B685BB99CC28}" dt="2022-12-06T05:28:25.223" v="3782" actId="478"/>
          <ac:picMkLst>
            <pc:docMk/>
            <pc:sldMk cId="1232582479" sldId="298"/>
            <ac:picMk id="13" creationId="{3FE498C3-5D2E-B2C6-0BD5-EC8D51A26AF6}"/>
          </ac:picMkLst>
        </pc:picChg>
        <pc:picChg chg="del">
          <ac:chgData name="CAO THI TRIEU VI" userId="1a55d0bf-e781-4ea5-8549-370b5719438e" providerId="ADAL" clId="{36FD5517-A77D-4E64-9042-B685BB99CC28}" dt="2022-12-06T05:28:24.655" v="3781" actId="478"/>
          <ac:picMkLst>
            <pc:docMk/>
            <pc:sldMk cId="1232582479" sldId="298"/>
            <ac:picMk id="14" creationId="{8D255196-FC21-4402-8377-9F8949D133A1}"/>
          </ac:picMkLst>
        </pc:picChg>
      </pc:sldChg>
      <pc:sldChg chg="addSp delSp modSp add mod ord modTransition addAnim delAnim modAnim">
        <pc:chgData name="CAO THI TRIEU VI" userId="1a55d0bf-e781-4ea5-8549-370b5719438e" providerId="ADAL" clId="{36FD5517-A77D-4E64-9042-B685BB99CC28}" dt="2022-12-06T07:57:54.070" v="6360"/>
        <pc:sldMkLst>
          <pc:docMk/>
          <pc:sldMk cId="3585263413" sldId="299"/>
        </pc:sldMkLst>
        <pc:spChg chg="add mod">
          <ac:chgData name="CAO THI TRIEU VI" userId="1a55d0bf-e781-4ea5-8549-370b5719438e" providerId="ADAL" clId="{36FD5517-A77D-4E64-9042-B685BB99CC28}" dt="2022-12-06T05:30:04.169" v="3854" actId="164"/>
          <ac:spMkLst>
            <pc:docMk/>
            <pc:sldMk cId="3585263413" sldId="299"/>
            <ac:spMk id="4" creationId="{0B94698D-A0DB-E2C5-D48A-4685806995B9}"/>
          </ac:spMkLst>
        </pc:spChg>
        <pc:spChg chg="mod">
          <ac:chgData name="CAO THI TRIEU VI" userId="1a55d0bf-e781-4ea5-8549-370b5719438e" providerId="ADAL" clId="{36FD5517-A77D-4E64-9042-B685BB99CC28}" dt="2022-12-06T05:30:44.167" v="3856"/>
          <ac:spMkLst>
            <pc:docMk/>
            <pc:sldMk cId="3585263413" sldId="299"/>
            <ac:spMk id="16" creationId="{399C1B0E-387B-B21D-470F-3548B9CEC9B1}"/>
          </ac:spMkLst>
        </pc:spChg>
        <pc:spChg chg="mod">
          <ac:chgData name="CAO THI TRIEU VI" userId="1a55d0bf-e781-4ea5-8549-370b5719438e" providerId="ADAL" clId="{36FD5517-A77D-4E64-9042-B685BB99CC28}" dt="2022-12-06T05:30:44.167" v="3856"/>
          <ac:spMkLst>
            <pc:docMk/>
            <pc:sldMk cId="3585263413" sldId="299"/>
            <ac:spMk id="17" creationId="{55CE5F4A-8FF6-8002-D823-445A45134499}"/>
          </ac:spMkLst>
        </pc:spChg>
        <pc:spChg chg="mod">
          <ac:chgData name="CAO THI TRIEU VI" userId="1a55d0bf-e781-4ea5-8549-370b5719438e" providerId="ADAL" clId="{36FD5517-A77D-4E64-9042-B685BB99CC28}" dt="2022-12-06T05:30:04.169" v="3854" actId="164"/>
          <ac:spMkLst>
            <pc:docMk/>
            <pc:sldMk cId="3585263413" sldId="299"/>
            <ac:spMk id="18" creationId="{974302BD-648D-786E-F087-F8C6D0CB3266}"/>
          </ac:spMkLst>
        </pc:spChg>
        <pc:spChg chg="mod">
          <ac:chgData name="CAO THI TRIEU VI" userId="1a55d0bf-e781-4ea5-8549-370b5719438e" providerId="ADAL" clId="{36FD5517-A77D-4E64-9042-B685BB99CC28}" dt="2022-12-06T05:30:04.169" v="3854" actId="164"/>
          <ac:spMkLst>
            <pc:docMk/>
            <pc:sldMk cId="3585263413" sldId="299"/>
            <ac:spMk id="19" creationId="{AC38BA03-4B4F-7672-65E4-FB41A36432C8}"/>
          </ac:spMkLst>
        </pc:spChg>
        <pc:spChg chg="mod">
          <ac:chgData name="CAO THI TRIEU VI" userId="1a55d0bf-e781-4ea5-8549-370b5719438e" providerId="ADAL" clId="{36FD5517-A77D-4E64-9042-B685BB99CC28}" dt="2022-12-06T05:33:02.592" v="3866"/>
          <ac:spMkLst>
            <pc:docMk/>
            <pc:sldMk cId="3585263413" sldId="299"/>
            <ac:spMk id="22" creationId="{F4D121B5-94D3-9CEE-235D-D63A798A61E1}"/>
          </ac:spMkLst>
        </pc:spChg>
        <pc:spChg chg="mod">
          <ac:chgData name="CAO THI TRIEU VI" userId="1a55d0bf-e781-4ea5-8549-370b5719438e" providerId="ADAL" clId="{36FD5517-A77D-4E64-9042-B685BB99CC28}" dt="2022-12-06T05:33:02.592" v="3866"/>
          <ac:spMkLst>
            <pc:docMk/>
            <pc:sldMk cId="3585263413" sldId="299"/>
            <ac:spMk id="23" creationId="{05A0B1FA-5D38-4FBB-7B30-AA71E2E214FF}"/>
          </ac:spMkLst>
        </pc:spChg>
        <pc:grpChg chg="add mod">
          <ac:chgData name="CAO THI TRIEU VI" userId="1a55d0bf-e781-4ea5-8549-370b5719438e" providerId="ADAL" clId="{36FD5517-A77D-4E64-9042-B685BB99CC28}" dt="2022-12-06T05:30:04.169" v="3854" actId="164"/>
          <ac:grpSpMkLst>
            <pc:docMk/>
            <pc:sldMk cId="3585263413" sldId="299"/>
            <ac:grpSpMk id="7" creationId="{79F9112B-3886-1F6A-8512-936A3540E422}"/>
          </ac:grpSpMkLst>
        </pc:grpChg>
        <pc:grpChg chg="mod">
          <ac:chgData name="CAO THI TRIEU VI" userId="1a55d0bf-e781-4ea5-8549-370b5719438e" providerId="ADAL" clId="{36FD5517-A77D-4E64-9042-B685BB99CC28}" dt="2022-12-06T05:30:56.767" v="3858" actId="1076"/>
          <ac:grpSpMkLst>
            <pc:docMk/>
            <pc:sldMk cId="3585263413" sldId="299"/>
            <ac:grpSpMk id="12" creationId="{7CF0E096-ED4A-6E8D-B189-E95039D38F97}"/>
          </ac:grpSpMkLst>
        </pc:grpChg>
        <pc:grpChg chg="add del mod">
          <ac:chgData name="CAO THI TRIEU VI" userId="1a55d0bf-e781-4ea5-8549-370b5719438e" providerId="ADAL" clId="{36FD5517-A77D-4E64-9042-B685BB99CC28}" dt="2022-12-06T05:33:18.660" v="3870" actId="478"/>
          <ac:grpSpMkLst>
            <pc:docMk/>
            <pc:sldMk cId="3585263413" sldId="299"/>
            <ac:grpSpMk id="15" creationId="{9F191227-4F44-49CA-296F-930FFDD89897}"/>
          </ac:grpSpMkLst>
        </pc:grpChg>
        <pc:grpChg chg="add del mod">
          <ac:chgData name="CAO THI TRIEU VI" userId="1a55d0bf-e781-4ea5-8549-370b5719438e" providerId="ADAL" clId="{36FD5517-A77D-4E64-9042-B685BB99CC28}" dt="2022-12-06T05:33:18.115" v="3869"/>
          <ac:grpSpMkLst>
            <pc:docMk/>
            <pc:sldMk cId="3585263413" sldId="299"/>
            <ac:grpSpMk id="21" creationId="{3EAA7954-4705-5DF3-B652-673B4077B641}"/>
          </ac:grpSpMkLst>
        </pc:grpChg>
        <pc:picChg chg="del">
          <ac:chgData name="CAO THI TRIEU VI" userId="1a55d0bf-e781-4ea5-8549-370b5719438e" providerId="ADAL" clId="{36FD5517-A77D-4E64-9042-B685BB99CC28}" dt="2022-12-06T05:30:12.876" v="3855" actId="478"/>
          <ac:picMkLst>
            <pc:docMk/>
            <pc:sldMk cId="3585263413" sldId="299"/>
            <ac:picMk id="2" creationId="{691B1963-81D0-AE10-6C4D-7B1266FCE27F}"/>
          </ac:picMkLst>
        </pc:picChg>
        <pc:picChg chg="del">
          <ac:chgData name="CAO THI TRIEU VI" userId="1a55d0bf-e781-4ea5-8549-370b5719438e" providerId="ADAL" clId="{36FD5517-A77D-4E64-9042-B685BB99CC28}" dt="2022-12-06T05:29:48.450" v="3851" actId="478"/>
          <ac:picMkLst>
            <pc:docMk/>
            <pc:sldMk cId="3585263413" sldId="299"/>
            <ac:picMk id="8" creationId="{94BE3FCC-C7F9-BD4A-FEC8-337F209EAB3E}"/>
          </ac:picMkLst>
        </pc:picChg>
        <pc:picChg chg="del">
          <ac:chgData name="CAO THI TRIEU VI" userId="1a55d0bf-e781-4ea5-8549-370b5719438e" providerId="ADAL" clId="{36FD5517-A77D-4E64-9042-B685BB99CC28}" dt="2022-12-06T05:29:47.689" v="3850" actId="478"/>
          <ac:picMkLst>
            <pc:docMk/>
            <pc:sldMk cId="3585263413" sldId="299"/>
            <ac:picMk id="13" creationId="{3FE498C3-5D2E-B2C6-0BD5-EC8D51A26AF6}"/>
          </ac:picMkLst>
        </pc:picChg>
        <pc:picChg chg="del">
          <ac:chgData name="CAO THI TRIEU VI" userId="1a55d0bf-e781-4ea5-8549-370b5719438e" providerId="ADAL" clId="{36FD5517-A77D-4E64-9042-B685BB99CC28}" dt="2022-12-06T05:29:47.253" v="3849" actId="478"/>
          <ac:picMkLst>
            <pc:docMk/>
            <pc:sldMk cId="3585263413" sldId="299"/>
            <ac:picMk id="14" creationId="{8D255196-FC21-4402-8377-9F8949D133A1}"/>
          </ac:picMkLst>
        </pc:picChg>
        <pc:picChg chg="add del mod">
          <ac:chgData name="CAO THI TRIEU VI" userId="1a55d0bf-e781-4ea5-8549-370b5719438e" providerId="ADAL" clId="{36FD5517-A77D-4E64-9042-B685BB99CC28}" dt="2022-12-06T05:32:51.793" v="3864" actId="478"/>
          <ac:picMkLst>
            <pc:docMk/>
            <pc:sldMk cId="3585263413" sldId="299"/>
            <ac:picMk id="20" creationId="{74D03BBF-0E20-2CA2-7137-4C2C16451AC3}"/>
          </ac:picMkLst>
        </pc:picChg>
        <pc:picChg chg="add del mod">
          <ac:chgData name="CAO THI TRIEU VI" userId="1a55d0bf-e781-4ea5-8549-370b5719438e" providerId="ADAL" clId="{36FD5517-A77D-4E64-9042-B685BB99CC28}" dt="2022-12-06T05:33:48.962" v="3877" actId="478"/>
          <ac:picMkLst>
            <pc:docMk/>
            <pc:sldMk cId="3585263413" sldId="299"/>
            <ac:picMk id="24" creationId="{47A28B78-46C6-96C6-0616-B80C8AFC4EE9}"/>
          </ac:picMkLst>
        </pc:picChg>
        <pc:picChg chg="add mod">
          <ac:chgData name="CAO THI TRIEU VI" userId="1a55d0bf-e781-4ea5-8549-370b5719438e" providerId="ADAL" clId="{36FD5517-A77D-4E64-9042-B685BB99CC28}" dt="2022-12-06T05:34:16.763" v="3886" actId="1076"/>
          <ac:picMkLst>
            <pc:docMk/>
            <pc:sldMk cId="3585263413" sldId="299"/>
            <ac:picMk id="25" creationId="{7C47B7BE-F0FC-9395-4A8F-D848A30B39B3}"/>
          </ac:picMkLst>
        </pc:picChg>
      </pc:sldChg>
      <pc:sldChg chg="addSp delSp modSp add mod delAnim modAnim">
        <pc:chgData name="CAO THI TRIEU VI" userId="1a55d0bf-e781-4ea5-8549-370b5719438e" providerId="ADAL" clId="{36FD5517-A77D-4E64-9042-B685BB99CC28}" dt="2022-12-06T07:58:28.201" v="6363"/>
        <pc:sldMkLst>
          <pc:docMk/>
          <pc:sldMk cId="994084381" sldId="300"/>
        </pc:sldMkLst>
        <pc:spChg chg="mod">
          <ac:chgData name="CAO THI TRIEU VI" userId="1a55d0bf-e781-4ea5-8549-370b5719438e" providerId="ADAL" clId="{36FD5517-A77D-4E64-9042-B685BB99CC28}" dt="2022-12-06T05:33:31.952" v="3873"/>
          <ac:spMkLst>
            <pc:docMk/>
            <pc:sldMk cId="994084381" sldId="300"/>
            <ac:spMk id="8" creationId="{783C4A31-7483-8C7C-53C6-E820F51DFC31}"/>
          </ac:spMkLst>
        </pc:spChg>
        <pc:spChg chg="mod">
          <ac:chgData name="CAO THI TRIEU VI" userId="1a55d0bf-e781-4ea5-8549-370b5719438e" providerId="ADAL" clId="{36FD5517-A77D-4E64-9042-B685BB99CC28}" dt="2022-12-06T05:33:31.952" v="3873"/>
          <ac:spMkLst>
            <pc:docMk/>
            <pc:sldMk cId="994084381" sldId="300"/>
            <ac:spMk id="13" creationId="{1A065D0C-46B5-4921-745D-7AC43AF1898A}"/>
          </ac:spMkLst>
        </pc:spChg>
        <pc:grpChg chg="add mod">
          <ac:chgData name="CAO THI TRIEU VI" userId="1a55d0bf-e781-4ea5-8549-370b5719438e" providerId="ADAL" clId="{36FD5517-A77D-4E64-9042-B685BB99CC28}" dt="2022-12-06T05:33:35.402" v="3874" actId="1076"/>
          <ac:grpSpMkLst>
            <pc:docMk/>
            <pc:sldMk cId="994084381" sldId="300"/>
            <ac:grpSpMk id="2" creationId="{2AF396EB-B680-D436-3999-CC1F04D0D50E}"/>
          </ac:grpSpMkLst>
        </pc:grpChg>
        <pc:grpChg chg="del">
          <ac:chgData name="CAO THI TRIEU VI" userId="1a55d0bf-e781-4ea5-8549-370b5719438e" providerId="ADAL" clId="{36FD5517-A77D-4E64-9042-B685BB99CC28}" dt="2022-12-06T05:33:23.223" v="3872" actId="478"/>
          <ac:grpSpMkLst>
            <pc:docMk/>
            <pc:sldMk cId="994084381" sldId="300"/>
            <ac:grpSpMk id="15" creationId="{9F191227-4F44-49CA-296F-930FFDD89897}"/>
          </ac:grpSpMkLst>
        </pc:grpChg>
        <pc:picChg chg="add mod">
          <ac:chgData name="CAO THI TRIEU VI" userId="1a55d0bf-e781-4ea5-8549-370b5719438e" providerId="ADAL" clId="{36FD5517-A77D-4E64-9042-B685BB99CC28}" dt="2022-12-06T05:34:01.201" v="3882" actId="1076"/>
          <ac:picMkLst>
            <pc:docMk/>
            <pc:sldMk cId="994084381" sldId="300"/>
            <ac:picMk id="14" creationId="{2FC85611-1458-0FC3-D23A-8479348D7628}"/>
          </ac:picMkLst>
        </pc:picChg>
      </pc:sldChg>
      <pc:sldChg chg="modSp add mod ord modTransition">
        <pc:chgData name="CAO THI TRIEU VI" userId="1a55d0bf-e781-4ea5-8549-370b5719438e" providerId="ADAL" clId="{36FD5517-A77D-4E64-9042-B685BB99CC28}" dt="2022-12-06T08:02:03.682" v="6388"/>
        <pc:sldMkLst>
          <pc:docMk/>
          <pc:sldMk cId="4118379354" sldId="301"/>
        </pc:sldMkLst>
        <pc:spChg chg="mod">
          <ac:chgData name="CAO THI TRIEU VI" userId="1a55d0bf-e781-4ea5-8549-370b5719438e" providerId="ADAL" clId="{36FD5517-A77D-4E64-9042-B685BB99CC28}" dt="2022-12-06T05:34:37.232" v="3894" actId="20577"/>
          <ac:spMkLst>
            <pc:docMk/>
            <pc:sldMk cId="4118379354" sldId="301"/>
            <ac:spMk id="7" creationId="{0F874F8D-93CF-A55D-FA8E-0C9437B9EA92}"/>
          </ac:spMkLst>
        </pc:spChg>
        <pc:spChg chg="mod">
          <ac:chgData name="CAO THI TRIEU VI" userId="1a55d0bf-e781-4ea5-8549-370b5719438e" providerId="ADAL" clId="{36FD5517-A77D-4E64-9042-B685BB99CC28}" dt="2022-12-06T05:34:41.615" v="3895" actId="1076"/>
          <ac:spMkLst>
            <pc:docMk/>
            <pc:sldMk cId="4118379354" sldId="301"/>
            <ac:spMk id="8" creationId="{A126F5C7-0122-8AD8-4F31-148FCBBF641C}"/>
          </ac:spMkLst>
        </pc:spChg>
        <pc:spChg chg="mod">
          <ac:chgData name="CAO THI TRIEU VI" userId="1a55d0bf-e781-4ea5-8549-370b5719438e" providerId="ADAL" clId="{36FD5517-A77D-4E64-9042-B685BB99CC28}" dt="2022-12-06T06:24:21.609" v="5150" actId="207"/>
          <ac:spMkLst>
            <pc:docMk/>
            <pc:sldMk cId="4118379354" sldId="301"/>
            <ac:spMk id="10" creationId="{A313CCD1-1E5D-9D1A-921B-DD3ECA98871A}"/>
          </ac:spMkLst>
        </pc:spChg>
        <pc:spChg chg="mod">
          <ac:chgData name="CAO THI TRIEU VI" userId="1a55d0bf-e781-4ea5-8549-370b5719438e" providerId="ADAL" clId="{36FD5517-A77D-4E64-9042-B685BB99CC28}" dt="2022-12-06T06:24:07.239" v="5122" actId="14100"/>
          <ac:spMkLst>
            <pc:docMk/>
            <pc:sldMk cId="4118379354" sldId="301"/>
            <ac:spMk id="11" creationId="{33CED273-23F6-FB92-7C8A-DC36E47CDBDF}"/>
          </ac:spMkLst>
        </pc:spChg>
        <pc:grpChg chg="mod">
          <ac:chgData name="CAO THI TRIEU VI" userId="1a55d0bf-e781-4ea5-8549-370b5719438e" providerId="ADAL" clId="{36FD5517-A77D-4E64-9042-B685BB99CC28}" dt="2022-12-06T06:24:30.047" v="5153" actId="1076"/>
          <ac:grpSpMkLst>
            <pc:docMk/>
            <pc:sldMk cId="4118379354" sldId="301"/>
            <ac:grpSpMk id="12" creationId="{1052EDF0-8050-BFED-FF45-A852BF3EE826}"/>
          </ac:grpSpMkLst>
        </pc:grpChg>
        <pc:picChg chg="mod">
          <ac:chgData name="CAO THI TRIEU VI" userId="1a55d0bf-e781-4ea5-8549-370b5719438e" providerId="ADAL" clId="{36FD5517-A77D-4E64-9042-B685BB99CC28}" dt="2022-12-06T06:24:25.773" v="5152" actId="1076"/>
          <ac:picMkLst>
            <pc:docMk/>
            <pc:sldMk cId="4118379354" sldId="301"/>
            <ac:picMk id="6" creationId="{8540E7C9-7DB3-C89F-6FA3-472BA7238551}"/>
          </ac:picMkLst>
        </pc:picChg>
      </pc:sldChg>
      <pc:sldChg chg="modSp add mod ord modTransition">
        <pc:chgData name="CAO THI TRIEU VI" userId="1a55d0bf-e781-4ea5-8549-370b5719438e" providerId="ADAL" clId="{36FD5517-A77D-4E64-9042-B685BB99CC28}" dt="2022-12-06T08:01:55.098" v="6386"/>
        <pc:sldMkLst>
          <pc:docMk/>
          <pc:sldMk cId="1649369813" sldId="302"/>
        </pc:sldMkLst>
        <pc:spChg chg="mod">
          <ac:chgData name="CAO THI TRIEU VI" userId="1a55d0bf-e781-4ea5-8549-370b5719438e" providerId="ADAL" clId="{36FD5517-A77D-4E64-9042-B685BB99CC28}" dt="2022-12-06T06:25:36.408" v="5403" actId="14100"/>
          <ac:spMkLst>
            <pc:docMk/>
            <pc:sldMk cId="1649369813" sldId="302"/>
            <ac:spMk id="4" creationId="{3B067A2B-754A-9369-9964-0793B3A84309}"/>
          </ac:spMkLst>
        </pc:spChg>
      </pc:sldChg>
      <pc:sldChg chg="addSp delSp modSp add mod ord modTransition delAnim modAnim modNotesTx">
        <pc:chgData name="CAO THI TRIEU VI" userId="1a55d0bf-e781-4ea5-8549-370b5719438e" providerId="ADAL" clId="{36FD5517-A77D-4E64-9042-B685BB99CC28}" dt="2022-12-06T08:18:59.532" v="6475"/>
        <pc:sldMkLst>
          <pc:docMk/>
          <pc:sldMk cId="2230461961" sldId="303"/>
        </pc:sldMkLst>
        <pc:spChg chg="del">
          <ac:chgData name="CAO THI TRIEU VI" userId="1a55d0bf-e781-4ea5-8549-370b5719438e" providerId="ADAL" clId="{36FD5517-A77D-4E64-9042-B685BB99CC28}" dt="2022-12-06T05:36:43.169" v="4287" actId="478"/>
          <ac:spMkLst>
            <pc:docMk/>
            <pc:sldMk cId="2230461961" sldId="303"/>
            <ac:spMk id="4" creationId="{3B067A2B-754A-9369-9964-0793B3A84309}"/>
          </ac:spMkLst>
        </pc:spChg>
        <pc:spChg chg="add mod">
          <ac:chgData name="CAO THI TRIEU VI" userId="1a55d0bf-e781-4ea5-8549-370b5719438e" providerId="ADAL" clId="{36FD5517-A77D-4E64-9042-B685BB99CC28}" dt="2022-12-06T05:44:06.982" v="4419" actId="164"/>
          <ac:spMkLst>
            <pc:docMk/>
            <pc:sldMk cId="2230461961" sldId="303"/>
            <ac:spMk id="6" creationId="{EA73F4CA-CDCD-76D4-DDEA-0C2734F48D35}"/>
          </ac:spMkLst>
        </pc:spChg>
        <pc:spChg chg="add mod">
          <ac:chgData name="CAO THI TRIEU VI" userId="1a55d0bf-e781-4ea5-8549-370b5719438e" providerId="ADAL" clId="{36FD5517-A77D-4E64-9042-B685BB99CC28}" dt="2022-12-06T05:44:06.982" v="4419" actId="164"/>
          <ac:spMkLst>
            <pc:docMk/>
            <pc:sldMk cId="2230461961" sldId="303"/>
            <ac:spMk id="7" creationId="{9114AD0A-E4DB-2B53-92E7-8BF1B74660AA}"/>
          </ac:spMkLst>
        </pc:spChg>
        <pc:spChg chg="add mod">
          <ac:chgData name="CAO THI TRIEU VI" userId="1a55d0bf-e781-4ea5-8549-370b5719438e" providerId="ADAL" clId="{36FD5517-A77D-4E64-9042-B685BB99CC28}" dt="2022-12-06T05:47:27.410" v="4462" actId="1076"/>
          <ac:spMkLst>
            <pc:docMk/>
            <pc:sldMk cId="2230461961" sldId="303"/>
            <ac:spMk id="9" creationId="{F3A278A7-489B-514E-A165-8A9AED982F22}"/>
          </ac:spMkLst>
        </pc:spChg>
        <pc:spChg chg="add mod">
          <ac:chgData name="CAO THI TRIEU VI" userId="1a55d0bf-e781-4ea5-8549-370b5719438e" providerId="ADAL" clId="{36FD5517-A77D-4E64-9042-B685BB99CC28}" dt="2022-12-06T05:47:52.477" v="4556" actId="20577"/>
          <ac:spMkLst>
            <pc:docMk/>
            <pc:sldMk cId="2230461961" sldId="303"/>
            <ac:spMk id="10" creationId="{3A2EE165-83E0-EDDF-34C9-02C3A132D398}"/>
          </ac:spMkLst>
        </pc:spChg>
        <pc:grpChg chg="add mod">
          <ac:chgData name="CAO THI TRIEU VI" userId="1a55d0bf-e781-4ea5-8549-370b5719438e" providerId="ADAL" clId="{36FD5517-A77D-4E64-9042-B685BB99CC28}" dt="2022-12-06T05:44:10.104" v="4420" actId="1076"/>
          <ac:grpSpMkLst>
            <pc:docMk/>
            <pc:sldMk cId="2230461961" sldId="303"/>
            <ac:grpSpMk id="8" creationId="{A6295E47-6ECE-400F-6866-361098B26E18}"/>
          </ac:grpSpMkLst>
        </pc:grpChg>
        <pc:picChg chg="del">
          <ac:chgData name="CAO THI TRIEU VI" userId="1a55d0bf-e781-4ea5-8549-370b5719438e" providerId="ADAL" clId="{36FD5517-A77D-4E64-9042-B685BB99CC28}" dt="2022-12-06T05:36:43.894" v="4288" actId="478"/>
          <ac:picMkLst>
            <pc:docMk/>
            <pc:sldMk cId="2230461961" sldId="303"/>
            <ac:picMk id="2" creationId="{691B1963-81D0-AE10-6C4D-7B1266FCE27F}"/>
          </ac:picMkLst>
        </pc:picChg>
        <pc:picChg chg="add mod">
          <ac:chgData name="CAO THI TRIEU VI" userId="1a55d0bf-e781-4ea5-8549-370b5719438e" providerId="ADAL" clId="{36FD5517-A77D-4E64-9042-B685BB99CC28}" dt="2022-12-06T05:48:01.637" v="4558" actId="1076"/>
          <ac:picMkLst>
            <pc:docMk/>
            <pc:sldMk cId="2230461961" sldId="303"/>
            <ac:picMk id="11" creationId="{44BAC6F7-3CA2-AB31-25C1-9BB697FD5DEB}"/>
          </ac:picMkLst>
        </pc:picChg>
      </pc:sldChg>
      <pc:sldChg chg="addSp delSp modSp add mod modTransition modAnim">
        <pc:chgData name="CAO THI TRIEU VI" userId="1a55d0bf-e781-4ea5-8549-370b5719438e" providerId="ADAL" clId="{36FD5517-A77D-4E64-9042-B685BB99CC28}" dt="2022-12-06T08:19:10.996" v="6476"/>
        <pc:sldMkLst>
          <pc:docMk/>
          <pc:sldMk cId="1299644381" sldId="304"/>
        </pc:sldMkLst>
        <pc:spChg chg="mod">
          <ac:chgData name="CAO THI TRIEU VI" userId="1a55d0bf-e781-4ea5-8549-370b5719438e" providerId="ADAL" clId="{36FD5517-A77D-4E64-9042-B685BB99CC28}" dt="2022-12-06T05:48:18.642" v="4563"/>
          <ac:spMkLst>
            <pc:docMk/>
            <pc:sldMk cId="1299644381" sldId="304"/>
            <ac:spMk id="4" creationId="{AC4025D4-BD7B-DF51-80E5-F05832431619}"/>
          </ac:spMkLst>
        </pc:spChg>
        <pc:spChg chg="del">
          <ac:chgData name="CAO THI TRIEU VI" userId="1a55d0bf-e781-4ea5-8549-370b5719438e" providerId="ADAL" clId="{36FD5517-A77D-4E64-9042-B685BB99CC28}" dt="2022-12-06T05:48:05.831" v="4560" actId="478"/>
          <ac:spMkLst>
            <pc:docMk/>
            <pc:sldMk cId="1299644381" sldId="304"/>
            <ac:spMk id="9" creationId="{F3A278A7-489B-514E-A165-8A9AED982F22}"/>
          </ac:spMkLst>
        </pc:spChg>
        <pc:spChg chg="del mod">
          <ac:chgData name="CAO THI TRIEU VI" userId="1a55d0bf-e781-4ea5-8549-370b5719438e" providerId="ADAL" clId="{36FD5517-A77D-4E64-9042-B685BB99CC28}" dt="2022-12-06T05:48:07.602" v="4562" actId="478"/>
          <ac:spMkLst>
            <pc:docMk/>
            <pc:sldMk cId="1299644381" sldId="304"/>
            <ac:spMk id="10" creationId="{3A2EE165-83E0-EDDF-34C9-02C3A132D398}"/>
          </ac:spMkLst>
        </pc:spChg>
        <pc:spChg chg="mod">
          <ac:chgData name="CAO THI TRIEU VI" userId="1a55d0bf-e781-4ea5-8549-370b5719438e" providerId="ADAL" clId="{36FD5517-A77D-4E64-9042-B685BB99CC28}" dt="2022-12-06T05:50:09.550" v="4704" actId="20577"/>
          <ac:spMkLst>
            <pc:docMk/>
            <pc:sldMk cId="1299644381" sldId="304"/>
            <ac:spMk id="12" creationId="{2468888F-2D49-A23F-9D39-F892CAB7371E}"/>
          </ac:spMkLst>
        </pc:spChg>
        <pc:grpChg chg="add mod">
          <ac:chgData name="CAO THI TRIEU VI" userId="1a55d0bf-e781-4ea5-8549-370b5719438e" providerId="ADAL" clId="{36FD5517-A77D-4E64-9042-B685BB99CC28}" dt="2022-12-06T05:48:24.836" v="4565" actId="14100"/>
          <ac:grpSpMkLst>
            <pc:docMk/>
            <pc:sldMk cId="1299644381" sldId="304"/>
            <ac:grpSpMk id="2" creationId="{8AC52A90-7100-B4A3-F14D-687A49CDBA93}"/>
          </ac:grpSpMkLst>
        </pc:grpChg>
      </pc:sldChg>
      <pc:sldChg chg="modSp add mod modTransition modAnim">
        <pc:chgData name="CAO THI TRIEU VI" userId="1a55d0bf-e781-4ea5-8549-370b5719438e" providerId="ADAL" clId="{36FD5517-A77D-4E64-9042-B685BB99CC28}" dt="2022-12-06T08:19:20.401" v="6477"/>
        <pc:sldMkLst>
          <pc:docMk/>
          <pc:sldMk cId="2479339223" sldId="305"/>
        </pc:sldMkLst>
        <pc:spChg chg="mod">
          <ac:chgData name="CAO THI TRIEU VI" userId="1a55d0bf-e781-4ea5-8549-370b5719438e" providerId="ADAL" clId="{36FD5517-A77D-4E64-9042-B685BB99CC28}" dt="2022-12-06T05:49:40.421" v="4677" actId="14100"/>
          <ac:spMkLst>
            <pc:docMk/>
            <pc:sldMk cId="2479339223" sldId="305"/>
            <ac:spMk id="4" creationId="{AC4025D4-BD7B-DF51-80E5-F05832431619}"/>
          </ac:spMkLst>
        </pc:spChg>
        <pc:spChg chg="mod">
          <ac:chgData name="CAO THI TRIEU VI" userId="1a55d0bf-e781-4ea5-8549-370b5719438e" providerId="ADAL" clId="{36FD5517-A77D-4E64-9042-B685BB99CC28}" dt="2022-12-06T05:51:45.327" v="4712" actId="1076"/>
          <ac:spMkLst>
            <pc:docMk/>
            <pc:sldMk cId="2479339223" sldId="305"/>
            <ac:spMk id="12" creationId="{2468888F-2D49-A23F-9D39-F892CAB7371E}"/>
          </ac:spMkLst>
        </pc:spChg>
        <pc:grpChg chg="mod">
          <ac:chgData name="CAO THI TRIEU VI" userId="1a55d0bf-e781-4ea5-8549-370b5719438e" providerId="ADAL" clId="{36FD5517-A77D-4E64-9042-B685BB99CC28}" dt="2022-12-06T05:51:38.904" v="4710" actId="14100"/>
          <ac:grpSpMkLst>
            <pc:docMk/>
            <pc:sldMk cId="2479339223" sldId="305"/>
            <ac:grpSpMk id="2" creationId="{8AC52A90-7100-B4A3-F14D-687A49CDBA93}"/>
          </ac:grpSpMkLst>
        </pc:grpChg>
      </pc:sldChg>
      <pc:sldChg chg="addSp delSp modSp add mod ord modTransition modAnim">
        <pc:chgData name="CAO THI TRIEU VI" userId="1a55d0bf-e781-4ea5-8549-370b5719438e" providerId="ADAL" clId="{36FD5517-A77D-4E64-9042-B685BB99CC28}" dt="2022-12-06T08:19:30.575" v="6478"/>
        <pc:sldMkLst>
          <pc:docMk/>
          <pc:sldMk cId="84733005" sldId="306"/>
        </pc:sldMkLst>
        <pc:spChg chg="mod">
          <ac:chgData name="CAO THI TRIEU VI" userId="1a55d0bf-e781-4ea5-8549-370b5719438e" providerId="ADAL" clId="{36FD5517-A77D-4E64-9042-B685BB99CC28}" dt="2022-12-06T06:20:03.761" v="5037" actId="14100"/>
          <ac:spMkLst>
            <pc:docMk/>
            <pc:sldMk cId="84733005" sldId="306"/>
            <ac:spMk id="4" creationId="{E8B006C8-3E8C-FC4A-A162-F6E7F98197C7}"/>
          </ac:spMkLst>
        </pc:spChg>
        <pc:spChg chg="mod">
          <ac:chgData name="CAO THI TRIEU VI" userId="1a55d0bf-e781-4ea5-8549-370b5719438e" providerId="ADAL" clId="{36FD5517-A77D-4E64-9042-B685BB99CC28}" dt="2022-12-06T05:51:57.005" v="4717" actId="20577"/>
          <ac:spMkLst>
            <pc:docMk/>
            <pc:sldMk cId="84733005" sldId="306"/>
            <ac:spMk id="6" creationId="{EA73F4CA-CDCD-76D4-DDEA-0C2734F48D35}"/>
          </ac:spMkLst>
        </pc:spChg>
        <pc:spChg chg="mod">
          <ac:chgData name="CAO THI TRIEU VI" userId="1a55d0bf-e781-4ea5-8549-370b5719438e" providerId="ADAL" clId="{36FD5517-A77D-4E64-9042-B685BB99CC28}" dt="2022-12-06T06:19:32.714" v="5026" actId="20577"/>
          <ac:spMkLst>
            <pc:docMk/>
            <pc:sldMk cId="84733005" sldId="306"/>
            <ac:spMk id="7" creationId="{9114AD0A-E4DB-2B53-92E7-8BF1B74660AA}"/>
          </ac:spMkLst>
        </pc:spChg>
        <pc:spChg chg="del">
          <ac:chgData name="CAO THI TRIEU VI" userId="1a55d0bf-e781-4ea5-8549-370b5719438e" providerId="ADAL" clId="{36FD5517-A77D-4E64-9042-B685BB99CC28}" dt="2022-12-06T05:53:18.585" v="4955" actId="478"/>
          <ac:spMkLst>
            <pc:docMk/>
            <pc:sldMk cId="84733005" sldId="306"/>
            <ac:spMk id="9" creationId="{F3A278A7-489B-514E-A165-8A9AED982F22}"/>
          </ac:spMkLst>
        </pc:spChg>
        <pc:spChg chg="del">
          <ac:chgData name="CAO THI TRIEU VI" userId="1a55d0bf-e781-4ea5-8549-370b5719438e" providerId="ADAL" clId="{36FD5517-A77D-4E64-9042-B685BB99CC28}" dt="2022-12-06T05:53:18.585" v="4955" actId="478"/>
          <ac:spMkLst>
            <pc:docMk/>
            <pc:sldMk cId="84733005" sldId="306"/>
            <ac:spMk id="10" creationId="{3A2EE165-83E0-EDDF-34C9-02C3A132D398}"/>
          </ac:spMkLst>
        </pc:spChg>
        <pc:spChg chg="mod">
          <ac:chgData name="CAO THI TRIEU VI" userId="1a55d0bf-e781-4ea5-8549-370b5719438e" providerId="ADAL" clId="{36FD5517-A77D-4E64-9042-B685BB99CC28}" dt="2022-12-06T06:20:16.768" v="5077" actId="20577"/>
          <ac:spMkLst>
            <pc:docMk/>
            <pc:sldMk cId="84733005" sldId="306"/>
            <ac:spMk id="12" creationId="{BFE8343C-E1CA-B63A-D2EF-9F2A0041B4D5}"/>
          </ac:spMkLst>
        </pc:spChg>
        <pc:grpChg chg="add mod">
          <ac:chgData name="CAO THI TRIEU VI" userId="1a55d0bf-e781-4ea5-8549-370b5719438e" providerId="ADAL" clId="{36FD5517-A77D-4E64-9042-B685BB99CC28}" dt="2022-12-06T06:18:41.357" v="4958" actId="1076"/>
          <ac:grpSpMkLst>
            <pc:docMk/>
            <pc:sldMk cId="84733005" sldId="306"/>
            <ac:grpSpMk id="2" creationId="{4D061007-DEF4-30F8-C27F-5F948216A701}"/>
          </ac:grpSpMkLst>
        </pc:grpChg>
        <pc:picChg chg="mod">
          <ac:chgData name="CAO THI TRIEU VI" userId="1a55d0bf-e781-4ea5-8549-370b5719438e" providerId="ADAL" clId="{36FD5517-A77D-4E64-9042-B685BB99CC28}" dt="2022-12-06T05:53:16.892" v="4954" actId="14100"/>
          <ac:picMkLst>
            <pc:docMk/>
            <pc:sldMk cId="84733005" sldId="306"/>
            <ac:picMk id="11" creationId="{44BAC6F7-3CA2-AB31-25C1-9BB697FD5DEB}"/>
          </ac:picMkLst>
        </pc:picChg>
      </pc:sldChg>
      <pc:sldChg chg="addSp delSp modSp add mod modTransition delAnim modAnim">
        <pc:chgData name="CAO THI TRIEU VI" userId="1a55d0bf-e781-4ea5-8549-370b5719438e" providerId="ADAL" clId="{36FD5517-A77D-4E64-9042-B685BB99CC28}" dt="2022-12-06T08:15:08.564" v="6466" actId="478"/>
        <pc:sldMkLst>
          <pc:docMk/>
          <pc:sldMk cId="2721160408" sldId="307"/>
        </pc:sldMkLst>
        <pc:spChg chg="del">
          <ac:chgData name="CAO THI TRIEU VI" userId="1a55d0bf-e781-4ea5-8549-370b5719438e" providerId="ADAL" clId="{36FD5517-A77D-4E64-9042-B685BB99CC28}" dt="2022-12-06T06:22:23.052" v="5085" actId="478"/>
          <ac:spMkLst>
            <pc:docMk/>
            <pc:sldMk cId="2721160408" sldId="307"/>
            <ac:spMk id="2" creationId="{2F033215-4B43-4B22-222D-FD2FDDC34058}"/>
          </ac:spMkLst>
        </pc:spChg>
        <pc:spChg chg="del">
          <ac:chgData name="CAO THI TRIEU VI" userId="1a55d0bf-e781-4ea5-8549-370b5719438e" providerId="ADAL" clId="{36FD5517-A77D-4E64-9042-B685BB99CC28}" dt="2022-12-06T06:22:23.052" v="5085" actId="478"/>
          <ac:spMkLst>
            <pc:docMk/>
            <pc:sldMk cId="2721160408" sldId="307"/>
            <ac:spMk id="4" creationId="{833240BF-050C-5D94-5822-BC61D71782F5}"/>
          </ac:spMkLst>
        </pc:spChg>
        <pc:spChg chg="del">
          <ac:chgData name="CAO THI TRIEU VI" userId="1a55d0bf-e781-4ea5-8549-370b5719438e" providerId="ADAL" clId="{36FD5517-A77D-4E64-9042-B685BB99CC28}" dt="2022-12-06T06:22:23.052" v="5085" actId="478"/>
          <ac:spMkLst>
            <pc:docMk/>
            <pc:sldMk cId="2721160408" sldId="307"/>
            <ac:spMk id="6" creationId="{283732A8-9337-29C5-9045-A700D692A62B}"/>
          </ac:spMkLst>
        </pc:spChg>
        <pc:spChg chg="del">
          <ac:chgData name="CAO THI TRIEU VI" userId="1a55d0bf-e781-4ea5-8549-370b5719438e" providerId="ADAL" clId="{36FD5517-A77D-4E64-9042-B685BB99CC28}" dt="2022-12-06T06:22:23.052" v="5085" actId="478"/>
          <ac:spMkLst>
            <pc:docMk/>
            <pc:sldMk cId="2721160408" sldId="307"/>
            <ac:spMk id="8" creationId="{43104A36-8CC3-9C1A-545A-754209A8AA69}"/>
          </ac:spMkLst>
        </pc:spChg>
        <pc:spChg chg="del">
          <ac:chgData name="CAO THI TRIEU VI" userId="1a55d0bf-e781-4ea5-8549-370b5719438e" providerId="ADAL" clId="{36FD5517-A77D-4E64-9042-B685BB99CC28}" dt="2022-12-06T06:22:23.052" v="5085" actId="478"/>
          <ac:spMkLst>
            <pc:docMk/>
            <pc:sldMk cId="2721160408" sldId="307"/>
            <ac:spMk id="9" creationId="{5CCC2355-1BA8-02EE-B893-52B5B82748A0}"/>
          </ac:spMkLst>
        </pc:spChg>
        <pc:spChg chg="add mod">
          <ac:chgData name="CAO THI TRIEU VI" userId="1a55d0bf-e781-4ea5-8549-370b5719438e" providerId="ADAL" clId="{36FD5517-A77D-4E64-9042-B685BB99CC28}" dt="2022-12-06T06:29:00.833" v="5809" actId="20577"/>
          <ac:spMkLst>
            <pc:docMk/>
            <pc:sldMk cId="2721160408" sldId="307"/>
            <ac:spMk id="10" creationId="{B04593B7-E0AE-CA20-F89A-0641AAC05011}"/>
          </ac:spMkLst>
        </pc:spChg>
        <pc:spChg chg="add mod">
          <ac:chgData name="CAO THI TRIEU VI" userId="1a55d0bf-e781-4ea5-8549-370b5719438e" providerId="ADAL" clId="{36FD5517-A77D-4E64-9042-B685BB99CC28}" dt="2022-12-06T06:29:24.446" v="5834" actId="20577"/>
          <ac:spMkLst>
            <pc:docMk/>
            <pc:sldMk cId="2721160408" sldId="307"/>
            <ac:spMk id="11" creationId="{FBBB7598-AEB2-B523-4E7F-7D5D0B5F25B1}"/>
          </ac:spMkLst>
        </pc:spChg>
        <pc:spChg chg="add mod">
          <ac:chgData name="CAO THI TRIEU VI" userId="1a55d0bf-e781-4ea5-8549-370b5719438e" providerId="ADAL" clId="{36FD5517-A77D-4E64-9042-B685BB99CC28}" dt="2022-12-06T06:29:21.135" v="5827" actId="20577"/>
          <ac:spMkLst>
            <pc:docMk/>
            <pc:sldMk cId="2721160408" sldId="307"/>
            <ac:spMk id="12" creationId="{A8C52F97-64C4-41FB-0305-EF35DC5E32E9}"/>
          </ac:spMkLst>
        </pc:spChg>
        <pc:spChg chg="add mod">
          <ac:chgData name="CAO THI TRIEU VI" userId="1a55d0bf-e781-4ea5-8549-370b5719438e" providerId="ADAL" clId="{36FD5517-A77D-4E64-9042-B685BB99CC28}" dt="2022-12-06T06:29:42.474" v="5853" actId="20577"/>
          <ac:spMkLst>
            <pc:docMk/>
            <pc:sldMk cId="2721160408" sldId="307"/>
            <ac:spMk id="18" creationId="{6A10A8F5-D191-EC5E-FF1D-A87CCA6134BC}"/>
          </ac:spMkLst>
        </pc:spChg>
        <pc:spChg chg="add mod">
          <ac:chgData name="CAO THI TRIEU VI" userId="1a55d0bf-e781-4ea5-8549-370b5719438e" providerId="ADAL" clId="{36FD5517-A77D-4E64-9042-B685BB99CC28}" dt="2022-12-06T06:29:44.647" v="5855" actId="20577"/>
          <ac:spMkLst>
            <pc:docMk/>
            <pc:sldMk cId="2721160408" sldId="307"/>
            <ac:spMk id="19" creationId="{7A2EFB96-9A75-9BC4-0C0F-45F631CE6FAB}"/>
          </ac:spMkLst>
        </pc:spChg>
        <pc:picChg chg="del">
          <ac:chgData name="CAO THI TRIEU VI" userId="1a55d0bf-e781-4ea5-8549-370b5719438e" providerId="ADAL" clId="{36FD5517-A77D-4E64-9042-B685BB99CC28}" dt="2022-12-06T08:15:08.564" v="6466" actId="478"/>
          <ac:picMkLst>
            <pc:docMk/>
            <pc:sldMk cId="2721160408" sldId="307"/>
            <ac:picMk id="7" creationId="{13ACB92F-9106-5E97-4427-87990AA6D2DE}"/>
          </ac:picMkLst>
        </pc:picChg>
        <pc:picChg chg="add mod">
          <ac:chgData name="CAO THI TRIEU VI" userId="1a55d0bf-e781-4ea5-8549-370b5719438e" providerId="ADAL" clId="{36FD5517-A77D-4E64-9042-B685BB99CC28}" dt="2022-12-06T06:22:49.989" v="5090"/>
          <ac:picMkLst>
            <pc:docMk/>
            <pc:sldMk cId="2721160408" sldId="307"/>
            <ac:picMk id="13" creationId="{5E9407DB-39D9-168C-19ED-B615D6E14865}"/>
          </ac:picMkLst>
        </pc:picChg>
        <pc:picChg chg="add mod">
          <ac:chgData name="CAO THI TRIEU VI" userId="1a55d0bf-e781-4ea5-8549-370b5719438e" providerId="ADAL" clId="{36FD5517-A77D-4E64-9042-B685BB99CC28}" dt="2022-12-06T06:22:49.989" v="5090"/>
          <ac:picMkLst>
            <pc:docMk/>
            <pc:sldMk cId="2721160408" sldId="307"/>
            <ac:picMk id="14" creationId="{5CD77913-EF6A-054F-AE90-057FE7543223}"/>
          </ac:picMkLst>
        </pc:picChg>
        <pc:picChg chg="add mod">
          <ac:chgData name="CAO THI TRIEU VI" userId="1a55d0bf-e781-4ea5-8549-370b5719438e" providerId="ADAL" clId="{36FD5517-A77D-4E64-9042-B685BB99CC28}" dt="2022-12-06T06:22:49.989" v="5090"/>
          <ac:picMkLst>
            <pc:docMk/>
            <pc:sldMk cId="2721160408" sldId="307"/>
            <ac:picMk id="15" creationId="{F024D64B-A00D-5FB8-AB60-74957D6E70C1}"/>
          </ac:picMkLst>
        </pc:picChg>
        <pc:picChg chg="add mod">
          <ac:chgData name="CAO THI TRIEU VI" userId="1a55d0bf-e781-4ea5-8549-370b5719438e" providerId="ADAL" clId="{36FD5517-A77D-4E64-9042-B685BB99CC28}" dt="2022-12-06T06:22:49.989" v="5090"/>
          <ac:picMkLst>
            <pc:docMk/>
            <pc:sldMk cId="2721160408" sldId="307"/>
            <ac:picMk id="16" creationId="{F03BEB92-46E5-6F79-92D0-1986E8848810}"/>
          </ac:picMkLst>
        </pc:picChg>
        <pc:picChg chg="add mod">
          <ac:chgData name="CAO THI TRIEU VI" userId="1a55d0bf-e781-4ea5-8549-370b5719438e" providerId="ADAL" clId="{36FD5517-A77D-4E64-9042-B685BB99CC28}" dt="2022-12-06T06:22:49.989" v="5090"/>
          <ac:picMkLst>
            <pc:docMk/>
            <pc:sldMk cId="2721160408" sldId="307"/>
            <ac:picMk id="17" creationId="{A23D8E4F-13E6-797F-5A23-04D85B2AD1EF}"/>
          </ac:picMkLst>
        </pc:picChg>
      </pc:sldChg>
      <pc:sldChg chg="addSp delSp modSp add mod ord modTransition delAnim modAnim">
        <pc:chgData name="CAO THI TRIEU VI" userId="1a55d0bf-e781-4ea5-8549-370b5719438e" providerId="ADAL" clId="{36FD5517-A77D-4E64-9042-B685BB99CC28}" dt="2022-12-06T08:05:01.451" v="6412"/>
        <pc:sldMkLst>
          <pc:docMk/>
          <pc:sldMk cId="732686725" sldId="308"/>
        </pc:sldMkLst>
        <pc:spChg chg="add mod">
          <ac:chgData name="CAO THI TRIEU VI" userId="1a55d0bf-e781-4ea5-8549-370b5719438e" providerId="ADAL" clId="{36FD5517-A77D-4E64-9042-B685BB99CC28}" dt="2022-12-06T06:27:47.439" v="5643" actId="404"/>
          <ac:spMkLst>
            <pc:docMk/>
            <pc:sldMk cId="732686725" sldId="308"/>
            <ac:spMk id="2" creationId="{5C787AC0-05AD-0353-5059-CFE8CECBE577}"/>
          </ac:spMkLst>
        </pc:spChg>
        <pc:spChg chg="add mod">
          <ac:chgData name="CAO THI TRIEU VI" userId="1a55d0bf-e781-4ea5-8549-370b5719438e" providerId="ADAL" clId="{36FD5517-A77D-4E64-9042-B685BB99CC28}" dt="2022-12-06T06:29:07.646" v="5812" actId="20577"/>
          <ac:spMkLst>
            <pc:docMk/>
            <pc:sldMk cId="732686725" sldId="308"/>
            <ac:spMk id="4" creationId="{2E92E09D-0E19-5153-1959-9E9346F8AE49}"/>
          </ac:spMkLst>
        </pc:spChg>
        <pc:spChg chg="add mod">
          <ac:chgData name="CAO THI TRIEU VI" userId="1a55d0bf-e781-4ea5-8549-370b5719438e" providerId="ADAL" clId="{36FD5517-A77D-4E64-9042-B685BB99CC28}" dt="2022-12-06T06:29:09.993" v="5815" actId="20577"/>
          <ac:spMkLst>
            <pc:docMk/>
            <pc:sldMk cId="732686725" sldId="308"/>
            <ac:spMk id="6" creationId="{3BC6F23E-A5D6-EE2D-974A-81321DA31D50}"/>
          </ac:spMkLst>
        </pc:spChg>
        <pc:spChg chg="add mod">
          <ac:chgData name="CAO THI TRIEU VI" userId="1a55d0bf-e781-4ea5-8549-370b5719438e" providerId="ADAL" clId="{36FD5517-A77D-4E64-9042-B685BB99CC28}" dt="2022-12-06T06:29:12.224" v="5818" actId="20577"/>
          <ac:spMkLst>
            <pc:docMk/>
            <pc:sldMk cId="732686725" sldId="308"/>
            <ac:spMk id="13" creationId="{A8AD9A5C-2225-77CF-581B-D77EF709447D}"/>
          </ac:spMkLst>
        </pc:spChg>
        <pc:spChg chg="add mod">
          <ac:chgData name="CAO THI TRIEU VI" userId="1a55d0bf-e781-4ea5-8549-370b5719438e" providerId="ADAL" clId="{36FD5517-A77D-4E64-9042-B685BB99CC28}" dt="2022-12-06T06:29:14.934" v="5821" actId="20577"/>
          <ac:spMkLst>
            <pc:docMk/>
            <pc:sldMk cId="732686725" sldId="308"/>
            <ac:spMk id="14" creationId="{2B860483-54FA-F327-55D7-E50B44447699}"/>
          </ac:spMkLst>
        </pc:spChg>
        <pc:picChg chg="del">
          <ac:chgData name="CAO THI TRIEU VI" userId="1a55d0bf-e781-4ea5-8549-370b5719438e" providerId="ADAL" clId="{36FD5517-A77D-4E64-9042-B685BB99CC28}" dt="2022-12-06T06:22:26.951" v="5087" actId="478"/>
          <ac:picMkLst>
            <pc:docMk/>
            <pc:sldMk cId="732686725" sldId="308"/>
            <ac:picMk id="7" creationId="{13ACB92F-9106-5E97-4427-87990AA6D2DE}"/>
          </ac:picMkLst>
        </pc:picChg>
        <pc:picChg chg="add mod">
          <ac:chgData name="CAO THI TRIEU VI" userId="1a55d0bf-e781-4ea5-8549-370b5719438e" providerId="ADAL" clId="{36FD5517-A77D-4E64-9042-B685BB99CC28}" dt="2022-12-06T06:23:22.979" v="5093"/>
          <ac:picMkLst>
            <pc:docMk/>
            <pc:sldMk cId="732686725" sldId="308"/>
            <ac:picMk id="8" creationId="{1B523303-9404-83F7-8054-518DE600061A}"/>
          </ac:picMkLst>
        </pc:picChg>
        <pc:picChg chg="add mod">
          <ac:chgData name="CAO THI TRIEU VI" userId="1a55d0bf-e781-4ea5-8549-370b5719438e" providerId="ADAL" clId="{36FD5517-A77D-4E64-9042-B685BB99CC28}" dt="2022-12-06T06:23:22.979" v="5093"/>
          <ac:picMkLst>
            <pc:docMk/>
            <pc:sldMk cId="732686725" sldId="308"/>
            <ac:picMk id="9" creationId="{21F0B601-0359-7406-BA09-9AA986EAAD72}"/>
          </ac:picMkLst>
        </pc:picChg>
        <pc:picChg chg="add mod">
          <ac:chgData name="CAO THI TRIEU VI" userId="1a55d0bf-e781-4ea5-8549-370b5719438e" providerId="ADAL" clId="{36FD5517-A77D-4E64-9042-B685BB99CC28}" dt="2022-12-06T06:23:22.979" v="5093"/>
          <ac:picMkLst>
            <pc:docMk/>
            <pc:sldMk cId="732686725" sldId="308"/>
            <ac:picMk id="10" creationId="{39337B6B-D5E6-2C87-7D1A-ED7D87617F3D}"/>
          </ac:picMkLst>
        </pc:picChg>
        <pc:picChg chg="add mod">
          <ac:chgData name="CAO THI TRIEU VI" userId="1a55d0bf-e781-4ea5-8549-370b5719438e" providerId="ADAL" clId="{36FD5517-A77D-4E64-9042-B685BB99CC28}" dt="2022-12-06T06:23:22.979" v="5093"/>
          <ac:picMkLst>
            <pc:docMk/>
            <pc:sldMk cId="732686725" sldId="308"/>
            <ac:picMk id="11" creationId="{BAF733DD-F654-7C16-3D37-7824EB546427}"/>
          </ac:picMkLst>
        </pc:picChg>
        <pc:picChg chg="add mod">
          <ac:chgData name="CAO THI TRIEU VI" userId="1a55d0bf-e781-4ea5-8549-370b5719438e" providerId="ADAL" clId="{36FD5517-A77D-4E64-9042-B685BB99CC28}" dt="2022-12-06T06:23:22.979" v="5093"/>
          <ac:picMkLst>
            <pc:docMk/>
            <pc:sldMk cId="732686725" sldId="308"/>
            <ac:picMk id="12" creationId="{5922E89D-0439-9D79-2797-7E98EA75397F}"/>
          </ac:picMkLst>
        </pc:picChg>
      </pc:sldChg>
      <pc:sldChg chg="modSp add mod ord modTransition">
        <pc:chgData name="CAO THI TRIEU VI" userId="1a55d0bf-e781-4ea5-8549-370b5719438e" providerId="ADAL" clId="{36FD5517-A77D-4E64-9042-B685BB99CC28}" dt="2022-12-06T08:04:36.433" v="6409"/>
        <pc:sldMkLst>
          <pc:docMk/>
          <pc:sldMk cId="1138809446" sldId="309"/>
        </pc:sldMkLst>
        <pc:spChg chg="mod">
          <ac:chgData name="CAO THI TRIEU VI" userId="1a55d0bf-e781-4ea5-8549-370b5719438e" providerId="ADAL" clId="{36FD5517-A77D-4E64-9042-B685BB99CC28}" dt="2022-12-06T06:25:14.934" v="5315" actId="20577"/>
          <ac:spMkLst>
            <pc:docMk/>
            <pc:sldMk cId="1138809446" sldId="309"/>
            <ac:spMk id="4" creationId="{3B067A2B-754A-9369-9964-0793B3A84309}"/>
          </ac:spMkLst>
        </pc:spChg>
      </pc:sldChg>
      <pc:sldChg chg="modSp add mod ord modTransition">
        <pc:chgData name="CAO THI TRIEU VI" userId="1a55d0bf-e781-4ea5-8549-370b5719438e" providerId="ADAL" clId="{36FD5517-A77D-4E64-9042-B685BB99CC28}" dt="2022-12-06T08:04:49.685" v="6411"/>
        <pc:sldMkLst>
          <pc:docMk/>
          <pc:sldMk cId="1516301245" sldId="310"/>
        </pc:sldMkLst>
        <pc:spChg chg="mod">
          <ac:chgData name="CAO THI TRIEU VI" userId="1a55d0bf-e781-4ea5-8549-370b5719438e" providerId="ADAL" clId="{36FD5517-A77D-4E64-9042-B685BB99CC28}" dt="2022-12-06T06:25:53.008" v="5411" actId="20577"/>
          <ac:spMkLst>
            <pc:docMk/>
            <pc:sldMk cId="1516301245" sldId="310"/>
            <ac:spMk id="7" creationId="{0F874F8D-93CF-A55D-FA8E-0C9437B9EA92}"/>
          </ac:spMkLst>
        </pc:spChg>
        <pc:spChg chg="mod">
          <ac:chgData name="CAO THI TRIEU VI" userId="1a55d0bf-e781-4ea5-8549-370b5719438e" providerId="ADAL" clId="{36FD5517-A77D-4E64-9042-B685BB99CC28}" dt="2022-12-06T06:25:56.390" v="5412" actId="1076"/>
          <ac:spMkLst>
            <pc:docMk/>
            <pc:sldMk cId="1516301245" sldId="310"/>
            <ac:spMk id="8" creationId="{A126F5C7-0122-8AD8-4F31-148FCBBF641C}"/>
          </ac:spMkLst>
        </pc:spChg>
        <pc:spChg chg="mod">
          <ac:chgData name="CAO THI TRIEU VI" userId="1a55d0bf-e781-4ea5-8549-370b5719438e" providerId="ADAL" clId="{36FD5517-A77D-4E64-9042-B685BB99CC28}" dt="2022-12-06T06:26:37.812" v="5505" actId="1076"/>
          <ac:spMkLst>
            <pc:docMk/>
            <pc:sldMk cId="1516301245" sldId="310"/>
            <ac:spMk id="10" creationId="{A313CCD1-1E5D-9D1A-921B-DD3ECA98871A}"/>
          </ac:spMkLst>
        </pc:spChg>
        <pc:spChg chg="mod">
          <ac:chgData name="CAO THI TRIEU VI" userId="1a55d0bf-e781-4ea5-8549-370b5719438e" providerId="ADAL" clId="{36FD5517-A77D-4E64-9042-B685BB99CC28}" dt="2022-12-06T06:26:14.469" v="5465" actId="20577"/>
          <ac:spMkLst>
            <pc:docMk/>
            <pc:sldMk cId="1516301245" sldId="310"/>
            <ac:spMk id="11" creationId="{33CED273-23F6-FB92-7C8A-DC36E47CDBDF}"/>
          </ac:spMkLst>
        </pc:spChg>
        <pc:grpChg chg="mod">
          <ac:chgData name="CAO THI TRIEU VI" userId="1a55d0bf-e781-4ea5-8549-370b5719438e" providerId="ADAL" clId="{36FD5517-A77D-4E64-9042-B685BB99CC28}" dt="2022-12-06T06:26:44.616" v="5508" actId="1076"/>
          <ac:grpSpMkLst>
            <pc:docMk/>
            <pc:sldMk cId="1516301245" sldId="310"/>
            <ac:grpSpMk id="12" creationId="{1052EDF0-8050-BFED-FF45-A852BF3EE826}"/>
          </ac:grpSpMkLst>
        </pc:grpChg>
        <pc:picChg chg="mod">
          <ac:chgData name="CAO THI TRIEU VI" userId="1a55d0bf-e781-4ea5-8549-370b5719438e" providerId="ADAL" clId="{36FD5517-A77D-4E64-9042-B685BB99CC28}" dt="2022-12-06T06:26:41.586" v="5507" actId="1076"/>
          <ac:picMkLst>
            <pc:docMk/>
            <pc:sldMk cId="1516301245" sldId="310"/>
            <ac:picMk id="6" creationId="{8540E7C9-7DB3-C89F-6FA3-472BA7238551}"/>
          </ac:picMkLst>
        </pc:picChg>
      </pc:sldChg>
      <pc:sldChg chg="modSp add ord modTransition">
        <pc:chgData name="CAO THI TRIEU VI" userId="1a55d0bf-e781-4ea5-8549-370b5719438e" providerId="ADAL" clId="{36FD5517-A77D-4E64-9042-B685BB99CC28}" dt="2022-12-06T08:05:05.532" v="6413"/>
        <pc:sldMkLst>
          <pc:docMk/>
          <pc:sldMk cId="878474169" sldId="311"/>
        </pc:sldMkLst>
        <pc:spChg chg="mod">
          <ac:chgData name="CAO THI TRIEU VI" userId="1a55d0bf-e781-4ea5-8549-370b5719438e" providerId="ADAL" clId="{36FD5517-A77D-4E64-9042-B685BB99CC28}" dt="2022-12-06T06:31:51.177" v="6177" actId="20577"/>
          <ac:spMkLst>
            <pc:docMk/>
            <pc:sldMk cId="878474169" sldId="311"/>
            <ac:spMk id="4" creationId="{3B067A2B-754A-9369-9964-0793B3A84309}"/>
          </ac:spMkLst>
        </pc:spChg>
      </pc:sldChg>
      <pc:sldMasterChg chg="addSp modSp mod">
        <pc:chgData name="CAO THI TRIEU VI" userId="1a55d0bf-e781-4ea5-8549-370b5719438e" providerId="ADAL" clId="{36FD5517-A77D-4E64-9042-B685BB99CC28}" dt="2022-12-14T16:23:23.479" v="6485" actId="1076"/>
        <pc:sldMasterMkLst>
          <pc:docMk/>
          <pc:sldMasterMk cId="975618280" sldId="2147483648"/>
        </pc:sldMasterMkLst>
        <pc:picChg chg="add mod">
          <ac:chgData name="CAO THI TRIEU VI" userId="1a55d0bf-e781-4ea5-8549-370b5719438e" providerId="ADAL" clId="{36FD5517-A77D-4E64-9042-B685BB99CC28}" dt="2022-12-14T16:23:23.479" v="6485" actId="1076"/>
          <ac:picMkLst>
            <pc:docMk/>
            <pc:sldMasterMk cId="975618280" sldId="2147483648"/>
            <ac:picMk id="8" creationId="{A6691AE5-91DA-70ED-E611-598A675F3644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CE21A-3372-4D4C-B192-0E7049FD82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18E8C-F0F1-462B-8EF6-B2F81D052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8E8C-F0F1-462B-8EF6-B2F81D0523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1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8E8C-F0F1-462B-8EF6-B2F81D0523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2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8E8C-F0F1-462B-8EF6-B2F81D0523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1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B18E8C-F0F1-462B-8EF6-B2F81D0523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9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B18E8C-F0F1-462B-8EF6-B2F81D0523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4A-8E8A-8768-69FD-2158E6FFB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F9CAA-2B1C-2567-1AD6-F5605B8AE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BFC6-5D7D-84D1-4BCD-1A2272FF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5815-BA1E-08E8-3B89-C1088E5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B4B88-6EB7-D098-AEBE-3C403BA2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4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F1EB-0F7D-750B-DCF6-CDAF2525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4D926-31C5-1CF3-E853-740F92E9B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F606C-409F-79C5-3490-F8705042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5BC94-BFB0-E12C-2E91-CEC88CE1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2CA9C-54EC-777E-59EF-A4F09917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6C78A-0723-6CD6-A968-07A4020EF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F86C2-9C58-C4DF-3FA1-4158DC752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39CF-1169-9BDE-3255-70C5DC17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9595D-92BE-5DA3-2B08-89C8D9CA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67A6D-1954-7C17-C0AD-44E7FFD8D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0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C39C-A659-0EA8-F0DB-85700E32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691FC-5127-7328-875E-A8C4A03DA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BAC1-C438-51C3-6223-E1A47E25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B2B1B-4175-30B9-E024-60AD423C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D269C-9062-E97B-F8DE-11D39B11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2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43CC-ADCE-9ABF-95AC-0A5CA355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CF0B-7D8E-5698-5F06-16048F19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96B91-1DD1-5C08-DA74-0A3E88DC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82CD7-FFEE-1509-82C0-CDDF8B2F4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80589-22CD-EDAD-966A-56E94E5E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8B2E-45C3-6174-00D8-E3EC1F09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6812-274C-94FC-084B-CCFD2A2AF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61089-9533-E702-8805-A9260201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F9936-793B-8DF1-7FBA-FAD2B449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52B64-0A2D-2F60-BE8F-1D5DF0BC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B3024-72D7-CB1F-F42A-81D6BAE8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1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8A92-68C7-18FC-3A28-3EFAFADD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8D9C6-8201-C82B-6837-1D18CF386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5AA8B-D428-81A5-B999-57C09E2B2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4372F-C999-9E02-257E-325C164C5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0CD6B-31CF-7043-FE7E-5DAF84FDB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03536-5276-8BFF-3807-AF1FCCC5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547A-7C8B-3A8C-0423-D2B43F15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0A0E9-2BD4-1661-2559-E071C962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4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7826-6FEC-B851-D0CE-AE4B0E9A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0EAA2-F272-8939-A53F-D7CDB196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F6713-7736-74B6-B173-41C44C10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AE1F0-890B-1C6F-E981-FE548693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07ECC7-B3C6-5BC7-1BDA-9925FDC2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40F008-0F80-67A5-B48C-C20D02BF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4196-735C-5B4E-A014-BD0E6745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5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507A-B530-376B-E5D7-26DD69ED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596A-77B5-469B-8E85-1CF36590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F73C8-AA90-780F-FA59-B07E2E213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43E8A-324A-DC2A-BE35-D2EF786A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C69F-11A5-3677-DF70-4485B50A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532DE-8C3A-F6E6-6BD6-AC714714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355C-7FFE-126A-E0A2-82A1FEA0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72C6C0-A8B0-6902-066F-0734CDF1E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0D0B-B63D-76B4-66A7-D776CCE79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70EA2-5A1A-5C44-1373-226501B3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C2DE0-B4D3-EA70-EDB3-5703ECC6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39B9C-922E-5CE2-F359-5BFEF958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5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B4320-D160-4C5E-A925-645B4C7A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D65CC-A0AE-FF42-F1C6-9D2C82258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D574-50B5-5F37-CDD9-09B6A2355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FEA6-FD85-478B-9348-E3E59B34EE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A09E8-09F1-473A-C54F-8C2B5E59D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DD31-633C-7DF4-C709-063FF0880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FB95-2939-4455-A31E-B1F93570D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91249-88B9-C129-35AF-8CD6A069A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7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99C158-23CD-2844-9CD4-DAACBEEEA85B}"/>
              </a:ext>
            </a:extLst>
          </p:cNvPr>
          <p:cNvSpPr/>
          <p:nvPr/>
        </p:nvSpPr>
        <p:spPr>
          <a:xfrm>
            <a:off x="565607" y="256897"/>
            <a:ext cx="10746557" cy="6334812"/>
          </a:xfrm>
          <a:prstGeom prst="roundRect">
            <a:avLst>
              <a:gd name="adj" fmla="val 983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7A8C-74A8-77F8-A80F-5319FF280BD1}"/>
              </a:ext>
            </a:extLst>
          </p:cNvPr>
          <p:cNvSpPr txBox="1"/>
          <p:nvPr/>
        </p:nvSpPr>
        <p:spPr>
          <a:xfrm>
            <a:off x="565606" y="766084"/>
            <a:ext cx="10746557" cy="646331"/>
          </a:xfrm>
          <a:custGeom>
            <a:avLst/>
            <a:gdLst>
              <a:gd name="connsiteX0" fmla="*/ 0 w 10746557"/>
              <a:gd name="connsiteY0" fmla="*/ 0 h 646331"/>
              <a:gd name="connsiteX1" fmla="*/ 1074655 w 10746557"/>
              <a:gd name="connsiteY1" fmla="*/ 0 h 646331"/>
              <a:gd name="connsiteX2" fmla="*/ 2364242 w 10746557"/>
              <a:gd name="connsiteY2" fmla="*/ 0 h 646331"/>
              <a:gd name="connsiteX3" fmla="*/ 2901570 w 10746557"/>
              <a:gd name="connsiteY3" fmla="*/ 0 h 646331"/>
              <a:gd name="connsiteX4" fmla="*/ 3438897 w 10746557"/>
              <a:gd name="connsiteY4" fmla="*/ 0 h 646331"/>
              <a:gd name="connsiteX5" fmla="*/ 3932164 w 10746557"/>
              <a:gd name="connsiteY5" fmla="*/ 0 h 646331"/>
              <a:gd name="connsiteX6" fmla="*/ 4406088 w 10746557"/>
              <a:gd name="connsiteY6" fmla="*/ 0 h 646331"/>
              <a:gd name="connsiteX7" fmla="*/ 5480743 w 10746557"/>
              <a:gd name="connsiteY7" fmla="*/ 0 h 646331"/>
              <a:gd name="connsiteX8" fmla="*/ 6233001 w 10746557"/>
              <a:gd name="connsiteY8" fmla="*/ 0 h 646331"/>
              <a:gd name="connsiteX9" fmla="*/ 7200193 w 10746557"/>
              <a:gd name="connsiteY9" fmla="*/ 0 h 646331"/>
              <a:gd name="connsiteX10" fmla="*/ 8059917 w 10746557"/>
              <a:gd name="connsiteY10" fmla="*/ 0 h 646331"/>
              <a:gd name="connsiteX11" fmla="*/ 9349504 w 10746557"/>
              <a:gd name="connsiteY11" fmla="*/ 0 h 646331"/>
              <a:gd name="connsiteX12" fmla="*/ 10746557 w 10746557"/>
              <a:gd name="connsiteY12" fmla="*/ 0 h 646331"/>
              <a:gd name="connsiteX13" fmla="*/ 10746557 w 10746557"/>
              <a:gd name="connsiteY13" fmla="*/ 646331 h 646331"/>
              <a:gd name="connsiteX14" fmla="*/ 9456970 w 10746557"/>
              <a:gd name="connsiteY14" fmla="*/ 646331 h 646331"/>
              <a:gd name="connsiteX15" fmla="*/ 8382313 w 10746557"/>
              <a:gd name="connsiteY15" fmla="*/ 646331 h 646331"/>
              <a:gd name="connsiteX16" fmla="*/ 7200193 w 10746557"/>
              <a:gd name="connsiteY16" fmla="*/ 646331 h 646331"/>
              <a:gd name="connsiteX17" fmla="*/ 6125536 w 10746557"/>
              <a:gd name="connsiteY17" fmla="*/ 646331 h 646331"/>
              <a:gd name="connsiteX18" fmla="*/ 5050881 w 10746557"/>
              <a:gd name="connsiteY18" fmla="*/ 646331 h 646331"/>
              <a:gd name="connsiteX19" fmla="*/ 3868759 w 10746557"/>
              <a:gd name="connsiteY19" fmla="*/ 646331 h 646331"/>
              <a:gd name="connsiteX20" fmla="*/ 3116501 w 10746557"/>
              <a:gd name="connsiteY20" fmla="*/ 646331 h 646331"/>
              <a:gd name="connsiteX21" fmla="*/ 2041846 w 10746557"/>
              <a:gd name="connsiteY21" fmla="*/ 646331 h 646331"/>
              <a:gd name="connsiteX22" fmla="*/ 1289585 w 10746557"/>
              <a:gd name="connsiteY22" fmla="*/ 646331 h 646331"/>
              <a:gd name="connsiteX23" fmla="*/ 0 w 10746557"/>
              <a:gd name="connsiteY23" fmla="*/ 646331 h 646331"/>
              <a:gd name="connsiteX24" fmla="*/ 0 w 10746557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46557" h="646331" extrusionOk="0">
                <a:moveTo>
                  <a:pt x="0" y="0"/>
                </a:moveTo>
                <a:cubicBezTo>
                  <a:pt x="614006" y="-32320"/>
                  <a:pt x="872536" y="18415"/>
                  <a:pt x="1074655" y="0"/>
                </a:cubicBezTo>
                <a:cubicBezTo>
                  <a:pt x="1336966" y="38271"/>
                  <a:pt x="1988193" y="74115"/>
                  <a:pt x="2364242" y="0"/>
                </a:cubicBezTo>
                <a:cubicBezTo>
                  <a:pt x="2540171" y="4551"/>
                  <a:pt x="2767547" y="25886"/>
                  <a:pt x="2901570" y="0"/>
                </a:cubicBezTo>
                <a:cubicBezTo>
                  <a:pt x="3035593" y="-25886"/>
                  <a:pt x="3290700" y="-20408"/>
                  <a:pt x="3438897" y="0"/>
                </a:cubicBezTo>
                <a:cubicBezTo>
                  <a:pt x="3595900" y="23616"/>
                  <a:pt x="3725560" y="-11916"/>
                  <a:pt x="3932164" y="0"/>
                </a:cubicBezTo>
                <a:cubicBezTo>
                  <a:pt x="4138768" y="11916"/>
                  <a:pt x="4241383" y="22990"/>
                  <a:pt x="4406088" y="0"/>
                </a:cubicBezTo>
                <a:cubicBezTo>
                  <a:pt x="4880547" y="-28753"/>
                  <a:pt x="5074391" y="-25326"/>
                  <a:pt x="5480743" y="0"/>
                </a:cubicBezTo>
                <a:cubicBezTo>
                  <a:pt x="5902680" y="31290"/>
                  <a:pt x="5871044" y="12855"/>
                  <a:pt x="6233001" y="0"/>
                </a:cubicBezTo>
                <a:cubicBezTo>
                  <a:pt x="6644862" y="16587"/>
                  <a:pt x="6953145" y="-28536"/>
                  <a:pt x="7200193" y="0"/>
                </a:cubicBezTo>
                <a:cubicBezTo>
                  <a:pt x="7467838" y="-16674"/>
                  <a:pt x="7802522" y="24734"/>
                  <a:pt x="8059917" y="0"/>
                </a:cubicBezTo>
                <a:cubicBezTo>
                  <a:pt x="8448755" y="-32214"/>
                  <a:pt x="8894309" y="-14374"/>
                  <a:pt x="9349504" y="0"/>
                </a:cubicBezTo>
                <a:cubicBezTo>
                  <a:pt x="9809069" y="17790"/>
                  <a:pt x="10320413" y="10511"/>
                  <a:pt x="10746557" y="0"/>
                </a:cubicBezTo>
                <a:cubicBezTo>
                  <a:pt x="10818858" y="229618"/>
                  <a:pt x="10757242" y="470603"/>
                  <a:pt x="10746557" y="646331"/>
                </a:cubicBezTo>
                <a:cubicBezTo>
                  <a:pt x="10197242" y="672264"/>
                  <a:pt x="10087603" y="678851"/>
                  <a:pt x="9456970" y="646331"/>
                </a:cubicBezTo>
                <a:cubicBezTo>
                  <a:pt x="8846532" y="634231"/>
                  <a:pt x="8854828" y="614837"/>
                  <a:pt x="8382313" y="646331"/>
                </a:cubicBezTo>
                <a:cubicBezTo>
                  <a:pt x="7969414" y="689307"/>
                  <a:pt x="7462980" y="660221"/>
                  <a:pt x="7200193" y="646331"/>
                </a:cubicBezTo>
                <a:cubicBezTo>
                  <a:pt x="7001752" y="576008"/>
                  <a:pt x="6494965" y="740577"/>
                  <a:pt x="6125536" y="646331"/>
                </a:cubicBezTo>
                <a:cubicBezTo>
                  <a:pt x="5805955" y="580400"/>
                  <a:pt x="5338368" y="631469"/>
                  <a:pt x="5050881" y="646331"/>
                </a:cubicBezTo>
                <a:cubicBezTo>
                  <a:pt x="4811988" y="624524"/>
                  <a:pt x="4388588" y="690318"/>
                  <a:pt x="3868759" y="646331"/>
                </a:cubicBezTo>
                <a:cubicBezTo>
                  <a:pt x="3341263" y="612945"/>
                  <a:pt x="3554668" y="661482"/>
                  <a:pt x="3116501" y="646331"/>
                </a:cubicBezTo>
                <a:cubicBezTo>
                  <a:pt x="2742223" y="657312"/>
                  <a:pt x="2419277" y="611480"/>
                  <a:pt x="2041846" y="646331"/>
                </a:cubicBezTo>
                <a:cubicBezTo>
                  <a:pt x="1585427" y="655632"/>
                  <a:pt x="1598284" y="661183"/>
                  <a:pt x="1289585" y="646331"/>
                </a:cubicBezTo>
                <a:cubicBezTo>
                  <a:pt x="920391" y="584273"/>
                  <a:pt x="524820" y="627300"/>
                  <a:pt x="0" y="646331"/>
                </a:cubicBezTo>
                <a:cubicBezTo>
                  <a:pt x="-41432" y="371926"/>
                  <a:pt x="-12624" y="276310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custGeom>
                    <a:avLst/>
                    <a:gdLst>
                      <a:gd name="connsiteX0" fmla="*/ 0 w 8097624"/>
                      <a:gd name="connsiteY0" fmla="*/ 0 h 646331"/>
                      <a:gd name="connsiteX1" fmla="*/ 809762 w 8097624"/>
                      <a:gd name="connsiteY1" fmla="*/ 0 h 646331"/>
                      <a:gd name="connsiteX2" fmla="*/ 1781477 w 8097624"/>
                      <a:gd name="connsiteY2" fmla="*/ 0 h 646331"/>
                      <a:gd name="connsiteX3" fmla="*/ 2591239 w 8097624"/>
                      <a:gd name="connsiteY3" fmla="*/ 0 h 646331"/>
                      <a:gd name="connsiteX4" fmla="*/ 3320026 w 8097624"/>
                      <a:gd name="connsiteY4" fmla="*/ 0 h 646331"/>
                      <a:gd name="connsiteX5" fmla="*/ 4129788 w 8097624"/>
                      <a:gd name="connsiteY5" fmla="*/ 0 h 646331"/>
                      <a:gd name="connsiteX6" fmla="*/ 4696621 w 8097624"/>
                      <a:gd name="connsiteY6" fmla="*/ 0 h 646331"/>
                      <a:gd name="connsiteX7" fmla="*/ 5425408 w 8097624"/>
                      <a:gd name="connsiteY7" fmla="*/ 0 h 646331"/>
                      <a:gd name="connsiteX8" fmla="*/ 6073218 w 8097624"/>
                      <a:gd name="connsiteY8" fmla="*/ 0 h 646331"/>
                      <a:gd name="connsiteX9" fmla="*/ 7044933 w 8097624"/>
                      <a:gd name="connsiteY9" fmla="*/ 0 h 646331"/>
                      <a:gd name="connsiteX10" fmla="*/ 8097624 w 8097624"/>
                      <a:gd name="connsiteY10" fmla="*/ 0 h 646331"/>
                      <a:gd name="connsiteX11" fmla="*/ 8097624 w 8097624"/>
                      <a:gd name="connsiteY11" fmla="*/ 646331 h 646331"/>
                      <a:gd name="connsiteX12" fmla="*/ 7125909 w 8097624"/>
                      <a:gd name="connsiteY12" fmla="*/ 646331 h 646331"/>
                      <a:gd name="connsiteX13" fmla="*/ 6316146 w 8097624"/>
                      <a:gd name="connsiteY13" fmla="*/ 646331 h 646331"/>
                      <a:gd name="connsiteX14" fmla="*/ 5425408 w 8097624"/>
                      <a:gd name="connsiteY14" fmla="*/ 646331 h 646331"/>
                      <a:gd name="connsiteX15" fmla="*/ 4615645 w 8097624"/>
                      <a:gd name="connsiteY15" fmla="*/ 646331 h 646331"/>
                      <a:gd name="connsiteX16" fmla="*/ 3805883 w 8097624"/>
                      <a:gd name="connsiteY16" fmla="*/ 646331 h 646331"/>
                      <a:gd name="connsiteX17" fmla="*/ 2915144 w 8097624"/>
                      <a:gd name="connsiteY17" fmla="*/ 646331 h 646331"/>
                      <a:gd name="connsiteX18" fmla="*/ 2348311 w 8097624"/>
                      <a:gd name="connsiteY18" fmla="*/ 646331 h 646331"/>
                      <a:gd name="connsiteX19" fmla="*/ 1538549 w 8097624"/>
                      <a:gd name="connsiteY19" fmla="*/ 646331 h 646331"/>
                      <a:gd name="connsiteX20" fmla="*/ 971714 w 8097624"/>
                      <a:gd name="connsiteY20" fmla="*/ 646331 h 646331"/>
                      <a:gd name="connsiteX21" fmla="*/ 0 w 8097624"/>
                      <a:gd name="connsiteY21" fmla="*/ 646331 h 646331"/>
                      <a:gd name="connsiteX22" fmla="*/ 0 w 8097624"/>
                      <a:gd name="connsiteY2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097624" h="646331" extrusionOk="0">
                        <a:moveTo>
                          <a:pt x="0" y="0"/>
                        </a:moveTo>
                        <a:cubicBezTo>
                          <a:pt x="437704" y="-6196"/>
                          <a:pt x="635206" y="15633"/>
                          <a:pt x="809762" y="0"/>
                        </a:cubicBezTo>
                        <a:cubicBezTo>
                          <a:pt x="1020684" y="-1299"/>
                          <a:pt x="1493807" y="20261"/>
                          <a:pt x="1781477" y="0"/>
                        </a:cubicBezTo>
                        <a:cubicBezTo>
                          <a:pt x="2034330" y="1544"/>
                          <a:pt x="2329478" y="1250"/>
                          <a:pt x="2591239" y="0"/>
                        </a:cubicBezTo>
                        <a:cubicBezTo>
                          <a:pt x="2849624" y="-1040"/>
                          <a:pt x="3005779" y="3300"/>
                          <a:pt x="3320026" y="0"/>
                        </a:cubicBezTo>
                        <a:cubicBezTo>
                          <a:pt x="3653894" y="-21912"/>
                          <a:pt x="3805368" y="-59138"/>
                          <a:pt x="4129788" y="0"/>
                        </a:cubicBezTo>
                        <a:cubicBezTo>
                          <a:pt x="4447039" y="36186"/>
                          <a:pt x="4421750" y="7052"/>
                          <a:pt x="4696621" y="0"/>
                        </a:cubicBezTo>
                        <a:cubicBezTo>
                          <a:pt x="5019353" y="-19134"/>
                          <a:pt x="5236088" y="19603"/>
                          <a:pt x="5425408" y="0"/>
                        </a:cubicBezTo>
                        <a:cubicBezTo>
                          <a:pt x="5638625" y="-38651"/>
                          <a:pt x="5876017" y="52254"/>
                          <a:pt x="6073218" y="0"/>
                        </a:cubicBezTo>
                        <a:cubicBezTo>
                          <a:pt x="6286837" y="1835"/>
                          <a:pt x="6682723" y="-30536"/>
                          <a:pt x="7044933" y="0"/>
                        </a:cubicBezTo>
                        <a:cubicBezTo>
                          <a:pt x="7371525" y="37929"/>
                          <a:pt x="7815203" y="-52797"/>
                          <a:pt x="8097624" y="0"/>
                        </a:cubicBezTo>
                        <a:cubicBezTo>
                          <a:pt x="8145114" y="249491"/>
                          <a:pt x="8110055" y="500336"/>
                          <a:pt x="8097624" y="646331"/>
                        </a:cubicBezTo>
                        <a:cubicBezTo>
                          <a:pt x="7679929" y="647348"/>
                          <a:pt x="7581637" y="663696"/>
                          <a:pt x="7125909" y="646331"/>
                        </a:cubicBezTo>
                        <a:cubicBezTo>
                          <a:pt x="6664223" y="636059"/>
                          <a:pt x="6673461" y="613690"/>
                          <a:pt x="6316146" y="646331"/>
                        </a:cubicBezTo>
                        <a:cubicBezTo>
                          <a:pt x="5959679" y="683114"/>
                          <a:pt x="5652654" y="679342"/>
                          <a:pt x="5425408" y="646331"/>
                        </a:cubicBezTo>
                        <a:cubicBezTo>
                          <a:pt x="5249127" y="590654"/>
                          <a:pt x="4883776" y="685711"/>
                          <a:pt x="4615645" y="646331"/>
                        </a:cubicBezTo>
                        <a:cubicBezTo>
                          <a:pt x="4356544" y="622656"/>
                          <a:pt x="3984867" y="605637"/>
                          <a:pt x="3805883" y="646331"/>
                        </a:cubicBezTo>
                        <a:cubicBezTo>
                          <a:pt x="3613434" y="657197"/>
                          <a:pt x="3329778" y="673722"/>
                          <a:pt x="2915144" y="646331"/>
                        </a:cubicBezTo>
                        <a:cubicBezTo>
                          <a:pt x="2509916" y="622646"/>
                          <a:pt x="2654385" y="665772"/>
                          <a:pt x="2348311" y="646331"/>
                        </a:cubicBezTo>
                        <a:cubicBezTo>
                          <a:pt x="2085810" y="605800"/>
                          <a:pt x="1858719" y="647743"/>
                          <a:pt x="1538549" y="646331"/>
                        </a:cubicBezTo>
                        <a:cubicBezTo>
                          <a:pt x="1194575" y="657796"/>
                          <a:pt x="1204657" y="660580"/>
                          <a:pt x="971714" y="646331"/>
                        </a:cubicBezTo>
                        <a:cubicBezTo>
                          <a:pt x="715745" y="680943"/>
                          <a:pt x="406217" y="604233"/>
                          <a:pt x="0" y="646331"/>
                        </a:cubicBezTo>
                        <a:cubicBezTo>
                          <a:pt x="-22410" y="361510"/>
                          <a:pt x="-3182" y="27632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TRƯỜNG TIỂU HỌC TRUNG THÀNH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ĐÔNG A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9424E-E13B-8F30-663E-B5F343C76A51}"/>
              </a:ext>
            </a:extLst>
          </p:cNvPr>
          <p:cNvGrpSpPr/>
          <p:nvPr/>
        </p:nvGrpSpPr>
        <p:grpSpPr>
          <a:xfrm>
            <a:off x="3012836" y="3526355"/>
            <a:ext cx="6782797" cy="1145332"/>
            <a:chOff x="2483755" y="4266519"/>
            <a:chExt cx="6782797" cy="1145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DBA35F-7980-EA03-AFB2-98E3CAC1A37E}"/>
                </a:ext>
              </a:extLst>
            </p:cNvPr>
            <p:cNvSpPr txBox="1"/>
            <p:nvPr/>
          </p:nvSpPr>
          <p:spPr>
            <a:xfrm>
              <a:off x="4949054" y="4488521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5C128-5882-9AA1-2B37-69298ED53DF3}"/>
                </a:ext>
              </a:extLst>
            </p:cNvPr>
            <p:cNvSpPr txBox="1"/>
            <p:nvPr/>
          </p:nvSpPr>
          <p:spPr>
            <a:xfrm>
              <a:off x="2483755" y="4266519"/>
              <a:ext cx="67827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MÔN TOÁN 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218B1F-F7BB-70A9-910E-F8B3012FAF80}"/>
              </a:ext>
            </a:extLst>
          </p:cNvPr>
          <p:cNvSpPr txBox="1"/>
          <p:nvPr/>
        </p:nvSpPr>
        <p:spPr>
          <a:xfrm>
            <a:off x="1345474" y="1736469"/>
            <a:ext cx="9102233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Hole Hearted" panose="020B0A06020104020203" pitchFamily="34" charset="0"/>
              </a:rPr>
              <a:t>CHÀO MỪNG CÁC EM HỌC TIẾT HỌC MỚI</a:t>
            </a:r>
            <a:endParaRPr kumimoji="0" lang="en-US" sz="6400" b="1" i="0" u="none" strike="noStrike" kern="1200" cap="none" spc="-150" normalizeH="0" baseline="0" noProof="0" dirty="0">
              <a:ln w="34925">
                <a:solidFill>
                  <a:srgbClr val="002060"/>
                </a:solidFill>
                <a:prstDash val="solid"/>
              </a:ln>
              <a:solidFill>
                <a:srgbClr val="CCFFCC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AC332B0-C124-DB9F-8C42-5B40182FAA56}"/>
              </a:ext>
            </a:extLst>
          </p:cNvPr>
          <p:cNvSpPr txBox="1"/>
          <p:nvPr/>
        </p:nvSpPr>
        <p:spPr>
          <a:xfrm>
            <a:off x="2504973" y="5177709"/>
            <a:ext cx="7798524" cy="707886"/>
          </a:xfrm>
          <a:custGeom>
            <a:avLst/>
            <a:gdLst>
              <a:gd name="connsiteX0" fmla="*/ 0 w 7798524"/>
              <a:gd name="connsiteY0" fmla="*/ 0 h 707886"/>
              <a:gd name="connsiteX1" fmla="*/ 779852 w 7798524"/>
              <a:gd name="connsiteY1" fmla="*/ 0 h 707886"/>
              <a:gd name="connsiteX2" fmla="*/ 1715675 w 7798524"/>
              <a:gd name="connsiteY2" fmla="*/ 0 h 707886"/>
              <a:gd name="connsiteX3" fmla="*/ 2495527 w 7798524"/>
              <a:gd name="connsiteY3" fmla="*/ 0 h 707886"/>
              <a:gd name="connsiteX4" fmla="*/ 3197395 w 7798524"/>
              <a:gd name="connsiteY4" fmla="*/ 0 h 707886"/>
              <a:gd name="connsiteX5" fmla="*/ 3977247 w 7798524"/>
              <a:gd name="connsiteY5" fmla="*/ 0 h 707886"/>
              <a:gd name="connsiteX6" fmla="*/ 4523143 w 7798524"/>
              <a:gd name="connsiteY6" fmla="*/ 0 h 707886"/>
              <a:gd name="connsiteX7" fmla="*/ 5225011 w 7798524"/>
              <a:gd name="connsiteY7" fmla="*/ 0 h 707886"/>
              <a:gd name="connsiteX8" fmla="*/ 5848893 w 7798524"/>
              <a:gd name="connsiteY8" fmla="*/ 0 h 707886"/>
              <a:gd name="connsiteX9" fmla="*/ 6784716 w 7798524"/>
              <a:gd name="connsiteY9" fmla="*/ 0 h 707886"/>
              <a:gd name="connsiteX10" fmla="*/ 7798524 w 7798524"/>
              <a:gd name="connsiteY10" fmla="*/ 0 h 707886"/>
              <a:gd name="connsiteX11" fmla="*/ 7798524 w 7798524"/>
              <a:gd name="connsiteY11" fmla="*/ 707886 h 707886"/>
              <a:gd name="connsiteX12" fmla="*/ 6862701 w 7798524"/>
              <a:gd name="connsiteY12" fmla="*/ 707886 h 707886"/>
              <a:gd name="connsiteX13" fmla="*/ 6082848 w 7798524"/>
              <a:gd name="connsiteY13" fmla="*/ 707886 h 707886"/>
              <a:gd name="connsiteX14" fmla="*/ 5225011 w 7798524"/>
              <a:gd name="connsiteY14" fmla="*/ 707886 h 707886"/>
              <a:gd name="connsiteX15" fmla="*/ 4445158 w 7798524"/>
              <a:gd name="connsiteY15" fmla="*/ 707886 h 707886"/>
              <a:gd name="connsiteX16" fmla="*/ 3665306 w 7798524"/>
              <a:gd name="connsiteY16" fmla="*/ 707886 h 707886"/>
              <a:gd name="connsiteX17" fmla="*/ 2807468 w 7798524"/>
              <a:gd name="connsiteY17" fmla="*/ 707886 h 707886"/>
              <a:gd name="connsiteX18" fmla="*/ 2261572 w 7798524"/>
              <a:gd name="connsiteY18" fmla="*/ 707886 h 707886"/>
              <a:gd name="connsiteX19" fmla="*/ 1481720 w 7798524"/>
              <a:gd name="connsiteY19" fmla="*/ 707886 h 707886"/>
              <a:gd name="connsiteX20" fmla="*/ 935822 w 7798524"/>
              <a:gd name="connsiteY20" fmla="*/ 707886 h 707886"/>
              <a:gd name="connsiteX21" fmla="*/ 0 w 7798524"/>
              <a:gd name="connsiteY21" fmla="*/ 707886 h 707886"/>
              <a:gd name="connsiteX22" fmla="*/ 0 w 7798524"/>
              <a:gd name="connsiteY2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98524" h="707886" extrusionOk="0">
                <a:moveTo>
                  <a:pt x="0" y="0"/>
                </a:moveTo>
                <a:cubicBezTo>
                  <a:pt x="415712" y="1467"/>
                  <a:pt x="622065" y="17582"/>
                  <a:pt x="779852" y="0"/>
                </a:cubicBezTo>
                <a:cubicBezTo>
                  <a:pt x="942930" y="87205"/>
                  <a:pt x="1445281" y="83072"/>
                  <a:pt x="1715675" y="0"/>
                </a:cubicBezTo>
                <a:cubicBezTo>
                  <a:pt x="1945672" y="3908"/>
                  <a:pt x="2261772" y="-11165"/>
                  <a:pt x="2495527" y="0"/>
                </a:cubicBezTo>
                <a:cubicBezTo>
                  <a:pt x="2747637" y="-5205"/>
                  <a:pt x="2859249" y="-14752"/>
                  <a:pt x="3197395" y="0"/>
                </a:cubicBezTo>
                <a:cubicBezTo>
                  <a:pt x="3537348" y="-34410"/>
                  <a:pt x="3658963" y="-74420"/>
                  <a:pt x="3977247" y="0"/>
                </a:cubicBezTo>
                <a:cubicBezTo>
                  <a:pt x="4280969" y="37305"/>
                  <a:pt x="4258711" y="5641"/>
                  <a:pt x="4523143" y="0"/>
                </a:cubicBezTo>
                <a:cubicBezTo>
                  <a:pt x="4855357" y="-24250"/>
                  <a:pt x="5055008" y="35702"/>
                  <a:pt x="5225011" y="0"/>
                </a:cubicBezTo>
                <a:cubicBezTo>
                  <a:pt x="5430135" y="-35643"/>
                  <a:pt x="5657754" y="48966"/>
                  <a:pt x="5848893" y="0"/>
                </a:cubicBezTo>
                <a:cubicBezTo>
                  <a:pt x="6005484" y="107356"/>
                  <a:pt x="6436949" y="-39026"/>
                  <a:pt x="6784716" y="0"/>
                </a:cubicBezTo>
                <a:cubicBezTo>
                  <a:pt x="7102633" y="29098"/>
                  <a:pt x="7526458" y="-52207"/>
                  <a:pt x="7798524" y="0"/>
                </a:cubicBezTo>
                <a:cubicBezTo>
                  <a:pt x="7853880" y="271347"/>
                  <a:pt x="7837772" y="563096"/>
                  <a:pt x="7798524" y="707886"/>
                </a:cubicBezTo>
                <a:cubicBezTo>
                  <a:pt x="7425099" y="687033"/>
                  <a:pt x="7295792" y="733045"/>
                  <a:pt x="6862701" y="707886"/>
                </a:cubicBezTo>
                <a:cubicBezTo>
                  <a:pt x="6418932" y="694863"/>
                  <a:pt x="6426060" y="667804"/>
                  <a:pt x="6082848" y="707886"/>
                </a:cubicBezTo>
                <a:cubicBezTo>
                  <a:pt x="5757725" y="837569"/>
                  <a:pt x="5498455" y="775056"/>
                  <a:pt x="5225011" y="707886"/>
                </a:cubicBezTo>
                <a:cubicBezTo>
                  <a:pt x="5085141" y="626917"/>
                  <a:pt x="4671843" y="770765"/>
                  <a:pt x="4445158" y="707886"/>
                </a:cubicBezTo>
                <a:cubicBezTo>
                  <a:pt x="4237035" y="685837"/>
                  <a:pt x="3836046" y="665056"/>
                  <a:pt x="3665306" y="707886"/>
                </a:cubicBezTo>
                <a:cubicBezTo>
                  <a:pt x="3547459" y="693343"/>
                  <a:pt x="3223362" y="802967"/>
                  <a:pt x="2807468" y="707886"/>
                </a:cubicBezTo>
                <a:cubicBezTo>
                  <a:pt x="2432548" y="656611"/>
                  <a:pt x="2575692" y="737401"/>
                  <a:pt x="2261572" y="707886"/>
                </a:cubicBezTo>
                <a:cubicBezTo>
                  <a:pt x="2003389" y="678708"/>
                  <a:pt x="1770517" y="718354"/>
                  <a:pt x="1481720" y="707886"/>
                </a:cubicBezTo>
                <a:cubicBezTo>
                  <a:pt x="1152101" y="718919"/>
                  <a:pt x="1162095" y="723263"/>
                  <a:pt x="935822" y="707886"/>
                </a:cubicBezTo>
                <a:cubicBezTo>
                  <a:pt x="670908" y="775892"/>
                  <a:pt x="371897" y="650895"/>
                  <a:pt x="0" y="707886"/>
                </a:cubicBezTo>
                <a:cubicBezTo>
                  <a:pt x="-20923" y="379230"/>
                  <a:pt x="-6363" y="304837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custGeom>
                    <a:avLst/>
                    <a:gdLst>
                      <a:gd name="connsiteX0" fmla="*/ 0 w 7798524"/>
                      <a:gd name="connsiteY0" fmla="*/ 0 h 707886"/>
                      <a:gd name="connsiteX1" fmla="*/ 779852 w 7798524"/>
                      <a:gd name="connsiteY1" fmla="*/ 0 h 707886"/>
                      <a:gd name="connsiteX2" fmla="*/ 1715675 w 7798524"/>
                      <a:gd name="connsiteY2" fmla="*/ 0 h 707886"/>
                      <a:gd name="connsiteX3" fmla="*/ 2495527 w 7798524"/>
                      <a:gd name="connsiteY3" fmla="*/ 0 h 707886"/>
                      <a:gd name="connsiteX4" fmla="*/ 3197395 w 7798524"/>
                      <a:gd name="connsiteY4" fmla="*/ 0 h 707886"/>
                      <a:gd name="connsiteX5" fmla="*/ 3977247 w 7798524"/>
                      <a:gd name="connsiteY5" fmla="*/ 0 h 707886"/>
                      <a:gd name="connsiteX6" fmla="*/ 4523143 w 7798524"/>
                      <a:gd name="connsiteY6" fmla="*/ 0 h 707886"/>
                      <a:gd name="connsiteX7" fmla="*/ 5225011 w 7798524"/>
                      <a:gd name="connsiteY7" fmla="*/ 0 h 707886"/>
                      <a:gd name="connsiteX8" fmla="*/ 5848893 w 7798524"/>
                      <a:gd name="connsiteY8" fmla="*/ 0 h 707886"/>
                      <a:gd name="connsiteX9" fmla="*/ 6784716 w 7798524"/>
                      <a:gd name="connsiteY9" fmla="*/ 0 h 707886"/>
                      <a:gd name="connsiteX10" fmla="*/ 7798524 w 7798524"/>
                      <a:gd name="connsiteY10" fmla="*/ 0 h 707886"/>
                      <a:gd name="connsiteX11" fmla="*/ 7798524 w 7798524"/>
                      <a:gd name="connsiteY11" fmla="*/ 707886 h 707886"/>
                      <a:gd name="connsiteX12" fmla="*/ 6862701 w 7798524"/>
                      <a:gd name="connsiteY12" fmla="*/ 707886 h 707886"/>
                      <a:gd name="connsiteX13" fmla="*/ 6082848 w 7798524"/>
                      <a:gd name="connsiteY13" fmla="*/ 707886 h 707886"/>
                      <a:gd name="connsiteX14" fmla="*/ 5225011 w 7798524"/>
                      <a:gd name="connsiteY14" fmla="*/ 707886 h 707886"/>
                      <a:gd name="connsiteX15" fmla="*/ 4445158 w 7798524"/>
                      <a:gd name="connsiteY15" fmla="*/ 707886 h 707886"/>
                      <a:gd name="connsiteX16" fmla="*/ 3665306 w 7798524"/>
                      <a:gd name="connsiteY16" fmla="*/ 707886 h 707886"/>
                      <a:gd name="connsiteX17" fmla="*/ 2807468 w 7798524"/>
                      <a:gd name="connsiteY17" fmla="*/ 707886 h 707886"/>
                      <a:gd name="connsiteX18" fmla="*/ 2261572 w 7798524"/>
                      <a:gd name="connsiteY18" fmla="*/ 707886 h 707886"/>
                      <a:gd name="connsiteX19" fmla="*/ 1481720 w 7798524"/>
                      <a:gd name="connsiteY19" fmla="*/ 707886 h 707886"/>
                      <a:gd name="connsiteX20" fmla="*/ 935822 w 7798524"/>
                      <a:gd name="connsiteY20" fmla="*/ 707886 h 707886"/>
                      <a:gd name="connsiteX21" fmla="*/ 0 w 7798524"/>
                      <a:gd name="connsiteY21" fmla="*/ 707886 h 707886"/>
                      <a:gd name="connsiteX22" fmla="*/ 0 w 7798524"/>
                      <a:gd name="connsiteY22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798524" h="707886" extrusionOk="0">
                        <a:moveTo>
                          <a:pt x="0" y="0"/>
                        </a:moveTo>
                        <a:cubicBezTo>
                          <a:pt x="407087" y="8270"/>
                          <a:pt x="579563" y="13579"/>
                          <a:pt x="779852" y="0"/>
                        </a:cubicBezTo>
                        <a:cubicBezTo>
                          <a:pt x="966685" y="33820"/>
                          <a:pt x="1440565" y="38712"/>
                          <a:pt x="1715675" y="0"/>
                        </a:cubicBezTo>
                        <a:cubicBezTo>
                          <a:pt x="1953915" y="1816"/>
                          <a:pt x="2233023" y="11385"/>
                          <a:pt x="2495527" y="0"/>
                        </a:cubicBezTo>
                        <a:cubicBezTo>
                          <a:pt x="2758666" y="-12589"/>
                          <a:pt x="2872041" y="-8027"/>
                          <a:pt x="3197395" y="0"/>
                        </a:cubicBezTo>
                        <a:cubicBezTo>
                          <a:pt x="3508920" y="-15006"/>
                          <a:pt x="3663658" y="-63737"/>
                          <a:pt x="3977247" y="0"/>
                        </a:cubicBezTo>
                        <a:cubicBezTo>
                          <a:pt x="4280214" y="36593"/>
                          <a:pt x="4258604" y="6505"/>
                          <a:pt x="4523143" y="0"/>
                        </a:cubicBezTo>
                        <a:cubicBezTo>
                          <a:pt x="4825103" y="-17653"/>
                          <a:pt x="5036676" y="10082"/>
                          <a:pt x="5225011" y="0"/>
                        </a:cubicBezTo>
                        <a:cubicBezTo>
                          <a:pt x="5425834" y="-12364"/>
                          <a:pt x="5655102" y="43531"/>
                          <a:pt x="5848893" y="0"/>
                        </a:cubicBezTo>
                        <a:cubicBezTo>
                          <a:pt x="6027382" y="59789"/>
                          <a:pt x="6433197" y="3935"/>
                          <a:pt x="6784716" y="0"/>
                        </a:cubicBezTo>
                        <a:cubicBezTo>
                          <a:pt x="7112327" y="15191"/>
                          <a:pt x="7522852" y="-29211"/>
                          <a:pt x="7798524" y="0"/>
                        </a:cubicBezTo>
                        <a:cubicBezTo>
                          <a:pt x="7826124" y="280319"/>
                          <a:pt x="7822195" y="553225"/>
                          <a:pt x="7798524" y="707886"/>
                        </a:cubicBezTo>
                        <a:cubicBezTo>
                          <a:pt x="7409152" y="699321"/>
                          <a:pt x="7302983" y="724177"/>
                          <a:pt x="6862701" y="707886"/>
                        </a:cubicBezTo>
                        <a:cubicBezTo>
                          <a:pt x="6418247" y="696331"/>
                          <a:pt x="6426804" y="671610"/>
                          <a:pt x="6082848" y="707886"/>
                        </a:cubicBezTo>
                        <a:cubicBezTo>
                          <a:pt x="5747933" y="788955"/>
                          <a:pt x="5451365" y="747423"/>
                          <a:pt x="5225011" y="707886"/>
                        </a:cubicBezTo>
                        <a:cubicBezTo>
                          <a:pt x="5059136" y="647794"/>
                          <a:pt x="4716102" y="740675"/>
                          <a:pt x="4445158" y="707886"/>
                        </a:cubicBezTo>
                        <a:cubicBezTo>
                          <a:pt x="4194645" y="681475"/>
                          <a:pt x="3850099" y="671982"/>
                          <a:pt x="3665306" y="707886"/>
                        </a:cubicBezTo>
                        <a:cubicBezTo>
                          <a:pt x="3487471" y="718087"/>
                          <a:pt x="3214218" y="766040"/>
                          <a:pt x="2807468" y="707886"/>
                        </a:cubicBezTo>
                        <a:cubicBezTo>
                          <a:pt x="2420083" y="678306"/>
                          <a:pt x="2546218" y="722160"/>
                          <a:pt x="2261572" y="707886"/>
                        </a:cubicBezTo>
                        <a:cubicBezTo>
                          <a:pt x="1996357" y="692623"/>
                          <a:pt x="1801224" y="701614"/>
                          <a:pt x="1481720" y="707886"/>
                        </a:cubicBezTo>
                        <a:cubicBezTo>
                          <a:pt x="1150493" y="720435"/>
                          <a:pt x="1159827" y="723567"/>
                          <a:pt x="935822" y="707886"/>
                        </a:cubicBezTo>
                        <a:cubicBezTo>
                          <a:pt x="681076" y="755673"/>
                          <a:pt x="407620" y="678182"/>
                          <a:pt x="0" y="707886"/>
                        </a:cubicBezTo>
                        <a:cubicBezTo>
                          <a:pt x="-21340" y="390931"/>
                          <a:pt x="2478" y="2928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TRƯƠNG</a:t>
            </a:r>
            <a:r>
              <a:rPr kumimoji="0" lang="en-US" sz="40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LONG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361243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396" y="1599824"/>
            <a:ext cx="6639397" cy="49795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67A2B-754A-9369-9964-0793B3A84309}"/>
              </a:ext>
            </a:extLst>
          </p:cNvPr>
          <p:cNvSpPr/>
          <p:nvPr/>
        </p:nvSpPr>
        <p:spPr>
          <a:xfrm>
            <a:off x="5231480" y="3857188"/>
            <a:ext cx="5858933" cy="2198523"/>
          </a:xfrm>
          <a:custGeom>
            <a:avLst/>
            <a:gdLst>
              <a:gd name="connsiteX0" fmla="*/ 0 w 5858933"/>
              <a:gd name="connsiteY0" fmla="*/ 366428 h 2198523"/>
              <a:gd name="connsiteX1" fmla="*/ 366428 w 5858933"/>
              <a:gd name="connsiteY1" fmla="*/ 0 h 2198523"/>
              <a:gd name="connsiteX2" fmla="*/ 5492505 w 5858933"/>
              <a:gd name="connsiteY2" fmla="*/ 0 h 2198523"/>
              <a:gd name="connsiteX3" fmla="*/ 5858933 w 5858933"/>
              <a:gd name="connsiteY3" fmla="*/ 366428 h 2198523"/>
              <a:gd name="connsiteX4" fmla="*/ 5858933 w 5858933"/>
              <a:gd name="connsiteY4" fmla="*/ 1832095 h 2198523"/>
              <a:gd name="connsiteX5" fmla="*/ 5492505 w 5858933"/>
              <a:gd name="connsiteY5" fmla="*/ 2198523 h 2198523"/>
              <a:gd name="connsiteX6" fmla="*/ 366428 w 5858933"/>
              <a:gd name="connsiteY6" fmla="*/ 2198523 h 2198523"/>
              <a:gd name="connsiteX7" fmla="*/ 0 w 5858933"/>
              <a:gd name="connsiteY7" fmla="*/ 1832095 h 2198523"/>
              <a:gd name="connsiteX8" fmla="*/ 0 w 5858933"/>
              <a:gd name="connsiteY8" fmla="*/ 366428 h 219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933" h="2198523" fill="none" extrusionOk="0">
                <a:moveTo>
                  <a:pt x="0" y="366428"/>
                </a:moveTo>
                <a:cubicBezTo>
                  <a:pt x="6069" y="152042"/>
                  <a:pt x="170435" y="-200"/>
                  <a:pt x="366428" y="0"/>
                </a:cubicBezTo>
                <a:cubicBezTo>
                  <a:pt x="1888648" y="25892"/>
                  <a:pt x="4822392" y="139679"/>
                  <a:pt x="5492505" y="0"/>
                </a:cubicBezTo>
                <a:cubicBezTo>
                  <a:pt x="5729468" y="-1475"/>
                  <a:pt x="5874901" y="140524"/>
                  <a:pt x="5858933" y="366428"/>
                </a:cubicBezTo>
                <a:cubicBezTo>
                  <a:pt x="5763365" y="814564"/>
                  <a:pt x="5985260" y="1341800"/>
                  <a:pt x="5858933" y="1832095"/>
                </a:cubicBezTo>
                <a:cubicBezTo>
                  <a:pt x="5820223" y="2036372"/>
                  <a:pt x="5672491" y="2183231"/>
                  <a:pt x="5492505" y="2198523"/>
                </a:cubicBezTo>
                <a:cubicBezTo>
                  <a:pt x="4244224" y="2161406"/>
                  <a:pt x="1367492" y="2066499"/>
                  <a:pt x="366428" y="2198523"/>
                </a:cubicBezTo>
                <a:cubicBezTo>
                  <a:pt x="145118" y="2168018"/>
                  <a:pt x="72" y="2019742"/>
                  <a:pt x="0" y="1832095"/>
                </a:cubicBezTo>
                <a:cubicBezTo>
                  <a:pt x="-89855" y="1548785"/>
                  <a:pt x="68151" y="801856"/>
                  <a:pt x="0" y="366428"/>
                </a:cubicBezTo>
                <a:close/>
              </a:path>
              <a:path w="5858933" h="2198523" stroke="0" extrusionOk="0">
                <a:moveTo>
                  <a:pt x="0" y="366428"/>
                </a:moveTo>
                <a:cubicBezTo>
                  <a:pt x="20141" y="195261"/>
                  <a:pt x="168040" y="-5362"/>
                  <a:pt x="366428" y="0"/>
                </a:cubicBezTo>
                <a:cubicBezTo>
                  <a:pt x="1650272" y="36725"/>
                  <a:pt x="3819143" y="-122889"/>
                  <a:pt x="5492505" y="0"/>
                </a:cubicBezTo>
                <a:cubicBezTo>
                  <a:pt x="5675493" y="-18163"/>
                  <a:pt x="5859631" y="158833"/>
                  <a:pt x="5858933" y="366428"/>
                </a:cubicBezTo>
                <a:cubicBezTo>
                  <a:pt x="5743914" y="702169"/>
                  <a:pt x="5774654" y="1511661"/>
                  <a:pt x="5858933" y="1832095"/>
                </a:cubicBezTo>
                <a:cubicBezTo>
                  <a:pt x="5870664" y="2047048"/>
                  <a:pt x="5713901" y="2174068"/>
                  <a:pt x="5492505" y="2198523"/>
                </a:cubicBezTo>
                <a:cubicBezTo>
                  <a:pt x="3734146" y="2068655"/>
                  <a:pt x="2085813" y="2090457"/>
                  <a:pt x="366428" y="2198523"/>
                </a:cubicBezTo>
                <a:cubicBezTo>
                  <a:pt x="153447" y="2234605"/>
                  <a:pt x="3422" y="2050940"/>
                  <a:pt x="0" y="1832095"/>
                </a:cubicBezTo>
                <a:cubicBezTo>
                  <a:pt x="28667" y="1369517"/>
                  <a:pt x="-58622" y="670974"/>
                  <a:pt x="0" y="366428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DEKI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DE, EK, KI, ID.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412974-27BD-9D49-43DC-CCF8B3821CB0}"/>
              </a:ext>
            </a:extLst>
          </p:cNvPr>
          <p:cNvGrpSpPr/>
          <p:nvPr/>
        </p:nvGrpSpPr>
        <p:grpSpPr>
          <a:xfrm>
            <a:off x="6226386" y="881625"/>
            <a:ext cx="4189353" cy="2938875"/>
            <a:chOff x="7879175" y="3386394"/>
            <a:chExt cx="3625524" cy="2381806"/>
          </a:xfrm>
        </p:grpSpPr>
        <p:sp>
          <p:nvSpPr>
            <p:cNvPr id="11" name="Trapezoid 6">
              <a:extLst>
                <a:ext uri="{FF2B5EF4-FFF2-40B4-BE49-F238E27FC236}">
                  <a16:creationId xmlns:a16="http://schemas.microsoft.com/office/drawing/2014/main" id="{8E764B19-06D3-A1AC-E194-E4F2B0B476D0}"/>
                </a:ext>
              </a:extLst>
            </p:cNvPr>
            <p:cNvSpPr/>
            <p:nvPr/>
          </p:nvSpPr>
          <p:spPr>
            <a:xfrm>
              <a:off x="8331200" y="3790246"/>
              <a:ext cx="2619022" cy="1730021"/>
            </a:xfrm>
            <a:custGeom>
              <a:avLst/>
              <a:gdLst>
                <a:gd name="connsiteX0" fmla="*/ 0 w 2619022"/>
                <a:gd name="connsiteY0" fmla="*/ 1730021 h 1730021"/>
                <a:gd name="connsiteX1" fmla="*/ 534109 w 2619022"/>
                <a:gd name="connsiteY1" fmla="*/ 0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  <a:gd name="connsiteX0" fmla="*/ 0 w 2619022"/>
                <a:gd name="connsiteY0" fmla="*/ 1730021 h 1730021"/>
                <a:gd name="connsiteX1" fmla="*/ 621194 w 2619022"/>
                <a:gd name="connsiteY1" fmla="*/ 337457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022" h="1730021">
                  <a:moveTo>
                    <a:pt x="0" y="1730021"/>
                  </a:moveTo>
                  <a:lnTo>
                    <a:pt x="621194" y="337457"/>
                  </a:lnTo>
                  <a:lnTo>
                    <a:pt x="2084913" y="0"/>
                  </a:lnTo>
                  <a:lnTo>
                    <a:pt x="2619022" y="1730021"/>
                  </a:lnTo>
                  <a:lnTo>
                    <a:pt x="0" y="1730021"/>
                  </a:lnTo>
                  <a:close/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2C39CF-0C28-3FEA-71CF-FABBB35AC0EA}"/>
                </a:ext>
              </a:extLst>
            </p:cNvPr>
            <p:cNvSpPr txBox="1"/>
            <p:nvPr/>
          </p:nvSpPr>
          <p:spPr>
            <a:xfrm>
              <a:off x="8579667" y="369145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AAB55C-0F02-35F4-8D3E-6D5B70A64FBF}"/>
                </a:ext>
              </a:extLst>
            </p:cNvPr>
            <p:cNvSpPr txBox="1"/>
            <p:nvPr/>
          </p:nvSpPr>
          <p:spPr>
            <a:xfrm>
              <a:off x="10498666" y="3386394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E612F-9644-8A95-B9DC-CBB8885190B5}"/>
                </a:ext>
              </a:extLst>
            </p:cNvPr>
            <p:cNvSpPr txBox="1"/>
            <p:nvPr/>
          </p:nvSpPr>
          <p:spPr>
            <a:xfrm>
              <a:off x="7879175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286D4C-65C8-9341-19EC-DDBACB225152}"/>
                </a:ext>
              </a:extLst>
            </p:cNvPr>
            <p:cNvSpPr txBox="1"/>
            <p:nvPr/>
          </p:nvSpPr>
          <p:spPr>
            <a:xfrm>
              <a:off x="11053143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I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6299266-17BF-B54A-BDCA-DC23BEA6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5913433" y="2751051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4B9653-20E5-FEAC-A04C-AFAB943FE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598119" y="1036767"/>
            <a:ext cx="919996" cy="919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4AB730-098E-033C-D709-54691E161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332619" y="638899"/>
            <a:ext cx="919996" cy="9199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24CBBE-78D9-9DDC-BAA7-B071F519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927449" y="27510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449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0608 -0.25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13919 -0.059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5365 0.311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24714 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361243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32" y="511653"/>
            <a:ext cx="5418890" cy="497954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B067A2B-754A-9369-9964-0793B3A84309}"/>
              </a:ext>
            </a:extLst>
          </p:cNvPr>
          <p:cNvSpPr/>
          <p:nvPr/>
        </p:nvSpPr>
        <p:spPr>
          <a:xfrm>
            <a:off x="3812583" y="169901"/>
            <a:ext cx="8046337" cy="1730020"/>
          </a:xfrm>
          <a:custGeom>
            <a:avLst/>
            <a:gdLst>
              <a:gd name="connsiteX0" fmla="*/ -588348 w 8046337"/>
              <a:gd name="connsiteY0" fmla="*/ 2239839 h 1730020"/>
              <a:gd name="connsiteX1" fmla="*/ 1090469 w 8046337"/>
              <a:gd name="connsiteY1" fmla="*/ 1457164 h 1730020"/>
              <a:gd name="connsiteX2" fmla="*/ 3861486 w 8046337"/>
              <a:gd name="connsiteY2" fmla="*/ 697 h 1730020"/>
              <a:gd name="connsiteX3" fmla="*/ 6219930 w 8046337"/>
              <a:gd name="connsiteY3" fmla="*/ 140331 h 1730020"/>
              <a:gd name="connsiteX4" fmla="*/ 4264662 w 8046337"/>
              <a:gd name="connsiteY4" fmla="*/ 1728460 h 1730020"/>
              <a:gd name="connsiteX5" fmla="*/ 2335727 w 8046337"/>
              <a:gd name="connsiteY5" fmla="*/ 1650255 h 1730020"/>
              <a:gd name="connsiteX6" fmla="*/ -588348 w 8046337"/>
              <a:gd name="connsiteY6" fmla="*/ 2239839 h 1730020"/>
              <a:gd name="connsiteX0" fmla="*/ -588348 w 8046337"/>
              <a:gd name="connsiteY0" fmla="*/ 2239839 h 1730020"/>
              <a:gd name="connsiteX1" fmla="*/ 1090469 w 8046337"/>
              <a:gd name="connsiteY1" fmla="*/ 1457164 h 1730020"/>
              <a:gd name="connsiteX2" fmla="*/ 3861486 w 8046337"/>
              <a:gd name="connsiteY2" fmla="*/ 697 h 1730020"/>
              <a:gd name="connsiteX3" fmla="*/ 6219930 w 8046337"/>
              <a:gd name="connsiteY3" fmla="*/ 140331 h 1730020"/>
              <a:gd name="connsiteX4" fmla="*/ 4264662 w 8046337"/>
              <a:gd name="connsiteY4" fmla="*/ 1728460 h 1730020"/>
              <a:gd name="connsiteX5" fmla="*/ 2335727 w 8046337"/>
              <a:gd name="connsiteY5" fmla="*/ 1650255 h 1730020"/>
              <a:gd name="connsiteX6" fmla="*/ -588348 w 8046337"/>
              <a:gd name="connsiteY6" fmla="*/ 2239839 h 1730020"/>
              <a:gd name="connsiteX0" fmla="*/ -588348 w 8046337"/>
              <a:gd name="connsiteY0" fmla="*/ 2239839 h 1730020"/>
              <a:gd name="connsiteX1" fmla="*/ 1090469 w 8046337"/>
              <a:gd name="connsiteY1" fmla="*/ 1457164 h 1730020"/>
              <a:gd name="connsiteX2" fmla="*/ 3861486 w 8046337"/>
              <a:gd name="connsiteY2" fmla="*/ 697 h 1730020"/>
              <a:gd name="connsiteX3" fmla="*/ 6219930 w 8046337"/>
              <a:gd name="connsiteY3" fmla="*/ 140331 h 1730020"/>
              <a:gd name="connsiteX4" fmla="*/ 4264662 w 8046337"/>
              <a:gd name="connsiteY4" fmla="*/ 1728460 h 1730020"/>
              <a:gd name="connsiteX5" fmla="*/ 2335727 w 8046337"/>
              <a:gd name="connsiteY5" fmla="*/ 1650255 h 1730020"/>
              <a:gd name="connsiteX6" fmla="*/ -588348 w 8046337"/>
              <a:gd name="connsiteY6" fmla="*/ 2239839 h 173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6337" h="1730020" fill="none" extrusionOk="0">
                <a:moveTo>
                  <a:pt x="-588348" y="2239839"/>
                </a:moveTo>
                <a:cubicBezTo>
                  <a:pt x="-260387" y="2345943"/>
                  <a:pt x="528482" y="1773405"/>
                  <a:pt x="1090469" y="1457164"/>
                </a:cubicBezTo>
                <a:cubicBezTo>
                  <a:pt x="-2061621" y="629139"/>
                  <a:pt x="392605" y="-196429"/>
                  <a:pt x="3861486" y="697"/>
                </a:cubicBezTo>
                <a:cubicBezTo>
                  <a:pt x="4794138" y="-213154"/>
                  <a:pt x="5776755" y="33626"/>
                  <a:pt x="6219930" y="140331"/>
                </a:cubicBezTo>
                <a:cubicBezTo>
                  <a:pt x="9736997" y="1258837"/>
                  <a:pt x="8050352" y="2220554"/>
                  <a:pt x="4264662" y="1728460"/>
                </a:cubicBezTo>
                <a:cubicBezTo>
                  <a:pt x="3852430" y="1725454"/>
                  <a:pt x="3095534" y="1460778"/>
                  <a:pt x="2335727" y="1650255"/>
                </a:cubicBezTo>
                <a:cubicBezTo>
                  <a:pt x="1683429" y="1588625"/>
                  <a:pt x="-274502" y="2246972"/>
                  <a:pt x="-588348" y="2239839"/>
                </a:cubicBezTo>
                <a:close/>
              </a:path>
              <a:path w="8046337" h="1730020" stroke="0" extrusionOk="0">
                <a:moveTo>
                  <a:pt x="-588348" y="2239839"/>
                </a:moveTo>
                <a:cubicBezTo>
                  <a:pt x="156271" y="1999072"/>
                  <a:pt x="432690" y="1572873"/>
                  <a:pt x="1090469" y="1457164"/>
                </a:cubicBezTo>
                <a:cubicBezTo>
                  <a:pt x="-1103543" y="294117"/>
                  <a:pt x="204614" y="-335160"/>
                  <a:pt x="3861486" y="697"/>
                </a:cubicBezTo>
                <a:cubicBezTo>
                  <a:pt x="4520964" y="-250963"/>
                  <a:pt x="5527743" y="-118681"/>
                  <a:pt x="6219930" y="140331"/>
                </a:cubicBezTo>
                <a:cubicBezTo>
                  <a:pt x="9670162" y="878123"/>
                  <a:pt x="7547722" y="1664691"/>
                  <a:pt x="4264662" y="1728460"/>
                </a:cubicBezTo>
                <a:cubicBezTo>
                  <a:pt x="3634879" y="1717680"/>
                  <a:pt x="3097375" y="1739370"/>
                  <a:pt x="2335727" y="1650255"/>
                </a:cubicBezTo>
                <a:cubicBezTo>
                  <a:pt x="1559755" y="1921976"/>
                  <a:pt x="346728" y="1663831"/>
                  <a:pt x="-588348" y="2239839"/>
                </a:cubicBezTo>
                <a:close/>
              </a:path>
              <a:path w="8046337" h="1730020" fill="none" stroke="0" extrusionOk="0">
                <a:moveTo>
                  <a:pt x="-588348" y="2239839"/>
                </a:moveTo>
                <a:cubicBezTo>
                  <a:pt x="-138188" y="2105995"/>
                  <a:pt x="536477" y="1612964"/>
                  <a:pt x="1090469" y="1457164"/>
                </a:cubicBezTo>
                <a:cubicBezTo>
                  <a:pt x="-1489497" y="73812"/>
                  <a:pt x="457579" y="-593931"/>
                  <a:pt x="3861486" y="697"/>
                </a:cubicBezTo>
                <a:cubicBezTo>
                  <a:pt x="4740629" y="-108867"/>
                  <a:pt x="5633913" y="-50159"/>
                  <a:pt x="6219930" y="140331"/>
                </a:cubicBezTo>
                <a:cubicBezTo>
                  <a:pt x="9498035" y="582569"/>
                  <a:pt x="7592298" y="1874740"/>
                  <a:pt x="4264662" y="1728460"/>
                </a:cubicBezTo>
                <a:cubicBezTo>
                  <a:pt x="3844374" y="1754456"/>
                  <a:pt x="2980467" y="1674449"/>
                  <a:pt x="2335727" y="1650255"/>
                </a:cubicBezTo>
                <a:cubicBezTo>
                  <a:pt x="1622065" y="1539306"/>
                  <a:pt x="-196175" y="2227193"/>
                  <a:pt x="-588348" y="2239839"/>
                </a:cubicBezTo>
                <a:close/>
              </a:path>
              <a:path w="8046337" h="1730020" fill="none" stroke="0" extrusionOk="0">
                <a:moveTo>
                  <a:pt x="-588348" y="2239839"/>
                </a:moveTo>
                <a:cubicBezTo>
                  <a:pt x="-215680" y="2270781"/>
                  <a:pt x="588601" y="1607458"/>
                  <a:pt x="1090469" y="1457164"/>
                </a:cubicBezTo>
                <a:cubicBezTo>
                  <a:pt x="-1705402" y="705838"/>
                  <a:pt x="416326" y="-276754"/>
                  <a:pt x="3861486" y="697"/>
                </a:cubicBezTo>
                <a:cubicBezTo>
                  <a:pt x="4760807" y="-202670"/>
                  <a:pt x="5681605" y="-16280"/>
                  <a:pt x="6219930" y="140331"/>
                </a:cubicBezTo>
                <a:cubicBezTo>
                  <a:pt x="9610472" y="984824"/>
                  <a:pt x="8020554" y="2064449"/>
                  <a:pt x="4264662" y="1728460"/>
                </a:cubicBezTo>
                <a:cubicBezTo>
                  <a:pt x="3793428" y="1803576"/>
                  <a:pt x="3053207" y="1525805"/>
                  <a:pt x="2335727" y="1650255"/>
                </a:cubicBezTo>
                <a:cubicBezTo>
                  <a:pt x="1675959" y="1605203"/>
                  <a:pt x="-196096" y="2221304"/>
                  <a:pt x="-588348" y="2239839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custGeom>
                    <a:avLst/>
                    <a:gdLst>
                      <a:gd name="connsiteX0" fmla="*/ -588348 w 8046337"/>
                      <a:gd name="connsiteY0" fmla="*/ 2239839 h 1730020"/>
                      <a:gd name="connsiteX1" fmla="*/ 1090469 w 8046337"/>
                      <a:gd name="connsiteY1" fmla="*/ 1457164 h 1730020"/>
                      <a:gd name="connsiteX2" fmla="*/ 3861486 w 8046337"/>
                      <a:gd name="connsiteY2" fmla="*/ 697 h 1730020"/>
                      <a:gd name="connsiteX3" fmla="*/ 6219930 w 8046337"/>
                      <a:gd name="connsiteY3" fmla="*/ 140331 h 1730020"/>
                      <a:gd name="connsiteX4" fmla="*/ 4264662 w 8046337"/>
                      <a:gd name="connsiteY4" fmla="*/ 1728460 h 1730020"/>
                      <a:gd name="connsiteX5" fmla="*/ 2335727 w 8046337"/>
                      <a:gd name="connsiteY5" fmla="*/ 1650255 h 1730020"/>
                      <a:gd name="connsiteX6" fmla="*/ -588348 w 8046337"/>
                      <a:gd name="connsiteY6" fmla="*/ 2239839 h 1730020"/>
                      <a:gd name="connsiteX0" fmla="*/ -588348 w 8046337"/>
                      <a:gd name="connsiteY0" fmla="*/ 2239839 h 1730020"/>
                      <a:gd name="connsiteX1" fmla="*/ 1090469 w 8046337"/>
                      <a:gd name="connsiteY1" fmla="*/ 1457164 h 1730020"/>
                      <a:gd name="connsiteX2" fmla="*/ 3861486 w 8046337"/>
                      <a:gd name="connsiteY2" fmla="*/ 697 h 1730020"/>
                      <a:gd name="connsiteX3" fmla="*/ 6219930 w 8046337"/>
                      <a:gd name="connsiteY3" fmla="*/ 140331 h 1730020"/>
                      <a:gd name="connsiteX4" fmla="*/ 4264662 w 8046337"/>
                      <a:gd name="connsiteY4" fmla="*/ 1728460 h 1730020"/>
                      <a:gd name="connsiteX5" fmla="*/ 2335727 w 8046337"/>
                      <a:gd name="connsiteY5" fmla="*/ 1650255 h 1730020"/>
                      <a:gd name="connsiteX6" fmla="*/ -588348 w 8046337"/>
                      <a:gd name="connsiteY6" fmla="*/ 2239839 h 1730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46337" h="1730020" fill="none" extrusionOk="0">
                        <a:moveTo>
                          <a:pt x="-588348" y="2239839"/>
                        </a:moveTo>
                        <a:cubicBezTo>
                          <a:pt x="-231214" y="2246713"/>
                          <a:pt x="514671" y="1706929"/>
                          <a:pt x="1090469" y="1457164"/>
                        </a:cubicBezTo>
                        <a:cubicBezTo>
                          <a:pt x="-1709408" y="750591"/>
                          <a:pt x="400273" y="-129040"/>
                          <a:pt x="3861486" y="697"/>
                        </a:cubicBezTo>
                        <a:cubicBezTo>
                          <a:pt x="4779835" y="-184841"/>
                          <a:pt x="5674506" y="36829"/>
                          <a:pt x="6219930" y="140331"/>
                        </a:cubicBezTo>
                        <a:cubicBezTo>
                          <a:pt x="9593764" y="922094"/>
                          <a:pt x="8082134" y="2039057"/>
                          <a:pt x="4264662" y="1728460"/>
                        </a:cubicBezTo>
                        <a:cubicBezTo>
                          <a:pt x="3725621" y="1730862"/>
                          <a:pt x="3039106" y="1543933"/>
                          <a:pt x="2335727" y="1650255"/>
                        </a:cubicBezTo>
                        <a:cubicBezTo>
                          <a:pt x="1672103" y="1599403"/>
                          <a:pt x="-249911" y="2251745"/>
                          <a:pt x="-588348" y="2239839"/>
                        </a:cubicBezTo>
                        <a:close/>
                      </a:path>
                      <a:path w="8046337" h="1730020" stroke="0" extrusionOk="0">
                        <a:moveTo>
                          <a:pt x="-588348" y="2239839"/>
                        </a:moveTo>
                        <a:cubicBezTo>
                          <a:pt x="230126" y="1995438"/>
                          <a:pt x="501323" y="1619755"/>
                          <a:pt x="1090469" y="1457164"/>
                        </a:cubicBezTo>
                        <a:cubicBezTo>
                          <a:pt x="-1184802" y="529425"/>
                          <a:pt x="218368" y="-318630"/>
                          <a:pt x="3861486" y="697"/>
                        </a:cubicBezTo>
                        <a:cubicBezTo>
                          <a:pt x="4574833" y="-164188"/>
                          <a:pt x="5527539" y="-77201"/>
                          <a:pt x="6219930" y="140331"/>
                        </a:cubicBezTo>
                        <a:cubicBezTo>
                          <a:pt x="9605145" y="814380"/>
                          <a:pt x="7776583" y="1712497"/>
                          <a:pt x="4264662" y="1728460"/>
                        </a:cubicBezTo>
                        <a:cubicBezTo>
                          <a:pt x="3624853" y="1727933"/>
                          <a:pt x="3015937" y="1653071"/>
                          <a:pt x="2335727" y="1650255"/>
                        </a:cubicBezTo>
                        <a:cubicBezTo>
                          <a:pt x="1542868" y="1730102"/>
                          <a:pt x="332037" y="1800877"/>
                          <a:pt x="-588348" y="2239839"/>
                        </a:cubicBezTo>
                        <a:close/>
                      </a:path>
                      <a:path w="8046337" h="1730020" fill="none" stroke="0" extrusionOk="0">
                        <a:moveTo>
                          <a:pt x="-588348" y="2239839"/>
                        </a:moveTo>
                        <a:cubicBezTo>
                          <a:pt x="-197025" y="2172303"/>
                          <a:pt x="533452" y="1642424"/>
                          <a:pt x="1090469" y="1457164"/>
                        </a:cubicBezTo>
                        <a:cubicBezTo>
                          <a:pt x="-1457091" y="453366"/>
                          <a:pt x="448366" y="-376322"/>
                          <a:pt x="3861486" y="697"/>
                        </a:cubicBezTo>
                        <a:cubicBezTo>
                          <a:pt x="4702620" y="-108033"/>
                          <a:pt x="5633676" y="-32827"/>
                          <a:pt x="6219930" y="140331"/>
                        </a:cubicBezTo>
                        <a:cubicBezTo>
                          <a:pt x="9555180" y="848963"/>
                          <a:pt x="7917185" y="2084402"/>
                          <a:pt x="4264662" y="1728460"/>
                        </a:cubicBezTo>
                        <a:cubicBezTo>
                          <a:pt x="3770286" y="1796686"/>
                          <a:pt x="3036897" y="1553293"/>
                          <a:pt x="2335727" y="1650255"/>
                        </a:cubicBezTo>
                        <a:cubicBezTo>
                          <a:pt x="1665061" y="1613970"/>
                          <a:pt x="-152547" y="2257693"/>
                          <a:pt x="-588348" y="223983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70E9B-C5DE-2556-676F-7F4406D20972}"/>
              </a:ext>
            </a:extLst>
          </p:cNvPr>
          <p:cNvGrpSpPr/>
          <p:nvPr/>
        </p:nvGrpSpPr>
        <p:grpSpPr>
          <a:xfrm>
            <a:off x="4013311" y="3293679"/>
            <a:ext cx="3709610" cy="2508882"/>
            <a:chOff x="4013311" y="3293679"/>
            <a:chExt cx="3709610" cy="2508882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EF87CC0-8C56-7D30-F56D-A0ACE2F8495D}"/>
                </a:ext>
              </a:extLst>
            </p:cNvPr>
            <p:cNvSpPr/>
            <p:nvPr/>
          </p:nvSpPr>
          <p:spPr>
            <a:xfrm>
              <a:off x="4531278" y="3803217"/>
              <a:ext cx="2637166" cy="1761069"/>
            </a:xfrm>
            <a:prstGeom prst="triangle">
              <a:avLst>
                <a:gd name="adj" fmla="val 35075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D8564D-68F9-094D-F44F-A3179B4CD731}"/>
                </a:ext>
              </a:extLst>
            </p:cNvPr>
            <p:cNvSpPr txBox="1"/>
            <p:nvPr/>
          </p:nvSpPr>
          <p:spPr>
            <a:xfrm>
              <a:off x="5232980" y="3293679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ED513A-9357-61DA-AF0D-76DEDCDC0587}"/>
                </a:ext>
              </a:extLst>
            </p:cNvPr>
            <p:cNvSpPr txBox="1"/>
            <p:nvPr/>
          </p:nvSpPr>
          <p:spPr>
            <a:xfrm>
              <a:off x="4013311" y="524326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D7C632-C702-30E8-82E6-62961A7D43B1}"/>
                </a:ext>
              </a:extLst>
            </p:cNvPr>
            <p:cNvSpPr txBox="1"/>
            <p:nvPr/>
          </p:nvSpPr>
          <p:spPr>
            <a:xfrm>
              <a:off x="7271365" y="5248563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8637DC-EE33-EC3A-E600-9E4FB33B06EA}"/>
              </a:ext>
            </a:extLst>
          </p:cNvPr>
          <p:cNvGrpSpPr/>
          <p:nvPr/>
        </p:nvGrpSpPr>
        <p:grpSpPr>
          <a:xfrm>
            <a:off x="7879175" y="3386394"/>
            <a:ext cx="3625524" cy="2381806"/>
            <a:chOff x="7879175" y="3386394"/>
            <a:chExt cx="3625524" cy="2381806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A35889A1-5E5B-FEF1-7580-E8B63D65234E}"/>
                </a:ext>
              </a:extLst>
            </p:cNvPr>
            <p:cNvSpPr/>
            <p:nvPr/>
          </p:nvSpPr>
          <p:spPr>
            <a:xfrm>
              <a:off x="8331200" y="3790246"/>
              <a:ext cx="2619022" cy="1730021"/>
            </a:xfrm>
            <a:custGeom>
              <a:avLst/>
              <a:gdLst>
                <a:gd name="connsiteX0" fmla="*/ 0 w 2619022"/>
                <a:gd name="connsiteY0" fmla="*/ 1730021 h 1730021"/>
                <a:gd name="connsiteX1" fmla="*/ 534109 w 2619022"/>
                <a:gd name="connsiteY1" fmla="*/ 0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  <a:gd name="connsiteX0" fmla="*/ 0 w 2619022"/>
                <a:gd name="connsiteY0" fmla="*/ 1730021 h 1730021"/>
                <a:gd name="connsiteX1" fmla="*/ 621194 w 2619022"/>
                <a:gd name="connsiteY1" fmla="*/ 337457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022" h="1730021">
                  <a:moveTo>
                    <a:pt x="0" y="1730021"/>
                  </a:moveTo>
                  <a:lnTo>
                    <a:pt x="621194" y="337457"/>
                  </a:lnTo>
                  <a:lnTo>
                    <a:pt x="2084913" y="0"/>
                  </a:lnTo>
                  <a:lnTo>
                    <a:pt x="2619022" y="1730021"/>
                  </a:lnTo>
                  <a:lnTo>
                    <a:pt x="0" y="1730021"/>
                  </a:lnTo>
                  <a:close/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C1ABB7-12C7-929D-659C-99D38F6E0EF6}"/>
                </a:ext>
              </a:extLst>
            </p:cNvPr>
            <p:cNvSpPr txBox="1"/>
            <p:nvPr/>
          </p:nvSpPr>
          <p:spPr>
            <a:xfrm>
              <a:off x="8579667" y="369145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B90E77-C0FD-B1B6-BAD9-C46EC48D594B}"/>
                </a:ext>
              </a:extLst>
            </p:cNvPr>
            <p:cNvSpPr txBox="1"/>
            <p:nvPr/>
          </p:nvSpPr>
          <p:spPr>
            <a:xfrm>
              <a:off x="10498666" y="3386394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17B1A0-5E8A-55B2-B35A-6E1C67910E03}"/>
                </a:ext>
              </a:extLst>
            </p:cNvPr>
            <p:cNvSpPr txBox="1"/>
            <p:nvPr/>
          </p:nvSpPr>
          <p:spPr>
            <a:xfrm>
              <a:off x="7879175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9C5DDF-3620-5D63-DEEE-43ED24506066}"/>
                </a:ext>
              </a:extLst>
            </p:cNvPr>
            <p:cNvSpPr txBox="1"/>
            <p:nvPr/>
          </p:nvSpPr>
          <p:spPr>
            <a:xfrm>
              <a:off x="11053143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I</a:t>
              </a: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C42670F-36E4-9AE6-8FDE-F8AD0BEC6D8F}"/>
              </a:ext>
            </a:extLst>
          </p:cNvPr>
          <p:cNvSpPr/>
          <p:nvPr/>
        </p:nvSpPr>
        <p:spPr>
          <a:xfrm>
            <a:off x="5748190" y="2204545"/>
            <a:ext cx="4479138" cy="1182287"/>
          </a:xfrm>
          <a:custGeom>
            <a:avLst/>
            <a:gdLst>
              <a:gd name="connsiteX0" fmla="*/ 0 w 4479138"/>
              <a:gd name="connsiteY0" fmla="*/ 197052 h 1182287"/>
              <a:gd name="connsiteX1" fmla="*/ 197052 w 4479138"/>
              <a:gd name="connsiteY1" fmla="*/ 0 h 1182287"/>
              <a:gd name="connsiteX2" fmla="*/ 746523 w 4479138"/>
              <a:gd name="connsiteY2" fmla="*/ 0 h 1182287"/>
              <a:gd name="connsiteX3" fmla="*/ 746523 w 4479138"/>
              <a:gd name="connsiteY3" fmla="*/ 0 h 1182287"/>
              <a:gd name="connsiteX4" fmla="*/ 1295218 w 4479138"/>
              <a:gd name="connsiteY4" fmla="*/ 0 h 1182287"/>
              <a:gd name="connsiteX5" fmla="*/ 1866308 w 4479138"/>
              <a:gd name="connsiteY5" fmla="*/ 0 h 1182287"/>
              <a:gd name="connsiteX6" fmla="*/ 2518568 w 4479138"/>
              <a:gd name="connsiteY6" fmla="*/ 0 h 1182287"/>
              <a:gd name="connsiteX7" fmla="*/ 3146670 w 4479138"/>
              <a:gd name="connsiteY7" fmla="*/ 0 h 1182287"/>
              <a:gd name="connsiteX8" fmla="*/ 4282086 w 4479138"/>
              <a:gd name="connsiteY8" fmla="*/ 0 h 1182287"/>
              <a:gd name="connsiteX9" fmla="*/ 4479138 w 4479138"/>
              <a:gd name="connsiteY9" fmla="*/ 197052 h 1182287"/>
              <a:gd name="connsiteX10" fmla="*/ 4479138 w 4479138"/>
              <a:gd name="connsiteY10" fmla="*/ 689667 h 1182287"/>
              <a:gd name="connsiteX11" fmla="*/ 4479138 w 4479138"/>
              <a:gd name="connsiteY11" fmla="*/ 689667 h 1182287"/>
              <a:gd name="connsiteX12" fmla="*/ 4479138 w 4479138"/>
              <a:gd name="connsiteY12" fmla="*/ 985239 h 1182287"/>
              <a:gd name="connsiteX13" fmla="*/ 4479138 w 4479138"/>
              <a:gd name="connsiteY13" fmla="*/ 985235 h 1182287"/>
              <a:gd name="connsiteX14" fmla="*/ 4282086 w 4479138"/>
              <a:gd name="connsiteY14" fmla="*/ 1182287 h 1182287"/>
              <a:gd name="connsiteX15" fmla="*/ 3702299 w 4479138"/>
              <a:gd name="connsiteY15" fmla="*/ 1182287 h 1182287"/>
              <a:gd name="connsiteX16" fmla="*/ 3146670 w 4479138"/>
              <a:gd name="connsiteY16" fmla="*/ 1182287 h 1182287"/>
              <a:gd name="connsiteX17" fmla="*/ 2494410 w 4479138"/>
              <a:gd name="connsiteY17" fmla="*/ 1182287 h 1182287"/>
              <a:gd name="connsiteX18" fmla="*/ 1866308 w 4479138"/>
              <a:gd name="connsiteY18" fmla="*/ 1182287 h 1182287"/>
              <a:gd name="connsiteX19" fmla="*/ 1436750 w 4479138"/>
              <a:gd name="connsiteY19" fmla="*/ 1184463 h 1182287"/>
              <a:gd name="connsiteX20" fmla="*/ 1040235 w 4479138"/>
              <a:gd name="connsiteY20" fmla="*/ 1186472 h 1182287"/>
              <a:gd name="connsiteX21" fmla="*/ 746523 w 4479138"/>
              <a:gd name="connsiteY21" fmla="*/ 1182287 h 1182287"/>
              <a:gd name="connsiteX22" fmla="*/ 197052 w 4479138"/>
              <a:gd name="connsiteY22" fmla="*/ 1182287 h 1182287"/>
              <a:gd name="connsiteX23" fmla="*/ 0 w 4479138"/>
              <a:gd name="connsiteY23" fmla="*/ 985235 h 1182287"/>
              <a:gd name="connsiteX24" fmla="*/ 0 w 4479138"/>
              <a:gd name="connsiteY24" fmla="*/ 985239 h 1182287"/>
              <a:gd name="connsiteX25" fmla="*/ 0 w 4479138"/>
              <a:gd name="connsiteY25" fmla="*/ 689667 h 1182287"/>
              <a:gd name="connsiteX26" fmla="*/ 0 w 4479138"/>
              <a:gd name="connsiteY26" fmla="*/ 689667 h 1182287"/>
              <a:gd name="connsiteX27" fmla="*/ 0 w 4479138"/>
              <a:gd name="connsiteY27" fmla="*/ 197052 h 118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79138" h="1182287" fill="none" extrusionOk="0">
                <a:moveTo>
                  <a:pt x="0" y="197052"/>
                </a:moveTo>
                <a:cubicBezTo>
                  <a:pt x="5893" y="93313"/>
                  <a:pt x="75574" y="-1317"/>
                  <a:pt x="197052" y="0"/>
                </a:cubicBezTo>
                <a:cubicBezTo>
                  <a:pt x="396261" y="3793"/>
                  <a:pt x="546130" y="19244"/>
                  <a:pt x="746523" y="0"/>
                </a:cubicBezTo>
                <a:lnTo>
                  <a:pt x="746523" y="0"/>
                </a:lnTo>
                <a:cubicBezTo>
                  <a:pt x="983737" y="3957"/>
                  <a:pt x="1162958" y="-6787"/>
                  <a:pt x="1295218" y="0"/>
                </a:cubicBezTo>
                <a:cubicBezTo>
                  <a:pt x="1427478" y="6787"/>
                  <a:pt x="1745324" y="-16306"/>
                  <a:pt x="1866308" y="0"/>
                </a:cubicBezTo>
                <a:cubicBezTo>
                  <a:pt x="2048371" y="-15792"/>
                  <a:pt x="2317290" y="-17676"/>
                  <a:pt x="2518568" y="0"/>
                </a:cubicBezTo>
                <a:cubicBezTo>
                  <a:pt x="2719846" y="17676"/>
                  <a:pt x="2947371" y="-8820"/>
                  <a:pt x="3146670" y="0"/>
                </a:cubicBezTo>
                <a:cubicBezTo>
                  <a:pt x="3345969" y="8820"/>
                  <a:pt x="4000841" y="-45567"/>
                  <a:pt x="4282086" y="0"/>
                </a:cubicBezTo>
                <a:cubicBezTo>
                  <a:pt x="4385339" y="4860"/>
                  <a:pt x="4492257" y="64560"/>
                  <a:pt x="4479138" y="197052"/>
                </a:cubicBezTo>
                <a:cubicBezTo>
                  <a:pt x="4484084" y="374856"/>
                  <a:pt x="4455566" y="532008"/>
                  <a:pt x="4479138" y="689667"/>
                </a:cubicBezTo>
                <a:lnTo>
                  <a:pt x="4479138" y="689667"/>
                </a:lnTo>
                <a:cubicBezTo>
                  <a:pt x="4475684" y="829229"/>
                  <a:pt x="4468114" y="885634"/>
                  <a:pt x="4479138" y="985239"/>
                </a:cubicBezTo>
                <a:lnTo>
                  <a:pt x="4479138" y="985235"/>
                </a:lnTo>
                <a:cubicBezTo>
                  <a:pt x="4460248" y="1074812"/>
                  <a:pt x="4382239" y="1193567"/>
                  <a:pt x="4282086" y="1182287"/>
                </a:cubicBezTo>
                <a:cubicBezTo>
                  <a:pt x="4158328" y="1194111"/>
                  <a:pt x="3903110" y="1195367"/>
                  <a:pt x="3702299" y="1182287"/>
                </a:cubicBezTo>
                <a:cubicBezTo>
                  <a:pt x="3501488" y="1169207"/>
                  <a:pt x="3369365" y="1194186"/>
                  <a:pt x="3146670" y="1182287"/>
                </a:cubicBezTo>
                <a:cubicBezTo>
                  <a:pt x="2923975" y="1170388"/>
                  <a:pt x="2713811" y="1167329"/>
                  <a:pt x="2494410" y="1182287"/>
                </a:cubicBezTo>
                <a:cubicBezTo>
                  <a:pt x="2275009" y="1197245"/>
                  <a:pt x="2013970" y="1201753"/>
                  <a:pt x="1866308" y="1182287"/>
                </a:cubicBezTo>
                <a:cubicBezTo>
                  <a:pt x="1756561" y="1170021"/>
                  <a:pt x="1642821" y="1204009"/>
                  <a:pt x="1436750" y="1184463"/>
                </a:cubicBezTo>
                <a:cubicBezTo>
                  <a:pt x="1230679" y="1164917"/>
                  <a:pt x="1212005" y="1183877"/>
                  <a:pt x="1040235" y="1186472"/>
                </a:cubicBezTo>
                <a:cubicBezTo>
                  <a:pt x="953513" y="1187597"/>
                  <a:pt x="849029" y="1184726"/>
                  <a:pt x="746523" y="1182287"/>
                </a:cubicBezTo>
                <a:cubicBezTo>
                  <a:pt x="561207" y="1195198"/>
                  <a:pt x="343987" y="1185767"/>
                  <a:pt x="197052" y="1182287"/>
                </a:cubicBezTo>
                <a:cubicBezTo>
                  <a:pt x="91730" y="1176275"/>
                  <a:pt x="-18178" y="1086002"/>
                  <a:pt x="0" y="985235"/>
                </a:cubicBezTo>
                <a:lnTo>
                  <a:pt x="0" y="985239"/>
                </a:lnTo>
                <a:cubicBezTo>
                  <a:pt x="5843" y="854144"/>
                  <a:pt x="-4137" y="803000"/>
                  <a:pt x="0" y="689667"/>
                </a:cubicBezTo>
                <a:lnTo>
                  <a:pt x="0" y="689667"/>
                </a:lnTo>
                <a:cubicBezTo>
                  <a:pt x="-17181" y="528744"/>
                  <a:pt x="-23360" y="417220"/>
                  <a:pt x="0" y="197052"/>
                </a:cubicBezTo>
                <a:close/>
              </a:path>
              <a:path w="4479138" h="1182287" stroke="0" extrusionOk="0">
                <a:moveTo>
                  <a:pt x="0" y="197052"/>
                </a:moveTo>
                <a:cubicBezTo>
                  <a:pt x="5514" y="90955"/>
                  <a:pt x="72960" y="2392"/>
                  <a:pt x="197052" y="0"/>
                </a:cubicBezTo>
                <a:cubicBezTo>
                  <a:pt x="374552" y="26177"/>
                  <a:pt x="538539" y="21472"/>
                  <a:pt x="746523" y="0"/>
                </a:cubicBezTo>
                <a:lnTo>
                  <a:pt x="746523" y="0"/>
                </a:lnTo>
                <a:cubicBezTo>
                  <a:pt x="1014065" y="6678"/>
                  <a:pt x="1080235" y="4544"/>
                  <a:pt x="1284020" y="0"/>
                </a:cubicBezTo>
                <a:cubicBezTo>
                  <a:pt x="1487805" y="-4544"/>
                  <a:pt x="1718669" y="-16338"/>
                  <a:pt x="1866308" y="0"/>
                </a:cubicBezTo>
                <a:cubicBezTo>
                  <a:pt x="2146300" y="-20195"/>
                  <a:pt x="2226779" y="13182"/>
                  <a:pt x="2446095" y="0"/>
                </a:cubicBezTo>
                <a:cubicBezTo>
                  <a:pt x="2665411" y="-13182"/>
                  <a:pt x="2814769" y="-15952"/>
                  <a:pt x="3001724" y="0"/>
                </a:cubicBezTo>
                <a:cubicBezTo>
                  <a:pt x="3188679" y="15952"/>
                  <a:pt x="3473153" y="3341"/>
                  <a:pt x="3605668" y="0"/>
                </a:cubicBezTo>
                <a:cubicBezTo>
                  <a:pt x="3738183" y="-3341"/>
                  <a:pt x="3995656" y="-10883"/>
                  <a:pt x="4282086" y="0"/>
                </a:cubicBezTo>
                <a:cubicBezTo>
                  <a:pt x="4391914" y="12592"/>
                  <a:pt x="4500257" y="75973"/>
                  <a:pt x="4479138" y="197052"/>
                </a:cubicBezTo>
                <a:cubicBezTo>
                  <a:pt x="4461566" y="441720"/>
                  <a:pt x="4503397" y="444393"/>
                  <a:pt x="4479138" y="689667"/>
                </a:cubicBezTo>
                <a:lnTo>
                  <a:pt x="4479138" y="689667"/>
                </a:lnTo>
                <a:cubicBezTo>
                  <a:pt x="4476090" y="822384"/>
                  <a:pt x="4487815" y="873236"/>
                  <a:pt x="4479138" y="985239"/>
                </a:cubicBezTo>
                <a:lnTo>
                  <a:pt x="4479138" y="985235"/>
                </a:lnTo>
                <a:cubicBezTo>
                  <a:pt x="4469914" y="1089441"/>
                  <a:pt x="4404684" y="1185347"/>
                  <a:pt x="4282086" y="1182287"/>
                </a:cubicBezTo>
                <a:cubicBezTo>
                  <a:pt x="4099603" y="1194323"/>
                  <a:pt x="4001485" y="1171895"/>
                  <a:pt x="3726457" y="1182287"/>
                </a:cubicBezTo>
                <a:cubicBezTo>
                  <a:pt x="3451429" y="1192679"/>
                  <a:pt x="3410639" y="1162386"/>
                  <a:pt x="3098355" y="1182287"/>
                </a:cubicBezTo>
                <a:cubicBezTo>
                  <a:pt x="2786071" y="1202188"/>
                  <a:pt x="2639609" y="1155925"/>
                  <a:pt x="2494410" y="1182287"/>
                </a:cubicBezTo>
                <a:cubicBezTo>
                  <a:pt x="2349211" y="1208649"/>
                  <a:pt x="2054739" y="1155041"/>
                  <a:pt x="1866308" y="1182287"/>
                </a:cubicBezTo>
                <a:cubicBezTo>
                  <a:pt x="1678797" y="1170845"/>
                  <a:pt x="1582528" y="1167433"/>
                  <a:pt x="1445011" y="1184421"/>
                </a:cubicBezTo>
                <a:cubicBezTo>
                  <a:pt x="1307494" y="1201409"/>
                  <a:pt x="1215456" y="1189084"/>
                  <a:pt x="1040235" y="1186472"/>
                </a:cubicBezTo>
                <a:cubicBezTo>
                  <a:pt x="961714" y="1196591"/>
                  <a:pt x="872765" y="1190145"/>
                  <a:pt x="746523" y="1182287"/>
                </a:cubicBezTo>
                <a:cubicBezTo>
                  <a:pt x="481588" y="1184491"/>
                  <a:pt x="396287" y="1168395"/>
                  <a:pt x="197052" y="1182287"/>
                </a:cubicBezTo>
                <a:cubicBezTo>
                  <a:pt x="107242" y="1183258"/>
                  <a:pt x="-1438" y="1085335"/>
                  <a:pt x="0" y="985235"/>
                </a:cubicBezTo>
                <a:lnTo>
                  <a:pt x="0" y="985239"/>
                </a:lnTo>
                <a:cubicBezTo>
                  <a:pt x="11994" y="922915"/>
                  <a:pt x="13574" y="749374"/>
                  <a:pt x="0" y="689667"/>
                </a:cubicBezTo>
                <a:lnTo>
                  <a:pt x="0" y="689667"/>
                </a:lnTo>
                <a:cubicBezTo>
                  <a:pt x="-20583" y="583902"/>
                  <a:pt x="-13707" y="404657"/>
                  <a:pt x="0" y="19705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84476322">
                  <a:prstGeom prst="wedgeRoundRectCallout">
                    <a:avLst>
                      <a:gd name="adj1" fmla="val -26776"/>
                      <a:gd name="adj2" fmla="val 503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011267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-923827" y="-311085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-656015" y="239358"/>
            <a:ext cx="12834045" cy="6447502"/>
          </a:xfrm>
          <a:custGeom>
            <a:avLst/>
            <a:gdLst>
              <a:gd name="connsiteX0" fmla="*/ 0 w 12834045"/>
              <a:gd name="connsiteY0" fmla="*/ 642945 h 6447502"/>
              <a:gd name="connsiteX1" fmla="*/ 622743 w 12834045"/>
              <a:gd name="connsiteY1" fmla="*/ 0 h 6447502"/>
              <a:gd name="connsiteX2" fmla="*/ 999371 w 12834045"/>
              <a:gd name="connsiteY2" fmla="*/ 0 h 6447502"/>
              <a:gd name="connsiteX3" fmla="*/ 1723657 w 12834045"/>
              <a:gd name="connsiteY3" fmla="*/ 0 h 6447502"/>
              <a:gd name="connsiteX4" fmla="*/ 2216170 w 12834045"/>
              <a:gd name="connsiteY4" fmla="*/ 0 h 6447502"/>
              <a:gd name="connsiteX5" fmla="*/ 3056340 w 12834045"/>
              <a:gd name="connsiteY5" fmla="*/ 0 h 6447502"/>
              <a:gd name="connsiteX6" fmla="*/ 4012396 w 12834045"/>
              <a:gd name="connsiteY6" fmla="*/ 0 h 6447502"/>
              <a:gd name="connsiteX7" fmla="*/ 4968453 w 12834045"/>
              <a:gd name="connsiteY7" fmla="*/ 0 h 6447502"/>
              <a:gd name="connsiteX8" fmla="*/ 5576852 w 12834045"/>
              <a:gd name="connsiteY8" fmla="*/ 0 h 6447502"/>
              <a:gd name="connsiteX9" fmla="*/ 6417022 w 12834045"/>
              <a:gd name="connsiteY9" fmla="*/ 0 h 6447502"/>
              <a:gd name="connsiteX10" fmla="*/ 7257192 w 12834045"/>
              <a:gd name="connsiteY10" fmla="*/ 0 h 6447502"/>
              <a:gd name="connsiteX11" fmla="*/ 7865591 w 12834045"/>
              <a:gd name="connsiteY11" fmla="*/ 0 h 6447502"/>
              <a:gd name="connsiteX12" fmla="*/ 8473991 w 12834045"/>
              <a:gd name="connsiteY12" fmla="*/ 0 h 6447502"/>
              <a:gd name="connsiteX13" fmla="*/ 9082390 w 12834045"/>
              <a:gd name="connsiteY13" fmla="*/ 0 h 6447502"/>
              <a:gd name="connsiteX14" fmla="*/ 9922561 w 12834045"/>
              <a:gd name="connsiteY14" fmla="*/ 0 h 6447502"/>
              <a:gd name="connsiteX15" fmla="*/ 10530960 w 12834045"/>
              <a:gd name="connsiteY15" fmla="*/ 0 h 6447502"/>
              <a:gd name="connsiteX16" fmla="*/ 11139359 w 12834045"/>
              <a:gd name="connsiteY16" fmla="*/ 0 h 6447502"/>
              <a:gd name="connsiteX17" fmla="*/ 12211301 w 12834045"/>
              <a:gd name="connsiteY17" fmla="*/ 0 h 6447502"/>
              <a:gd name="connsiteX18" fmla="*/ 12834045 w 12834045"/>
              <a:gd name="connsiteY18" fmla="*/ 642945 h 6447502"/>
              <a:gd name="connsiteX19" fmla="*/ 12834045 w 12834045"/>
              <a:gd name="connsiteY19" fmla="*/ 1431934 h 6447502"/>
              <a:gd name="connsiteX20" fmla="*/ 12834045 w 12834045"/>
              <a:gd name="connsiteY20" fmla="*/ 2169307 h 6447502"/>
              <a:gd name="connsiteX21" fmla="*/ 12834045 w 12834045"/>
              <a:gd name="connsiteY21" fmla="*/ 2803448 h 6447502"/>
              <a:gd name="connsiteX22" fmla="*/ 12834045 w 12834045"/>
              <a:gd name="connsiteY22" fmla="*/ 3644053 h 6447502"/>
              <a:gd name="connsiteX23" fmla="*/ 12834045 w 12834045"/>
              <a:gd name="connsiteY23" fmla="*/ 4329810 h 6447502"/>
              <a:gd name="connsiteX24" fmla="*/ 12834045 w 12834045"/>
              <a:gd name="connsiteY24" fmla="*/ 5170415 h 6447502"/>
              <a:gd name="connsiteX25" fmla="*/ 12834045 w 12834045"/>
              <a:gd name="connsiteY25" fmla="*/ 5804556 h 6447502"/>
              <a:gd name="connsiteX26" fmla="*/ 12211301 w 12834045"/>
              <a:gd name="connsiteY26" fmla="*/ 6447502 h 6447502"/>
              <a:gd name="connsiteX27" fmla="*/ 11602902 w 12834045"/>
              <a:gd name="connsiteY27" fmla="*/ 6447502 h 6447502"/>
              <a:gd name="connsiteX28" fmla="*/ 11226273 w 12834045"/>
              <a:gd name="connsiteY28" fmla="*/ 6447502 h 6447502"/>
              <a:gd name="connsiteX29" fmla="*/ 10733759 w 12834045"/>
              <a:gd name="connsiteY29" fmla="*/ 6447502 h 6447502"/>
              <a:gd name="connsiteX30" fmla="*/ 10009475 w 12834045"/>
              <a:gd name="connsiteY30" fmla="*/ 6447502 h 6447502"/>
              <a:gd name="connsiteX31" fmla="*/ 9516961 w 12834045"/>
              <a:gd name="connsiteY31" fmla="*/ 6447502 h 6447502"/>
              <a:gd name="connsiteX32" fmla="*/ 9140333 w 12834045"/>
              <a:gd name="connsiteY32" fmla="*/ 6447502 h 6447502"/>
              <a:gd name="connsiteX33" fmla="*/ 8531934 w 12834045"/>
              <a:gd name="connsiteY33" fmla="*/ 6447502 h 6447502"/>
              <a:gd name="connsiteX34" fmla="*/ 8039421 w 12834045"/>
              <a:gd name="connsiteY34" fmla="*/ 6447502 h 6447502"/>
              <a:gd name="connsiteX35" fmla="*/ 7662792 w 12834045"/>
              <a:gd name="connsiteY35" fmla="*/ 6447502 h 6447502"/>
              <a:gd name="connsiteX36" fmla="*/ 6822621 w 12834045"/>
              <a:gd name="connsiteY36" fmla="*/ 6447502 h 6447502"/>
              <a:gd name="connsiteX37" fmla="*/ 6098337 w 12834045"/>
              <a:gd name="connsiteY37" fmla="*/ 6447502 h 6447502"/>
              <a:gd name="connsiteX38" fmla="*/ 5374052 w 12834045"/>
              <a:gd name="connsiteY38" fmla="*/ 6447502 h 6447502"/>
              <a:gd name="connsiteX39" fmla="*/ 4765652 w 12834045"/>
              <a:gd name="connsiteY39" fmla="*/ 6447502 h 6447502"/>
              <a:gd name="connsiteX40" fmla="*/ 4157253 w 12834045"/>
              <a:gd name="connsiteY40" fmla="*/ 6447502 h 6447502"/>
              <a:gd name="connsiteX41" fmla="*/ 3317083 w 12834045"/>
              <a:gd name="connsiteY41" fmla="*/ 6447502 h 6447502"/>
              <a:gd name="connsiteX42" fmla="*/ 2708684 w 12834045"/>
              <a:gd name="connsiteY42" fmla="*/ 6447502 h 6447502"/>
              <a:gd name="connsiteX43" fmla="*/ 2332056 w 12834045"/>
              <a:gd name="connsiteY43" fmla="*/ 6447502 h 6447502"/>
              <a:gd name="connsiteX44" fmla="*/ 1607771 w 12834045"/>
              <a:gd name="connsiteY44" fmla="*/ 6447502 h 6447502"/>
              <a:gd name="connsiteX45" fmla="*/ 622743 w 12834045"/>
              <a:gd name="connsiteY45" fmla="*/ 6447502 h 6447502"/>
              <a:gd name="connsiteX46" fmla="*/ 0 w 12834045"/>
              <a:gd name="connsiteY46" fmla="*/ 5804556 h 6447502"/>
              <a:gd name="connsiteX47" fmla="*/ 0 w 12834045"/>
              <a:gd name="connsiteY47" fmla="*/ 5222032 h 6447502"/>
              <a:gd name="connsiteX48" fmla="*/ 0 w 12834045"/>
              <a:gd name="connsiteY48" fmla="*/ 4639507 h 6447502"/>
              <a:gd name="connsiteX49" fmla="*/ 0 w 12834045"/>
              <a:gd name="connsiteY49" fmla="*/ 4056983 h 6447502"/>
              <a:gd name="connsiteX50" fmla="*/ 0 w 12834045"/>
              <a:gd name="connsiteY50" fmla="*/ 3422841 h 6447502"/>
              <a:gd name="connsiteX51" fmla="*/ 0 w 12834045"/>
              <a:gd name="connsiteY51" fmla="*/ 2582235 h 6447502"/>
              <a:gd name="connsiteX52" fmla="*/ 0 w 12834045"/>
              <a:gd name="connsiteY52" fmla="*/ 1741631 h 6447502"/>
              <a:gd name="connsiteX53" fmla="*/ 0 w 12834045"/>
              <a:gd name="connsiteY53" fmla="*/ 642945 h 6447502"/>
              <a:gd name="connsiteX0" fmla="*/ 0 w 12834045"/>
              <a:gd name="connsiteY0" fmla="*/ 642945 h 6447502"/>
              <a:gd name="connsiteX1" fmla="*/ 622743 w 12834045"/>
              <a:gd name="connsiteY1" fmla="*/ 0 h 6447502"/>
              <a:gd name="connsiteX2" fmla="*/ 1578800 w 12834045"/>
              <a:gd name="connsiteY2" fmla="*/ 0 h 6447502"/>
              <a:gd name="connsiteX3" fmla="*/ 1955428 w 12834045"/>
              <a:gd name="connsiteY3" fmla="*/ 0 h 6447502"/>
              <a:gd name="connsiteX4" fmla="*/ 2795598 w 12834045"/>
              <a:gd name="connsiteY4" fmla="*/ 0 h 6447502"/>
              <a:gd name="connsiteX5" fmla="*/ 3288111 w 12834045"/>
              <a:gd name="connsiteY5" fmla="*/ 0 h 6447502"/>
              <a:gd name="connsiteX6" fmla="*/ 4244167 w 12834045"/>
              <a:gd name="connsiteY6" fmla="*/ 0 h 6447502"/>
              <a:gd name="connsiteX7" fmla="*/ 5200224 w 12834045"/>
              <a:gd name="connsiteY7" fmla="*/ 0 h 6447502"/>
              <a:gd name="connsiteX8" fmla="*/ 5692737 w 12834045"/>
              <a:gd name="connsiteY8" fmla="*/ 0 h 6447502"/>
              <a:gd name="connsiteX9" fmla="*/ 6417022 w 12834045"/>
              <a:gd name="connsiteY9" fmla="*/ 0 h 6447502"/>
              <a:gd name="connsiteX10" fmla="*/ 7373078 w 12834045"/>
              <a:gd name="connsiteY10" fmla="*/ 0 h 6447502"/>
              <a:gd name="connsiteX11" fmla="*/ 7865591 w 12834045"/>
              <a:gd name="connsiteY11" fmla="*/ 0 h 6447502"/>
              <a:gd name="connsiteX12" fmla="*/ 8473991 w 12834045"/>
              <a:gd name="connsiteY12" fmla="*/ 0 h 6447502"/>
              <a:gd name="connsiteX13" fmla="*/ 9430047 w 12834045"/>
              <a:gd name="connsiteY13" fmla="*/ 0 h 6447502"/>
              <a:gd name="connsiteX14" fmla="*/ 10038446 w 12834045"/>
              <a:gd name="connsiteY14" fmla="*/ 0 h 6447502"/>
              <a:gd name="connsiteX15" fmla="*/ 10878616 w 12834045"/>
              <a:gd name="connsiteY15" fmla="*/ 0 h 6447502"/>
              <a:gd name="connsiteX16" fmla="*/ 12211301 w 12834045"/>
              <a:gd name="connsiteY16" fmla="*/ 0 h 6447502"/>
              <a:gd name="connsiteX17" fmla="*/ 12834045 w 12834045"/>
              <a:gd name="connsiteY17" fmla="*/ 642945 h 6447502"/>
              <a:gd name="connsiteX18" fmla="*/ 12834045 w 12834045"/>
              <a:gd name="connsiteY18" fmla="*/ 1328701 h 6447502"/>
              <a:gd name="connsiteX19" fmla="*/ 12834045 w 12834045"/>
              <a:gd name="connsiteY19" fmla="*/ 2014458 h 6447502"/>
              <a:gd name="connsiteX20" fmla="*/ 12834045 w 12834045"/>
              <a:gd name="connsiteY20" fmla="*/ 2596983 h 6447502"/>
              <a:gd name="connsiteX21" fmla="*/ 12834045 w 12834045"/>
              <a:gd name="connsiteY21" fmla="*/ 3282740 h 6447502"/>
              <a:gd name="connsiteX22" fmla="*/ 12834045 w 12834045"/>
              <a:gd name="connsiteY22" fmla="*/ 4020114 h 6447502"/>
              <a:gd name="connsiteX23" fmla="*/ 12834045 w 12834045"/>
              <a:gd name="connsiteY23" fmla="*/ 4602638 h 6447502"/>
              <a:gd name="connsiteX24" fmla="*/ 12834045 w 12834045"/>
              <a:gd name="connsiteY24" fmla="*/ 5804556 h 6447502"/>
              <a:gd name="connsiteX25" fmla="*/ 12211301 w 12834045"/>
              <a:gd name="connsiteY25" fmla="*/ 6447502 h 6447502"/>
              <a:gd name="connsiteX26" fmla="*/ 11718787 w 12834045"/>
              <a:gd name="connsiteY26" fmla="*/ 6447502 h 6447502"/>
              <a:gd name="connsiteX27" fmla="*/ 10878616 w 12834045"/>
              <a:gd name="connsiteY27" fmla="*/ 6447502 h 6447502"/>
              <a:gd name="connsiteX28" fmla="*/ 9922561 w 12834045"/>
              <a:gd name="connsiteY28" fmla="*/ 6447502 h 6447502"/>
              <a:gd name="connsiteX29" fmla="*/ 9198276 w 12834045"/>
              <a:gd name="connsiteY29" fmla="*/ 6447502 h 6447502"/>
              <a:gd name="connsiteX30" fmla="*/ 8821648 w 12834045"/>
              <a:gd name="connsiteY30" fmla="*/ 6447502 h 6447502"/>
              <a:gd name="connsiteX31" fmla="*/ 8097362 w 12834045"/>
              <a:gd name="connsiteY31" fmla="*/ 6447502 h 6447502"/>
              <a:gd name="connsiteX32" fmla="*/ 7141307 w 12834045"/>
              <a:gd name="connsiteY32" fmla="*/ 6447502 h 6447502"/>
              <a:gd name="connsiteX33" fmla="*/ 6417022 w 12834045"/>
              <a:gd name="connsiteY33" fmla="*/ 6447502 h 6447502"/>
              <a:gd name="connsiteX34" fmla="*/ 6040394 w 12834045"/>
              <a:gd name="connsiteY34" fmla="*/ 6447502 h 6447502"/>
              <a:gd name="connsiteX35" fmla="*/ 5663766 w 12834045"/>
              <a:gd name="connsiteY35" fmla="*/ 6447502 h 6447502"/>
              <a:gd name="connsiteX36" fmla="*/ 4939481 w 12834045"/>
              <a:gd name="connsiteY36" fmla="*/ 6447502 h 6447502"/>
              <a:gd name="connsiteX37" fmla="*/ 4215196 w 12834045"/>
              <a:gd name="connsiteY37" fmla="*/ 6447502 h 6447502"/>
              <a:gd name="connsiteX38" fmla="*/ 3838568 w 12834045"/>
              <a:gd name="connsiteY38" fmla="*/ 6447502 h 6447502"/>
              <a:gd name="connsiteX39" fmla="*/ 3230169 w 12834045"/>
              <a:gd name="connsiteY39" fmla="*/ 6447502 h 6447502"/>
              <a:gd name="connsiteX40" fmla="*/ 2505884 w 12834045"/>
              <a:gd name="connsiteY40" fmla="*/ 6447502 h 6447502"/>
              <a:gd name="connsiteX41" fmla="*/ 2129256 w 12834045"/>
              <a:gd name="connsiteY41" fmla="*/ 6447502 h 6447502"/>
              <a:gd name="connsiteX42" fmla="*/ 622743 w 12834045"/>
              <a:gd name="connsiteY42" fmla="*/ 6447502 h 6447502"/>
              <a:gd name="connsiteX43" fmla="*/ 0 w 12834045"/>
              <a:gd name="connsiteY43" fmla="*/ 5804556 h 6447502"/>
              <a:gd name="connsiteX44" fmla="*/ 0 w 12834045"/>
              <a:gd name="connsiteY44" fmla="*/ 5067183 h 6447502"/>
              <a:gd name="connsiteX45" fmla="*/ 0 w 12834045"/>
              <a:gd name="connsiteY45" fmla="*/ 4226578 h 6447502"/>
              <a:gd name="connsiteX46" fmla="*/ 0 w 12834045"/>
              <a:gd name="connsiteY46" fmla="*/ 3644053 h 6447502"/>
              <a:gd name="connsiteX47" fmla="*/ 0 w 12834045"/>
              <a:gd name="connsiteY47" fmla="*/ 3009912 h 6447502"/>
              <a:gd name="connsiteX48" fmla="*/ 0 w 12834045"/>
              <a:gd name="connsiteY48" fmla="*/ 2324155 h 6447502"/>
              <a:gd name="connsiteX49" fmla="*/ 0 w 12834045"/>
              <a:gd name="connsiteY49" fmla="*/ 1586782 h 6447502"/>
              <a:gd name="connsiteX50" fmla="*/ 0 w 12834045"/>
              <a:gd name="connsiteY50" fmla="*/ 642945 h 6447502"/>
              <a:gd name="connsiteX0" fmla="*/ 0 w 12834045"/>
              <a:gd name="connsiteY0" fmla="*/ 642945 h 6447502"/>
              <a:gd name="connsiteX1" fmla="*/ 622743 w 12834045"/>
              <a:gd name="connsiteY1" fmla="*/ 0 h 6447502"/>
              <a:gd name="connsiteX2" fmla="*/ 999371 w 12834045"/>
              <a:gd name="connsiteY2" fmla="*/ 0 h 6447502"/>
              <a:gd name="connsiteX3" fmla="*/ 1723657 w 12834045"/>
              <a:gd name="connsiteY3" fmla="*/ 0 h 6447502"/>
              <a:gd name="connsiteX4" fmla="*/ 2216170 w 12834045"/>
              <a:gd name="connsiteY4" fmla="*/ 0 h 6447502"/>
              <a:gd name="connsiteX5" fmla="*/ 3056340 w 12834045"/>
              <a:gd name="connsiteY5" fmla="*/ 0 h 6447502"/>
              <a:gd name="connsiteX6" fmla="*/ 4012396 w 12834045"/>
              <a:gd name="connsiteY6" fmla="*/ 0 h 6447502"/>
              <a:gd name="connsiteX7" fmla="*/ 4968453 w 12834045"/>
              <a:gd name="connsiteY7" fmla="*/ 0 h 6447502"/>
              <a:gd name="connsiteX8" fmla="*/ 5576852 w 12834045"/>
              <a:gd name="connsiteY8" fmla="*/ 0 h 6447502"/>
              <a:gd name="connsiteX9" fmla="*/ 6417022 w 12834045"/>
              <a:gd name="connsiteY9" fmla="*/ 0 h 6447502"/>
              <a:gd name="connsiteX10" fmla="*/ 7257192 w 12834045"/>
              <a:gd name="connsiteY10" fmla="*/ 0 h 6447502"/>
              <a:gd name="connsiteX11" fmla="*/ 7865591 w 12834045"/>
              <a:gd name="connsiteY11" fmla="*/ 0 h 6447502"/>
              <a:gd name="connsiteX12" fmla="*/ 8473991 w 12834045"/>
              <a:gd name="connsiteY12" fmla="*/ 0 h 6447502"/>
              <a:gd name="connsiteX13" fmla="*/ 9082390 w 12834045"/>
              <a:gd name="connsiteY13" fmla="*/ 0 h 6447502"/>
              <a:gd name="connsiteX14" fmla="*/ 9922561 w 12834045"/>
              <a:gd name="connsiteY14" fmla="*/ 0 h 6447502"/>
              <a:gd name="connsiteX15" fmla="*/ 10530960 w 12834045"/>
              <a:gd name="connsiteY15" fmla="*/ 0 h 6447502"/>
              <a:gd name="connsiteX16" fmla="*/ 11139359 w 12834045"/>
              <a:gd name="connsiteY16" fmla="*/ 0 h 6447502"/>
              <a:gd name="connsiteX17" fmla="*/ 12211301 w 12834045"/>
              <a:gd name="connsiteY17" fmla="*/ 0 h 6447502"/>
              <a:gd name="connsiteX18" fmla="*/ 12834045 w 12834045"/>
              <a:gd name="connsiteY18" fmla="*/ 642945 h 6447502"/>
              <a:gd name="connsiteX19" fmla="*/ 12834045 w 12834045"/>
              <a:gd name="connsiteY19" fmla="*/ 1431934 h 6447502"/>
              <a:gd name="connsiteX20" fmla="*/ 12834045 w 12834045"/>
              <a:gd name="connsiteY20" fmla="*/ 2169307 h 6447502"/>
              <a:gd name="connsiteX21" fmla="*/ 12834045 w 12834045"/>
              <a:gd name="connsiteY21" fmla="*/ 2803448 h 6447502"/>
              <a:gd name="connsiteX22" fmla="*/ 12834045 w 12834045"/>
              <a:gd name="connsiteY22" fmla="*/ 3644053 h 6447502"/>
              <a:gd name="connsiteX23" fmla="*/ 12834045 w 12834045"/>
              <a:gd name="connsiteY23" fmla="*/ 4329810 h 6447502"/>
              <a:gd name="connsiteX24" fmla="*/ 12834045 w 12834045"/>
              <a:gd name="connsiteY24" fmla="*/ 5170415 h 6447502"/>
              <a:gd name="connsiteX25" fmla="*/ 12834045 w 12834045"/>
              <a:gd name="connsiteY25" fmla="*/ 5804556 h 6447502"/>
              <a:gd name="connsiteX26" fmla="*/ 12211301 w 12834045"/>
              <a:gd name="connsiteY26" fmla="*/ 6447502 h 6447502"/>
              <a:gd name="connsiteX27" fmla="*/ 11602902 w 12834045"/>
              <a:gd name="connsiteY27" fmla="*/ 6447502 h 6447502"/>
              <a:gd name="connsiteX28" fmla="*/ 11226273 w 12834045"/>
              <a:gd name="connsiteY28" fmla="*/ 6447502 h 6447502"/>
              <a:gd name="connsiteX29" fmla="*/ 10733759 w 12834045"/>
              <a:gd name="connsiteY29" fmla="*/ 6447502 h 6447502"/>
              <a:gd name="connsiteX30" fmla="*/ 10009475 w 12834045"/>
              <a:gd name="connsiteY30" fmla="*/ 6447502 h 6447502"/>
              <a:gd name="connsiteX31" fmla="*/ 9516961 w 12834045"/>
              <a:gd name="connsiteY31" fmla="*/ 6447502 h 6447502"/>
              <a:gd name="connsiteX32" fmla="*/ 9140333 w 12834045"/>
              <a:gd name="connsiteY32" fmla="*/ 6447502 h 6447502"/>
              <a:gd name="connsiteX33" fmla="*/ 8531934 w 12834045"/>
              <a:gd name="connsiteY33" fmla="*/ 6447502 h 6447502"/>
              <a:gd name="connsiteX34" fmla="*/ 8039421 w 12834045"/>
              <a:gd name="connsiteY34" fmla="*/ 6447502 h 6447502"/>
              <a:gd name="connsiteX35" fmla="*/ 7662792 w 12834045"/>
              <a:gd name="connsiteY35" fmla="*/ 6447502 h 6447502"/>
              <a:gd name="connsiteX36" fmla="*/ 6822621 w 12834045"/>
              <a:gd name="connsiteY36" fmla="*/ 6447502 h 6447502"/>
              <a:gd name="connsiteX37" fmla="*/ 6098337 w 12834045"/>
              <a:gd name="connsiteY37" fmla="*/ 6447502 h 6447502"/>
              <a:gd name="connsiteX38" fmla="*/ 5374052 w 12834045"/>
              <a:gd name="connsiteY38" fmla="*/ 6447502 h 6447502"/>
              <a:gd name="connsiteX39" fmla="*/ 4765652 w 12834045"/>
              <a:gd name="connsiteY39" fmla="*/ 6447502 h 6447502"/>
              <a:gd name="connsiteX40" fmla="*/ 4157253 w 12834045"/>
              <a:gd name="connsiteY40" fmla="*/ 6447502 h 6447502"/>
              <a:gd name="connsiteX41" fmla="*/ 3317083 w 12834045"/>
              <a:gd name="connsiteY41" fmla="*/ 6447502 h 6447502"/>
              <a:gd name="connsiteX42" fmla="*/ 2708684 w 12834045"/>
              <a:gd name="connsiteY42" fmla="*/ 6447502 h 6447502"/>
              <a:gd name="connsiteX43" fmla="*/ 2332056 w 12834045"/>
              <a:gd name="connsiteY43" fmla="*/ 6447502 h 6447502"/>
              <a:gd name="connsiteX44" fmla="*/ 1607771 w 12834045"/>
              <a:gd name="connsiteY44" fmla="*/ 6447502 h 6447502"/>
              <a:gd name="connsiteX45" fmla="*/ 622743 w 12834045"/>
              <a:gd name="connsiteY45" fmla="*/ 6447502 h 6447502"/>
              <a:gd name="connsiteX46" fmla="*/ 0 w 12834045"/>
              <a:gd name="connsiteY46" fmla="*/ 5804556 h 6447502"/>
              <a:gd name="connsiteX47" fmla="*/ 0 w 12834045"/>
              <a:gd name="connsiteY47" fmla="*/ 5222032 h 6447502"/>
              <a:gd name="connsiteX48" fmla="*/ 0 w 12834045"/>
              <a:gd name="connsiteY48" fmla="*/ 4639507 h 6447502"/>
              <a:gd name="connsiteX49" fmla="*/ 0 w 12834045"/>
              <a:gd name="connsiteY49" fmla="*/ 4056983 h 6447502"/>
              <a:gd name="connsiteX50" fmla="*/ 0 w 12834045"/>
              <a:gd name="connsiteY50" fmla="*/ 3422841 h 6447502"/>
              <a:gd name="connsiteX51" fmla="*/ 0 w 12834045"/>
              <a:gd name="connsiteY51" fmla="*/ 2582235 h 6447502"/>
              <a:gd name="connsiteX52" fmla="*/ 0 w 12834045"/>
              <a:gd name="connsiteY52" fmla="*/ 1741631 h 6447502"/>
              <a:gd name="connsiteX53" fmla="*/ 0 w 12834045"/>
              <a:gd name="connsiteY53" fmla="*/ 642945 h 6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834045" h="6447502" fill="none" extrusionOk="0">
                <a:moveTo>
                  <a:pt x="0" y="642945"/>
                </a:moveTo>
                <a:cubicBezTo>
                  <a:pt x="-83095" y="354061"/>
                  <a:pt x="354782" y="-56009"/>
                  <a:pt x="622743" y="0"/>
                </a:cubicBezTo>
                <a:cubicBezTo>
                  <a:pt x="680887" y="55825"/>
                  <a:pt x="830177" y="-53269"/>
                  <a:pt x="999371" y="0"/>
                </a:cubicBezTo>
                <a:cubicBezTo>
                  <a:pt x="1199952" y="51091"/>
                  <a:pt x="1351280" y="-10866"/>
                  <a:pt x="1723657" y="0"/>
                </a:cubicBezTo>
                <a:cubicBezTo>
                  <a:pt x="2057265" y="-14489"/>
                  <a:pt x="2003722" y="-8325"/>
                  <a:pt x="2216170" y="0"/>
                </a:cubicBezTo>
                <a:cubicBezTo>
                  <a:pt x="2416684" y="-68747"/>
                  <a:pt x="2643500" y="-35058"/>
                  <a:pt x="3056340" y="0"/>
                </a:cubicBezTo>
                <a:cubicBezTo>
                  <a:pt x="3426158" y="13908"/>
                  <a:pt x="3693228" y="-64409"/>
                  <a:pt x="4012396" y="0"/>
                </a:cubicBezTo>
                <a:cubicBezTo>
                  <a:pt x="4293285" y="-17710"/>
                  <a:pt x="4458703" y="25501"/>
                  <a:pt x="4968453" y="0"/>
                </a:cubicBezTo>
                <a:cubicBezTo>
                  <a:pt x="5457538" y="37234"/>
                  <a:pt x="5358360" y="-25936"/>
                  <a:pt x="5576852" y="0"/>
                </a:cubicBezTo>
                <a:cubicBezTo>
                  <a:pt x="5729707" y="-36564"/>
                  <a:pt x="6027181" y="-81827"/>
                  <a:pt x="6417022" y="0"/>
                </a:cubicBezTo>
                <a:cubicBezTo>
                  <a:pt x="6795718" y="25138"/>
                  <a:pt x="7104253" y="5767"/>
                  <a:pt x="7257192" y="0"/>
                </a:cubicBezTo>
                <a:cubicBezTo>
                  <a:pt x="7440592" y="41853"/>
                  <a:pt x="7597070" y="31994"/>
                  <a:pt x="7865591" y="0"/>
                </a:cubicBezTo>
                <a:cubicBezTo>
                  <a:pt x="8123096" y="-16438"/>
                  <a:pt x="8326178" y="-43356"/>
                  <a:pt x="8473991" y="0"/>
                </a:cubicBezTo>
                <a:cubicBezTo>
                  <a:pt x="8660494" y="-1207"/>
                  <a:pt x="8991296" y="-16921"/>
                  <a:pt x="9082390" y="0"/>
                </a:cubicBezTo>
                <a:cubicBezTo>
                  <a:pt x="9247574" y="32302"/>
                  <a:pt x="9693672" y="79345"/>
                  <a:pt x="9922561" y="0"/>
                </a:cubicBezTo>
                <a:cubicBezTo>
                  <a:pt x="10166965" y="-50179"/>
                  <a:pt x="10377364" y="-22087"/>
                  <a:pt x="10530960" y="0"/>
                </a:cubicBezTo>
                <a:cubicBezTo>
                  <a:pt x="10718144" y="63772"/>
                  <a:pt x="10982175" y="35300"/>
                  <a:pt x="11139359" y="0"/>
                </a:cubicBezTo>
                <a:cubicBezTo>
                  <a:pt x="11334102" y="62871"/>
                  <a:pt x="11608430" y="-140804"/>
                  <a:pt x="12211301" y="0"/>
                </a:cubicBezTo>
                <a:cubicBezTo>
                  <a:pt x="12556084" y="118107"/>
                  <a:pt x="12795636" y="107286"/>
                  <a:pt x="12834045" y="642945"/>
                </a:cubicBezTo>
                <a:cubicBezTo>
                  <a:pt x="12838909" y="980313"/>
                  <a:pt x="12831746" y="1203981"/>
                  <a:pt x="12834045" y="1431934"/>
                </a:cubicBezTo>
                <a:cubicBezTo>
                  <a:pt x="12804639" y="1689227"/>
                  <a:pt x="12836557" y="1860208"/>
                  <a:pt x="12834045" y="2169307"/>
                </a:cubicBezTo>
                <a:cubicBezTo>
                  <a:pt x="12833843" y="2425801"/>
                  <a:pt x="12822819" y="2587050"/>
                  <a:pt x="12834045" y="2803448"/>
                </a:cubicBezTo>
                <a:cubicBezTo>
                  <a:pt x="12893449" y="3041687"/>
                  <a:pt x="12856551" y="3480178"/>
                  <a:pt x="12834045" y="3644053"/>
                </a:cubicBezTo>
                <a:cubicBezTo>
                  <a:pt x="12757551" y="3797233"/>
                  <a:pt x="12898024" y="4202393"/>
                  <a:pt x="12834045" y="4329810"/>
                </a:cubicBezTo>
                <a:cubicBezTo>
                  <a:pt x="12763471" y="4517075"/>
                  <a:pt x="12974264" y="4879283"/>
                  <a:pt x="12834045" y="5170415"/>
                </a:cubicBezTo>
                <a:cubicBezTo>
                  <a:pt x="12800877" y="5523707"/>
                  <a:pt x="12873664" y="5604991"/>
                  <a:pt x="12834045" y="5804556"/>
                </a:cubicBezTo>
                <a:cubicBezTo>
                  <a:pt x="12697771" y="6095736"/>
                  <a:pt x="12521059" y="6428191"/>
                  <a:pt x="12211301" y="6447502"/>
                </a:cubicBezTo>
                <a:cubicBezTo>
                  <a:pt x="11882139" y="6448878"/>
                  <a:pt x="11749793" y="6407635"/>
                  <a:pt x="11602902" y="6447502"/>
                </a:cubicBezTo>
                <a:cubicBezTo>
                  <a:pt x="11454721" y="6488386"/>
                  <a:pt x="11393294" y="6424483"/>
                  <a:pt x="11226273" y="6447502"/>
                </a:cubicBezTo>
                <a:cubicBezTo>
                  <a:pt x="11033227" y="6425240"/>
                  <a:pt x="10848084" y="6430512"/>
                  <a:pt x="10733759" y="6447502"/>
                </a:cubicBezTo>
                <a:cubicBezTo>
                  <a:pt x="10618260" y="6524685"/>
                  <a:pt x="10351060" y="6408966"/>
                  <a:pt x="10009475" y="6447502"/>
                </a:cubicBezTo>
                <a:cubicBezTo>
                  <a:pt x="9713593" y="6428456"/>
                  <a:pt x="9660498" y="6415338"/>
                  <a:pt x="9516961" y="6447502"/>
                </a:cubicBezTo>
                <a:cubicBezTo>
                  <a:pt x="9339857" y="6484323"/>
                  <a:pt x="9244586" y="6429287"/>
                  <a:pt x="9140333" y="6447502"/>
                </a:cubicBezTo>
                <a:cubicBezTo>
                  <a:pt x="8990800" y="6517649"/>
                  <a:pt x="8811441" y="6473439"/>
                  <a:pt x="8531934" y="6447502"/>
                </a:cubicBezTo>
                <a:cubicBezTo>
                  <a:pt x="8309829" y="6460677"/>
                  <a:pt x="8167227" y="6431426"/>
                  <a:pt x="8039421" y="6447502"/>
                </a:cubicBezTo>
                <a:cubicBezTo>
                  <a:pt x="7935093" y="6430222"/>
                  <a:pt x="7767064" y="6444887"/>
                  <a:pt x="7662792" y="6447502"/>
                </a:cubicBezTo>
                <a:cubicBezTo>
                  <a:pt x="7532430" y="6356574"/>
                  <a:pt x="7048761" y="6337915"/>
                  <a:pt x="6822621" y="6447502"/>
                </a:cubicBezTo>
                <a:cubicBezTo>
                  <a:pt x="6535027" y="6495841"/>
                  <a:pt x="6403978" y="6387300"/>
                  <a:pt x="6098337" y="6447502"/>
                </a:cubicBezTo>
                <a:cubicBezTo>
                  <a:pt x="5791068" y="6499424"/>
                  <a:pt x="5672070" y="6473874"/>
                  <a:pt x="5374052" y="6447502"/>
                </a:cubicBezTo>
                <a:cubicBezTo>
                  <a:pt x="5044675" y="6442529"/>
                  <a:pt x="5045919" y="6486644"/>
                  <a:pt x="4765652" y="6447502"/>
                </a:cubicBezTo>
                <a:cubicBezTo>
                  <a:pt x="4516788" y="6399432"/>
                  <a:pt x="4435631" y="6443821"/>
                  <a:pt x="4157253" y="6447502"/>
                </a:cubicBezTo>
                <a:cubicBezTo>
                  <a:pt x="3842406" y="6429979"/>
                  <a:pt x="3446431" y="6514976"/>
                  <a:pt x="3317083" y="6447502"/>
                </a:cubicBezTo>
                <a:cubicBezTo>
                  <a:pt x="3157598" y="6444635"/>
                  <a:pt x="3022230" y="6428354"/>
                  <a:pt x="2708684" y="6447502"/>
                </a:cubicBezTo>
                <a:cubicBezTo>
                  <a:pt x="2411813" y="6474039"/>
                  <a:pt x="2512000" y="6414838"/>
                  <a:pt x="2332056" y="6447502"/>
                </a:cubicBezTo>
                <a:cubicBezTo>
                  <a:pt x="2228996" y="6498160"/>
                  <a:pt x="1858723" y="6490402"/>
                  <a:pt x="1607771" y="6447502"/>
                </a:cubicBezTo>
                <a:cubicBezTo>
                  <a:pt x="1204559" y="6495286"/>
                  <a:pt x="869990" y="6359206"/>
                  <a:pt x="622743" y="6447502"/>
                </a:cubicBezTo>
                <a:cubicBezTo>
                  <a:pt x="351719" y="6336022"/>
                  <a:pt x="-154621" y="6159015"/>
                  <a:pt x="0" y="5804556"/>
                </a:cubicBezTo>
                <a:cubicBezTo>
                  <a:pt x="-17596" y="5675185"/>
                  <a:pt x="2646" y="5320247"/>
                  <a:pt x="0" y="5222032"/>
                </a:cubicBezTo>
                <a:cubicBezTo>
                  <a:pt x="9181" y="5172307"/>
                  <a:pt x="7448" y="4912916"/>
                  <a:pt x="0" y="4639507"/>
                </a:cubicBezTo>
                <a:cubicBezTo>
                  <a:pt x="5707" y="4427939"/>
                  <a:pt x="74536" y="4216034"/>
                  <a:pt x="0" y="4056983"/>
                </a:cubicBezTo>
                <a:cubicBezTo>
                  <a:pt x="-32147" y="3945827"/>
                  <a:pt x="-76238" y="3657809"/>
                  <a:pt x="0" y="3422841"/>
                </a:cubicBezTo>
                <a:cubicBezTo>
                  <a:pt x="5810" y="3234205"/>
                  <a:pt x="-12082" y="2864554"/>
                  <a:pt x="0" y="2582235"/>
                </a:cubicBezTo>
                <a:cubicBezTo>
                  <a:pt x="42601" y="2275838"/>
                  <a:pt x="-62944" y="1896229"/>
                  <a:pt x="0" y="1741631"/>
                </a:cubicBezTo>
                <a:cubicBezTo>
                  <a:pt x="-27306" y="1509897"/>
                  <a:pt x="5315" y="1047378"/>
                  <a:pt x="0" y="642945"/>
                </a:cubicBezTo>
                <a:close/>
              </a:path>
              <a:path w="12834045" h="6447502" stroke="0" extrusionOk="0">
                <a:moveTo>
                  <a:pt x="0" y="642945"/>
                </a:moveTo>
                <a:cubicBezTo>
                  <a:pt x="17856" y="226984"/>
                  <a:pt x="399241" y="127402"/>
                  <a:pt x="622743" y="0"/>
                </a:cubicBezTo>
                <a:cubicBezTo>
                  <a:pt x="963272" y="-73726"/>
                  <a:pt x="1298727" y="-16634"/>
                  <a:pt x="1578800" y="0"/>
                </a:cubicBezTo>
                <a:cubicBezTo>
                  <a:pt x="1833835" y="27412"/>
                  <a:pt x="1826049" y="-1627"/>
                  <a:pt x="1955428" y="0"/>
                </a:cubicBezTo>
                <a:cubicBezTo>
                  <a:pt x="2000655" y="-59332"/>
                  <a:pt x="2551399" y="-5900"/>
                  <a:pt x="2795598" y="0"/>
                </a:cubicBezTo>
                <a:cubicBezTo>
                  <a:pt x="3128120" y="-2050"/>
                  <a:pt x="3117940" y="-22752"/>
                  <a:pt x="3288111" y="0"/>
                </a:cubicBezTo>
                <a:cubicBezTo>
                  <a:pt x="3409761" y="10912"/>
                  <a:pt x="4038996" y="-61125"/>
                  <a:pt x="4244167" y="0"/>
                </a:cubicBezTo>
                <a:cubicBezTo>
                  <a:pt x="4464825" y="104701"/>
                  <a:pt x="4766136" y="95859"/>
                  <a:pt x="5200224" y="0"/>
                </a:cubicBezTo>
                <a:cubicBezTo>
                  <a:pt x="5708550" y="-49759"/>
                  <a:pt x="5443916" y="3746"/>
                  <a:pt x="5692737" y="0"/>
                </a:cubicBezTo>
                <a:cubicBezTo>
                  <a:pt x="5883296" y="-103422"/>
                  <a:pt x="6183211" y="-76656"/>
                  <a:pt x="6417022" y="0"/>
                </a:cubicBezTo>
                <a:cubicBezTo>
                  <a:pt x="6561654" y="152486"/>
                  <a:pt x="7059570" y="-51430"/>
                  <a:pt x="7373078" y="0"/>
                </a:cubicBezTo>
                <a:cubicBezTo>
                  <a:pt x="7735609" y="-45889"/>
                  <a:pt x="7741140" y="-8857"/>
                  <a:pt x="7865591" y="0"/>
                </a:cubicBezTo>
                <a:cubicBezTo>
                  <a:pt x="7941763" y="-4985"/>
                  <a:pt x="8213500" y="-11165"/>
                  <a:pt x="8473991" y="0"/>
                </a:cubicBezTo>
                <a:cubicBezTo>
                  <a:pt x="8695575" y="-73273"/>
                  <a:pt x="9143325" y="126507"/>
                  <a:pt x="9430047" y="0"/>
                </a:cubicBezTo>
                <a:cubicBezTo>
                  <a:pt x="9713391" y="-28981"/>
                  <a:pt x="9802844" y="4684"/>
                  <a:pt x="10038446" y="0"/>
                </a:cubicBezTo>
                <a:cubicBezTo>
                  <a:pt x="10246985" y="-5397"/>
                  <a:pt x="10671981" y="-77300"/>
                  <a:pt x="10878616" y="0"/>
                </a:cubicBezTo>
                <a:cubicBezTo>
                  <a:pt x="11194499" y="-44964"/>
                  <a:pt x="11624031" y="167772"/>
                  <a:pt x="12211301" y="0"/>
                </a:cubicBezTo>
                <a:cubicBezTo>
                  <a:pt x="12430057" y="3877"/>
                  <a:pt x="12799894" y="181405"/>
                  <a:pt x="12834045" y="642945"/>
                </a:cubicBezTo>
                <a:cubicBezTo>
                  <a:pt x="12890081" y="955211"/>
                  <a:pt x="12818945" y="1037384"/>
                  <a:pt x="12834045" y="1328701"/>
                </a:cubicBezTo>
                <a:cubicBezTo>
                  <a:pt x="12866988" y="1581959"/>
                  <a:pt x="12800556" y="1745082"/>
                  <a:pt x="12834045" y="2014458"/>
                </a:cubicBezTo>
                <a:cubicBezTo>
                  <a:pt x="12836196" y="2278411"/>
                  <a:pt x="12836921" y="2381393"/>
                  <a:pt x="12834045" y="2596983"/>
                </a:cubicBezTo>
                <a:cubicBezTo>
                  <a:pt x="12798441" y="2771213"/>
                  <a:pt x="12934837" y="3008795"/>
                  <a:pt x="12834045" y="3282740"/>
                </a:cubicBezTo>
                <a:cubicBezTo>
                  <a:pt x="12766110" y="3513264"/>
                  <a:pt x="12772339" y="3798859"/>
                  <a:pt x="12834045" y="4020114"/>
                </a:cubicBezTo>
                <a:cubicBezTo>
                  <a:pt x="12852279" y="4295884"/>
                  <a:pt x="12793157" y="4367826"/>
                  <a:pt x="12834045" y="4602638"/>
                </a:cubicBezTo>
                <a:cubicBezTo>
                  <a:pt x="12827610" y="4726822"/>
                  <a:pt x="12898202" y="5139431"/>
                  <a:pt x="12834045" y="5804556"/>
                </a:cubicBezTo>
                <a:cubicBezTo>
                  <a:pt x="12900705" y="6150455"/>
                  <a:pt x="12513870" y="6366449"/>
                  <a:pt x="12211301" y="6447502"/>
                </a:cubicBezTo>
                <a:cubicBezTo>
                  <a:pt x="12010821" y="6397779"/>
                  <a:pt x="11865027" y="6424107"/>
                  <a:pt x="11718787" y="6447502"/>
                </a:cubicBezTo>
                <a:cubicBezTo>
                  <a:pt x="11694754" y="6397629"/>
                  <a:pt x="11241026" y="6402351"/>
                  <a:pt x="10878616" y="6447502"/>
                </a:cubicBezTo>
                <a:cubicBezTo>
                  <a:pt x="10604443" y="6428137"/>
                  <a:pt x="10437218" y="6480825"/>
                  <a:pt x="9922561" y="6447502"/>
                </a:cubicBezTo>
                <a:cubicBezTo>
                  <a:pt x="9448988" y="6437570"/>
                  <a:pt x="9398744" y="6489469"/>
                  <a:pt x="9198276" y="6447502"/>
                </a:cubicBezTo>
                <a:cubicBezTo>
                  <a:pt x="9002259" y="6417114"/>
                  <a:pt x="8986861" y="6444478"/>
                  <a:pt x="8821648" y="6447502"/>
                </a:cubicBezTo>
                <a:cubicBezTo>
                  <a:pt x="8584175" y="6424860"/>
                  <a:pt x="8297610" y="6491940"/>
                  <a:pt x="8097362" y="6447502"/>
                </a:cubicBezTo>
                <a:cubicBezTo>
                  <a:pt x="7961270" y="6380473"/>
                  <a:pt x="7665414" y="6537546"/>
                  <a:pt x="7141307" y="6447502"/>
                </a:cubicBezTo>
                <a:cubicBezTo>
                  <a:pt x="6682810" y="6403365"/>
                  <a:pt x="6628231" y="6468913"/>
                  <a:pt x="6417022" y="6447502"/>
                </a:cubicBezTo>
                <a:cubicBezTo>
                  <a:pt x="6173231" y="6409822"/>
                  <a:pt x="6139381" y="6457612"/>
                  <a:pt x="6040394" y="6447502"/>
                </a:cubicBezTo>
                <a:cubicBezTo>
                  <a:pt x="5902121" y="6475422"/>
                  <a:pt x="5836485" y="6435361"/>
                  <a:pt x="5663766" y="6447502"/>
                </a:cubicBezTo>
                <a:cubicBezTo>
                  <a:pt x="5414144" y="6452481"/>
                  <a:pt x="5180667" y="6425229"/>
                  <a:pt x="4939481" y="6447502"/>
                </a:cubicBezTo>
                <a:cubicBezTo>
                  <a:pt x="4747854" y="6481168"/>
                  <a:pt x="4525132" y="6379023"/>
                  <a:pt x="4215196" y="6447502"/>
                </a:cubicBezTo>
                <a:cubicBezTo>
                  <a:pt x="3978404" y="6464273"/>
                  <a:pt x="3985152" y="6423948"/>
                  <a:pt x="3838568" y="6447502"/>
                </a:cubicBezTo>
                <a:cubicBezTo>
                  <a:pt x="3712768" y="6440573"/>
                  <a:pt x="3329528" y="6471777"/>
                  <a:pt x="3230169" y="6447502"/>
                </a:cubicBezTo>
                <a:cubicBezTo>
                  <a:pt x="3083631" y="6371289"/>
                  <a:pt x="2662483" y="6477591"/>
                  <a:pt x="2505884" y="6447502"/>
                </a:cubicBezTo>
                <a:cubicBezTo>
                  <a:pt x="2366375" y="6453133"/>
                  <a:pt x="2299175" y="6397676"/>
                  <a:pt x="2129256" y="6447502"/>
                </a:cubicBezTo>
                <a:cubicBezTo>
                  <a:pt x="2133535" y="6506896"/>
                  <a:pt x="1057266" y="6416867"/>
                  <a:pt x="622743" y="6447502"/>
                </a:cubicBezTo>
                <a:cubicBezTo>
                  <a:pt x="258666" y="6438856"/>
                  <a:pt x="140338" y="6207582"/>
                  <a:pt x="0" y="5804556"/>
                </a:cubicBezTo>
                <a:cubicBezTo>
                  <a:pt x="-4062" y="5554680"/>
                  <a:pt x="-62044" y="5397974"/>
                  <a:pt x="0" y="5067183"/>
                </a:cubicBezTo>
                <a:cubicBezTo>
                  <a:pt x="66115" y="4802375"/>
                  <a:pt x="24686" y="4412625"/>
                  <a:pt x="0" y="4226578"/>
                </a:cubicBezTo>
                <a:cubicBezTo>
                  <a:pt x="-40960" y="4122450"/>
                  <a:pt x="32781" y="3890297"/>
                  <a:pt x="0" y="3644053"/>
                </a:cubicBezTo>
                <a:cubicBezTo>
                  <a:pt x="19647" y="3396626"/>
                  <a:pt x="-18370" y="3173444"/>
                  <a:pt x="0" y="3009912"/>
                </a:cubicBezTo>
                <a:cubicBezTo>
                  <a:pt x="-30732" y="2753718"/>
                  <a:pt x="-62279" y="2590427"/>
                  <a:pt x="0" y="2324155"/>
                </a:cubicBezTo>
                <a:cubicBezTo>
                  <a:pt x="-7296" y="2189617"/>
                  <a:pt x="-35941" y="1967103"/>
                  <a:pt x="0" y="1586782"/>
                </a:cubicBezTo>
                <a:cubicBezTo>
                  <a:pt x="64259" y="1231841"/>
                  <a:pt x="58769" y="1091713"/>
                  <a:pt x="0" y="642945"/>
                </a:cubicBezTo>
                <a:close/>
              </a:path>
              <a:path w="12834045" h="6447502" fill="none" stroke="0" extrusionOk="0">
                <a:moveTo>
                  <a:pt x="0" y="642945"/>
                </a:moveTo>
                <a:cubicBezTo>
                  <a:pt x="-47927" y="273220"/>
                  <a:pt x="350709" y="-44474"/>
                  <a:pt x="622743" y="0"/>
                </a:cubicBezTo>
                <a:cubicBezTo>
                  <a:pt x="723569" y="26370"/>
                  <a:pt x="822182" y="-12719"/>
                  <a:pt x="999371" y="0"/>
                </a:cubicBezTo>
                <a:cubicBezTo>
                  <a:pt x="1159627" y="4700"/>
                  <a:pt x="1366653" y="-9912"/>
                  <a:pt x="1723657" y="0"/>
                </a:cubicBezTo>
                <a:cubicBezTo>
                  <a:pt x="2082598" y="-3324"/>
                  <a:pt x="1986833" y="-3757"/>
                  <a:pt x="2216170" y="0"/>
                </a:cubicBezTo>
                <a:cubicBezTo>
                  <a:pt x="2457289" y="36720"/>
                  <a:pt x="2668817" y="-107933"/>
                  <a:pt x="3056340" y="0"/>
                </a:cubicBezTo>
                <a:cubicBezTo>
                  <a:pt x="3436114" y="50119"/>
                  <a:pt x="3633854" y="45123"/>
                  <a:pt x="4012396" y="0"/>
                </a:cubicBezTo>
                <a:cubicBezTo>
                  <a:pt x="4300049" y="-27332"/>
                  <a:pt x="4475311" y="-54085"/>
                  <a:pt x="4968453" y="0"/>
                </a:cubicBezTo>
                <a:cubicBezTo>
                  <a:pt x="5432633" y="53484"/>
                  <a:pt x="5340891" y="-3017"/>
                  <a:pt x="5576852" y="0"/>
                </a:cubicBezTo>
                <a:cubicBezTo>
                  <a:pt x="5751498" y="8269"/>
                  <a:pt x="6103456" y="-38393"/>
                  <a:pt x="6417022" y="0"/>
                </a:cubicBezTo>
                <a:cubicBezTo>
                  <a:pt x="6683863" y="46870"/>
                  <a:pt x="7025431" y="-61249"/>
                  <a:pt x="7257192" y="0"/>
                </a:cubicBezTo>
                <a:cubicBezTo>
                  <a:pt x="7478582" y="10546"/>
                  <a:pt x="7594377" y="-21043"/>
                  <a:pt x="7865591" y="0"/>
                </a:cubicBezTo>
                <a:cubicBezTo>
                  <a:pt x="8175281" y="3292"/>
                  <a:pt x="8280903" y="30324"/>
                  <a:pt x="8473991" y="0"/>
                </a:cubicBezTo>
                <a:cubicBezTo>
                  <a:pt x="8669202" y="4864"/>
                  <a:pt x="8932582" y="-48352"/>
                  <a:pt x="9082390" y="0"/>
                </a:cubicBezTo>
                <a:cubicBezTo>
                  <a:pt x="9250682" y="77524"/>
                  <a:pt x="9668342" y="63666"/>
                  <a:pt x="9922561" y="0"/>
                </a:cubicBezTo>
                <a:cubicBezTo>
                  <a:pt x="10187716" y="-57636"/>
                  <a:pt x="10296182" y="5107"/>
                  <a:pt x="10530960" y="0"/>
                </a:cubicBezTo>
                <a:cubicBezTo>
                  <a:pt x="10695567" y="10713"/>
                  <a:pt x="10992476" y="10191"/>
                  <a:pt x="11139359" y="0"/>
                </a:cubicBezTo>
                <a:cubicBezTo>
                  <a:pt x="11344976" y="46599"/>
                  <a:pt x="11650517" y="-111867"/>
                  <a:pt x="12211301" y="0"/>
                </a:cubicBezTo>
                <a:cubicBezTo>
                  <a:pt x="12628978" y="-74941"/>
                  <a:pt x="12898327" y="315792"/>
                  <a:pt x="12834045" y="642945"/>
                </a:cubicBezTo>
                <a:cubicBezTo>
                  <a:pt x="12859856" y="929589"/>
                  <a:pt x="12839746" y="1136800"/>
                  <a:pt x="12834045" y="1431934"/>
                </a:cubicBezTo>
                <a:cubicBezTo>
                  <a:pt x="12823603" y="1747806"/>
                  <a:pt x="12883258" y="1869311"/>
                  <a:pt x="12834045" y="2169307"/>
                </a:cubicBezTo>
                <a:cubicBezTo>
                  <a:pt x="12829770" y="2448247"/>
                  <a:pt x="12819072" y="2534534"/>
                  <a:pt x="12834045" y="2803448"/>
                </a:cubicBezTo>
                <a:cubicBezTo>
                  <a:pt x="12836151" y="3038834"/>
                  <a:pt x="12838259" y="3507363"/>
                  <a:pt x="12834045" y="3644053"/>
                </a:cubicBezTo>
                <a:cubicBezTo>
                  <a:pt x="12790832" y="3824788"/>
                  <a:pt x="12860998" y="4169786"/>
                  <a:pt x="12834045" y="4329810"/>
                </a:cubicBezTo>
                <a:cubicBezTo>
                  <a:pt x="12772134" y="4536534"/>
                  <a:pt x="12849778" y="4744249"/>
                  <a:pt x="12834045" y="5170415"/>
                </a:cubicBezTo>
                <a:cubicBezTo>
                  <a:pt x="12803582" y="5491203"/>
                  <a:pt x="12854765" y="5587752"/>
                  <a:pt x="12834045" y="5804556"/>
                </a:cubicBezTo>
                <a:cubicBezTo>
                  <a:pt x="12850065" y="6087315"/>
                  <a:pt x="12566112" y="6467468"/>
                  <a:pt x="12211301" y="6447502"/>
                </a:cubicBezTo>
                <a:cubicBezTo>
                  <a:pt x="11933538" y="6412542"/>
                  <a:pt x="11738194" y="6418907"/>
                  <a:pt x="11602902" y="6447502"/>
                </a:cubicBezTo>
                <a:cubicBezTo>
                  <a:pt x="11456703" y="6494797"/>
                  <a:pt x="11413402" y="6458939"/>
                  <a:pt x="11226273" y="6447502"/>
                </a:cubicBezTo>
                <a:cubicBezTo>
                  <a:pt x="11058645" y="6439487"/>
                  <a:pt x="10855043" y="6421929"/>
                  <a:pt x="10733759" y="6447502"/>
                </a:cubicBezTo>
                <a:cubicBezTo>
                  <a:pt x="10644189" y="6445852"/>
                  <a:pt x="10279957" y="6467041"/>
                  <a:pt x="10009475" y="6447502"/>
                </a:cubicBezTo>
                <a:cubicBezTo>
                  <a:pt x="9707722" y="6418519"/>
                  <a:pt x="9666386" y="6421551"/>
                  <a:pt x="9516961" y="6447502"/>
                </a:cubicBezTo>
                <a:cubicBezTo>
                  <a:pt x="9329683" y="6482047"/>
                  <a:pt x="9248649" y="6456331"/>
                  <a:pt x="9140333" y="6447502"/>
                </a:cubicBezTo>
                <a:cubicBezTo>
                  <a:pt x="9038024" y="6381986"/>
                  <a:pt x="8805998" y="6418132"/>
                  <a:pt x="8531934" y="6447502"/>
                </a:cubicBezTo>
                <a:cubicBezTo>
                  <a:pt x="8259582" y="6463762"/>
                  <a:pt x="8121496" y="6449195"/>
                  <a:pt x="8039421" y="6447502"/>
                </a:cubicBezTo>
                <a:cubicBezTo>
                  <a:pt x="7969744" y="6440641"/>
                  <a:pt x="7757797" y="6445418"/>
                  <a:pt x="7662792" y="6447502"/>
                </a:cubicBezTo>
                <a:cubicBezTo>
                  <a:pt x="7473000" y="6349823"/>
                  <a:pt x="7061876" y="6411703"/>
                  <a:pt x="6822621" y="6447502"/>
                </a:cubicBezTo>
                <a:cubicBezTo>
                  <a:pt x="6568041" y="6457651"/>
                  <a:pt x="6415038" y="6410261"/>
                  <a:pt x="6098337" y="6447502"/>
                </a:cubicBezTo>
                <a:cubicBezTo>
                  <a:pt x="5788488" y="6465070"/>
                  <a:pt x="5710483" y="6464048"/>
                  <a:pt x="5374052" y="6447502"/>
                </a:cubicBezTo>
                <a:cubicBezTo>
                  <a:pt x="5054823" y="6418004"/>
                  <a:pt x="5026362" y="6482211"/>
                  <a:pt x="4765652" y="6447502"/>
                </a:cubicBezTo>
                <a:cubicBezTo>
                  <a:pt x="4502409" y="6417392"/>
                  <a:pt x="4469122" y="6431822"/>
                  <a:pt x="4157253" y="6447502"/>
                </a:cubicBezTo>
                <a:cubicBezTo>
                  <a:pt x="3832151" y="6452592"/>
                  <a:pt x="3477495" y="6464783"/>
                  <a:pt x="3317083" y="6447502"/>
                </a:cubicBezTo>
                <a:cubicBezTo>
                  <a:pt x="3135908" y="6401143"/>
                  <a:pt x="2978416" y="6405299"/>
                  <a:pt x="2708684" y="6447502"/>
                </a:cubicBezTo>
                <a:cubicBezTo>
                  <a:pt x="2418127" y="6481886"/>
                  <a:pt x="2528914" y="6448332"/>
                  <a:pt x="2332056" y="6447502"/>
                </a:cubicBezTo>
                <a:cubicBezTo>
                  <a:pt x="2160527" y="6417589"/>
                  <a:pt x="1872815" y="6422129"/>
                  <a:pt x="1607771" y="6447502"/>
                </a:cubicBezTo>
                <a:cubicBezTo>
                  <a:pt x="1274875" y="6446229"/>
                  <a:pt x="980336" y="6465652"/>
                  <a:pt x="622743" y="6447502"/>
                </a:cubicBezTo>
                <a:cubicBezTo>
                  <a:pt x="219251" y="6411048"/>
                  <a:pt x="34279" y="6163789"/>
                  <a:pt x="0" y="5804556"/>
                </a:cubicBezTo>
                <a:cubicBezTo>
                  <a:pt x="-7392" y="5636494"/>
                  <a:pt x="-21126" y="5341540"/>
                  <a:pt x="0" y="5222032"/>
                </a:cubicBezTo>
                <a:cubicBezTo>
                  <a:pt x="-49823" y="5119469"/>
                  <a:pt x="18619" y="4787655"/>
                  <a:pt x="0" y="4639507"/>
                </a:cubicBezTo>
                <a:cubicBezTo>
                  <a:pt x="-56723" y="4451532"/>
                  <a:pt x="-50163" y="4211072"/>
                  <a:pt x="0" y="4056983"/>
                </a:cubicBezTo>
                <a:cubicBezTo>
                  <a:pt x="-84128" y="3874523"/>
                  <a:pt x="-25311" y="3654613"/>
                  <a:pt x="0" y="3422841"/>
                </a:cubicBezTo>
                <a:cubicBezTo>
                  <a:pt x="-86692" y="3229354"/>
                  <a:pt x="-9702" y="2936069"/>
                  <a:pt x="0" y="2582235"/>
                </a:cubicBezTo>
                <a:cubicBezTo>
                  <a:pt x="-47617" y="2291710"/>
                  <a:pt x="8580" y="1980046"/>
                  <a:pt x="0" y="1741631"/>
                </a:cubicBezTo>
                <a:cubicBezTo>
                  <a:pt x="105176" y="1594107"/>
                  <a:pt x="-95640" y="901520"/>
                  <a:pt x="0" y="642945"/>
                </a:cubicBezTo>
                <a:close/>
              </a:path>
              <a:path w="12834045" h="6447502" fill="none" stroke="0" extrusionOk="0">
                <a:moveTo>
                  <a:pt x="0" y="642945"/>
                </a:moveTo>
                <a:cubicBezTo>
                  <a:pt x="-12400" y="315971"/>
                  <a:pt x="369241" y="5122"/>
                  <a:pt x="622743" y="0"/>
                </a:cubicBezTo>
                <a:cubicBezTo>
                  <a:pt x="717696" y="46122"/>
                  <a:pt x="806811" y="-11761"/>
                  <a:pt x="999371" y="0"/>
                </a:cubicBezTo>
                <a:cubicBezTo>
                  <a:pt x="1159200" y="101"/>
                  <a:pt x="1362561" y="-21008"/>
                  <a:pt x="1723657" y="0"/>
                </a:cubicBezTo>
                <a:cubicBezTo>
                  <a:pt x="2071963" y="-6599"/>
                  <a:pt x="2001820" y="-8411"/>
                  <a:pt x="2216170" y="0"/>
                </a:cubicBezTo>
                <a:cubicBezTo>
                  <a:pt x="2416165" y="-9764"/>
                  <a:pt x="2648186" y="-43947"/>
                  <a:pt x="3056340" y="0"/>
                </a:cubicBezTo>
                <a:cubicBezTo>
                  <a:pt x="3419972" y="-25428"/>
                  <a:pt x="3635257" y="20531"/>
                  <a:pt x="4012396" y="0"/>
                </a:cubicBezTo>
                <a:cubicBezTo>
                  <a:pt x="4272188" y="-26682"/>
                  <a:pt x="4442334" y="-10227"/>
                  <a:pt x="4968453" y="0"/>
                </a:cubicBezTo>
                <a:cubicBezTo>
                  <a:pt x="5450183" y="43719"/>
                  <a:pt x="5341681" y="-9826"/>
                  <a:pt x="5576852" y="0"/>
                </a:cubicBezTo>
                <a:cubicBezTo>
                  <a:pt x="5739281" y="-23221"/>
                  <a:pt x="6064019" y="-39425"/>
                  <a:pt x="6417022" y="0"/>
                </a:cubicBezTo>
                <a:cubicBezTo>
                  <a:pt x="6744872" y="31742"/>
                  <a:pt x="7078460" y="6091"/>
                  <a:pt x="7257192" y="0"/>
                </a:cubicBezTo>
                <a:cubicBezTo>
                  <a:pt x="7455003" y="12047"/>
                  <a:pt x="7570593" y="9312"/>
                  <a:pt x="7865591" y="0"/>
                </a:cubicBezTo>
                <a:cubicBezTo>
                  <a:pt x="8126885" y="-4972"/>
                  <a:pt x="8307139" y="-7893"/>
                  <a:pt x="8473991" y="0"/>
                </a:cubicBezTo>
                <a:cubicBezTo>
                  <a:pt x="8650859" y="116"/>
                  <a:pt x="8973861" y="-28163"/>
                  <a:pt x="9082390" y="0"/>
                </a:cubicBezTo>
                <a:cubicBezTo>
                  <a:pt x="9235014" y="29095"/>
                  <a:pt x="9709473" y="102045"/>
                  <a:pt x="9922561" y="0"/>
                </a:cubicBezTo>
                <a:cubicBezTo>
                  <a:pt x="10178657" y="-50935"/>
                  <a:pt x="10335813" y="-22584"/>
                  <a:pt x="10530960" y="0"/>
                </a:cubicBezTo>
                <a:cubicBezTo>
                  <a:pt x="10741448" y="4524"/>
                  <a:pt x="10971982" y="-4609"/>
                  <a:pt x="11139359" y="0"/>
                </a:cubicBezTo>
                <a:cubicBezTo>
                  <a:pt x="11287991" y="87694"/>
                  <a:pt x="11619229" y="-178237"/>
                  <a:pt x="12211301" y="0"/>
                </a:cubicBezTo>
                <a:cubicBezTo>
                  <a:pt x="12545660" y="3921"/>
                  <a:pt x="12858356" y="198349"/>
                  <a:pt x="12834045" y="642945"/>
                </a:cubicBezTo>
                <a:cubicBezTo>
                  <a:pt x="12804766" y="929929"/>
                  <a:pt x="12860577" y="1162087"/>
                  <a:pt x="12834045" y="1431934"/>
                </a:cubicBezTo>
                <a:cubicBezTo>
                  <a:pt x="12812896" y="1726398"/>
                  <a:pt x="12882200" y="1881547"/>
                  <a:pt x="12834045" y="2169307"/>
                </a:cubicBezTo>
                <a:cubicBezTo>
                  <a:pt x="12828158" y="2416383"/>
                  <a:pt x="12788877" y="2547410"/>
                  <a:pt x="12834045" y="2803448"/>
                </a:cubicBezTo>
                <a:cubicBezTo>
                  <a:pt x="12873678" y="3031284"/>
                  <a:pt x="12857942" y="3481607"/>
                  <a:pt x="12834045" y="3644053"/>
                </a:cubicBezTo>
                <a:cubicBezTo>
                  <a:pt x="12790471" y="3847087"/>
                  <a:pt x="12884363" y="4180043"/>
                  <a:pt x="12834045" y="4329810"/>
                </a:cubicBezTo>
                <a:cubicBezTo>
                  <a:pt x="12798973" y="4421601"/>
                  <a:pt x="12909864" y="4783508"/>
                  <a:pt x="12834045" y="5170415"/>
                </a:cubicBezTo>
                <a:cubicBezTo>
                  <a:pt x="12821848" y="5507320"/>
                  <a:pt x="12869783" y="5589143"/>
                  <a:pt x="12834045" y="5804556"/>
                </a:cubicBezTo>
                <a:cubicBezTo>
                  <a:pt x="12773822" y="6137265"/>
                  <a:pt x="12483761" y="6478300"/>
                  <a:pt x="12211301" y="6447502"/>
                </a:cubicBezTo>
                <a:cubicBezTo>
                  <a:pt x="11913075" y="6413900"/>
                  <a:pt x="11745321" y="6390546"/>
                  <a:pt x="11602902" y="6447502"/>
                </a:cubicBezTo>
                <a:cubicBezTo>
                  <a:pt x="11454283" y="6494150"/>
                  <a:pt x="11396649" y="6439523"/>
                  <a:pt x="11226273" y="6447502"/>
                </a:cubicBezTo>
                <a:cubicBezTo>
                  <a:pt x="11060319" y="6437118"/>
                  <a:pt x="10844680" y="6423601"/>
                  <a:pt x="10733759" y="6447502"/>
                </a:cubicBezTo>
                <a:cubicBezTo>
                  <a:pt x="10639970" y="6489557"/>
                  <a:pt x="10289741" y="6457333"/>
                  <a:pt x="10009475" y="6447502"/>
                </a:cubicBezTo>
                <a:cubicBezTo>
                  <a:pt x="9706368" y="6416529"/>
                  <a:pt x="9661444" y="6413183"/>
                  <a:pt x="9516961" y="6447502"/>
                </a:cubicBezTo>
                <a:cubicBezTo>
                  <a:pt x="9339819" y="6481823"/>
                  <a:pt x="9245564" y="6425359"/>
                  <a:pt x="9140333" y="6447502"/>
                </a:cubicBezTo>
                <a:cubicBezTo>
                  <a:pt x="9048048" y="6471318"/>
                  <a:pt x="8837536" y="6451233"/>
                  <a:pt x="8531934" y="6447502"/>
                </a:cubicBezTo>
                <a:cubicBezTo>
                  <a:pt x="8256917" y="6443123"/>
                  <a:pt x="8157145" y="6434236"/>
                  <a:pt x="8039421" y="6447502"/>
                </a:cubicBezTo>
                <a:cubicBezTo>
                  <a:pt x="7939762" y="6436519"/>
                  <a:pt x="7758366" y="6430317"/>
                  <a:pt x="7662792" y="6447502"/>
                </a:cubicBezTo>
                <a:cubicBezTo>
                  <a:pt x="7536881" y="6400981"/>
                  <a:pt x="7061331" y="6398335"/>
                  <a:pt x="6822621" y="6447502"/>
                </a:cubicBezTo>
                <a:cubicBezTo>
                  <a:pt x="6541173" y="6453031"/>
                  <a:pt x="6422780" y="6439108"/>
                  <a:pt x="6098337" y="6447502"/>
                </a:cubicBezTo>
                <a:cubicBezTo>
                  <a:pt x="5775904" y="6497443"/>
                  <a:pt x="5688438" y="6474399"/>
                  <a:pt x="5374052" y="6447502"/>
                </a:cubicBezTo>
                <a:cubicBezTo>
                  <a:pt x="5047224" y="6436478"/>
                  <a:pt x="5034451" y="6489143"/>
                  <a:pt x="4765652" y="6447502"/>
                </a:cubicBezTo>
                <a:cubicBezTo>
                  <a:pt x="4505737" y="6416800"/>
                  <a:pt x="4455999" y="6440437"/>
                  <a:pt x="4157253" y="6447502"/>
                </a:cubicBezTo>
                <a:cubicBezTo>
                  <a:pt x="3811295" y="6453164"/>
                  <a:pt x="3453784" y="6491951"/>
                  <a:pt x="3317083" y="6447502"/>
                </a:cubicBezTo>
                <a:cubicBezTo>
                  <a:pt x="3148786" y="6429206"/>
                  <a:pt x="2987124" y="6411502"/>
                  <a:pt x="2708684" y="6447502"/>
                </a:cubicBezTo>
                <a:cubicBezTo>
                  <a:pt x="2437731" y="6487923"/>
                  <a:pt x="2532986" y="6422696"/>
                  <a:pt x="2332056" y="6447502"/>
                </a:cubicBezTo>
                <a:cubicBezTo>
                  <a:pt x="2190316" y="6470223"/>
                  <a:pt x="1851668" y="6513421"/>
                  <a:pt x="1607771" y="6447502"/>
                </a:cubicBezTo>
                <a:cubicBezTo>
                  <a:pt x="1225228" y="6489526"/>
                  <a:pt x="886372" y="6413729"/>
                  <a:pt x="622743" y="6447502"/>
                </a:cubicBezTo>
                <a:cubicBezTo>
                  <a:pt x="233550" y="6415464"/>
                  <a:pt x="-71445" y="6150142"/>
                  <a:pt x="0" y="5804556"/>
                </a:cubicBezTo>
                <a:cubicBezTo>
                  <a:pt x="-11004" y="5681730"/>
                  <a:pt x="-9262" y="5306830"/>
                  <a:pt x="0" y="5222032"/>
                </a:cubicBezTo>
                <a:cubicBezTo>
                  <a:pt x="-41371" y="5129417"/>
                  <a:pt x="41224" y="4833597"/>
                  <a:pt x="0" y="4639507"/>
                </a:cubicBezTo>
                <a:cubicBezTo>
                  <a:pt x="-27857" y="4414362"/>
                  <a:pt x="9527" y="4236471"/>
                  <a:pt x="0" y="4056983"/>
                </a:cubicBezTo>
                <a:cubicBezTo>
                  <a:pt x="-48532" y="3904507"/>
                  <a:pt x="-49206" y="3638362"/>
                  <a:pt x="0" y="3422841"/>
                </a:cubicBezTo>
                <a:cubicBezTo>
                  <a:pt x="-53215" y="3225541"/>
                  <a:pt x="-32682" y="2933304"/>
                  <a:pt x="0" y="2582235"/>
                </a:cubicBezTo>
                <a:cubicBezTo>
                  <a:pt x="17158" y="2237272"/>
                  <a:pt x="-45361" y="1944733"/>
                  <a:pt x="0" y="1741631"/>
                </a:cubicBezTo>
                <a:cubicBezTo>
                  <a:pt x="-13439" y="1572080"/>
                  <a:pt x="-20402" y="1023920"/>
                  <a:pt x="0" y="64294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2834045"/>
                      <a:gd name="connsiteY0" fmla="*/ 642945 h 6447502"/>
                      <a:gd name="connsiteX1" fmla="*/ 622743 w 12834045"/>
                      <a:gd name="connsiteY1" fmla="*/ 0 h 6447502"/>
                      <a:gd name="connsiteX2" fmla="*/ 999371 w 12834045"/>
                      <a:gd name="connsiteY2" fmla="*/ 0 h 6447502"/>
                      <a:gd name="connsiteX3" fmla="*/ 1723657 w 12834045"/>
                      <a:gd name="connsiteY3" fmla="*/ 0 h 6447502"/>
                      <a:gd name="connsiteX4" fmla="*/ 2216170 w 12834045"/>
                      <a:gd name="connsiteY4" fmla="*/ 0 h 6447502"/>
                      <a:gd name="connsiteX5" fmla="*/ 3056340 w 12834045"/>
                      <a:gd name="connsiteY5" fmla="*/ 0 h 6447502"/>
                      <a:gd name="connsiteX6" fmla="*/ 4012396 w 12834045"/>
                      <a:gd name="connsiteY6" fmla="*/ 0 h 6447502"/>
                      <a:gd name="connsiteX7" fmla="*/ 4968453 w 12834045"/>
                      <a:gd name="connsiteY7" fmla="*/ 0 h 6447502"/>
                      <a:gd name="connsiteX8" fmla="*/ 5576852 w 12834045"/>
                      <a:gd name="connsiteY8" fmla="*/ 0 h 6447502"/>
                      <a:gd name="connsiteX9" fmla="*/ 6417022 w 12834045"/>
                      <a:gd name="connsiteY9" fmla="*/ 0 h 6447502"/>
                      <a:gd name="connsiteX10" fmla="*/ 7257192 w 12834045"/>
                      <a:gd name="connsiteY10" fmla="*/ 0 h 6447502"/>
                      <a:gd name="connsiteX11" fmla="*/ 7865591 w 12834045"/>
                      <a:gd name="connsiteY11" fmla="*/ 0 h 6447502"/>
                      <a:gd name="connsiteX12" fmla="*/ 8473991 w 12834045"/>
                      <a:gd name="connsiteY12" fmla="*/ 0 h 6447502"/>
                      <a:gd name="connsiteX13" fmla="*/ 9082390 w 12834045"/>
                      <a:gd name="connsiteY13" fmla="*/ 0 h 6447502"/>
                      <a:gd name="connsiteX14" fmla="*/ 9922561 w 12834045"/>
                      <a:gd name="connsiteY14" fmla="*/ 0 h 6447502"/>
                      <a:gd name="connsiteX15" fmla="*/ 10530960 w 12834045"/>
                      <a:gd name="connsiteY15" fmla="*/ 0 h 6447502"/>
                      <a:gd name="connsiteX16" fmla="*/ 11139359 w 12834045"/>
                      <a:gd name="connsiteY16" fmla="*/ 0 h 6447502"/>
                      <a:gd name="connsiteX17" fmla="*/ 12211301 w 12834045"/>
                      <a:gd name="connsiteY17" fmla="*/ 0 h 6447502"/>
                      <a:gd name="connsiteX18" fmla="*/ 12834045 w 12834045"/>
                      <a:gd name="connsiteY18" fmla="*/ 642945 h 6447502"/>
                      <a:gd name="connsiteX19" fmla="*/ 12834045 w 12834045"/>
                      <a:gd name="connsiteY19" fmla="*/ 1431934 h 6447502"/>
                      <a:gd name="connsiteX20" fmla="*/ 12834045 w 12834045"/>
                      <a:gd name="connsiteY20" fmla="*/ 2169307 h 6447502"/>
                      <a:gd name="connsiteX21" fmla="*/ 12834045 w 12834045"/>
                      <a:gd name="connsiteY21" fmla="*/ 2803448 h 6447502"/>
                      <a:gd name="connsiteX22" fmla="*/ 12834045 w 12834045"/>
                      <a:gd name="connsiteY22" fmla="*/ 3644053 h 6447502"/>
                      <a:gd name="connsiteX23" fmla="*/ 12834045 w 12834045"/>
                      <a:gd name="connsiteY23" fmla="*/ 4329810 h 6447502"/>
                      <a:gd name="connsiteX24" fmla="*/ 12834045 w 12834045"/>
                      <a:gd name="connsiteY24" fmla="*/ 5170415 h 6447502"/>
                      <a:gd name="connsiteX25" fmla="*/ 12834045 w 12834045"/>
                      <a:gd name="connsiteY25" fmla="*/ 5804556 h 6447502"/>
                      <a:gd name="connsiteX26" fmla="*/ 12211301 w 12834045"/>
                      <a:gd name="connsiteY26" fmla="*/ 6447502 h 6447502"/>
                      <a:gd name="connsiteX27" fmla="*/ 11602902 w 12834045"/>
                      <a:gd name="connsiteY27" fmla="*/ 6447502 h 6447502"/>
                      <a:gd name="connsiteX28" fmla="*/ 11226273 w 12834045"/>
                      <a:gd name="connsiteY28" fmla="*/ 6447502 h 6447502"/>
                      <a:gd name="connsiteX29" fmla="*/ 10733759 w 12834045"/>
                      <a:gd name="connsiteY29" fmla="*/ 6447502 h 6447502"/>
                      <a:gd name="connsiteX30" fmla="*/ 10009475 w 12834045"/>
                      <a:gd name="connsiteY30" fmla="*/ 6447502 h 6447502"/>
                      <a:gd name="connsiteX31" fmla="*/ 9516961 w 12834045"/>
                      <a:gd name="connsiteY31" fmla="*/ 6447502 h 6447502"/>
                      <a:gd name="connsiteX32" fmla="*/ 9140333 w 12834045"/>
                      <a:gd name="connsiteY32" fmla="*/ 6447502 h 6447502"/>
                      <a:gd name="connsiteX33" fmla="*/ 8531934 w 12834045"/>
                      <a:gd name="connsiteY33" fmla="*/ 6447502 h 6447502"/>
                      <a:gd name="connsiteX34" fmla="*/ 8039421 w 12834045"/>
                      <a:gd name="connsiteY34" fmla="*/ 6447502 h 6447502"/>
                      <a:gd name="connsiteX35" fmla="*/ 7662792 w 12834045"/>
                      <a:gd name="connsiteY35" fmla="*/ 6447502 h 6447502"/>
                      <a:gd name="connsiteX36" fmla="*/ 6822621 w 12834045"/>
                      <a:gd name="connsiteY36" fmla="*/ 6447502 h 6447502"/>
                      <a:gd name="connsiteX37" fmla="*/ 6098337 w 12834045"/>
                      <a:gd name="connsiteY37" fmla="*/ 6447502 h 6447502"/>
                      <a:gd name="connsiteX38" fmla="*/ 5374052 w 12834045"/>
                      <a:gd name="connsiteY38" fmla="*/ 6447502 h 6447502"/>
                      <a:gd name="connsiteX39" fmla="*/ 4765652 w 12834045"/>
                      <a:gd name="connsiteY39" fmla="*/ 6447502 h 6447502"/>
                      <a:gd name="connsiteX40" fmla="*/ 4157253 w 12834045"/>
                      <a:gd name="connsiteY40" fmla="*/ 6447502 h 6447502"/>
                      <a:gd name="connsiteX41" fmla="*/ 3317083 w 12834045"/>
                      <a:gd name="connsiteY41" fmla="*/ 6447502 h 6447502"/>
                      <a:gd name="connsiteX42" fmla="*/ 2708684 w 12834045"/>
                      <a:gd name="connsiteY42" fmla="*/ 6447502 h 6447502"/>
                      <a:gd name="connsiteX43" fmla="*/ 2332056 w 12834045"/>
                      <a:gd name="connsiteY43" fmla="*/ 6447502 h 6447502"/>
                      <a:gd name="connsiteX44" fmla="*/ 1607771 w 12834045"/>
                      <a:gd name="connsiteY44" fmla="*/ 6447502 h 6447502"/>
                      <a:gd name="connsiteX45" fmla="*/ 622743 w 12834045"/>
                      <a:gd name="connsiteY45" fmla="*/ 6447502 h 6447502"/>
                      <a:gd name="connsiteX46" fmla="*/ 0 w 12834045"/>
                      <a:gd name="connsiteY46" fmla="*/ 5804556 h 6447502"/>
                      <a:gd name="connsiteX47" fmla="*/ 0 w 12834045"/>
                      <a:gd name="connsiteY47" fmla="*/ 5222032 h 6447502"/>
                      <a:gd name="connsiteX48" fmla="*/ 0 w 12834045"/>
                      <a:gd name="connsiteY48" fmla="*/ 4639507 h 6447502"/>
                      <a:gd name="connsiteX49" fmla="*/ 0 w 12834045"/>
                      <a:gd name="connsiteY49" fmla="*/ 4056983 h 6447502"/>
                      <a:gd name="connsiteX50" fmla="*/ 0 w 12834045"/>
                      <a:gd name="connsiteY50" fmla="*/ 3422841 h 6447502"/>
                      <a:gd name="connsiteX51" fmla="*/ 0 w 12834045"/>
                      <a:gd name="connsiteY51" fmla="*/ 2582235 h 6447502"/>
                      <a:gd name="connsiteX52" fmla="*/ 0 w 12834045"/>
                      <a:gd name="connsiteY52" fmla="*/ 1741631 h 6447502"/>
                      <a:gd name="connsiteX53" fmla="*/ 0 w 12834045"/>
                      <a:gd name="connsiteY53" fmla="*/ 642945 h 6447502"/>
                      <a:gd name="connsiteX0" fmla="*/ 0 w 12834045"/>
                      <a:gd name="connsiteY0" fmla="*/ 642945 h 6447502"/>
                      <a:gd name="connsiteX1" fmla="*/ 622743 w 12834045"/>
                      <a:gd name="connsiteY1" fmla="*/ 0 h 6447502"/>
                      <a:gd name="connsiteX2" fmla="*/ 1578800 w 12834045"/>
                      <a:gd name="connsiteY2" fmla="*/ 0 h 6447502"/>
                      <a:gd name="connsiteX3" fmla="*/ 1955428 w 12834045"/>
                      <a:gd name="connsiteY3" fmla="*/ 0 h 6447502"/>
                      <a:gd name="connsiteX4" fmla="*/ 2795598 w 12834045"/>
                      <a:gd name="connsiteY4" fmla="*/ 0 h 6447502"/>
                      <a:gd name="connsiteX5" fmla="*/ 3288111 w 12834045"/>
                      <a:gd name="connsiteY5" fmla="*/ 0 h 6447502"/>
                      <a:gd name="connsiteX6" fmla="*/ 4244167 w 12834045"/>
                      <a:gd name="connsiteY6" fmla="*/ 0 h 6447502"/>
                      <a:gd name="connsiteX7" fmla="*/ 5200224 w 12834045"/>
                      <a:gd name="connsiteY7" fmla="*/ 0 h 6447502"/>
                      <a:gd name="connsiteX8" fmla="*/ 5692737 w 12834045"/>
                      <a:gd name="connsiteY8" fmla="*/ 0 h 6447502"/>
                      <a:gd name="connsiteX9" fmla="*/ 6417022 w 12834045"/>
                      <a:gd name="connsiteY9" fmla="*/ 0 h 6447502"/>
                      <a:gd name="connsiteX10" fmla="*/ 7373078 w 12834045"/>
                      <a:gd name="connsiteY10" fmla="*/ 0 h 6447502"/>
                      <a:gd name="connsiteX11" fmla="*/ 7865591 w 12834045"/>
                      <a:gd name="connsiteY11" fmla="*/ 0 h 6447502"/>
                      <a:gd name="connsiteX12" fmla="*/ 8473991 w 12834045"/>
                      <a:gd name="connsiteY12" fmla="*/ 0 h 6447502"/>
                      <a:gd name="connsiteX13" fmla="*/ 9430047 w 12834045"/>
                      <a:gd name="connsiteY13" fmla="*/ 0 h 6447502"/>
                      <a:gd name="connsiteX14" fmla="*/ 10038446 w 12834045"/>
                      <a:gd name="connsiteY14" fmla="*/ 0 h 6447502"/>
                      <a:gd name="connsiteX15" fmla="*/ 10878616 w 12834045"/>
                      <a:gd name="connsiteY15" fmla="*/ 0 h 6447502"/>
                      <a:gd name="connsiteX16" fmla="*/ 12211301 w 12834045"/>
                      <a:gd name="connsiteY16" fmla="*/ 0 h 6447502"/>
                      <a:gd name="connsiteX17" fmla="*/ 12834045 w 12834045"/>
                      <a:gd name="connsiteY17" fmla="*/ 642945 h 6447502"/>
                      <a:gd name="connsiteX18" fmla="*/ 12834045 w 12834045"/>
                      <a:gd name="connsiteY18" fmla="*/ 1328701 h 6447502"/>
                      <a:gd name="connsiteX19" fmla="*/ 12834045 w 12834045"/>
                      <a:gd name="connsiteY19" fmla="*/ 2014458 h 6447502"/>
                      <a:gd name="connsiteX20" fmla="*/ 12834045 w 12834045"/>
                      <a:gd name="connsiteY20" fmla="*/ 2596983 h 6447502"/>
                      <a:gd name="connsiteX21" fmla="*/ 12834045 w 12834045"/>
                      <a:gd name="connsiteY21" fmla="*/ 3282740 h 6447502"/>
                      <a:gd name="connsiteX22" fmla="*/ 12834045 w 12834045"/>
                      <a:gd name="connsiteY22" fmla="*/ 4020114 h 6447502"/>
                      <a:gd name="connsiteX23" fmla="*/ 12834045 w 12834045"/>
                      <a:gd name="connsiteY23" fmla="*/ 4602638 h 6447502"/>
                      <a:gd name="connsiteX24" fmla="*/ 12834045 w 12834045"/>
                      <a:gd name="connsiteY24" fmla="*/ 5804556 h 6447502"/>
                      <a:gd name="connsiteX25" fmla="*/ 12211301 w 12834045"/>
                      <a:gd name="connsiteY25" fmla="*/ 6447502 h 6447502"/>
                      <a:gd name="connsiteX26" fmla="*/ 11718787 w 12834045"/>
                      <a:gd name="connsiteY26" fmla="*/ 6447502 h 6447502"/>
                      <a:gd name="connsiteX27" fmla="*/ 10878616 w 12834045"/>
                      <a:gd name="connsiteY27" fmla="*/ 6447502 h 6447502"/>
                      <a:gd name="connsiteX28" fmla="*/ 9922561 w 12834045"/>
                      <a:gd name="connsiteY28" fmla="*/ 6447502 h 6447502"/>
                      <a:gd name="connsiteX29" fmla="*/ 9198276 w 12834045"/>
                      <a:gd name="connsiteY29" fmla="*/ 6447502 h 6447502"/>
                      <a:gd name="connsiteX30" fmla="*/ 8821648 w 12834045"/>
                      <a:gd name="connsiteY30" fmla="*/ 6447502 h 6447502"/>
                      <a:gd name="connsiteX31" fmla="*/ 8097362 w 12834045"/>
                      <a:gd name="connsiteY31" fmla="*/ 6447502 h 6447502"/>
                      <a:gd name="connsiteX32" fmla="*/ 7141307 w 12834045"/>
                      <a:gd name="connsiteY32" fmla="*/ 6447502 h 6447502"/>
                      <a:gd name="connsiteX33" fmla="*/ 6417022 w 12834045"/>
                      <a:gd name="connsiteY33" fmla="*/ 6447502 h 6447502"/>
                      <a:gd name="connsiteX34" fmla="*/ 6040394 w 12834045"/>
                      <a:gd name="connsiteY34" fmla="*/ 6447502 h 6447502"/>
                      <a:gd name="connsiteX35" fmla="*/ 5663766 w 12834045"/>
                      <a:gd name="connsiteY35" fmla="*/ 6447502 h 6447502"/>
                      <a:gd name="connsiteX36" fmla="*/ 4939481 w 12834045"/>
                      <a:gd name="connsiteY36" fmla="*/ 6447502 h 6447502"/>
                      <a:gd name="connsiteX37" fmla="*/ 4215196 w 12834045"/>
                      <a:gd name="connsiteY37" fmla="*/ 6447502 h 6447502"/>
                      <a:gd name="connsiteX38" fmla="*/ 3838568 w 12834045"/>
                      <a:gd name="connsiteY38" fmla="*/ 6447502 h 6447502"/>
                      <a:gd name="connsiteX39" fmla="*/ 3230169 w 12834045"/>
                      <a:gd name="connsiteY39" fmla="*/ 6447502 h 6447502"/>
                      <a:gd name="connsiteX40" fmla="*/ 2505884 w 12834045"/>
                      <a:gd name="connsiteY40" fmla="*/ 6447502 h 6447502"/>
                      <a:gd name="connsiteX41" fmla="*/ 2129256 w 12834045"/>
                      <a:gd name="connsiteY41" fmla="*/ 6447502 h 6447502"/>
                      <a:gd name="connsiteX42" fmla="*/ 622743 w 12834045"/>
                      <a:gd name="connsiteY42" fmla="*/ 6447502 h 6447502"/>
                      <a:gd name="connsiteX43" fmla="*/ 0 w 12834045"/>
                      <a:gd name="connsiteY43" fmla="*/ 5804556 h 6447502"/>
                      <a:gd name="connsiteX44" fmla="*/ 0 w 12834045"/>
                      <a:gd name="connsiteY44" fmla="*/ 5067183 h 6447502"/>
                      <a:gd name="connsiteX45" fmla="*/ 0 w 12834045"/>
                      <a:gd name="connsiteY45" fmla="*/ 4226578 h 6447502"/>
                      <a:gd name="connsiteX46" fmla="*/ 0 w 12834045"/>
                      <a:gd name="connsiteY46" fmla="*/ 3644053 h 6447502"/>
                      <a:gd name="connsiteX47" fmla="*/ 0 w 12834045"/>
                      <a:gd name="connsiteY47" fmla="*/ 3009912 h 6447502"/>
                      <a:gd name="connsiteX48" fmla="*/ 0 w 12834045"/>
                      <a:gd name="connsiteY48" fmla="*/ 2324155 h 6447502"/>
                      <a:gd name="connsiteX49" fmla="*/ 0 w 12834045"/>
                      <a:gd name="connsiteY49" fmla="*/ 1586782 h 6447502"/>
                      <a:gd name="connsiteX50" fmla="*/ 0 w 12834045"/>
                      <a:gd name="connsiteY50" fmla="*/ 642945 h 6447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2834045" h="6447502" fill="none" extrusionOk="0">
                        <a:moveTo>
                          <a:pt x="0" y="642945"/>
                        </a:moveTo>
                        <a:cubicBezTo>
                          <a:pt x="-52608" y="305011"/>
                          <a:pt x="346371" y="-42526"/>
                          <a:pt x="622743" y="0"/>
                        </a:cubicBezTo>
                        <a:cubicBezTo>
                          <a:pt x="692679" y="29318"/>
                          <a:pt x="819944" y="-27209"/>
                          <a:pt x="999371" y="0"/>
                        </a:cubicBezTo>
                        <a:cubicBezTo>
                          <a:pt x="1187978" y="22034"/>
                          <a:pt x="1356369" y="-8524"/>
                          <a:pt x="1723657" y="0"/>
                        </a:cubicBezTo>
                        <a:cubicBezTo>
                          <a:pt x="2069139" y="-4198"/>
                          <a:pt x="1998552" y="-6057"/>
                          <a:pt x="2216170" y="0"/>
                        </a:cubicBezTo>
                        <a:cubicBezTo>
                          <a:pt x="2433830" y="-16164"/>
                          <a:pt x="2666693" y="-40918"/>
                          <a:pt x="3056340" y="0"/>
                        </a:cubicBezTo>
                        <a:cubicBezTo>
                          <a:pt x="3435142" y="36174"/>
                          <a:pt x="3692699" y="-9258"/>
                          <a:pt x="4012396" y="0"/>
                        </a:cubicBezTo>
                        <a:cubicBezTo>
                          <a:pt x="4306369" y="-19778"/>
                          <a:pt x="4473534" y="3907"/>
                          <a:pt x="4968453" y="0"/>
                        </a:cubicBezTo>
                        <a:cubicBezTo>
                          <a:pt x="5453516" y="31682"/>
                          <a:pt x="5358471" y="-16054"/>
                          <a:pt x="5576852" y="0"/>
                        </a:cubicBezTo>
                        <a:cubicBezTo>
                          <a:pt x="5738999" y="-30867"/>
                          <a:pt x="6046631" y="-68607"/>
                          <a:pt x="6417022" y="0"/>
                        </a:cubicBezTo>
                        <a:cubicBezTo>
                          <a:pt x="6774493" y="29984"/>
                          <a:pt x="7070672" y="-11264"/>
                          <a:pt x="7257192" y="0"/>
                        </a:cubicBezTo>
                        <a:cubicBezTo>
                          <a:pt x="7458756" y="37881"/>
                          <a:pt x="7603256" y="19192"/>
                          <a:pt x="7865591" y="0"/>
                        </a:cubicBezTo>
                        <a:cubicBezTo>
                          <a:pt x="8121035" y="-8886"/>
                          <a:pt x="8322470" y="-38141"/>
                          <a:pt x="8473991" y="0"/>
                        </a:cubicBezTo>
                        <a:cubicBezTo>
                          <a:pt x="8649637" y="6317"/>
                          <a:pt x="8983183" y="-17712"/>
                          <a:pt x="9082390" y="0"/>
                        </a:cubicBezTo>
                        <a:cubicBezTo>
                          <a:pt x="9228957" y="26933"/>
                          <a:pt x="9705547" y="52583"/>
                          <a:pt x="9922561" y="0"/>
                        </a:cubicBezTo>
                        <a:cubicBezTo>
                          <a:pt x="10162359" y="-49093"/>
                          <a:pt x="10341950" y="-23798"/>
                          <a:pt x="10530960" y="0"/>
                        </a:cubicBezTo>
                        <a:cubicBezTo>
                          <a:pt x="10728965" y="27763"/>
                          <a:pt x="10980202" y="16596"/>
                          <a:pt x="11139359" y="0"/>
                        </a:cubicBezTo>
                        <a:cubicBezTo>
                          <a:pt x="11314758" y="23587"/>
                          <a:pt x="11625074" y="-119249"/>
                          <a:pt x="12211301" y="0"/>
                        </a:cubicBezTo>
                        <a:cubicBezTo>
                          <a:pt x="12541676" y="48260"/>
                          <a:pt x="12819386" y="145226"/>
                          <a:pt x="12834045" y="642945"/>
                        </a:cubicBezTo>
                        <a:cubicBezTo>
                          <a:pt x="12837071" y="926671"/>
                          <a:pt x="12849718" y="1159743"/>
                          <a:pt x="12834045" y="1431934"/>
                        </a:cubicBezTo>
                        <a:cubicBezTo>
                          <a:pt x="12807172" y="1727087"/>
                          <a:pt x="12848264" y="1874357"/>
                          <a:pt x="12834045" y="2169307"/>
                        </a:cubicBezTo>
                        <a:cubicBezTo>
                          <a:pt x="12823673" y="2432302"/>
                          <a:pt x="12817473" y="2563247"/>
                          <a:pt x="12834045" y="2803448"/>
                        </a:cubicBezTo>
                        <a:cubicBezTo>
                          <a:pt x="12872316" y="3045393"/>
                          <a:pt x="12859153" y="3473278"/>
                          <a:pt x="12834045" y="3644053"/>
                        </a:cubicBezTo>
                        <a:cubicBezTo>
                          <a:pt x="12782247" y="3823401"/>
                          <a:pt x="12885743" y="4186704"/>
                          <a:pt x="12834045" y="4329810"/>
                        </a:cubicBezTo>
                        <a:cubicBezTo>
                          <a:pt x="12793263" y="4501163"/>
                          <a:pt x="12905454" y="4853264"/>
                          <a:pt x="12834045" y="5170415"/>
                        </a:cubicBezTo>
                        <a:cubicBezTo>
                          <a:pt x="12806039" y="5515632"/>
                          <a:pt x="12860184" y="5597348"/>
                          <a:pt x="12834045" y="5804556"/>
                        </a:cubicBezTo>
                        <a:cubicBezTo>
                          <a:pt x="12764416" y="6125769"/>
                          <a:pt x="12538478" y="6440652"/>
                          <a:pt x="12211301" y="6447502"/>
                        </a:cubicBezTo>
                        <a:cubicBezTo>
                          <a:pt x="11905459" y="6442276"/>
                          <a:pt x="11740281" y="6415240"/>
                          <a:pt x="11602902" y="6447502"/>
                        </a:cubicBezTo>
                        <a:cubicBezTo>
                          <a:pt x="11466309" y="6479129"/>
                          <a:pt x="11394256" y="6437896"/>
                          <a:pt x="11226273" y="6447502"/>
                        </a:cubicBezTo>
                        <a:cubicBezTo>
                          <a:pt x="11047028" y="6434945"/>
                          <a:pt x="10850879" y="6431672"/>
                          <a:pt x="10733759" y="6447502"/>
                        </a:cubicBezTo>
                        <a:cubicBezTo>
                          <a:pt x="10616571" y="6509183"/>
                          <a:pt x="10311434" y="6468749"/>
                          <a:pt x="10009475" y="6447502"/>
                        </a:cubicBezTo>
                        <a:cubicBezTo>
                          <a:pt x="9712591" y="6421320"/>
                          <a:pt x="9662374" y="6417308"/>
                          <a:pt x="9516961" y="6447502"/>
                        </a:cubicBezTo>
                        <a:cubicBezTo>
                          <a:pt x="9356386" y="6475494"/>
                          <a:pt x="9250888" y="6442615"/>
                          <a:pt x="9140333" y="6447502"/>
                        </a:cubicBezTo>
                        <a:cubicBezTo>
                          <a:pt x="9007182" y="6469106"/>
                          <a:pt x="8795678" y="6443899"/>
                          <a:pt x="8531934" y="6447502"/>
                        </a:cubicBezTo>
                        <a:cubicBezTo>
                          <a:pt x="8280479" y="6460032"/>
                          <a:pt x="8162838" y="6433295"/>
                          <a:pt x="8039421" y="6447502"/>
                        </a:cubicBezTo>
                        <a:cubicBezTo>
                          <a:pt x="7933704" y="6440797"/>
                          <a:pt x="7767250" y="6451803"/>
                          <a:pt x="7662792" y="6447502"/>
                        </a:cubicBezTo>
                        <a:cubicBezTo>
                          <a:pt x="7552146" y="6414587"/>
                          <a:pt x="7067461" y="6388992"/>
                          <a:pt x="6822621" y="6447502"/>
                        </a:cubicBezTo>
                        <a:cubicBezTo>
                          <a:pt x="6555972" y="6487577"/>
                          <a:pt x="6399244" y="6402059"/>
                          <a:pt x="6098337" y="6447502"/>
                        </a:cubicBezTo>
                        <a:cubicBezTo>
                          <a:pt x="5795524" y="6491646"/>
                          <a:pt x="5695025" y="6466494"/>
                          <a:pt x="5374052" y="6447502"/>
                        </a:cubicBezTo>
                        <a:cubicBezTo>
                          <a:pt x="5046067" y="6437953"/>
                          <a:pt x="5036600" y="6482753"/>
                          <a:pt x="4765652" y="6447502"/>
                        </a:cubicBezTo>
                        <a:cubicBezTo>
                          <a:pt x="4508836" y="6410892"/>
                          <a:pt x="4444072" y="6443577"/>
                          <a:pt x="4157253" y="6447502"/>
                        </a:cubicBezTo>
                        <a:cubicBezTo>
                          <a:pt x="3846772" y="6434290"/>
                          <a:pt x="3471568" y="6495726"/>
                          <a:pt x="3317083" y="6447502"/>
                        </a:cubicBezTo>
                        <a:cubicBezTo>
                          <a:pt x="3135393" y="6432473"/>
                          <a:pt x="3007813" y="6427596"/>
                          <a:pt x="2708684" y="6447502"/>
                        </a:cubicBezTo>
                        <a:cubicBezTo>
                          <a:pt x="2430446" y="6469544"/>
                          <a:pt x="2511140" y="6418356"/>
                          <a:pt x="2332056" y="6447502"/>
                        </a:cubicBezTo>
                        <a:cubicBezTo>
                          <a:pt x="2192876" y="6481847"/>
                          <a:pt x="1871547" y="6482262"/>
                          <a:pt x="1607771" y="6447502"/>
                        </a:cubicBezTo>
                        <a:cubicBezTo>
                          <a:pt x="1262016" y="6462064"/>
                          <a:pt x="892183" y="6385068"/>
                          <a:pt x="622743" y="6447502"/>
                        </a:cubicBezTo>
                        <a:cubicBezTo>
                          <a:pt x="321119" y="6415180"/>
                          <a:pt x="-89107" y="6163634"/>
                          <a:pt x="0" y="5804556"/>
                        </a:cubicBezTo>
                        <a:cubicBezTo>
                          <a:pt x="-1807" y="5657702"/>
                          <a:pt x="2021" y="5331047"/>
                          <a:pt x="0" y="5222032"/>
                        </a:cubicBezTo>
                        <a:cubicBezTo>
                          <a:pt x="3596" y="5129369"/>
                          <a:pt x="10888" y="4866503"/>
                          <a:pt x="0" y="4639507"/>
                        </a:cubicBezTo>
                        <a:cubicBezTo>
                          <a:pt x="-2308" y="4437029"/>
                          <a:pt x="41260" y="4223490"/>
                          <a:pt x="0" y="4056983"/>
                        </a:cubicBezTo>
                        <a:cubicBezTo>
                          <a:pt x="-25739" y="3917058"/>
                          <a:pt x="-42137" y="3620607"/>
                          <a:pt x="0" y="3422841"/>
                        </a:cubicBezTo>
                        <a:cubicBezTo>
                          <a:pt x="13788" y="3244075"/>
                          <a:pt x="-5343" y="2870725"/>
                          <a:pt x="0" y="2582235"/>
                        </a:cubicBezTo>
                        <a:cubicBezTo>
                          <a:pt x="19124" y="2272551"/>
                          <a:pt x="-42806" y="1939298"/>
                          <a:pt x="0" y="1741631"/>
                        </a:cubicBezTo>
                        <a:cubicBezTo>
                          <a:pt x="-14646" y="1512712"/>
                          <a:pt x="6959" y="1027964"/>
                          <a:pt x="0" y="642945"/>
                        </a:cubicBezTo>
                        <a:close/>
                      </a:path>
                      <a:path w="12834045" h="6447502" stroke="0" extrusionOk="0">
                        <a:moveTo>
                          <a:pt x="0" y="642945"/>
                        </a:moveTo>
                        <a:cubicBezTo>
                          <a:pt x="23025" y="236277"/>
                          <a:pt x="343765" y="94154"/>
                          <a:pt x="622743" y="0"/>
                        </a:cubicBezTo>
                        <a:cubicBezTo>
                          <a:pt x="938174" y="-38589"/>
                          <a:pt x="1320592" y="-20935"/>
                          <a:pt x="1578800" y="0"/>
                        </a:cubicBezTo>
                        <a:cubicBezTo>
                          <a:pt x="1829954" y="24630"/>
                          <a:pt x="1827145" y="518"/>
                          <a:pt x="1955428" y="0"/>
                        </a:cubicBezTo>
                        <a:cubicBezTo>
                          <a:pt x="2025216" y="-42689"/>
                          <a:pt x="2516617" y="-2129"/>
                          <a:pt x="2795598" y="0"/>
                        </a:cubicBezTo>
                        <a:cubicBezTo>
                          <a:pt x="3126023" y="-3209"/>
                          <a:pt x="3117166" y="-19329"/>
                          <a:pt x="3288111" y="0"/>
                        </a:cubicBezTo>
                        <a:cubicBezTo>
                          <a:pt x="3442318" y="14069"/>
                          <a:pt x="4036476" y="-56372"/>
                          <a:pt x="4244167" y="0"/>
                        </a:cubicBezTo>
                        <a:cubicBezTo>
                          <a:pt x="4463687" y="86669"/>
                          <a:pt x="4749782" y="43576"/>
                          <a:pt x="5200224" y="0"/>
                        </a:cubicBezTo>
                        <a:cubicBezTo>
                          <a:pt x="5670959" y="-25254"/>
                          <a:pt x="5446837" y="8265"/>
                          <a:pt x="5692737" y="0"/>
                        </a:cubicBezTo>
                        <a:cubicBezTo>
                          <a:pt x="5907870" y="-60496"/>
                          <a:pt x="6194575" y="-65697"/>
                          <a:pt x="6417022" y="0"/>
                        </a:cubicBezTo>
                        <a:cubicBezTo>
                          <a:pt x="6580837" y="106349"/>
                          <a:pt x="7050662" y="-31531"/>
                          <a:pt x="7373078" y="0"/>
                        </a:cubicBezTo>
                        <a:cubicBezTo>
                          <a:pt x="7733234" y="-44566"/>
                          <a:pt x="7739863" y="-8122"/>
                          <a:pt x="7865591" y="0"/>
                        </a:cubicBezTo>
                        <a:cubicBezTo>
                          <a:pt x="7982269" y="4122"/>
                          <a:pt x="8191017" y="11327"/>
                          <a:pt x="8473991" y="0"/>
                        </a:cubicBezTo>
                        <a:cubicBezTo>
                          <a:pt x="8719151" y="-58873"/>
                          <a:pt x="9154364" y="90598"/>
                          <a:pt x="9430047" y="0"/>
                        </a:cubicBezTo>
                        <a:cubicBezTo>
                          <a:pt x="9710432" y="-30938"/>
                          <a:pt x="9793173" y="13236"/>
                          <a:pt x="10038446" y="0"/>
                        </a:cubicBezTo>
                        <a:cubicBezTo>
                          <a:pt x="10266673" y="-13438"/>
                          <a:pt x="10671405" y="-27415"/>
                          <a:pt x="10878616" y="0"/>
                        </a:cubicBezTo>
                        <a:cubicBezTo>
                          <a:pt x="11174877" y="-35892"/>
                          <a:pt x="11634159" y="103380"/>
                          <a:pt x="12211301" y="0"/>
                        </a:cubicBezTo>
                        <a:cubicBezTo>
                          <a:pt x="12478900" y="-29213"/>
                          <a:pt x="12807733" y="196004"/>
                          <a:pt x="12834045" y="642945"/>
                        </a:cubicBezTo>
                        <a:cubicBezTo>
                          <a:pt x="12871272" y="965413"/>
                          <a:pt x="12822373" y="1041609"/>
                          <a:pt x="12834045" y="1328701"/>
                        </a:cubicBezTo>
                        <a:cubicBezTo>
                          <a:pt x="12843462" y="1605878"/>
                          <a:pt x="12819732" y="1754882"/>
                          <a:pt x="12834045" y="2014458"/>
                        </a:cubicBezTo>
                        <a:cubicBezTo>
                          <a:pt x="12828575" y="2267588"/>
                          <a:pt x="12843347" y="2392331"/>
                          <a:pt x="12834045" y="2596983"/>
                        </a:cubicBezTo>
                        <a:cubicBezTo>
                          <a:pt x="12809309" y="2781377"/>
                          <a:pt x="12897267" y="3034649"/>
                          <a:pt x="12834045" y="3282740"/>
                        </a:cubicBezTo>
                        <a:cubicBezTo>
                          <a:pt x="12787839" y="3509070"/>
                          <a:pt x="12796437" y="3765871"/>
                          <a:pt x="12834045" y="4020114"/>
                        </a:cubicBezTo>
                        <a:cubicBezTo>
                          <a:pt x="12850123" y="4300497"/>
                          <a:pt x="12804263" y="4365236"/>
                          <a:pt x="12834045" y="4602638"/>
                        </a:cubicBezTo>
                        <a:cubicBezTo>
                          <a:pt x="12846452" y="4789956"/>
                          <a:pt x="12861394" y="5226179"/>
                          <a:pt x="12834045" y="5804556"/>
                        </a:cubicBezTo>
                        <a:cubicBezTo>
                          <a:pt x="12896570" y="6157539"/>
                          <a:pt x="12537201" y="6392252"/>
                          <a:pt x="12211301" y="6447502"/>
                        </a:cubicBezTo>
                        <a:cubicBezTo>
                          <a:pt x="12036778" y="6415682"/>
                          <a:pt x="11851888" y="6431753"/>
                          <a:pt x="11718787" y="6447502"/>
                        </a:cubicBezTo>
                        <a:cubicBezTo>
                          <a:pt x="11656392" y="6420739"/>
                          <a:pt x="11228620" y="6419727"/>
                          <a:pt x="10878616" y="6447502"/>
                        </a:cubicBezTo>
                        <a:cubicBezTo>
                          <a:pt x="10596186" y="6427948"/>
                          <a:pt x="10413248" y="6458906"/>
                          <a:pt x="9922561" y="6447502"/>
                        </a:cubicBezTo>
                        <a:cubicBezTo>
                          <a:pt x="9449100" y="6441939"/>
                          <a:pt x="9397611" y="6479070"/>
                          <a:pt x="9198276" y="6447502"/>
                        </a:cubicBezTo>
                        <a:cubicBezTo>
                          <a:pt x="9000280" y="6419684"/>
                          <a:pt x="8988608" y="6443466"/>
                          <a:pt x="8821648" y="6447502"/>
                        </a:cubicBezTo>
                        <a:cubicBezTo>
                          <a:pt x="8624438" y="6440683"/>
                          <a:pt x="8277443" y="6470543"/>
                          <a:pt x="8097362" y="6447502"/>
                        </a:cubicBezTo>
                        <a:cubicBezTo>
                          <a:pt x="7942107" y="6437057"/>
                          <a:pt x="7619102" y="6496791"/>
                          <a:pt x="7141307" y="6447502"/>
                        </a:cubicBezTo>
                        <a:cubicBezTo>
                          <a:pt x="6685441" y="6415777"/>
                          <a:pt x="6636572" y="6474364"/>
                          <a:pt x="6417022" y="6447502"/>
                        </a:cubicBezTo>
                        <a:cubicBezTo>
                          <a:pt x="6183939" y="6413640"/>
                          <a:pt x="6146270" y="6450013"/>
                          <a:pt x="6040394" y="6447502"/>
                        </a:cubicBezTo>
                        <a:cubicBezTo>
                          <a:pt x="5911364" y="6467194"/>
                          <a:pt x="5840291" y="6451266"/>
                          <a:pt x="5663766" y="6447502"/>
                        </a:cubicBezTo>
                        <a:cubicBezTo>
                          <a:pt x="5451298" y="6442520"/>
                          <a:pt x="5150450" y="6427677"/>
                          <a:pt x="4939481" y="6447502"/>
                        </a:cubicBezTo>
                        <a:cubicBezTo>
                          <a:pt x="4741196" y="6471579"/>
                          <a:pt x="4478610" y="6404497"/>
                          <a:pt x="4215196" y="6447502"/>
                        </a:cubicBezTo>
                        <a:cubicBezTo>
                          <a:pt x="3977022" y="6471348"/>
                          <a:pt x="3986070" y="6426684"/>
                          <a:pt x="3838568" y="6447502"/>
                        </a:cubicBezTo>
                        <a:cubicBezTo>
                          <a:pt x="3707572" y="6445856"/>
                          <a:pt x="3341612" y="6473099"/>
                          <a:pt x="3230169" y="6447502"/>
                        </a:cubicBezTo>
                        <a:cubicBezTo>
                          <a:pt x="3086339" y="6385024"/>
                          <a:pt x="2660975" y="6465596"/>
                          <a:pt x="2505884" y="6447502"/>
                        </a:cubicBezTo>
                        <a:cubicBezTo>
                          <a:pt x="2358688" y="6453433"/>
                          <a:pt x="2290630" y="6413696"/>
                          <a:pt x="2129256" y="6447502"/>
                        </a:cubicBezTo>
                        <a:cubicBezTo>
                          <a:pt x="2089011" y="6495492"/>
                          <a:pt x="1076253" y="6435564"/>
                          <a:pt x="622743" y="6447502"/>
                        </a:cubicBezTo>
                        <a:cubicBezTo>
                          <a:pt x="265315" y="6452015"/>
                          <a:pt x="68459" y="6171727"/>
                          <a:pt x="0" y="5804556"/>
                        </a:cubicBezTo>
                        <a:cubicBezTo>
                          <a:pt x="3527" y="5571117"/>
                          <a:pt x="-45578" y="5389687"/>
                          <a:pt x="0" y="5067183"/>
                        </a:cubicBezTo>
                        <a:cubicBezTo>
                          <a:pt x="36863" y="4774328"/>
                          <a:pt x="26166" y="4407065"/>
                          <a:pt x="0" y="4226578"/>
                        </a:cubicBezTo>
                        <a:cubicBezTo>
                          <a:pt x="-33395" y="4081749"/>
                          <a:pt x="-2677" y="3907524"/>
                          <a:pt x="0" y="3644053"/>
                        </a:cubicBezTo>
                        <a:cubicBezTo>
                          <a:pt x="20077" y="3391257"/>
                          <a:pt x="-17918" y="3181755"/>
                          <a:pt x="0" y="3009912"/>
                        </a:cubicBezTo>
                        <a:cubicBezTo>
                          <a:pt x="-12705" y="2776631"/>
                          <a:pt x="-37725" y="2566937"/>
                          <a:pt x="0" y="2324155"/>
                        </a:cubicBezTo>
                        <a:cubicBezTo>
                          <a:pt x="5523" y="2143347"/>
                          <a:pt x="-25739" y="1941202"/>
                          <a:pt x="0" y="1586782"/>
                        </a:cubicBezTo>
                        <a:cubicBezTo>
                          <a:pt x="39885" y="1242015"/>
                          <a:pt x="32755" y="1098383"/>
                          <a:pt x="0" y="642945"/>
                        </a:cubicBezTo>
                        <a:close/>
                      </a:path>
                      <a:path w="12834045" h="6447502" fill="none" stroke="0" extrusionOk="0">
                        <a:moveTo>
                          <a:pt x="0" y="642945"/>
                        </a:moveTo>
                        <a:cubicBezTo>
                          <a:pt x="-29525" y="281781"/>
                          <a:pt x="334139" y="1593"/>
                          <a:pt x="622743" y="0"/>
                        </a:cubicBezTo>
                        <a:cubicBezTo>
                          <a:pt x="719379" y="17509"/>
                          <a:pt x="811062" y="-9197"/>
                          <a:pt x="999371" y="0"/>
                        </a:cubicBezTo>
                        <a:cubicBezTo>
                          <a:pt x="1180015" y="9872"/>
                          <a:pt x="1388199" y="-35060"/>
                          <a:pt x="1723657" y="0"/>
                        </a:cubicBezTo>
                        <a:cubicBezTo>
                          <a:pt x="2080561" y="-2566"/>
                          <a:pt x="2000613" y="-9337"/>
                          <a:pt x="2216170" y="0"/>
                        </a:cubicBezTo>
                        <a:cubicBezTo>
                          <a:pt x="2389063" y="21772"/>
                          <a:pt x="2663074" y="-44885"/>
                          <a:pt x="3056340" y="0"/>
                        </a:cubicBezTo>
                        <a:cubicBezTo>
                          <a:pt x="3434391" y="28791"/>
                          <a:pt x="3643950" y="49009"/>
                          <a:pt x="4012396" y="0"/>
                        </a:cubicBezTo>
                        <a:cubicBezTo>
                          <a:pt x="4325995" y="-25190"/>
                          <a:pt x="4481716" y="-25497"/>
                          <a:pt x="4968453" y="0"/>
                        </a:cubicBezTo>
                        <a:cubicBezTo>
                          <a:pt x="5440460" y="41449"/>
                          <a:pt x="5340337" y="3257"/>
                          <a:pt x="5576852" y="0"/>
                        </a:cubicBezTo>
                        <a:cubicBezTo>
                          <a:pt x="5796401" y="38944"/>
                          <a:pt x="6096255" y="-31042"/>
                          <a:pt x="6417022" y="0"/>
                        </a:cubicBezTo>
                        <a:cubicBezTo>
                          <a:pt x="6686375" y="40766"/>
                          <a:pt x="7034455" y="-21046"/>
                          <a:pt x="7257192" y="0"/>
                        </a:cubicBezTo>
                        <a:cubicBezTo>
                          <a:pt x="7483685" y="23677"/>
                          <a:pt x="7597859" y="-4667"/>
                          <a:pt x="7865591" y="0"/>
                        </a:cubicBezTo>
                        <a:cubicBezTo>
                          <a:pt x="8146395" y="18825"/>
                          <a:pt x="8290781" y="12390"/>
                          <a:pt x="8473991" y="0"/>
                        </a:cubicBezTo>
                        <a:cubicBezTo>
                          <a:pt x="8652379" y="-20562"/>
                          <a:pt x="8953759" y="-26904"/>
                          <a:pt x="9082390" y="0"/>
                        </a:cubicBezTo>
                        <a:cubicBezTo>
                          <a:pt x="9232089" y="29701"/>
                          <a:pt x="9713060" y="82017"/>
                          <a:pt x="9922561" y="0"/>
                        </a:cubicBezTo>
                        <a:cubicBezTo>
                          <a:pt x="10162390" y="-45763"/>
                          <a:pt x="10290136" y="-16023"/>
                          <a:pt x="10530960" y="0"/>
                        </a:cubicBezTo>
                        <a:cubicBezTo>
                          <a:pt x="10734539" y="15852"/>
                          <a:pt x="10977109" y="1946"/>
                          <a:pt x="11139359" y="0"/>
                        </a:cubicBezTo>
                        <a:cubicBezTo>
                          <a:pt x="11275844" y="49182"/>
                          <a:pt x="11676241" y="-62962"/>
                          <a:pt x="12211301" y="0"/>
                        </a:cubicBezTo>
                        <a:cubicBezTo>
                          <a:pt x="12547462" y="-53572"/>
                          <a:pt x="12893641" y="256492"/>
                          <a:pt x="12834045" y="642945"/>
                        </a:cubicBezTo>
                        <a:cubicBezTo>
                          <a:pt x="12820094" y="883811"/>
                          <a:pt x="12903648" y="1142109"/>
                          <a:pt x="12834045" y="1431934"/>
                        </a:cubicBezTo>
                        <a:cubicBezTo>
                          <a:pt x="12836046" y="1727594"/>
                          <a:pt x="12895300" y="1900233"/>
                          <a:pt x="12834045" y="2169307"/>
                        </a:cubicBezTo>
                        <a:cubicBezTo>
                          <a:pt x="12806224" y="2436582"/>
                          <a:pt x="12807226" y="2552898"/>
                          <a:pt x="12834045" y="2803448"/>
                        </a:cubicBezTo>
                        <a:cubicBezTo>
                          <a:pt x="12852920" y="3037544"/>
                          <a:pt x="12862944" y="3489162"/>
                          <a:pt x="12834045" y="3644053"/>
                        </a:cubicBezTo>
                        <a:cubicBezTo>
                          <a:pt x="12803286" y="3853479"/>
                          <a:pt x="12861730" y="4137567"/>
                          <a:pt x="12834045" y="4329810"/>
                        </a:cubicBezTo>
                        <a:cubicBezTo>
                          <a:pt x="12802113" y="4483614"/>
                          <a:pt x="12856977" y="4819926"/>
                          <a:pt x="12834045" y="5170415"/>
                        </a:cubicBezTo>
                        <a:cubicBezTo>
                          <a:pt x="12814121" y="5505153"/>
                          <a:pt x="12856298" y="5585476"/>
                          <a:pt x="12834045" y="5804556"/>
                        </a:cubicBezTo>
                        <a:cubicBezTo>
                          <a:pt x="12849216" y="6181162"/>
                          <a:pt x="12603147" y="6503206"/>
                          <a:pt x="12211301" y="6447502"/>
                        </a:cubicBezTo>
                        <a:cubicBezTo>
                          <a:pt x="11922514" y="6414591"/>
                          <a:pt x="11735680" y="6406225"/>
                          <a:pt x="11602902" y="6447502"/>
                        </a:cubicBezTo>
                        <a:cubicBezTo>
                          <a:pt x="11461881" y="6487772"/>
                          <a:pt x="11411104" y="6463620"/>
                          <a:pt x="11226273" y="6447502"/>
                        </a:cubicBezTo>
                        <a:cubicBezTo>
                          <a:pt x="11086380" y="6446877"/>
                          <a:pt x="10852951" y="6429665"/>
                          <a:pt x="10733759" y="6447502"/>
                        </a:cubicBezTo>
                        <a:cubicBezTo>
                          <a:pt x="10644905" y="6432973"/>
                          <a:pt x="10290757" y="6467551"/>
                          <a:pt x="10009475" y="6447502"/>
                        </a:cubicBezTo>
                        <a:cubicBezTo>
                          <a:pt x="9706076" y="6414302"/>
                          <a:pt x="9667903" y="6419824"/>
                          <a:pt x="9516961" y="6447502"/>
                        </a:cubicBezTo>
                        <a:cubicBezTo>
                          <a:pt x="9348594" y="6477153"/>
                          <a:pt x="9254907" y="6444498"/>
                          <a:pt x="9140333" y="6447502"/>
                        </a:cubicBezTo>
                        <a:cubicBezTo>
                          <a:pt x="9054833" y="6433357"/>
                          <a:pt x="8816744" y="6439649"/>
                          <a:pt x="8531934" y="6447502"/>
                        </a:cubicBezTo>
                        <a:cubicBezTo>
                          <a:pt x="8260812" y="6451216"/>
                          <a:pt x="8127467" y="6443268"/>
                          <a:pt x="8039421" y="6447502"/>
                        </a:cubicBezTo>
                        <a:cubicBezTo>
                          <a:pt x="7952506" y="6440373"/>
                          <a:pt x="7758519" y="6441250"/>
                          <a:pt x="7662792" y="6447502"/>
                        </a:cubicBezTo>
                        <a:cubicBezTo>
                          <a:pt x="7511192" y="6390151"/>
                          <a:pt x="7065333" y="6429047"/>
                          <a:pt x="6822621" y="6447502"/>
                        </a:cubicBezTo>
                        <a:cubicBezTo>
                          <a:pt x="6558519" y="6457613"/>
                          <a:pt x="6409854" y="6434564"/>
                          <a:pt x="6098337" y="6447502"/>
                        </a:cubicBezTo>
                        <a:cubicBezTo>
                          <a:pt x="5796615" y="6483678"/>
                          <a:pt x="5695986" y="6469371"/>
                          <a:pt x="5374052" y="6447502"/>
                        </a:cubicBezTo>
                        <a:cubicBezTo>
                          <a:pt x="5052498" y="6424876"/>
                          <a:pt x="5022582" y="6489758"/>
                          <a:pt x="4765652" y="6447502"/>
                        </a:cubicBezTo>
                        <a:cubicBezTo>
                          <a:pt x="4503111" y="6419989"/>
                          <a:pt x="4463403" y="6439923"/>
                          <a:pt x="4157253" y="6447502"/>
                        </a:cubicBezTo>
                        <a:cubicBezTo>
                          <a:pt x="3849309" y="6459584"/>
                          <a:pt x="3467054" y="6458954"/>
                          <a:pt x="3317083" y="6447502"/>
                        </a:cubicBezTo>
                        <a:cubicBezTo>
                          <a:pt x="3133856" y="6425397"/>
                          <a:pt x="2970122" y="6415990"/>
                          <a:pt x="2708684" y="6447502"/>
                        </a:cubicBezTo>
                        <a:cubicBezTo>
                          <a:pt x="2436998" y="6476317"/>
                          <a:pt x="2521896" y="6432600"/>
                          <a:pt x="2332056" y="6447502"/>
                        </a:cubicBezTo>
                        <a:cubicBezTo>
                          <a:pt x="2150113" y="6439292"/>
                          <a:pt x="1893772" y="6479155"/>
                          <a:pt x="1607771" y="6447502"/>
                        </a:cubicBezTo>
                        <a:cubicBezTo>
                          <a:pt x="1278888" y="6457540"/>
                          <a:pt x="929740" y="6506319"/>
                          <a:pt x="622743" y="6447502"/>
                        </a:cubicBezTo>
                        <a:cubicBezTo>
                          <a:pt x="243194" y="6457813"/>
                          <a:pt x="38567" y="6135369"/>
                          <a:pt x="0" y="5804556"/>
                        </a:cubicBezTo>
                        <a:cubicBezTo>
                          <a:pt x="8951" y="5648674"/>
                          <a:pt x="-8813" y="5328680"/>
                          <a:pt x="0" y="5222032"/>
                        </a:cubicBezTo>
                        <a:cubicBezTo>
                          <a:pt x="-20870" y="5094459"/>
                          <a:pt x="38725" y="4801921"/>
                          <a:pt x="0" y="4639507"/>
                        </a:cubicBezTo>
                        <a:cubicBezTo>
                          <a:pt x="-36118" y="4429981"/>
                          <a:pt x="-20881" y="4244735"/>
                          <a:pt x="0" y="4056983"/>
                        </a:cubicBezTo>
                        <a:cubicBezTo>
                          <a:pt x="-37679" y="3874963"/>
                          <a:pt x="-34406" y="3634186"/>
                          <a:pt x="0" y="3422841"/>
                        </a:cubicBezTo>
                        <a:cubicBezTo>
                          <a:pt x="-39946" y="3234132"/>
                          <a:pt x="11234" y="2928315"/>
                          <a:pt x="0" y="2582235"/>
                        </a:cubicBezTo>
                        <a:cubicBezTo>
                          <a:pt x="-25099" y="2255123"/>
                          <a:pt x="-42920" y="1980672"/>
                          <a:pt x="0" y="1741631"/>
                        </a:cubicBezTo>
                        <a:cubicBezTo>
                          <a:pt x="34610" y="1594504"/>
                          <a:pt x="-37388" y="952636"/>
                          <a:pt x="0" y="64294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F5DF7-DE71-88C8-025E-BE3D897DAB22}"/>
              </a:ext>
            </a:extLst>
          </p:cNvPr>
          <p:cNvGrpSpPr/>
          <p:nvPr/>
        </p:nvGrpSpPr>
        <p:grpSpPr>
          <a:xfrm>
            <a:off x="236961" y="343396"/>
            <a:ext cx="4840290" cy="1841592"/>
            <a:chOff x="699911" y="1061155"/>
            <a:chExt cx="4840290" cy="19642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87AE554-0AE2-2794-D962-B73CDC48561E}"/>
                </a:ext>
              </a:extLst>
            </p:cNvPr>
            <p:cNvSpPr/>
            <p:nvPr/>
          </p:nvSpPr>
          <p:spPr>
            <a:xfrm>
              <a:off x="699911" y="1061155"/>
              <a:ext cx="4707467" cy="1964267"/>
            </a:xfrm>
            <a:custGeom>
              <a:avLst/>
              <a:gdLst>
                <a:gd name="connsiteX0" fmla="*/ 0 w 4707467"/>
                <a:gd name="connsiteY0" fmla="*/ 327384 h 1964267"/>
                <a:gd name="connsiteX1" fmla="*/ 306938 w 4707467"/>
                <a:gd name="connsiteY1" fmla="*/ 0 h 1964267"/>
                <a:gd name="connsiteX2" fmla="*/ 4400529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2 h 1964267"/>
                <a:gd name="connsiteX5" fmla="*/ 4400529 w 4707467"/>
                <a:gd name="connsiteY5" fmla="*/ 1964267 h 1964267"/>
                <a:gd name="connsiteX6" fmla="*/ 306938 w 4707467"/>
                <a:gd name="connsiteY6" fmla="*/ 1964267 h 1964267"/>
                <a:gd name="connsiteX7" fmla="*/ 0 w 4707467"/>
                <a:gd name="connsiteY7" fmla="*/ 1636882 h 1964267"/>
                <a:gd name="connsiteX8" fmla="*/ 0 w 4707467"/>
                <a:gd name="connsiteY8" fmla="*/ 327384 h 1964267"/>
                <a:gd name="connsiteX0" fmla="*/ 0 w 4707467"/>
                <a:gd name="connsiteY0" fmla="*/ 327384 h 1964267"/>
                <a:gd name="connsiteX1" fmla="*/ 306938 w 4707467"/>
                <a:gd name="connsiteY1" fmla="*/ 0 h 1964267"/>
                <a:gd name="connsiteX2" fmla="*/ 4400529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2 h 1964267"/>
                <a:gd name="connsiteX5" fmla="*/ 4400529 w 4707467"/>
                <a:gd name="connsiteY5" fmla="*/ 1964267 h 1964267"/>
                <a:gd name="connsiteX6" fmla="*/ 306938 w 4707467"/>
                <a:gd name="connsiteY6" fmla="*/ 1964267 h 1964267"/>
                <a:gd name="connsiteX7" fmla="*/ 0 w 4707467"/>
                <a:gd name="connsiteY7" fmla="*/ 1636882 h 1964267"/>
                <a:gd name="connsiteX8" fmla="*/ 0 w 4707467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7467" h="1964267" fill="none" extrusionOk="0">
                  <a:moveTo>
                    <a:pt x="0" y="327384"/>
                  </a:moveTo>
                  <a:cubicBezTo>
                    <a:pt x="6120" y="153404"/>
                    <a:pt x="135918" y="-56098"/>
                    <a:pt x="306938" y="0"/>
                  </a:cubicBezTo>
                  <a:cubicBezTo>
                    <a:pt x="971106" y="-82970"/>
                    <a:pt x="3453410" y="125327"/>
                    <a:pt x="4400529" y="0"/>
                  </a:cubicBezTo>
                  <a:cubicBezTo>
                    <a:pt x="4532687" y="13878"/>
                    <a:pt x="4669453" y="153431"/>
                    <a:pt x="4707467" y="327384"/>
                  </a:cubicBezTo>
                  <a:cubicBezTo>
                    <a:pt x="4690638" y="731799"/>
                    <a:pt x="4648718" y="981933"/>
                    <a:pt x="4707467" y="1636882"/>
                  </a:cubicBezTo>
                  <a:cubicBezTo>
                    <a:pt x="4696934" y="1808561"/>
                    <a:pt x="4624139" y="1938077"/>
                    <a:pt x="4400529" y="1964267"/>
                  </a:cubicBezTo>
                  <a:cubicBezTo>
                    <a:pt x="3564384" y="1818099"/>
                    <a:pt x="777953" y="1780753"/>
                    <a:pt x="306938" y="1964267"/>
                  </a:cubicBezTo>
                  <a:cubicBezTo>
                    <a:pt x="166476" y="1945411"/>
                    <a:pt x="21553" y="1784949"/>
                    <a:pt x="0" y="1636882"/>
                  </a:cubicBezTo>
                  <a:cubicBezTo>
                    <a:pt x="-44524" y="1289185"/>
                    <a:pt x="-128252" y="552029"/>
                    <a:pt x="0" y="327384"/>
                  </a:cubicBezTo>
                  <a:close/>
                </a:path>
                <a:path w="4707467" h="1964267" stroke="0" extrusionOk="0">
                  <a:moveTo>
                    <a:pt x="0" y="327384"/>
                  </a:moveTo>
                  <a:cubicBezTo>
                    <a:pt x="5094" y="130174"/>
                    <a:pt x="141328" y="-3050"/>
                    <a:pt x="306938" y="0"/>
                  </a:cubicBezTo>
                  <a:cubicBezTo>
                    <a:pt x="718343" y="35577"/>
                    <a:pt x="3924491" y="55082"/>
                    <a:pt x="4400529" y="0"/>
                  </a:cubicBezTo>
                  <a:cubicBezTo>
                    <a:pt x="4610210" y="15051"/>
                    <a:pt x="4740684" y="132826"/>
                    <a:pt x="4707467" y="327384"/>
                  </a:cubicBezTo>
                  <a:cubicBezTo>
                    <a:pt x="4596523" y="630706"/>
                    <a:pt x="4629617" y="1352766"/>
                    <a:pt x="4707467" y="1636882"/>
                  </a:cubicBezTo>
                  <a:cubicBezTo>
                    <a:pt x="4708764" y="1811066"/>
                    <a:pt x="4544686" y="1970871"/>
                    <a:pt x="4400529" y="1964267"/>
                  </a:cubicBezTo>
                  <a:cubicBezTo>
                    <a:pt x="2346000" y="1819136"/>
                    <a:pt x="808292" y="1884853"/>
                    <a:pt x="306938" y="1964267"/>
                  </a:cubicBezTo>
                  <a:cubicBezTo>
                    <a:pt x="138771" y="1921784"/>
                    <a:pt x="16545" y="1822685"/>
                    <a:pt x="0" y="1636882"/>
                  </a:cubicBezTo>
                  <a:cubicBezTo>
                    <a:pt x="-78323" y="1172587"/>
                    <a:pt x="3753" y="748423"/>
                    <a:pt x="0" y="327384"/>
                  </a:cubicBezTo>
                  <a:close/>
                </a:path>
                <a:path w="4707467" h="1964267" fill="none" stroke="0" extrusionOk="0">
                  <a:moveTo>
                    <a:pt x="0" y="327384"/>
                  </a:moveTo>
                  <a:cubicBezTo>
                    <a:pt x="4386" y="148825"/>
                    <a:pt x="140500" y="-39729"/>
                    <a:pt x="306938" y="0"/>
                  </a:cubicBezTo>
                  <a:cubicBezTo>
                    <a:pt x="817097" y="-179710"/>
                    <a:pt x="3501836" y="216604"/>
                    <a:pt x="4400529" y="0"/>
                  </a:cubicBezTo>
                  <a:cubicBezTo>
                    <a:pt x="4580029" y="14393"/>
                    <a:pt x="4706904" y="154559"/>
                    <a:pt x="4707467" y="327384"/>
                  </a:cubicBezTo>
                  <a:cubicBezTo>
                    <a:pt x="4668077" y="736105"/>
                    <a:pt x="4662473" y="1042102"/>
                    <a:pt x="4707467" y="1636882"/>
                  </a:cubicBezTo>
                  <a:cubicBezTo>
                    <a:pt x="4696568" y="1830906"/>
                    <a:pt x="4583810" y="1977281"/>
                    <a:pt x="4400529" y="1964267"/>
                  </a:cubicBezTo>
                  <a:cubicBezTo>
                    <a:pt x="3506190" y="1870380"/>
                    <a:pt x="826635" y="1891202"/>
                    <a:pt x="306938" y="1964267"/>
                  </a:cubicBezTo>
                  <a:cubicBezTo>
                    <a:pt x="162516" y="1946046"/>
                    <a:pt x="38735" y="1803787"/>
                    <a:pt x="0" y="1636882"/>
                  </a:cubicBezTo>
                  <a:cubicBezTo>
                    <a:pt x="-74283" y="1310603"/>
                    <a:pt x="-117720" y="579649"/>
                    <a:pt x="0" y="327384"/>
                  </a:cubicBezTo>
                  <a:close/>
                </a:path>
              </a:pathLst>
            </a:custGeom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4707467"/>
                        <a:gd name="connsiteY0" fmla="*/ 306938 h 1841592"/>
                        <a:gd name="connsiteX1" fmla="*/ 306938 w 4707467"/>
                        <a:gd name="connsiteY1" fmla="*/ 0 h 1841592"/>
                        <a:gd name="connsiteX2" fmla="*/ 4400529 w 4707467"/>
                        <a:gd name="connsiteY2" fmla="*/ 0 h 1841592"/>
                        <a:gd name="connsiteX3" fmla="*/ 4707467 w 4707467"/>
                        <a:gd name="connsiteY3" fmla="*/ 306938 h 1841592"/>
                        <a:gd name="connsiteX4" fmla="*/ 4707467 w 4707467"/>
                        <a:gd name="connsiteY4" fmla="*/ 1534654 h 1841592"/>
                        <a:gd name="connsiteX5" fmla="*/ 4400529 w 4707467"/>
                        <a:gd name="connsiteY5" fmla="*/ 1841592 h 1841592"/>
                        <a:gd name="connsiteX6" fmla="*/ 306938 w 4707467"/>
                        <a:gd name="connsiteY6" fmla="*/ 1841592 h 1841592"/>
                        <a:gd name="connsiteX7" fmla="*/ 0 w 4707467"/>
                        <a:gd name="connsiteY7" fmla="*/ 1534654 h 1841592"/>
                        <a:gd name="connsiteX8" fmla="*/ 0 w 4707467"/>
                        <a:gd name="connsiteY8" fmla="*/ 306938 h 184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07467" h="1841592" fill="none" extrusionOk="0">
                          <a:moveTo>
                            <a:pt x="0" y="306938"/>
                          </a:moveTo>
                          <a:cubicBezTo>
                            <a:pt x="3675" y="141364"/>
                            <a:pt x="136673" y="-27034"/>
                            <a:pt x="306938" y="0"/>
                          </a:cubicBezTo>
                          <a:cubicBezTo>
                            <a:pt x="807755" y="-69161"/>
                            <a:pt x="3444110" y="143127"/>
                            <a:pt x="4400529" y="0"/>
                          </a:cubicBezTo>
                          <a:cubicBezTo>
                            <a:pt x="4560196" y="3596"/>
                            <a:pt x="4678379" y="142413"/>
                            <a:pt x="4707467" y="306938"/>
                          </a:cubicBezTo>
                          <a:cubicBezTo>
                            <a:pt x="4690690" y="699542"/>
                            <a:pt x="4665272" y="970042"/>
                            <a:pt x="4707467" y="1534654"/>
                          </a:cubicBezTo>
                          <a:cubicBezTo>
                            <a:pt x="4700045" y="1698026"/>
                            <a:pt x="4596459" y="1829207"/>
                            <a:pt x="4400529" y="1841592"/>
                          </a:cubicBezTo>
                          <a:cubicBezTo>
                            <a:pt x="3549354" y="1697882"/>
                            <a:pt x="798891" y="1718357"/>
                            <a:pt x="306938" y="1841592"/>
                          </a:cubicBezTo>
                          <a:cubicBezTo>
                            <a:pt x="161698" y="1826668"/>
                            <a:pt x="14847" y="1682606"/>
                            <a:pt x="0" y="1534654"/>
                          </a:cubicBezTo>
                          <a:cubicBezTo>
                            <a:pt x="-65089" y="1216602"/>
                            <a:pt x="-95168" y="525434"/>
                            <a:pt x="0" y="306938"/>
                          </a:cubicBezTo>
                          <a:close/>
                        </a:path>
                        <a:path w="4707467" h="1841592" stroke="0" extrusionOk="0">
                          <a:moveTo>
                            <a:pt x="0" y="306938"/>
                          </a:moveTo>
                          <a:cubicBezTo>
                            <a:pt x="3453" y="127920"/>
                            <a:pt x="146207" y="-25007"/>
                            <a:pt x="306938" y="0"/>
                          </a:cubicBezTo>
                          <a:cubicBezTo>
                            <a:pt x="749181" y="41635"/>
                            <a:pt x="3953826" y="46301"/>
                            <a:pt x="4400529" y="0"/>
                          </a:cubicBezTo>
                          <a:cubicBezTo>
                            <a:pt x="4599839" y="15860"/>
                            <a:pt x="4718491" y="138449"/>
                            <a:pt x="4707467" y="306938"/>
                          </a:cubicBezTo>
                          <a:cubicBezTo>
                            <a:pt x="4650065" y="589825"/>
                            <a:pt x="4624495" y="1262580"/>
                            <a:pt x="4707467" y="1534654"/>
                          </a:cubicBezTo>
                          <a:cubicBezTo>
                            <a:pt x="4706571" y="1709265"/>
                            <a:pt x="4562774" y="1856669"/>
                            <a:pt x="4400529" y="1841592"/>
                          </a:cubicBezTo>
                          <a:cubicBezTo>
                            <a:pt x="2361941" y="1712063"/>
                            <a:pt x="807737" y="1690389"/>
                            <a:pt x="306938" y="1841592"/>
                          </a:cubicBezTo>
                          <a:cubicBezTo>
                            <a:pt x="141890" y="1829014"/>
                            <a:pt x="14275" y="1709607"/>
                            <a:pt x="0" y="1534654"/>
                          </a:cubicBezTo>
                          <a:cubicBezTo>
                            <a:pt x="-99926" y="1121168"/>
                            <a:pt x="-15459" y="685160"/>
                            <a:pt x="0" y="30693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A6A5A7-3C4F-010E-23A3-A0DADD64D625}"/>
                </a:ext>
              </a:extLst>
            </p:cNvPr>
            <p:cNvSpPr txBox="1"/>
            <p:nvPr/>
          </p:nvSpPr>
          <p:spPr>
            <a:xfrm>
              <a:off x="976488" y="1304624"/>
              <a:ext cx="45637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AB = 2 cm, BC = 3 cm, CA = 3 cm.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650A5A-4F56-A452-DAB1-E7C76B21C915}"/>
              </a:ext>
            </a:extLst>
          </p:cNvPr>
          <p:cNvGrpSpPr/>
          <p:nvPr/>
        </p:nvGrpSpPr>
        <p:grpSpPr>
          <a:xfrm>
            <a:off x="5326353" y="117784"/>
            <a:ext cx="6504710" cy="1203219"/>
            <a:chOff x="2973393" y="3773299"/>
            <a:chExt cx="6504710" cy="12032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BC6395-1B8F-672A-1C72-FF7153B40392}"/>
                </a:ext>
              </a:extLst>
            </p:cNvPr>
            <p:cNvSpPr txBox="1"/>
            <p:nvPr/>
          </p:nvSpPr>
          <p:spPr>
            <a:xfrm>
              <a:off x="2973394" y="3776189"/>
              <a:ext cx="6504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err="1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7200">
                  <a:ln w="127000">
                    <a:solidFill>
                      <a:schemeClr val="bg1"/>
                    </a:solidFill>
                  </a:ln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nhó</a:t>
              </a:r>
              <a:endParaRPr lang="en-US" sz="7200" dirty="0">
                <a:ln w="1270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8A0855-4253-49DE-C47D-A65F5EEE954C}"/>
                </a:ext>
              </a:extLst>
            </p:cNvPr>
            <p:cNvSpPr txBox="1"/>
            <p:nvPr/>
          </p:nvSpPr>
          <p:spPr>
            <a:xfrm>
              <a:off x="2973393" y="3773299"/>
              <a:ext cx="6504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Thảo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luận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nhóm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7A61F3-B0A9-FBE2-4DFB-BFF305886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8" y="1723574"/>
            <a:ext cx="3633227" cy="28492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175952-05B3-8760-6B53-1A9969BAB939}"/>
              </a:ext>
            </a:extLst>
          </p:cNvPr>
          <p:cNvGrpSpPr/>
          <p:nvPr/>
        </p:nvGrpSpPr>
        <p:grpSpPr>
          <a:xfrm>
            <a:off x="240383" y="3030797"/>
            <a:ext cx="3709610" cy="2861157"/>
            <a:chOff x="3569863" y="1830616"/>
            <a:chExt cx="3709610" cy="28611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9DEB59-4C67-6DF0-B1F2-A2840F86C9C7}"/>
                </a:ext>
              </a:extLst>
            </p:cNvPr>
            <p:cNvGrpSpPr/>
            <p:nvPr/>
          </p:nvGrpSpPr>
          <p:grpSpPr>
            <a:xfrm>
              <a:off x="3569863" y="1830616"/>
              <a:ext cx="3709610" cy="2508882"/>
              <a:chOff x="4013311" y="3293679"/>
              <a:chExt cx="3709610" cy="2508882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55E867DA-276A-1783-DF3A-0627E23A439C}"/>
                  </a:ext>
                </a:extLst>
              </p:cNvPr>
              <p:cNvSpPr/>
              <p:nvPr/>
            </p:nvSpPr>
            <p:spPr>
              <a:xfrm>
                <a:off x="4531278" y="3803217"/>
                <a:ext cx="2637166" cy="1761069"/>
              </a:xfrm>
              <a:prstGeom prst="triangle">
                <a:avLst>
                  <a:gd name="adj" fmla="val 2970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30D930-9C79-016B-D747-A8AB3C48D05F}"/>
                  </a:ext>
                </a:extLst>
              </p:cNvPr>
              <p:cNvSpPr txBox="1"/>
              <p:nvPr/>
            </p:nvSpPr>
            <p:spPr>
              <a:xfrm>
                <a:off x="5232980" y="3293679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334E24-53F6-805F-5138-776E98DD000F}"/>
                  </a:ext>
                </a:extLst>
              </p:cNvPr>
              <p:cNvSpPr txBox="1"/>
              <p:nvPr/>
            </p:nvSpPr>
            <p:spPr>
              <a:xfrm>
                <a:off x="4013311" y="5243268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6D6B11-BFD3-AAD3-16CF-D6A2FA2C5C16}"/>
                  </a:ext>
                </a:extLst>
              </p:cNvPr>
              <p:cNvSpPr txBox="1"/>
              <p:nvPr/>
            </p:nvSpPr>
            <p:spPr>
              <a:xfrm>
                <a:off x="7271365" y="5248563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E200CA-65D2-9F8E-11B3-0A759B8A3EE1}"/>
                </a:ext>
              </a:extLst>
            </p:cNvPr>
            <p:cNvSpPr/>
            <p:nvPr/>
          </p:nvSpPr>
          <p:spPr>
            <a:xfrm>
              <a:off x="3692542" y="2800350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2cm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832D42-973B-BA92-B061-74B7009DCA24}"/>
                </a:ext>
              </a:extLst>
            </p:cNvPr>
            <p:cNvSpPr/>
            <p:nvPr/>
          </p:nvSpPr>
          <p:spPr>
            <a:xfrm>
              <a:off x="5768992" y="2800350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20150E-BD5E-5D69-26FD-2261E161E642}"/>
                </a:ext>
              </a:extLst>
            </p:cNvPr>
            <p:cNvSpPr/>
            <p:nvPr/>
          </p:nvSpPr>
          <p:spPr>
            <a:xfrm>
              <a:off x="4789532" y="4063123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3cm</a:t>
              </a:r>
            </a:p>
          </p:txBody>
        </p:sp>
      </p:grpSp>
      <p:sp>
        <p:nvSpPr>
          <p:cNvPr id="8" name="Speech Bubble: Oval 15">
            <a:extLst>
              <a:ext uri="{FF2B5EF4-FFF2-40B4-BE49-F238E27FC236}">
                <a16:creationId xmlns:a16="http://schemas.microsoft.com/office/drawing/2014/main" id="{7D7170E8-C262-0224-0F42-E5F3A7286781}"/>
              </a:ext>
            </a:extLst>
          </p:cNvPr>
          <p:cNvSpPr/>
          <p:nvPr/>
        </p:nvSpPr>
        <p:spPr>
          <a:xfrm rot="20449158">
            <a:off x="3107173" y="1792298"/>
            <a:ext cx="5323311" cy="1880703"/>
          </a:xfrm>
          <a:custGeom>
            <a:avLst/>
            <a:gdLst>
              <a:gd name="connsiteX0" fmla="*/ 4632398 w 5323311"/>
              <a:gd name="connsiteY0" fmla="*/ 2017505 h 1880703"/>
              <a:gd name="connsiteX1" fmla="*/ 3653471 w 5323311"/>
              <a:gd name="connsiteY1" fmla="*/ 1812978 h 1880703"/>
              <a:gd name="connsiteX2" fmla="*/ 1663411 w 5323311"/>
              <a:gd name="connsiteY2" fmla="*/ 1812063 h 1880703"/>
              <a:gd name="connsiteX3" fmla="*/ 1285558 w 5323311"/>
              <a:gd name="connsiteY3" fmla="*/ 135427 h 1880703"/>
              <a:gd name="connsiteX4" fmla="*/ 3341840 w 5323311"/>
              <a:gd name="connsiteY4" fmla="*/ 31222 h 1880703"/>
              <a:gd name="connsiteX5" fmla="*/ 4506514 w 5323311"/>
              <a:gd name="connsiteY5" fmla="*/ 1618173 h 1880703"/>
              <a:gd name="connsiteX6" fmla="*/ 4632398 w 5323311"/>
              <a:gd name="connsiteY6" fmla="*/ 2017505 h 1880703"/>
              <a:gd name="connsiteX0" fmla="*/ 4632398 w 5323311"/>
              <a:gd name="connsiteY0" fmla="*/ 2017505 h 1880703"/>
              <a:gd name="connsiteX1" fmla="*/ 3653471 w 5323311"/>
              <a:gd name="connsiteY1" fmla="*/ 1812978 h 1880703"/>
              <a:gd name="connsiteX2" fmla="*/ 1663411 w 5323311"/>
              <a:gd name="connsiteY2" fmla="*/ 1812063 h 1880703"/>
              <a:gd name="connsiteX3" fmla="*/ 1285558 w 5323311"/>
              <a:gd name="connsiteY3" fmla="*/ 135427 h 1880703"/>
              <a:gd name="connsiteX4" fmla="*/ 3341840 w 5323311"/>
              <a:gd name="connsiteY4" fmla="*/ 31222 h 1880703"/>
              <a:gd name="connsiteX5" fmla="*/ 4506514 w 5323311"/>
              <a:gd name="connsiteY5" fmla="*/ 1618173 h 1880703"/>
              <a:gd name="connsiteX6" fmla="*/ 4632398 w 5323311"/>
              <a:gd name="connsiteY6" fmla="*/ 2017505 h 1880703"/>
              <a:gd name="connsiteX0" fmla="*/ 4632398 w 5323311"/>
              <a:gd name="connsiteY0" fmla="*/ 2017505 h 1880703"/>
              <a:gd name="connsiteX1" fmla="*/ 3653471 w 5323311"/>
              <a:gd name="connsiteY1" fmla="*/ 1812978 h 1880703"/>
              <a:gd name="connsiteX2" fmla="*/ 1663411 w 5323311"/>
              <a:gd name="connsiteY2" fmla="*/ 1812063 h 1880703"/>
              <a:gd name="connsiteX3" fmla="*/ 1285558 w 5323311"/>
              <a:gd name="connsiteY3" fmla="*/ 135427 h 1880703"/>
              <a:gd name="connsiteX4" fmla="*/ 3341840 w 5323311"/>
              <a:gd name="connsiteY4" fmla="*/ 31222 h 1880703"/>
              <a:gd name="connsiteX5" fmla="*/ 4506514 w 5323311"/>
              <a:gd name="connsiteY5" fmla="*/ 1618173 h 1880703"/>
              <a:gd name="connsiteX6" fmla="*/ 4632398 w 5323311"/>
              <a:gd name="connsiteY6" fmla="*/ 2017505 h 18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3311" h="1880703" fill="none" extrusionOk="0">
                <a:moveTo>
                  <a:pt x="4632398" y="2017505"/>
                </a:moveTo>
                <a:cubicBezTo>
                  <a:pt x="4458188" y="2019302"/>
                  <a:pt x="3862811" y="1853876"/>
                  <a:pt x="3653471" y="1812978"/>
                </a:cubicBezTo>
                <a:cubicBezTo>
                  <a:pt x="2827933" y="1842111"/>
                  <a:pt x="2284403" y="1757684"/>
                  <a:pt x="1663411" y="1812063"/>
                </a:cubicBezTo>
                <a:cubicBezTo>
                  <a:pt x="-260673" y="1310569"/>
                  <a:pt x="-178356" y="524522"/>
                  <a:pt x="1285558" y="135427"/>
                </a:cubicBezTo>
                <a:cubicBezTo>
                  <a:pt x="1950510" y="111434"/>
                  <a:pt x="2593442" y="250746"/>
                  <a:pt x="3341840" y="31222"/>
                </a:cubicBezTo>
                <a:cubicBezTo>
                  <a:pt x="5631209" y="207696"/>
                  <a:pt x="6177507" y="861097"/>
                  <a:pt x="4506514" y="1618173"/>
                </a:cubicBezTo>
                <a:cubicBezTo>
                  <a:pt x="4552985" y="1796119"/>
                  <a:pt x="4615842" y="1910415"/>
                  <a:pt x="4632398" y="2017505"/>
                </a:cubicBezTo>
                <a:close/>
              </a:path>
              <a:path w="5323311" h="1880703" stroke="0" extrusionOk="0">
                <a:moveTo>
                  <a:pt x="4632398" y="2017505"/>
                </a:moveTo>
                <a:cubicBezTo>
                  <a:pt x="4205764" y="1946563"/>
                  <a:pt x="3966951" y="1891616"/>
                  <a:pt x="3653471" y="1812978"/>
                </a:cubicBezTo>
                <a:cubicBezTo>
                  <a:pt x="3092177" y="1632467"/>
                  <a:pt x="2246002" y="1783406"/>
                  <a:pt x="1663411" y="1812063"/>
                </a:cubicBezTo>
                <a:cubicBezTo>
                  <a:pt x="-678428" y="1150181"/>
                  <a:pt x="-585136" y="429829"/>
                  <a:pt x="1285558" y="135427"/>
                </a:cubicBezTo>
                <a:cubicBezTo>
                  <a:pt x="2010268" y="178742"/>
                  <a:pt x="2364970" y="-40413"/>
                  <a:pt x="3341840" y="31222"/>
                </a:cubicBezTo>
                <a:cubicBezTo>
                  <a:pt x="5598073" y="186596"/>
                  <a:pt x="6123149" y="1106992"/>
                  <a:pt x="4506514" y="1618173"/>
                </a:cubicBezTo>
                <a:cubicBezTo>
                  <a:pt x="4533775" y="1826817"/>
                  <a:pt x="4578957" y="1838588"/>
                  <a:pt x="4632398" y="2017505"/>
                </a:cubicBezTo>
                <a:close/>
              </a:path>
              <a:path w="5323311" h="1880703" fill="none" stroke="0" extrusionOk="0">
                <a:moveTo>
                  <a:pt x="4632398" y="2017505"/>
                </a:moveTo>
                <a:cubicBezTo>
                  <a:pt x="4504914" y="1956621"/>
                  <a:pt x="3863820" y="1758303"/>
                  <a:pt x="3653471" y="1812978"/>
                </a:cubicBezTo>
                <a:cubicBezTo>
                  <a:pt x="2974097" y="1693583"/>
                  <a:pt x="2309239" y="1723674"/>
                  <a:pt x="1663411" y="1812063"/>
                </a:cubicBezTo>
                <a:cubicBezTo>
                  <a:pt x="-347178" y="1442639"/>
                  <a:pt x="-338896" y="279428"/>
                  <a:pt x="1285558" y="135427"/>
                </a:cubicBezTo>
                <a:cubicBezTo>
                  <a:pt x="1902842" y="-35449"/>
                  <a:pt x="2469623" y="-2085"/>
                  <a:pt x="3341840" y="31222"/>
                </a:cubicBezTo>
                <a:cubicBezTo>
                  <a:pt x="5529705" y="222179"/>
                  <a:pt x="6102028" y="1031150"/>
                  <a:pt x="4506514" y="1618173"/>
                </a:cubicBezTo>
                <a:cubicBezTo>
                  <a:pt x="4526740" y="1798053"/>
                  <a:pt x="4635634" y="1894505"/>
                  <a:pt x="4632398" y="2017505"/>
                </a:cubicBezTo>
                <a:close/>
              </a:path>
              <a:path w="5323311" h="1880703" fill="none" stroke="0" extrusionOk="0">
                <a:moveTo>
                  <a:pt x="4632398" y="2017505"/>
                </a:moveTo>
                <a:cubicBezTo>
                  <a:pt x="4488853" y="2017488"/>
                  <a:pt x="3869850" y="1800995"/>
                  <a:pt x="3653471" y="1812978"/>
                </a:cubicBezTo>
                <a:cubicBezTo>
                  <a:pt x="2944980" y="1837404"/>
                  <a:pt x="2289696" y="1782540"/>
                  <a:pt x="1663411" y="1812063"/>
                </a:cubicBezTo>
                <a:cubicBezTo>
                  <a:pt x="-304603" y="1370902"/>
                  <a:pt x="-205274" y="365855"/>
                  <a:pt x="1285558" y="135427"/>
                </a:cubicBezTo>
                <a:cubicBezTo>
                  <a:pt x="1956515" y="142955"/>
                  <a:pt x="2513546" y="161404"/>
                  <a:pt x="3341840" y="31222"/>
                </a:cubicBezTo>
                <a:cubicBezTo>
                  <a:pt x="5679920" y="300734"/>
                  <a:pt x="6193079" y="849050"/>
                  <a:pt x="4506514" y="1618173"/>
                </a:cubicBezTo>
                <a:cubicBezTo>
                  <a:pt x="4546454" y="1812132"/>
                  <a:pt x="4638329" y="1903364"/>
                  <a:pt x="4632398" y="2017505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custGeom>
                    <a:avLst/>
                    <a:gdLst>
                      <a:gd name="connsiteX0" fmla="*/ 4632398 w 5323311"/>
                      <a:gd name="connsiteY0" fmla="*/ 2017505 h 1880703"/>
                      <a:gd name="connsiteX1" fmla="*/ 3653471 w 5323311"/>
                      <a:gd name="connsiteY1" fmla="*/ 1812978 h 1880703"/>
                      <a:gd name="connsiteX2" fmla="*/ 1663411 w 5323311"/>
                      <a:gd name="connsiteY2" fmla="*/ 1812063 h 1880703"/>
                      <a:gd name="connsiteX3" fmla="*/ 1285558 w 5323311"/>
                      <a:gd name="connsiteY3" fmla="*/ 135427 h 1880703"/>
                      <a:gd name="connsiteX4" fmla="*/ 3341840 w 5323311"/>
                      <a:gd name="connsiteY4" fmla="*/ 31222 h 1880703"/>
                      <a:gd name="connsiteX5" fmla="*/ 4506514 w 5323311"/>
                      <a:gd name="connsiteY5" fmla="*/ 1618173 h 1880703"/>
                      <a:gd name="connsiteX6" fmla="*/ 4632398 w 5323311"/>
                      <a:gd name="connsiteY6" fmla="*/ 2017505 h 1880703"/>
                      <a:gd name="connsiteX0" fmla="*/ 4632398 w 5323311"/>
                      <a:gd name="connsiteY0" fmla="*/ 2017505 h 1880703"/>
                      <a:gd name="connsiteX1" fmla="*/ 3653471 w 5323311"/>
                      <a:gd name="connsiteY1" fmla="*/ 1812978 h 1880703"/>
                      <a:gd name="connsiteX2" fmla="*/ 1663411 w 5323311"/>
                      <a:gd name="connsiteY2" fmla="*/ 1812063 h 1880703"/>
                      <a:gd name="connsiteX3" fmla="*/ 1285558 w 5323311"/>
                      <a:gd name="connsiteY3" fmla="*/ 135427 h 1880703"/>
                      <a:gd name="connsiteX4" fmla="*/ 3341840 w 5323311"/>
                      <a:gd name="connsiteY4" fmla="*/ 31222 h 1880703"/>
                      <a:gd name="connsiteX5" fmla="*/ 4506514 w 5323311"/>
                      <a:gd name="connsiteY5" fmla="*/ 1618173 h 1880703"/>
                      <a:gd name="connsiteX6" fmla="*/ 4632398 w 5323311"/>
                      <a:gd name="connsiteY6" fmla="*/ 2017505 h 1880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23311" h="1880703" fill="none" extrusionOk="0">
                        <a:moveTo>
                          <a:pt x="4632398" y="2017505"/>
                        </a:moveTo>
                        <a:cubicBezTo>
                          <a:pt x="4468151" y="1985413"/>
                          <a:pt x="3855762" y="1819949"/>
                          <a:pt x="3653471" y="1812978"/>
                        </a:cubicBezTo>
                        <a:cubicBezTo>
                          <a:pt x="2941067" y="1881123"/>
                          <a:pt x="2288492" y="1793622"/>
                          <a:pt x="1663411" y="1812063"/>
                        </a:cubicBezTo>
                        <a:cubicBezTo>
                          <a:pt x="-295473" y="1379457"/>
                          <a:pt x="-226684" y="526036"/>
                          <a:pt x="1285558" y="135427"/>
                        </a:cubicBezTo>
                        <a:cubicBezTo>
                          <a:pt x="1944116" y="96402"/>
                          <a:pt x="2616522" y="118942"/>
                          <a:pt x="3341840" y="31222"/>
                        </a:cubicBezTo>
                        <a:cubicBezTo>
                          <a:pt x="5594617" y="209257"/>
                          <a:pt x="6135119" y="923563"/>
                          <a:pt x="4506514" y="1618173"/>
                        </a:cubicBezTo>
                        <a:cubicBezTo>
                          <a:pt x="4542464" y="1806131"/>
                          <a:pt x="4623304" y="1911863"/>
                          <a:pt x="4632398" y="2017505"/>
                        </a:cubicBezTo>
                        <a:close/>
                      </a:path>
                      <a:path w="5323311" h="1880703" stroke="0" extrusionOk="0">
                        <a:moveTo>
                          <a:pt x="4632398" y="2017505"/>
                        </a:moveTo>
                        <a:cubicBezTo>
                          <a:pt x="4250479" y="1944363"/>
                          <a:pt x="3998526" y="1913184"/>
                          <a:pt x="3653471" y="1812978"/>
                        </a:cubicBezTo>
                        <a:cubicBezTo>
                          <a:pt x="3058846" y="1728987"/>
                          <a:pt x="2294376" y="1841544"/>
                          <a:pt x="1663411" y="1812063"/>
                        </a:cubicBezTo>
                        <a:cubicBezTo>
                          <a:pt x="-608366" y="1263042"/>
                          <a:pt x="-585200" y="442954"/>
                          <a:pt x="1285558" y="135427"/>
                        </a:cubicBezTo>
                        <a:cubicBezTo>
                          <a:pt x="1958366" y="127858"/>
                          <a:pt x="2433007" y="-26201"/>
                          <a:pt x="3341840" y="31222"/>
                        </a:cubicBezTo>
                        <a:cubicBezTo>
                          <a:pt x="5566883" y="218491"/>
                          <a:pt x="6112511" y="1095719"/>
                          <a:pt x="4506514" y="1618173"/>
                        </a:cubicBezTo>
                        <a:cubicBezTo>
                          <a:pt x="4533503" y="1823722"/>
                          <a:pt x="4578142" y="1846193"/>
                          <a:pt x="4632398" y="2017505"/>
                        </a:cubicBezTo>
                        <a:close/>
                      </a:path>
                      <a:path w="5323311" h="1880703" fill="none" stroke="0" extrusionOk="0">
                        <a:moveTo>
                          <a:pt x="4632398" y="2017505"/>
                        </a:moveTo>
                        <a:cubicBezTo>
                          <a:pt x="4480785" y="1983814"/>
                          <a:pt x="3862692" y="1769290"/>
                          <a:pt x="3653471" y="1812978"/>
                        </a:cubicBezTo>
                        <a:cubicBezTo>
                          <a:pt x="2982627" y="1793485"/>
                          <a:pt x="2304487" y="1835918"/>
                          <a:pt x="1663411" y="1812063"/>
                        </a:cubicBezTo>
                        <a:cubicBezTo>
                          <a:pt x="-425812" y="1444364"/>
                          <a:pt x="-340529" y="398978"/>
                          <a:pt x="1285558" y="135427"/>
                        </a:cubicBezTo>
                        <a:cubicBezTo>
                          <a:pt x="1926808" y="76275"/>
                          <a:pt x="2535422" y="40378"/>
                          <a:pt x="3341840" y="31222"/>
                        </a:cubicBezTo>
                        <a:cubicBezTo>
                          <a:pt x="5494219" y="242406"/>
                          <a:pt x="6154694" y="918075"/>
                          <a:pt x="4506514" y="1618173"/>
                        </a:cubicBezTo>
                        <a:cubicBezTo>
                          <a:pt x="4537904" y="1817440"/>
                          <a:pt x="4649711" y="1904346"/>
                          <a:pt x="4632398" y="20175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tam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Speech Bubble: Rectangle with Corners Rounded 12">
            <a:extLst>
              <a:ext uri="{FF2B5EF4-FFF2-40B4-BE49-F238E27FC236}">
                <a16:creationId xmlns:a16="http://schemas.microsoft.com/office/drawing/2014/main" id="{41F49802-667A-8A56-1A95-825EC6AC7316}"/>
              </a:ext>
            </a:extLst>
          </p:cNvPr>
          <p:cNvSpPr/>
          <p:nvPr/>
        </p:nvSpPr>
        <p:spPr>
          <a:xfrm>
            <a:off x="4933523" y="4642139"/>
            <a:ext cx="5351120" cy="1605044"/>
          </a:xfrm>
          <a:custGeom>
            <a:avLst/>
            <a:gdLst>
              <a:gd name="connsiteX0" fmla="*/ 0 w 5351120"/>
              <a:gd name="connsiteY0" fmla="*/ 267513 h 1605044"/>
              <a:gd name="connsiteX1" fmla="*/ 267513 w 5351120"/>
              <a:gd name="connsiteY1" fmla="*/ 0 h 1605044"/>
              <a:gd name="connsiteX2" fmla="*/ 891853 w 5351120"/>
              <a:gd name="connsiteY2" fmla="*/ 0 h 1605044"/>
              <a:gd name="connsiteX3" fmla="*/ 891853 w 5351120"/>
              <a:gd name="connsiteY3" fmla="*/ 0 h 1605044"/>
              <a:gd name="connsiteX4" fmla="*/ 1560743 w 5351120"/>
              <a:gd name="connsiteY4" fmla="*/ 0 h 1605044"/>
              <a:gd name="connsiteX5" fmla="*/ 2229633 w 5351120"/>
              <a:gd name="connsiteY5" fmla="*/ 0 h 1605044"/>
              <a:gd name="connsiteX6" fmla="*/ 2743348 w 5351120"/>
              <a:gd name="connsiteY6" fmla="*/ 0 h 1605044"/>
              <a:gd name="connsiteX7" fmla="*/ 3371223 w 5351120"/>
              <a:gd name="connsiteY7" fmla="*/ 0 h 1605044"/>
              <a:gd name="connsiteX8" fmla="*/ 3856398 w 5351120"/>
              <a:gd name="connsiteY8" fmla="*/ 0 h 1605044"/>
              <a:gd name="connsiteX9" fmla="*/ 4398653 w 5351120"/>
              <a:gd name="connsiteY9" fmla="*/ 0 h 1605044"/>
              <a:gd name="connsiteX10" fmla="*/ 5083607 w 5351120"/>
              <a:gd name="connsiteY10" fmla="*/ 0 h 1605044"/>
              <a:gd name="connsiteX11" fmla="*/ 5351120 w 5351120"/>
              <a:gd name="connsiteY11" fmla="*/ 267513 h 1605044"/>
              <a:gd name="connsiteX12" fmla="*/ 5351120 w 5351120"/>
              <a:gd name="connsiteY12" fmla="*/ 936276 h 1605044"/>
              <a:gd name="connsiteX13" fmla="*/ 5351120 w 5351120"/>
              <a:gd name="connsiteY13" fmla="*/ 936276 h 1605044"/>
              <a:gd name="connsiteX14" fmla="*/ 5351120 w 5351120"/>
              <a:gd name="connsiteY14" fmla="*/ 1337537 h 1605044"/>
              <a:gd name="connsiteX15" fmla="*/ 5351120 w 5351120"/>
              <a:gd name="connsiteY15" fmla="*/ 1337531 h 1605044"/>
              <a:gd name="connsiteX16" fmla="*/ 5083607 w 5351120"/>
              <a:gd name="connsiteY16" fmla="*/ 1605044 h 1605044"/>
              <a:gd name="connsiteX17" fmla="*/ 4512812 w 5351120"/>
              <a:gd name="connsiteY17" fmla="*/ 1605044 h 1605044"/>
              <a:gd name="connsiteX18" fmla="*/ 3999097 w 5351120"/>
              <a:gd name="connsiteY18" fmla="*/ 1605044 h 1605044"/>
              <a:gd name="connsiteX19" fmla="*/ 3513921 w 5351120"/>
              <a:gd name="connsiteY19" fmla="*/ 1605044 h 1605044"/>
              <a:gd name="connsiteX20" fmla="*/ 3028746 w 5351120"/>
              <a:gd name="connsiteY20" fmla="*/ 1605044 h 1605044"/>
              <a:gd name="connsiteX21" fmla="*/ 2229633 w 5351120"/>
              <a:gd name="connsiteY21" fmla="*/ 1605044 h 1605044"/>
              <a:gd name="connsiteX22" fmla="*/ 1755926 w 5351120"/>
              <a:gd name="connsiteY22" fmla="*/ 1607771 h 1605044"/>
              <a:gd name="connsiteX23" fmla="*/ 1242744 w 5351120"/>
              <a:gd name="connsiteY23" fmla="*/ 1610726 h 1605044"/>
              <a:gd name="connsiteX24" fmla="*/ 891853 w 5351120"/>
              <a:gd name="connsiteY24" fmla="*/ 1605044 h 1605044"/>
              <a:gd name="connsiteX25" fmla="*/ 267513 w 5351120"/>
              <a:gd name="connsiteY25" fmla="*/ 1605044 h 1605044"/>
              <a:gd name="connsiteX26" fmla="*/ 0 w 5351120"/>
              <a:gd name="connsiteY26" fmla="*/ 1337531 h 1605044"/>
              <a:gd name="connsiteX27" fmla="*/ 0 w 5351120"/>
              <a:gd name="connsiteY27" fmla="*/ 1337537 h 1605044"/>
              <a:gd name="connsiteX28" fmla="*/ 0 w 5351120"/>
              <a:gd name="connsiteY28" fmla="*/ 936276 h 1605044"/>
              <a:gd name="connsiteX29" fmla="*/ 0 w 5351120"/>
              <a:gd name="connsiteY29" fmla="*/ 936276 h 1605044"/>
              <a:gd name="connsiteX30" fmla="*/ 0 w 5351120"/>
              <a:gd name="connsiteY30" fmla="*/ 267513 h 1605044"/>
              <a:gd name="connsiteX0" fmla="*/ 0 w 5351120"/>
              <a:gd name="connsiteY0" fmla="*/ 267513 h 1605044"/>
              <a:gd name="connsiteX1" fmla="*/ 267513 w 5351120"/>
              <a:gd name="connsiteY1" fmla="*/ 0 h 1605044"/>
              <a:gd name="connsiteX2" fmla="*/ 891853 w 5351120"/>
              <a:gd name="connsiteY2" fmla="*/ 0 h 1605044"/>
              <a:gd name="connsiteX3" fmla="*/ 891853 w 5351120"/>
              <a:gd name="connsiteY3" fmla="*/ 0 h 1605044"/>
              <a:gd name="connsiteX4" fmla="*/ 1533987 w 5351120"/>
              <a:gd name="connsiteY4" fmla="*/ 0 h 1605044"/>
              <a:gd name="connsiteX5" fmla="*/ 2229633 w 5351120"/>
              <a:gd name="connsiteY5" fmla="*/ 0 h 1605044"/>
              <a:gd name="connsiteX6" fmla="*/ 2771888 w 5351120"/>
              <a:gd name="connsiteY6" fmla="*/ 0 h 1605044"/>
              <a:gd name="connsiteX7" fmla="*/ 3285603 w 5351120"/>
              <a:gd name="connsiteY7" fmla="*/ 0 h 1605044"/>
              <a:gd name="connsiteX8" fmla="*/ 3856398 w 5351120"/>
              <a:gd name="connsiteY8" fmla="*/ 0 h 1605044"/>
              <a:gd name="connsiteX9" fmla="*/ 4341574 w 5351120"/>
              <a:gd name="connsiteY9" fmla="*/ 0 h 1605044"/>
              <a:gd name="connsiteX10" fmla="*/ 5083607 w 5351120"/>
              <a:gd name="connsiteY10" fmla="*/ 0 h 1605044"/>
              <a:gd name="connsiteX11" fmla="*/ 5351120 w 5351120"/>
              <a:gd name="connsiteY11" fmla="*/ 267513 h 1605044"/>
              <a:gd name="connsiteX12" fmla="*/ 5351120 w 5351120"/>
              <a:gd name="connsiteY12" fmla="*/ 936276 h 1605044"/>
              <a:gd name="connsiteX13" fmla="*/ 5351120 w 5351120"/>
              <a:gd name="connsiteY13" fmla="*/ 936276 h 1605044"/>
              <a:gd name="connsiteX14" fmla="*/ 5351120 w 5351120"/>
              <a:gd name="connsiteY14" fmla="*/ 1337537 h 1605044"/>
              <a:gd name="connsiteX15" fmla="*/ 5351120 w 5351120"/>
              <a:gd name="connsiteY15" fmla="*/ 1337531 h 1605044"/>
              <a:gd name="connsiteX16" fmla="*/ 5083607 w 5351120"/>
              <a:gd name="connsiteY16" fmla="*/ 1605044 h 1605044"/>
              <a:gd name="connsiteX17" fmla="*/ 4569892 w 5351120"/>
              <a:gd name="connsiteY17" fmla="*/ 1605044 h 1605044"/>
              <a:gd name="connsiteX18" fmla="*/ 3999097 w 5351120"/>
              <a:gd name="connsiteY18" fmla="*/ 1605044 h 1605044"/>
              <a:gd name="connsiteX19" fmla="*/ 3456842 w 5351120"/>
              <a:gd name="connsiteY19" fmla="*/ 1605044 h 1605044"/>
              <a:gd name="connsiteX20" fmla="*/ 2857507 w 5351120"/>
              <a:gd name="connsiteY20" fmla="*/ 1605044 h 1605044"/>
              <a:gd name="connsiteX21" fmla="*/ 2229633 w 5351120"/>
              <a:gd name="connsiteY21" fmla="*/ 1605044 h 1605044"/>
              <a:gd name="connsiteX22" fmla="*/ 1746057 w 5351120"/>
              <a:gd name="connsiteY22" fmla="*/ 1607828 h 1605044"/>
              <a:gd name="connsiteX23" fmla="*/ 1242744 w 5351120"/>
              <a:gd name="connsiteY23" fmla="*/ 1610726 h 1605044"/>
              <a:gd name="connsiteX24" fmla="*/ 891853 w 5351120"/>
              <a:gd name="connsiteY24" fmla="*/ 1605044 h 1605044"/>
              <a:gd name="connsiteX25" fmla="*/ 267513 w 5351120"/>
              <a:gd name="connsiteY25" fmla="*/ 1605044 h 1605044"/>
              <a:gd name="connsiteX26" fmla="*/ 0 w 5351120"/>
              <a:gd name="connsiteY26" fmla="*/ 1337531 h 1605044"/>
              <a:gd name="connsiteX27" fmla="*/ 0 w 5351120"/>
              <a:gd name="connsiteY27" fmla="*/ 1337537 h 1605044"/>
              <a:gd name="connsiteX28" fmla="*/ 0 w 5351120"/>
              <a:gd name="connsiteY28" fmla="*/ 936276 h 1605044"/>
              <a:gd name="connsiteX29" fmla="*/ 0 w 5351120"/>
              <a:gd name="connsiteY29" fmla="*/ 936276 h 1605044"/>
              <a:gd name="connsiteX30" fmla="*/ 0 w 5351120"/>
              <a:gd name="connsiteY30" fmla="*/ 267513 h 16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51120" h="1605044" fill="none" extrusionOk="0">
                <a:moveTo>
                  <a:pt x="0" y="267513"/>
                </a:moveTo>
                <a:cubicBezTo>
                  <a:pt x="27703" y="139009"/>
                  <a:pt x="99146" y="7535"/>
                  <a:pt x="267513" y="0"/>
                </a:cubicBezTo>
                <a:cubicBezTo>
                  <a:pt x="582114" y="10832"/>
                  <a:pt x="768253" y="-28244"/>
                  <a:pt x="891853" y="0"/>
                </a:cubicBezTo>
                <a:lnTo>
                  <a:pt x="891853" y="0"/>
                </a:lnTo>
                <a:cubicBezTo>
                  <a:pt x="1031594" y="9902"/>
                  <a:pt x="1290845" y="30375"/>
                  <a:pt x="1560743" y="0"/>
                </a:cubicBezTo>
                <a:cubicBezTo>
                  <a:pt x="1836606" y="-50285"/>
                  <a:pt x="2083149" y="-6084"/>
                  <a:pt x="2229633" y="0"/>
                </a:cubicBezTo>
                <a:cubicBezTo>
                  <a:pt x="2437773" y="-7742"/>
                  <a:pt x="2605291" y="11710"/>
                  <a:pt x="2743348" y="0"/>
                </a:cubicBezTo>
                <a:cubicBezTo>
                  <a:pt x="2854888" y="2391"/>
                  <a:pt x="3143314" y="-55060"/>
                  <a:pt x="3371223" y="0"/>
                </a:cubicBezTo>
                <a:cubicBezTo>
                  <a:pt x="3617039" y="20778"/>
                  <a:pt x="3662691" y="16787"/>
                  <a:pt x="3856398" y="0"/>
                </a:cubicBezTo>
                <a:cubicBezTo>
                  <a:pt x="4060115" y="-37331"/>
                  <a:pt x="4273967" y="-35636"/>
                  <a:pt x="4398653" y="0"/>
                </a:cubicBezTo>
                <a:cubicBezTo>
                  <a:pt x="4531649" y="25606"/>
                  <a:pt x="4865892" y="7387"/>
                  <a:pt x="5083607" y="0"/>
                </a:cubicBezTo>
                <a:cubicBezTo>
                  <a:pt x="5212972" y="7203"/>
                  <a:pt x="5320338" y="134044"/>
                  <a:pt x="5351120" y="267513"/>
                </a:cubicBezTo>
                <a:cubicBezTo>
                  <a:pt x="5358546" y="475820"/>
                  <a:pt x="5311192" y="742162"/>
                  <a:pt x="5351120" y="936276"/>
                </a:cubicBezTo>
                <a:lnTo>
                  <a:pt x="5351120" y="936276"/>
                </a:lnTo>
                <a:cubicBezTo>
                  <a:pt x="5322155" y="1107724"/>
                  <a:pt x="5352023" y="1224580"/>
                  <a:pt x="5351120" y="1337537"/>
                </a:cubicBezTo>
                <a:lnTo>
                  <a:pt x="5351120" y="1337531"/>
                </a:lnTo>
                <a:cubicBezTo>
                  <a:pt x="5360994" y="1455904"/>
                  <a:pt x="5214946" y="1614317"/>
                  <a:pt x="5083607" y="1605044"/>
                </a:cubicBezTo>
                <a:cubicBezTo>
                  <a:pt x="4934924" y="1631057"/>
                  <a:pt x="4709519" y="1638181"/>
                  <a:pt x="4512812" y="1605044"/>
                </a:cubicBezTo>
                <a:cubicBezTo>
                  <a:pt x="4329653" y="1578660"/>
                  <a:pt x="4242573" y="1599628"/>
                  <a:pt x="3999097" y="1605044"/>
                </a:cubicBezTo>
                <a:cubicBezTo>
                  <a:pt x="3756893" y="1603427"/>
                  <a:pt x="3700353" y="1611526"/>
                  <a:pt x="3513921" y="1605044"/>
                </a:cubicBezTo>
                <a:cubicBezTo>
                  <a:pt x="3310366" y="1609774"/>
                  <a:pt x="3214757" y="1587218"/>
                  <a:pt x="3028746" y="1605044"/>
                </a:cubicBezTo>
                <a:cubicBezTo>
                  <a:pt x="2829359" y="1559528"/>
                  <a:pt x="2566014" y="1622340"/>
                  <a:pt x="2229633" y="1605044"/>
                </a:cubicBezTo>
                <a:cubicBezTo>
                  <a:pt x="2105363" y="1601679"/>
                  <a:pt x="1967509" y="1585933"/>
                  <a:pt x="1755926" y="1607771"/>
                </a:cubicBezTo>
                <a:cubicBezTo>
                  <a:pt x="1521666" y="1614642"/>
                  <a:pt x="1439388" y="1612622"/>
                  <a:pt x="1242744" y="1610726"/>
                </a:cubicBezTo>
                <a:cubicBezTo>
                  <a:pt x="1192805" y="1603234"/>
                  <a:pt x="1025305" y="1568428"/>
                  <a:pt x="891853" y="1605044"/>
                </a:cubicBezTo>
                <a:cubicBezTo>
                  <a:pt x="687830" y="1643515"/>
                  <a:pt x="454697" y="1600275"/>
                  <a:pt x="267513" y="1605044"/>
                </a:cubicBezTo>
                <a:cubicBezTo>
                  <a:pt x="158324" y="1608939"/>
                  <a:pt x="31222" y="1537276"/>
                  <a:pt x="0" y="1337531"/>
                </a:cubicBezTo>
                <a:lnTo>
                  <a:pt x="0" y="1337537"/>
                </a:lnTo>
                <a:cubicBezTo>
                  <a:pt x="11513" y="1139153"/>
                  <a:pt x="-9628" y="1005631"/>
                  <a:pt x="0" y="936276"/>
                </a:cubicBezTo>
                <a:lnTo>
                  <a:pt x="0" y="936276"/>
                </a:lnTo>
                <a:cubicBezTo>
                  <a:pt x="-3746" y="640372"/>
                  <a:pt x="-2158" y="557178"/>
                  <a:pt x="0" y="267513"/>
                </a:cubicBezTo>
                <a:close/>
              </a:path>
              <a:path w="5351120" h="1605044" stroke="0" extrusionOk="0">
                <a:moveTo>
                  <a:pt x="0" y="267513"/>
                </a:moveTo>
                <a:cubicBezTo>
                  <a:pt x="-7998" y="136426"/>
                  <a:pt x="91596" y="613"/>
                  <a:pt x="267513" y="0"/>
                </a:cubicBezTo>
                <a:cubicBezTo>
                  <a:pt x="543598" y="8019"/>
                  <a:pt x="765968" y="26894"/>
                  <a:pt x="891853" y="0"/>
                </a:cubicBezTo>
                <a:lnTo>
                  <a:pt x="891853" y="0"/>
                </a:lnTo>
                <a:cubicBezTo>
                  <a:pt x="1066008" y="-16745"/>
                  <a:pt x="1214455" y="-4663"/>
                  <a:pt x="1533987" y="0"/>
                </a:cubicBezTo>
                <a:cubicBezTo>
                  <a:pt x="1828744" y="-7513"/>
                  <a:pt x="1927714" y="-18615"/>
                  <a:pt x="2229633" y="0"/>
                </a:cubicBezTo>
                <a:cubicBezTo>
                  <a:pt x="2418025" y="23870"/>
                  <a:pt x="2531029" y="14740"/>
                  <a:pt x="2771888" y="0"/>
                </a:cubicBezTo>
                <a:cubicBezTo>
                  <a:pt x="3027903" y="-21771"/>
                  <a:pt x="3095087" y="-11983"/>
                  <a:pt x="3285603" y="0"/>
                </a:cubicBezTo>
                <a:cubicBezTo>
                  <a:pt x="3482597" y="15239"/>
                  <a:pt x="3661284" y="37623"/>
                  <a:pt x="3856398" y="0"/>
                </a:cubicBezTo>
                <a:cubicBezTo>
                  <a:pt x="4053860" y="5422"/>
                  <a:pt x="4111248" y="-20285"/>
                  <a:pt x="4341574" y="0"/>
                </a:cubicBezTo>
                <a:cubicBezTo>
                  <a:pt x="4602451" y="-22468"/>
                  <a:pt x="4822152" y="-8043"/>
                  <a:pt x="5083607" y="0"/>
                </a:cubicBezTo>
                <a:cubicBezTo>
                  <a:pt x="5233583" y="-16427"/>
                  <a:pt x="5333597" y="115437"/>
                  <a:pt x="5351120" y="267513"/>
                </a:cubicBezTo>
                <a:cubicBezTo>
                  <a:pt x="5358801" y="475642"/>
                  <a:pt x="5334684" y="792601"/>
                  <a:pt x="5351120" y="936276"/>
                </a:cubicBezTo>
                <a:lnTo>
                  <a:pt x="5351120" y="936276"/>
                </a:lnTo>
                <a:cubicBezTo>
                  <a:pt x="5338962" y="1119795"/>
                  <a:pt x="5356252" y="1233016"/>
                  <a:pt x="5351120" y="1337537"/>
                </a:cubicBezTo>
                <a:lnTo>
                  <a:pt x="5351120" y="1337531"/>
                </a:lnTo>
                <a:cubicBezTo>
                  <a:pt x="5355264" y="1462031"/>
                  <a:pt x="5239979" y="1620675"/>
                  <a:pt x="5083607" y="1605044"/>
                </a:cubicBezTo>
                <a:cubicBezTo>
                  <a:pt x="4949308" y="1594500"/>
                  <a:pt x="4802556" y="1669678"/>
                  <a:pt x="4569892" y="1605044"/>
                </a:cubicBezTo>
                <a:cubicBezTo>
                  <a:pt x="4352509" y="1572890"/>
                  <a:pt x="4227414" y="1607074"/>
                  <a:pt x="3999097" y="1605044"/>
                </a:cubicBezTo>
                <a:cubicBezTo>
                  <a:pt x="3775637" y="1575664"/>
                  <a:pt x="3574255" y="1600788"/>
                  <a:pt x="3456842" y="1605044"/>
                </a:cubicBezTo>
                <a:cubicBezTo>
                  <a:pt x="3347056" y="1577757"/>
                  <a:pt x="3029626" y="1600102"/>
                  <a:pt x="2857507" y="1605044"/>
                </a:cubicBezTo>
                <a:cubicBezTo>
                  <a:pt x="2721683" y="1615582"/>
                  <a:pt x="2405593" y="1607421"/>
                  <a:pt x="2229633" y="1605044"/>
                </a:cubicBezTo>
                <a:cubicBezTo>
                  <a:pt x="2018064" y="1619668"/>
                  <a:pt x="1876672" y="1622809"/>
                  <a:pt x="1746057" y="1607828"/>
                </a:cubicBezTo>
                <a:cubicBezTo>
                  <a:pt x="1598215" y="1569558"/>
                  <a:pt x="1425223" y="1594548"/>
                  <a:pt x="1242744" y="1610726"/>
                </a:cubicBezTo>
                <a:cubicBezTo>
                  <a:pt x="1098426" y="1601912"/>
                  <a:pt x="989938" y="1593823"/>
                  <a:pt x="891853" y="1605044"/>
                </a:cubicBezTo>
                <a:cubicBezTo>
                  <a:pt x="679586" y="1631001"/>
                  <a:pt x="406932" y="1606489"/>
                  <a:pt x="267513" y="1605044"/>
                </a:cubicBezTo>
                <a:cubicBezTo>
                  <a:pt x="98091" y="1594056"/>
                  <a:pt x="40899" y="1437729"/>
                  <a:pt x="0" y="1337531"/>
                </a:cubicBezTo>
                <a:lnTo>
                  <a:pt x="0" y="1337537"/>
                </a:lnTo>
                <a:cubicBezTo>
                  <a:pt x="972" y="1189089"/>
                  <a:pt x="34637" y="1056544"/>
                  <a:pt x="0" y="936276"/>
                </a:cubicBezTo>
                <a:lnTo>
                  <a:pt x="0" y="936276"/>
                </a:lnTo>
                <a:cubicBezTo>
                  <a:pt x="26698" y="707863"/>
                  <a:pt x="-30146" y="475408"/>
                  <a:pt x="0" y="267513"/>
                </a:cubicBezTo>
                <a:close/>
              </a:path>
              <a:path w="5351120" h="1605044" fill="none" stroke="0" extrusionOk="0">
                <a:moveTo>
                  <a:pt x="0" y="267513"/>
                </a:moveTo>
                <a:cubicBezTo>
                  <a:pt x="37951" y="149399"/>
                  <a:pt x="58906" y="5781"/>
                  <a:pt x="267513" y="0"/>
                </a:cubicBezTo>
                <a:cubicBezTo>
                  <a:pt x="581572" y="21"/>
                  <a:pt x="780907" y="-2295"/>
                  <a:pt x="891853" y="0"/>
                </a:cubicBezTo>
                <a:lnTo>
                  <a:pt x="891853" y="0"/>
                </a:lnTo>
                <a:cubicBezTo>
                  <a:pt x="1047578" y="39531"/>
                  <a:pt x="1329772" y="-13497"/>
                  <a:pt x="1560743" y="0"/>
                </a:cubicBezTo>
                <a:cubicBezTo>
                  <a:pt x="1830743" y="-18994"/>
                  <a:pt x="2090054" y="-42856"/>
                  <a:pt x="2229633" y="0"/>
                </a:cubicBezTo>
                <a:cubicBezTo>
                  <a:pt x="2397014" y="-18808"/>
                  <a:pt x="2614838" y="22157"/>
                  <a:pt x="2743348" y="0"/>
                </a:cubicBezTo>
                <a:cubicBezTo>
                  <a:pt x="2884412" y="-55826"/>
                  <a:pt x="3138446" y="-79551"/>
                  <a:pt x="3371223" y="0"/>
                </a:cubicBezTo>
                <a:cubicBezTo>
                  <a:pt x="3615592" y="16141"/>
                  <a:pt x="3670579" y="14371"/>
                  <a:pt x="3856398" y="0"/>
                </a:cubicBezTo>
                <a:cubicBezTo>
                  <a:pt x="4046460" y="-42482"/>
                  <a:pt x="4275529" y="-27335"/>
                  <a:pt x="4398653" y="0"/>
                </a:cubicBezTo>
                <a:cubicBezTo>
                  <a:pt x="4537694" y="-6691"/>
                  <a:pt x="4788781" y="-8815"/>
                  <a:pt x="5083607" y="0"/>
                </a:cubicBezTo>
                <a:cubicBezTo>
                  <a:pt x="5216084" y="-7567"/>
                  <a:pt x="5346570" y="129888"/>
                  <a:pt x="5351120" y="267513"/>
                </a:cubicBezTo>
                <a:cubicBezTo>
                  <a:pt x="5363615" y="510957"/>
                  <a:pt x="5336063" y="773649"/>
                  <a:pt x="5351120" y="936276"/>
                </a:cubicBezTo>
                <a:lnTo>
                  <a:pt x="5351120" y="936276"/>
                </a:lnTo>
                <a:cubicBezTo>
                  <a:pt x="5339522" y="1089360"/>
                  <a:pt x="5343549" y="1193214"/>
                  <a:pt x="5351120" y="1337537"/>
                </a:cubicBezTo>
                <a:lnTo>
                  <a:pt x="5351120" y="1337531"/>
                </a:lnTo>
                <a:cubicBezTo>
                  <a:pt x="5333749" y="1451708"/>
                  <a:pt x="5201783" y="1643381"/>
                  <a:pt x="5083607" y="1605044"/>
                </a:cubicBezTo>
                <a:cubicBezTo>
                  <a:pt x="4978611" y="1575836"/>
                  <a:pt x="4734295" y="1615076"/>
                  <a:pt x="4512812" y="1605044"/>
                </a:cubicBezTo>
                <a:cubicBezTo>
                  <a:pt x="4337401" y="1581524"/>
                  <a:pt x="4239235" y="1589247"/>
                  <a:pt x="3999097" y="1605044"/>
                </a:cubicBezTo>
                <a:cubicBezTo>
                  <a:pt x="3751958" y="1619255"/>
                  <a:pt x="3698071" y="1612309"/>
                  <a:pt x="3513921" y="1605044"/>
                </a:cubicBezTo>
                <a:cubicBezTo>
                  <a:pt x="3304337" y="1625443"/>
                  <a:pt x="3223543" y="1596416"/>
                  <a:pt x="3028746" y="1605044"/>
                </a:cubicBezTo>
                <a:cubicBezTo>
                  <a:pt x="2837636" y="1596321"/>
                  <a:pt x="2587629" y="1614416"/>
                  <a:pt x="2229633" y="1605044"/>
                </a:cubicBezTo>
                <a:cubicBezTo>
                  <a:pt x="2128746" y="1576138"/>
                  <a:pt x="1961956" y="1585487"/>
                  <a:pt x="1755926" y="1607771"/>
                </a:cubicBezTo>
                <a:cubicBezTo>
                  <a:pt x="1552894" y="1624013"/>
                  <a:pt x="1431196" y="1609516"/>
                  <a:pt x="1242744" y="1610726"/>
                </a:cubicBezTo>
                <a:cubicBezTo>
                  <a:pt x="1141744" y="1605680"/>
                  <a:pt x="1047393" y="1600792"/>
                  <a:pt x="891853" y="1605044"/>
                </a:cubicBezTo>
                <a:cubicBezTo>
                  <a:pt x="686560" y="1648785"/>
                  <a:pt x="466655" y="1613202"/>
                  <a:pt x="267513" y="1605044"/>
                </a:cubicBezTo>
                <a:cubicBezTo>
                  <a:pt x="141559" y="1610257"/>
                  <a:pt x="14713" y="1517253"/>
                  <a:pt x="0" y="1337531"/>
                </a:cubicBezTo>
                <a:lnTo>
                  <a:pt x="0" y="1337537"/>
                </a:lnTo>
                <a:cubicBezTo>
                  <a:pt x="29146" y="1146460"/>
                  <a:pt x="3763" y="1016600"/>
                  <a:pt x="0" y="936276"/>
                </a:cubicBezTo>
                <a:lnTo>
                  <a:pt x="0" y="936276"/>
                </a:lnTo>
                <a:cubicBezTo>
                  <a:pt x="-3202" y="643322"/>
                  <a:pt x="-15018" y="555930"/>
                  <a:pt x="0" y="26751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84476322">
                  <a:custGeom>
                    <a:avLst/>
                    <a:gdLst>
                      <a:gd name="connsiteX0" fmla="*/ 0 w 5351120"/>
                      <a:gd name="connsiteY0" fmla="*/ 267513 h 1605044"/>
                      <a:gd name="connsiteX1" fmla="*/ 267513 w 5351120"/>
                      <a:gd name="connsiteY1" fmla="*/ 0 h 1605044"/>
                      <a:gd name="connsiteX2" fmla="*/ 891853 w 5351120"/>
                      <a:gd name="connsiteY2" fmla="*/ 0 h 1605044"/>
                      <a:gd name="connsiteX3" fmla="*/ 891853 w 5351120"/>
                      <a:gd name="connsiteY3" fmla="*/ 0 h 1605044"/>
                      <a:gd name="connsiteX4" fmla="*/ 1560743 w 5351120"/>
                      <a:gd name="connsiteY4" fmla="*/ 0 h 1605044"/>
                      <a:gd name="connsiteX5" fmla="*/ 2229633 w 5351120"/>
                      <a:gd name="connsiteY5" fmla="*/ 0 h 1605044"/>
                      <a:gd name="connsiteX6" fmla="*/ 2743348 w 5351120"/>
                      <a:gd name="connsiteY6" fmla="*/ 0 h 1605044"/>
                      <a:gd name="connsiteX7" fmla="*/ 3371223 w 5351120"/>
                      <a:gd name="connsiteY7" fmla="*/ 0 h 1605044"/>
                      <a:gd name="connsiteX8" fmla="*/ 3856398 w 5351120"/>
                      <a:gd name="connsiteY8" fmla="*/ 0 h 1605044"/>
                      <a:gd name="connsiteX9" fmla="*/ 4398653 w 5351120"/>
                      <a:gd name="connsiteY9" fmla="*/ 0 h 1605044"/>
                      <a:gd name="connsiteX10" fmla="*/ 5083607 w 5351120"/>
                      <a:gd name="connsiteY10" fmla="*/ 0 h 1605044"/>
                      <a:gd name="connsiteX11" fmla="*/ 5351120 w 5351120"/>
                      <a:gd name="connsiteY11" fmla="*/ 267513 h 1605044"/>
                      <a:gd name="connsiteX12" fmla="*/ 5351120 w 5351120"/>
                      <a:gd name="connsiteY12" fmla="*/ 936276 h 1605044"/>
                      <a:gd name="connsiteX13" fmla="*/ 5351120 w 5351120"/>
                      <a:gd name="connsiteY13" fmla="*/ 936276 h 1605044"/>
                      <a:gd name="connsiteX14" fmla="*/ 5351120 w 5351120"/>
                      <a:gd name="connsiteY14" fmla="*/ 1337537 h 1605044"/>
                      <a:gd name="connsiteX15" fmla="*/ 5351120 w 5351120"/>
                      <a:gd name="connsiteY15" fmla="*/ 1337531 h 1605044"/>
                      <a:gd name="connsiteX16" fmla="*/ 5083607 w 5351120"/>
                      <a:gd name="connsiteY16" fmla="*/ 1605044 h 1605044"/>
                      <a:gd name="connsiteX17" fmla="*/ 4512812 w 5351120"/>
                      <a:gd name="connsiteY17" fmla="*/ 1605044 h 1605044"/>
                      <a:gd name="connsiteX18" fmla="*/ 3999097 w 5351120"/>
                      <a:gd name="connsiteY18" fmla="*/ 1605044 h 1605044"/>
                      <a:gd name="connsiteX19" fmla="*/ 3513921 w 5351120"/>
                      <a:gd name="connsiteY19" fmla="*/ 1605044 h 1605044"/>
                      <a:gd name="connsiteX20" fmla="*/ 3028746 w 5351120"/>
                      <a:gd name="connsiteY20" fmla="*/ 1605044 h 1605044"/>
                      <a:gd name="connsiteX21" fmla="*/ 2229633 w 5351120"/>
                      <a:gd name="connsiteY21" fmla="*/ 1605044 h 1605044"/>
                      <a:gd name="connsiteX22" fmla="*/ 1755926 w 5351120"/>
                      <a:gd name="connsiteY22" fmla="*/ 1607771 h 1605044"/>
                      <a:gd name="connsiteX23" fmla="*/ 1242744 w 5351120"/>
                      <a:gd name="connsiteY23" fmla="*/ 1610726 h 1605044"/>
                      <a:gd name="connsiteX24" fmla="*/ 891853 w 5351120"/>
                      <a:gd name="connsiteY24" fmla="*/ 1605044 h 1605044"/>
                      <a:gd name="connsiteX25" fmla="*/ 267513 w 5351120"/>
                      <a:gd name="connsiteY25" fmla="*/ 1605044 h 1605044"/>
                      <a:gd name="connsiteX26" fmla="*/ 0 w 5351120"/>
                      <a:gd name="connsiteY26" fmla="*/ 1337531 h 1605044"/>
                      <a:gd name="connsiteX27" fmla="*/ 0 w 5351120"/>
                      <a:gd name="connsiteY27" fmla="*/ 1337537 h 1605044"/>
                      <a:gd name="connsiteX28" fmla="*/ 0 w 5351120"/>
                      <a:gd name="connsiteY28" fmla="*/ 936276 h 1605044"/>
                      <a:gd name="connsiteX29" fmla="*/ 0 w 5351120"/>
                      <a:gd name="connsiteY29" fmla="*/ 936276 h 1605044"/>
                      <a:gd name="connsiteX30" fmla="*/ 0 w 5351120"/>
                      <a:gd name="connsiteY30" fmla="*/ 267513 h 1605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351120" h="1605044" fill="none" extrusionOk="0">
                        <a:moveTo>
                          <a:pt x="0" y="267513"/>
                        </a:moveTo>
                        <a:cubicBezTo>
                          <a:pt x="10484" y="135792"/>
                          <a:pt x="94644" y="180"/>
                          <a:pt x="267513" y="0"/>
                        </a:cubicBezTo>
                        <a:cubicBezTo>
                          <a:pt x="569595" y="14162"/>
                          <a:pt x="766456" y="-25584"/>
                          <a:pt x="891853" y="0"/>
                        </a:cubicBezTo>
                        <a:lnTo>
                          <a:pt x="891853" y="0"/>
                        </a:lnTo>
                        <a:cubicBezTo>
                          <a:pt x="1031159" y="31667"/>
                          <a:pt x="1289911" y="24071"/>
                          <a:pt x="1560743" y="0"/>
                        </a:cubicBezTo>
                        <a:cubicBezTo>
                          <a:pt x="1831575" y="-24071"/>
                          <a:pt x="2091089" y="-29669"/>
                          <a:pt x="2229633" y="0"/>
                        </a:cubicBezTo>
                        <a:cubicBezTo>
                          <a:pt x="2417759" y="-10406"/>
                          <a:pt x="2617505" y="23639"/>
                          <a:pt x="2743348" y="0"/>
                        </a:cubicBezTo>
                        <a:cubicBezTo>
                          <a:pt x="2869192" y="-23639"/>
                          <a:pt x="3131073" y="-26586"/>
                          <a:pt x="3371223" y="0"/>
                        </a:cubicBezTo>
                        <a:cubicBezTo>
                          <a:pt x="3611374" y="26586"/>
                          <a:pt x="3671107" y="15669"/>
                          <a:pt x="3856398" y="0"/>
                        </a:cubicBezTo>
                        <a:cubicBezTo>
                          <a:pt x="4041690" y="-15669"/>
                          <a:pt x="4282532" y="-22017"/>
                          <a:pt x="4398653" y="0"/>
                        </a:cubicBezTo>
                        <a:cubicBezTo>
                          <a:pt x="4514775" y="22017"/>
                          <a:pt x="4838754" y="16552"/>
                          <a:pt x="5083607" y="0"/>
                        </a:cubicBezTo>
                        <a:cubicBezTo>
                          <a:pt x="5234399" y="-6175"/>
                          <a:pt x="5335891" y="104250"/>
                          <a:pt x="5351120" y="267513"/>
                        </a:cubicBezTo>
                        <a:cubicBezTo>
                          <a:pt x="5368080" y="502352"/>
                          <a:pt x="5317863" y="751324"/>
                          <a:pt x="5351120" y="936276"/>
                        </a:cubicBezTo>
                        <a:lnTo>
                          <a:pt x="5351120" y="936276"/>
                        </a:lnTo>
                        <a:cubicBezTo>
                          <a:pt x="5336909" y="1082211"/>
                          <a:pt x="5339472" y="1204543"/>
                          <a:pt x="5351120" y="1337537"/>
                        </a:cubicBezTo>
                        <a:lnTo>
                          <a:pt x="5351120" y="1337531"/>
                        </a:lnTo>
                        <a:cubicBezTo>
                          <a:pt x="5337973" y="1468614"/>
                          <a:pt x="5220090" y="1633377"/>
                          <a:pt x="5083607" y="1605044"/>
                        </a:cubicBezTo>
                        <a:cubicBezTo>
                          <a:pt x="4942028" y="1591231"/>
                          <a:pt x="4701005" y="1630707"/>
                          <a:pt x="4512812" y="1605044"/>
                        </a:cubicBezTo>
                        <a:cubicBezTo>
                          <a:pt x="4324620" y="1579381"/>
                          <a:pt x="4237530" y="1594266"/>
                          <a:pt x="3999097" y="1605044"/>
                        </a:cubicBezTo>
                        <a:cubicBezTo>
                          <a:pt x="3760665" y="1615822"/>
                          <a:pt x="3700963" y="1597446"/>
                          <a:pt x="3513921" y="1605044"/>
                        </a:cubicBezTo>
                        <a:cubicBezTo>
                          <a:pt x="3326879" y="1612642"/>
                          <a:pt x="3221585" y="1608072"/>
                          <a:pt x="3028746" y="1605044"/>
                        </a:cubicBezTo>
                        <a:cubicBezTo>
                          <a:pt x="2835907" y="1602016"/>
                          <a:pt x="2579047" y="1603779"/>
                          <a:pt x="2229633" y="1605044"/>
                        </a:cubicBezTo>
                        <a:cubicBezTo>
                          <a:pt x="2129239" y="1608640"/>
                          <a:pt x="1965736" y="1591406"/>
                          <a:pt x="1755926" y="1607771"/>
                        </a:cubicBezTo>
                        <a:cubicBezTo>
                          <a:pt x="1546116" y="1624136"/>
                          <a:pt x="1435295" y="1608643"/>
                          <a:pt x="1242744" y="1610726"/>
                        </a:cubicBezTo>
                        <a:cubicBezTo>
                          <a:pt x="1167154" y="1600357"/>
                          <a:pt x="1028799" y="1590671"/>
                          <a:pt x="891853" y="1605044"/>
                        </a:cubicBezTo>
                        <a:cubicBezTo>
                          <a:pt x="679910" y="1635625"/>
                          <a:pt x="448569" y="1589211"/>
                          <a:pt x="267513" y="1605044"/>
                        </a:cubicBezTo>
                        <a:cubicBezTo>
                          <a:pt x="131105" y="1606189"/>
                          <a:pt x="11417" y="1504290"/>
                          <a:pt x="0" y="1337531"/>
                        </a:cubicBezTo>
                        <a:lnTo>
                          <a:pt x="0" y="1337537"/>
                        </a:lnTo>
                        <a:cubicBezTo>
                          <a:pt x="12908" y="1141738"/>
                          <a:pt x="5882" y="1019028"/>
                          <a:pt x="0" y="936276"/>
                        </a:cubicBezTo>
                        <a:lnTo>
                          <a:pt x="0" y="936276"/>
                        </a:lnTo>
                        <a:cubicBezTo>
                          <a:pt x="312" y="632841"/>
                          <a:pt x="-15184" y="567608"/>
                          <a:pt x="0" y="267513"/>
                        </a:cubicBezTo>
                        <a:close/>
                      </a:path>
                      <a:path w="5351120" h="1605044" stroke="0" extrusionOk="0">
                        <a:moveTo>
                          <a:pt x="0" y="267513"/>
                        </a:moveTo>
                        <a:cubicBezTo>
                          <a:pt x="14057" y="126734"/>
                          <a:pt x="89776" y="4701"/>
                          <a:pt x="267513" y="0"/>
                        </a:cubicBezTo>
                        <a:cubicBezTo>
                          <a:pt x="557146" y="-13916"/>
                          <a:pt x="757330" y="23101"/>
                          <a:pt x="891853" y="0"/>
                        </a:cubicBezTo>
                        <a:lnTo>
                          <a:pt x="891853" y="0"/>
                        </a:lnTo>
                        <a:cubicBezTo>
                          <a:pt x="1062391" y="-22944"/>
                          <a:pt x="1236736" y="7157"/>
                          <a:pt x="1533987" y="0"/>
                        </a:cubicBezTo>
                        <a:cubicBezTo>
                          <a:pt x="1831238" y="-7157"/>
                          <a:pt x="1937563" y="-5979"/>
                          <a:pt x="2229633" y="0"/>
                        </a:cubicBezTo>
                        <a:cubicBezTo>
                          <a:pt x="2404804" y="10012"/>
                          <a:pt x="2518412" y="20456"/>
                          <a:pt x="2771888" y="0"/>
                        </a:cubicBezTo>
                        <a:cubicBezTo>
                          <a:pt x="3025365" y="-20456"/>
                          <a:pt x="3106171" y="-8567"/>
                          <a:pt x="3285603" y="0"/>
                        </a:cubicBezTo>
                        <a:cubicBezTo>
                          <a:pt x="3465036" y="8567"/>
                          <a:pt x="3658179" y="-4048"/>
                          <a:pt x="3856398" y="0"/>
                        </a:cubicBezTo>
                        <a:cubicBezTo>
                          <a:pt x="4054618" y="4048"/>
                          <a:pt x="4111956" y="-13860"/>
                          <a:pt x="4341574" y="0"/>
                        </a:cubicBezTo>
                        <a:cubicBezTo>
                          <a:pt x="4571192" y="13860"/>
                          <a:pt x="4843811" y="16167"/>
                          <a:pt x="5083607" y="0"/>
                        </a:cubicBezTo>
                        <a:cubicBezTo>
                          <a:pt x="5227377" y="-2017"/>
                          <a:pt x="5329902" y="118157"/>
                          <a:pt x="5351120" y="267513"/>
                        </a:cubicBezTo>
                        <a:cubicBezTo>
                          <a:pt x="5366933" y="468292"/>
                          <a:pt x="5363345" y="799952"/>
                          <a:pt x="5351120" y="936276"/>
                        </a:cubicBezTo>
                        <a:lnTo>
                          <a:pt x="5351120" y="936276"/>
                        </a:lnTo>
                        <a:cubicBezTo>
                          <a:pt x="5342154" y="1116542"/>
                          <a:pt x="5334074" y="1223938"/>
                          <a:pt x="5351120" y="1337537"/>
                        </a:cubicBezTo>
                        <a:lnTo>
                          <a:pt x="5351120" y="1337531"/>
                        </a:lnTo>
                        <a:cubicBezTo>
                          <a:pt x="5349961" y="1480633"/>
                          <a:pt x="5225663" y="1608152"/>
                          <a:pt x="5083607" y="1605044"/>
                        </a:cubicBezTo>
                        <a:cubicBezTo>
                          <a:pt x="4978741" y="1583447"/>
                          <a:pt x="4781867" y="1625953"/>
                          <a:pt x="4569892" y="1605044"/>
                        </a:cubicBezTo>
                        <a:cubicBezTo>
                          <a:pt x="4357918" y="1584135"/>
                          <a:pt x="4234148" y="1615820"/>
                          <a:pt x="3999097" y="1605044"/>
                        </a:cubicBezTo>
                        <a:cubicBezTo>
                          <a:pt x="3764047" y="1594268"/>
                          <a:pt x="3591821" y="1609106"/>
                          <a:pt x="3456842" y="1605044"/>
                        </a:cubicBezTo>
                        <a:cubicBezTo>
                          <a:pt x="3321864" y="1600982"/>
                          <a:pt x="3020891" y="1605703"/>
                          <a:pt x="2857507" y="1605044"/>
                        </a:cubicBezTo>
                        <a:cubicBezTo>
                          <a:pt x="2694124" y="1604385"/>
                          <a:pt x="2410153" y="1594567"/>
                          <a:pt x="2229633" y="1605044"/>
                        </a:cubicBezTo>
                        <a:cubicBezTo>
                          <a:pt x="2021692" y="1617224"/>
                          <a:pt x="1862119" y="1624996"/>
                          <a:pt x="1746057" y="1607828"/>
                        </a:cubicBezTo>
                        <a:cubicBezTo>
                          <a:pt x="1629995" y="1590660"/>
                          <a:pt x="1421659" y="1600714"/>
                          <a:pt x="1242744" y="1610726"/>
                        </a:cubicBezTo>
                        <a:cubicBezTo>
                          <a:pt x="1104752" y="1603794"/>
                          <a:pt x="1003432" y="1589402"/>
                          <a:pt x="891853" y="1605044"/>
                        </a:cubicBezTo>
                        <a:cubicBezTo>
                          <a:pt x="677180" y="1628111"/>
                          <a:pt x="426535" y="1584475"/>
                          <a:pt x="267513" y="1605044"/>
                        </a:cubicBezTo>
                        <a:cubicBezTo>
                          <a:pt x="105919" y="1597035"/>
                          <a:pt x="20677" y="1459120"/>
                          <a:pt x="0" y="1337531"/>
                        </a:cubicBezTo>
                        <a:lnTo>
                          <a:pt x="0" y="1337537"/>
                        </a:lnTo>
                        <a:cubicBezTo>
                          <a:pt x="-9961" y="1204191"/>
                          <a:pt x="5472" y="1072220"/>
                          <a:pt x="0" y="936276"/>
                        </a:cubicBezTo>
                        <a:lnTo>
                          <a:pt x="0" y="936276"/>
                        </a:lnTo>
                        <a:cubicBezTo>
                          <a:pt x="19154" y="710614"/>
                          <a:pt x="-8641" y="485111"/>
                          <a:pt x="0" y="26751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03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"/>
          <a:stretch/>
        </p:blipFill>
        <p:spPr>
          <a:xfrm>
            <a:off x="0" y="9427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-150154"/>
            <a:ext cx="11926354" cy="6330624"/>
          </a:xfrm>
          <a:custGeom>
            <a:avLst/>
            <a:gdLst>
              <a:gd name="connsiteX0" fmla="*/ 0 w 11926354"/>
              <a:gd name="connsiteY0" fmla="*/ 631290 h 6330624"/>
              <a:gd name="connsiteX1" fmla="*/ 631290 w 11926354"/>
              <a:gd name="connsiteY1" fmla="*/ 0 h 6330624"/>
              <a:gd name="connsiteX2" fmla="*/ 1084500 w 11926354"/>
              <a:gd name="connsiteY2" fmla="*/ 0 h 6330624"/>
              <a:gd name="connsiteX3" fmla="*/ 1964262 w 11926354"/>
              <a:gd name="connsiteY3" fmla="*/ 0 h 6330624"/>
              <a:gd name="connsiteX4" fmla="*/ 2844023 w 11926354"/>
              <a:gd name="connsiteY4" fmla="*/ 0 h 6330624"/>
              <a:gd name="connsiteX5" fmla="*/ 3403871 w 11926354"/>
              <a:gd name="connsiteY5" fmla="*/ 0 h 6330624"/>
              <a:gd name="connsiteX6" fmla="*/ 4176995 w 11926354"/>
              <a:gd name="connsiteY6" fmla="*/ 0 h 6330624"/>
              <a:gd name="connsiteX7" fmla="*/ 4950118 w 11926354"/>
              <a:gd name="connsiteY7" fmla="*/ 0 h 6330624"/>
              <a:gd name="connsiteX8" fmla="*/ 5509967 w 11926354"/>
              <a:gd name="connsiteY8" fmla="*/ 0 h 6330624"/>
              <a:gd name="connsiteX9" fmla="*/ 6069815 w 11926354"/>
              <a:gd name="connsiteY9" fmla="*/ 0 h 6330624"/>
              <a:gd name="connsiteX10" fmla="*/ 6629663 w 11926354"/>
              <a:gd name="connsiteY10" fmla="*/ 0 h 6330624"/>
              <a:gd name="connsiteX11" fmla="*/ 7402786 w 11926354"/>
              <a:gd name="connsiteY11" fmla="*/ 0 h 6330624"/>
              <a:gd name="connsiteX12" fmla="*/ 7962635 w 11926354"/>
              <a:gd name="connsiteY12" fmla="*/ 0 h 6330624"/>
              <a:gd name="connsiteX13" fmla="*/ 8522483 w 11926354"/>
              <a:gd name="connsiteY13" fmla="*/ 0 h 6330624"/>
              <a:gd name="connsiteX14" fmla="*/ 9402244 w 11926354"/>
              <a:gd name="connsiteY14" fmla="*/ 0 h 6330624"/>
              <a:gd name="connsiteX15" fmla="*/ 9962092 w 11926354"/>
              <a:gd name="connsiteY15" fmla="*/ 0 h 6330624"/>
              <a:gd name="connsiteX16" fmla="*/ 11295064 w 11926354"/>
              <a:gd name="connsiteY16" fmla="*/ 0 h 6330624"/>
              <a:gd name="connsiteX17" fmla="*/ 11926354 w 11926354"/>
              <a:gd name="connsiteY17" fmla="*/ 631290 h 6330624"/>
              <a:gd name="connsiteX18" fmla="*/ 11926354 w 11926354"/>
              <a:gd name="connsiteY18" fmla="*/ 1214115 h 6330624"/>
              <a:gd name="connsiteX19" fmla="*/ 11926354 w 11926354"/>
              <a:gd name="connsiteY19" fmla="*/ 1948981 h 6330624"/>
              <a:gd name="connsiteX20" fmla="*/ 11926354 w 11926354"/>
              <a:gd name="connsiteY20" fmla="*/ 2531807 h 6330624"/>
              <a:gd name="connsiteX21" fmla="*/ 11926354 w 11926354"/>
              <a:gd name="connsiteY21" fmla="*/ 3266673 h 6330624"/>
              <a:gd name="connsiteX22" fmla="*/ 11926354 w 11926354"/>
              <a:gd name="connsiteY22" fmla="*/ 3748137 h 6330624"/>
              <a:gd name="connsiteX23" fmla="*/ 11926354 w 11926354"/>
              <a:gd name="connsiteY23" fmla="*/ 4330962 h 6330624"/>
              <a:gd name="connsiteX24" fmla="*/ 11926354 w 11926354"/>
              <a:gd name="connsiteY24" fmla="*/ 4913787 h 6330624"/>
              <a:gd name="connsiteX25" fmla="*/ 11926354 w 11926354"/>
              <a:gd name="connsiteY25" fmla="*/ 5699334 h 6330624"/>
              <a:gd name="connsiteX26" fmla="*/ 11295064 w 11926354"/>
              <a:gd name="connsiteY26" fmla="*/ 6330624 h 6330624"/>
              <a:gd name="connsiteX27" fmla="*/ 10521940 w 11926354"/>
              <a:gd name="connsiteY27" fmla="*/ 6330624 h 6330624"/>
              <a:gd name="connsiteX28" fmla="*/ 10068730 w 11926354"/>
              <a:gd name="connsiteY28" fmla="*/ 6330624 h 6330624"/>
              <a:gd name="connsiteX29" fmla="*/ 9722157 w 11926354"/>
              <a:gd name="connsiteY29" fmla="*/ 6330624 h 6330624"/>
              <a:gd name="connsiteX30" fmla="*/ 9162309 w 11926354"/>
              <a:gd name="connsiteY30" fmla="*/ 6330624 h 6330624"/>
              <a:gd name="connsiteX31" fmla="*/ 8709099 w 11926354"/>
              <a:gd name="connsiteY31" fmla="*/ 6330624 h 6330624"/>
              <a:gd name="connsiteX32" fmla="*/ 8362526 w 11926354"/>
              <a:gd name="connsiteY32" fmla="*/ 6330624 h 6330624"/>
              <a:gd name="connsiteX33" fmla="*/ 7589403 w 11926354"/>
              <a:gd name="connsiteY33" fmla="*/ 6330624 h 6330624"/>
              <a:gd name="connsiteX34" fmla="*/ 6922917 w 11926354"/>
              <a:gd name="connsiteY34" fmla="*/ 6330624 h 6330624"/>
              <a:gd name="connsiteX35" fmla="*/ 6256431 w 11926354"/>
              <a:gd name="connsiteY35" fmla="*/ 6330624 h 6330624"/>
              <a:gd name="connsiteX36" fmla="*/ 5696583 w 11926354"/>
              <a:gd name="connsiteY36" fmla="*/ 6330624 h 6330624"/>
              <a:gd name="connsiteX37" fmla="*/ 5136735 w 11926354"/>
              <a:gd name="connsiteY37" fmla="*/ 6330624 h 6330624"/>
              <a:gd name="connsiteX38" fmla="*/ 4363611 w 11926354"/>
              <a:gd name="connsiteY38" fmla="*/ 6330624 h 6330624"/>
              <a:gd name="connsiteX39" fmla="*/ 3803763 w 11926354"/>
              <a:gd name="connsiteY39" fmla="*/ 6330624 h 6330624"/>
              <a:gd name="connsiteX40" fmla="*/ 3457190 w 11926354"/>
              <a:gd name="connsiteY40" fmla="*/ 6330624 h 6330624"/>
              <a:gd name="connsiteX41" fmla="*/ 2790704 w 11926354"/>
              <a:gd name="connsiteY41" fmla="*/ 6330624 h 6330624"/>
              <a:gd name="connsiteX42" fmla="*/ 2337494 w 11926354"/>
              <a:gd name="connsiteY42" fmla="*/ 6330624 h 6330624"/>
              <a:gd name="connsiteX43" fmla="*/ 1990921 w 11926354"/>
              <a:gd name="connsiteY43" fmla="*/ 6330624 h 6330624"/>
              <a:gd name="connsiteX44" fmla="*/ 1644349 w 11926354"/>
              <a:gd name="connsiteY44" fmla="*/ 6330624 h 6330624"/>
              <a:gd name="connsiteX45" fmla="*/ 631290 w 11926354"/>
              <a:gd name="connsiteY45" fmla="*/ 6330624 h 6330624"/>
              <a:gd name="connsiteX46" fmla="*/ 0 w 11926354"/>
              <a:gd name="connsiteY46" fmla="*/ 5699334 h 6330624"/>
              <a:gd name="connsiteX47" fmla="*/ 0 w 11926354"/>
              <a:gd name="connsiteY47" fmla="*/ 5015148 h 6330624"/>
              <a:gd name="connsiteX48" fmla="*/ 0 w 11926354"/>
              <a:gd name="connsiteY48" fmla="*/ 4280282 h 6330624"/>
              <a:gd name="connsiteX49" fmla="*/ 0 w 11926354"/>
              <a:gd name="connsiteY49" fmla="*/ 3545415 h 6330624"/>
              <a:gd name="connsiteX50" fmla="*/ 0 w 11926354"/>
              <a:gd name="connsiteY50" fmla="*/ 2962590 h 6330624"/>
              <a:gd name="connsiteX51" fmla="*/ 0 w 11926354"/>
              <a:gd name="connsiteY51" fmla="*/ 2329085 h 6330624"/>
              <a:gd name="connsiteX52" fmla="*/ 0 w 11926354"/>
              <a:gd name="connsiteY52" fmla="*/ 1847621 h 6330624"/>
              <a:gd name="connsiteX53" fmla="*/ 0 w 11926354"/>
              <a:gd name="connsiteY53" fmla="*/ 1214115 h 6330624"/>
              <a:gd name="connsiteX54" fmla="*/ 0 w 11926354"/>
              <a:gd name="connsiteY54" fmla="*/ 631290 h 6330624"/>
              <a:gd name="connsiteX0" fmla="*/ 0 w 11926354"/>
              <a:gd name="connsiteY0" fmla="*/ 631290 h 6330624"/>
              <a:gd name="connsiteX1" fmla="*/ 631290 w 11926354"/>
              <a:gd name="connsiteY1" fmla="*/ 0 h 6330624"/>
              <a:gd name="connsiteX2" fmla="*/ 1062373 w 11926354"/>
              <a:gd name="connsiteY2" fmla="*/ 0 h 6330624"/>
              <a:gd name="connsiteX3" fmla="*/ 1511051 w 11926354"/>
              <a:gd name="connsiteY3" fmla="*/ 0 h 6330624"/>
              <a:gd name="connsiteX4" fmla="*/ 1857624 w 11926354"/>
              <a:gd name="connsiteY4" fmla="*/ 0 h 6330624"/>
              <a:gd name="connsiteX5" fmla="*/ 2630748 w 11926354"/>
              <a:gd name="connsiteY5" fmla="*/ 0 h 6330624"/>
              <a:gd name="connsiteX6" fmla="*/ 3083958 w 11926354"/>
              <a:gd name="connsiteY6" fmla="*/ 0 h 6330624"/>
              <a:gd name="connsiteX7" fmla="*/ 3963719 w 11926354"/>
              <a:gd name="connsiteY7" fmla="*/ 0 h 6330624"/>
              <a:gd name="connsiteX8" fmla="*/ 4843481 w 11926354"/>
              <a:gd name="connsiteY8" fmla="*/ 0 h 6330624"/>
              <a:gd name="connsiteX9" fmla="*/ 5296691 w 11926354"/>
              <a:gd name="connsiteY9" fmla="*/ 0 h 6330624"/>
              <a:gd name="connsiteX10" fmla="*/ 5963177 w 11926354"/>
              <a:gd name="connsiteY10" fmla="*/ 0 h 6330624"/>
              <a:gd name="connsiteX11" fmla="*/ 6842938 w 11926354"/>
              <a:gd name="connsiteY11" fmla="*/ 0 h 6330624"/>
              <a:gd name="connsiteX12" fmla="*/ 7296149 w 11926354"/>
              <a:gd name="connsiteY12" fmla="*/ 0 h 6330624"/>
              <a:gd name="connsiteX13" fmla="*/ 7855997 w 11926354"/>
              <a:gd name="connsiteY13" fmla="*/ 0 h 6330624"/>
              <a:gd name="connsiteX14" fmla="*/ 8735758 w 11926354"/>
              <a:gd name="connsiteY14" fmla="*/ 0 h 6330624"/>
              <a:gd name="connsiteX15" fmla="*/ 9295606 w 11926354"/>
              <a:gd name="connsiteY15" fmla="*/ 0 h 6330624"/>
              <a:gd name="connsiteX16" fmla="*/ 10068730 w 11926354"/>
              <a:gd name="connsiteY16" fmla="*/ 0 h 6330624"/>
              <a:gd name="connsiteX17" fmla="*/ 11295064 w 11926354"/>
              <a:gd name="connsiteY17" fmla="*/ 0 h 6330624"/>
              <a:gd name="connsiteX18" fmla="*/ 11926354 w 11926354"/>
              <a:gd name="connsiteY18" fmla="*/ 631290 h 6330624"/>
              <a:gd name="connsiteX19" fmla="*/ 11926354 w 11926354"/>
              <a:gd name="connsiteY19" fmla="*/ 1214115 h 6330624"/>
              <a:gd name="connsiteX20" fmla="*/ 11926354 w 11926354"/>
              <a:gd name="connsiteY20" fmla="*/ 1796940 h 6330624"/>
              <a:gd name="connsiteX21" fmla="*/ 11926354 w 11926354"/>
              <a:gd name="connsiteY21" fmla="*/ 2278404 h 6330624"/>
              <a:gd name="connsiteX22" fmla="*/ 11926354 w 11926354"/>
              <a:gd name="connsiteY22" fmla="*/ 2861229 h 6330624"/>
              <a:gd name="connsiteX23" fmla="*/ 11926354 w 11926354"/>
              <a:gd name="connsiteY23" fmla="*/ 3494735 h 6330624"/>
              <a:gd name="connsiteX24" fmla="*/ 11926354 w 11926354"/>
              <a:gd name="connsiteY24" fmla="*/ 3976199 h 6330624"/>
              <a:gd name="connsiteX25" fmla="*/ 11926354 w 11926354"/>
              <a:gd name="connsiteY25" fmla="*/ 4559024 h 6330624"/>
              <a:gd name="connsiteX26" fmla="*/ 11926354 w 11926354"/>
              <a:gd name="connsiteY26" fmla="*/ 5699334 h 6330624"/>
              <a:gd name="connsiteX27" fmla="*/ 11295064 w 11926354"/>
              <a:gd name="connsiteY27" fmla="*/ 6330624 h 6330624"/>
              <a:gd name="connsiteX28" fmla="*/ 10735216 w 11926354"/>
              <a:gd name="connsiteY28" fmla="*/ 6330624 h 6330624"/>
              <a:gd name="connsiteX29" fmla="*/ 9855455 w 11926354"/>
              <a:gd name="connsiteY29" fmla="*/ 6330624 h 6330624"/>
              <a:gd name="connsiteX30" fmla="*/ 9188969 w 11926354"/>
              <a:gd name="connsiteY30" fmla="*/ 6330624 h 6330624"/>
              <a:gd name="connsiteX31" fmla="*/ 8842396 w 11926354"/>
              <a:gd name="connsiteY31" fmla="*/ 6330624 h 6330624"/>
              <a:gd name="connsiteX32" fmla="*/ 8175910 w 11926354"/>
              <a:gd name="connsiteY32" fmla="*/ 6330624 h 6330624"/>
              <a:gd name="connsiteX33" fmla="*/ 7296149 w 11926354"/>
              <a:gd name="connsiteY33" fmla="*/ 6330624 h 6330624"/>
              <a:gd name="connsiteX34" fmla="*/ 6629663 w 11926354"/>
              <a:gd name="connsiteY34" fmla="*/ 6330624 h 6330624"/>
              <a:gd name="connsiteX35" fmla="*/ 6283090 w 11926354"/>
              <a:gd name="connsiteY35" fmla="*/ 6330624 h 6330624"/>
              <a:gd name="connsiteX36" fmla="*/ 5936518 w 11926354"/>
              <a:gd name="connsiteY36" fmla="*/ 6330624 h 6330624"/>
              <a:gd name="connsiteX37" fmla="*/ 5270032 w 11926354"/>
              <a:gd name="connsiteY37" fmla="*/ 6330624 h 6330624"/>
              <a:gd name="connsiteX38" fmla="*/ 4603546 w 11926354"/>
              <a:gd name="connsiteY38" fmla="*/ 6330624 h 6330624"/>
              <a:gd name="connsiteX39" fmla="*/ 4256973 w 11926354"/>
              <a:gd name="connsiteY39" fmla="*/ 6330624 h 6330624"/>
              <a:gd name="connsiteX40" fmla="*/ 3697125 w 11926354"/>
              <a:gd name="connsiteY40" fmla="*/ 6330624 h 6330624"/>
              <a:gd name="connsiteX41" fmla="*/ 3030639 w 11926354"/>
              <a:gd name="connsiteY41" fmla="*/ 6330624 h 6330624"/>
              <a:gd name="connsiteX42" fmla="*/ 2684066 w 11926354"/>
              <a:gd name="connsiteY42" fmla="*/ 6330624 h 6330624"/>
              <a:gd name="connsiteX43" fmla="*/ 1804305 w 11926354"/>
              <a:gd name="connsiteY43" fmla="*/ 6330624 h 6330624"/>
              <a:gd name="connsiteX44" fmla="*/ 1351095 w 11926354"/>
              <a:gd name="connsiteY44" fmla="*/ 6330624 h 6330624"/>
              <a:gd name="connsiteX45" fmla="*/ 631290 w 11926354"/>
              <a:gd name="connsiteY45" fmla="*/ 6330624 h 6330624"/>
              <a:gd name="connsiteX46" fmla="*/ 0 w 11926354"/>
              <a:gd name="connsiteY46" fmla="*/ 5699334 h 6330624"/>
              <a:gd name="connsiteX47" fmla="*/ 0 w 11926354"/>
              <a:gd name="connsiteY47" fmla="*/ 5217870 h 6330624"/>
              <a:gd name="connsiteX48" fmla="*/ 0 w 11926354"/>
              <a:gd name="connsiteY48" fmla="*/ 4685725 h 6330624"/>
              <a:gd name="connsiteX49" fmla="*/ 0 w 11926354"/>
              <a:gd name="connsiteY49" fmla="*/ 4102900 h 6330624"/>
              <a:gd name="connsiteX50" fmla="*/ 0 w 11926354"/>
              <a:gd name="connsiteY50" fmla="*/ 3469395 h 6330624"/>
              <a:gd name="connsiteX51" fmla="*/ 0 w 11926354"/>
              <a:gd name="connsiteY51" fmla="*/ 2886570 h 6330624"/>
              <a:gd name="connsiteX52" fmla="*/ 0 w 11926354"/>
              <a:gd name="connsiteY52" fmla="*/ 2303745 h 6330624"/>
              <a:gd name="connsiteX53" fmla="*/ 0 w 11926354"/>
              <a:gd name="connsiteY53" fmla="*/ 1619559 h 6330624"/>
              <a:gd name="connsiteX54" fmla="*/ 0 w 11926354"/>
              <a:gd name="connsiteY54" fmla="*/ 631290 h 633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330624" fill="none" extrusionOk="0">
                <a:moveTo>
                  <a:pt x="0" y="631290"/>
                </a:moveTo>
                <a:cubicBezTo>
                  <a:pt x="52988" y="323565"/>
                  <a:pt x="346792" y="-10771"/>
                  <a:pt x="631290" y="0"/>
                </a:cubicBezTo>
                <a:cubicBezTo>
                  <a:pt x="742606" y="29414"/>
                  <a:pt x="867142" y="-29171"/>
                  <a:pt x="1084500" y="0"/>
                </a:cubicBezTo>
                <a:cubicBezTo>
                  <a:pt x="1215215" y="-33965"/>
                  <a:pt x="1681805" y="-29901"/>
                  <a:pt x="1964262" y="0"/>
                </a:cubicBezTo>
                <a:cubicBezTo>
                  <a:pt x="2267416" y="-13797"/>
                  <a:pt x="2462495" y="-23666"/>
                  <a:pt x="2844023" y="0"/>
                </a:cubicBezTo>
                <a:cubicBezTo>
                  <a:pt x="3172305" y="31562"/>
                  <a:pt x="3234615" y="6091"/>
                  <a:pt x="3403871" y="0"/>
                </a:cubicBezTo>
                <a:cubicBezTo>
                  <a:pt x="3543134" y="-6127"/>
                  <a:pt x="3789943" y="11133"/>
                  <a:pt x="4176995" y="0"/>
                </a:cubicBezTo>
                <a:cubicBezTo>
                  <a:pt x="4543345" y="25218"/>
                  <a:pt x="4628694" y="-40887"/>
                  <a:pt x="4950118" y="0"/>
                </a:cubicBezTo>
                <a:cubicBezTo>
                  <a:pt x="5265860" y="23443"/>
                  <a:pt x="5350248" y="3343"/>
                  <a:pt x="5509967" y="0"/>
                </a:cubicBezTo>
                <a:cubicBezTo>
                  <a:pt x="5666957" y="-17062"/>
                  <a:pt x="5844051" y="-2993"/>
                  <a:pt x="6069815" y="0"/>
                </a:cubicBezTo>
                <a:cubicBezTo>
                  <a:pt x="6286056" y="14010"/>
                  <a:pt x="6423045" y="18016"/>
                  <a:pt x="6629663" y="0"/>
                </a:cubicBezTo>
                <a:cubicBezTo>
                  <a:pt x="6833844" y="-17829"/>
                  <a:pt x="7193325" y="-27473"/>
                  <a:pt x="7402786" y="0"/>
                </a:cubicBezTo>
                <a:cubicBezTo>
                  <a:pt x="7631625" y="9391"/>
                  <a:pt x="7707952" y="-16676"/>
                  <a:pt x="7962635" y="0"/>
                </a:cubicBezTo>
                <a:cubicBezTo>
                  <a:pt x="8242150" y="23355"/>
                  <a:pt x="8390195" y="27049"/>
                  <a:pt x="8522483" y="0"/>
                </a:cubicBezTo>
                <a:cubicBezTo>
                  <a:pt x="8700721" y="-26208"/>
                  <a:pt x="9125475" y="-4104"/>
                  <a:pt x="9402244" y="0"/>
                </a:cubicBezTo>
                <a:cubicBezTo>
                  <a:pt x="9697512" y="10204"/>
                  <a:pt x="9746972" y="19711"/>
                  <a:pt x="9962092" y="0"/>
                </a:cubicBezTo>
                <a:cubicBezTo>
                  <a:pt x="10207152" y="44643"/>
                  <a:pt x="10974524" y="-49341"/>
                  <a:pt x="11295064" y="0"/>
                </a:cubicBezTo>
                <a:cubicBezTo>
                  <a:pt x="11603227" y="2588"/>
                  <a:pt x="11846063" y="198212"/>
                  <a:pt x="11926354" y="631290"/>
                </a:cubicBezTo>
                <a:cubicBezTo>
                  <a:pt x="11904862" y="768650"/>
                  <a:pt x="11912512" y="1065001"/>
                  <a:pt x="11926354" y="1214115"/>
                </a:cubicBezTo>
                <a:cubicBezTo>
                  <a:pt x="11929988" y="1313965"/>
                  <a:pt x="11940037" y="1657602"/>
                  <a:pt x="11926354" y="1948981"/>
                </a:cubicBezTo>
                <a:cubicBezTo>
                  <a:pt x="11893858" y="2211094"/>
                  <a:pt x="11937809" y="2374565"/>
                  <a:pt x="11926354" y="2531807"/>
                </a:cubicBezTo>
                <a:cubicBezTo>
                  <a:pt x="11950962" y="2707910"/>
                  <a:pt x="11874628" y="2981308"/>
                  <a:pt x="11926354" y="3266673"/>
                </a:cubicBezTo>
                <a:cubicBezTo>
                  <a:pt x="11951958" y="3590069"/>
                  <a:pt x="11917876" y="3541296"/>
                  <a:pt x="11926354" y="3748137"/>
                </a:cubicBezTo>
                <a:cubicBezTo>
                  <a:pt x="11925236" y="3977399"/>
                  <a:pt x="11988416" y="4172323"/>
                  <a:pt x="11926354" y="4330962"/>
                </a:cubicBezTo>
                <a:cubicBezTo>
                  <a:pt x="11887614" y="4528528"/>
                  <a:pt x="11938480" y="4782761"/>
                  <a:pt x="11926354" y="4913787"/>
                </a:cubicBezTo>
                <a:cubicBezTo>
                  <a:pt x="11894629" y="5038140"/>
                  <a:pt x="11895387" y="5399125"/>
                  <a:pt x="11926354" y="5699334"/>
                </a:cubicBezTo>
                <a:cubicBezTo>
                  <a:pt x="11840774" y="6068274"/>
                  <a:pt x="11631280" y="6388178"/>
                  <a:pt x="11295064" y="6330624"/>
                </a:cubicBezTo>
                <a:cubicBezTo>
                  <a:pt x="11048373" y="6335461"/>
                  <a:pt x="10859562" y="6341778"/>
                  <a:pt x="10521940" y="6330624"/>
                </a:cubicBezTo>
                <a:cubicBezTo>
                  <a:pt x="10180780" y="6292260"/>
                  <a:pt x="10227327" y="6311461"/>
                  <a:pt x="10068730" y="6330624"/>
                </a:cubicBezTo>
                <a:cubicBezTo>
                  <a:pt x="9899246" y="6352433"/>
                  <a:pt x="9873380" y="6309072"/>
                  <a:pt x="9722157" y="6330624"/>
                </a:cubicBezTo>
                <a:cubicBezTo>
                  <a:pt x="9578163" y="6368323"/>
                  <a:pt x="9389832" y="6341093"/>
                  <a:pt x="9162309" y="6330624"/>
                </a:cubicBezTo>
                <a:cubicBezTo>
                  <a:pt x="8926120" y="6313974"/>
                  <a:pt x="8933858" y="6324813"/>
                  <a:pt x="8709099" y="6330624"/>
                </a:cubicBezTo>
                <a:cubicBezTo>
                  <a:pt x="8482530" y="6335755"/>
                  <a:pt x="8528574" y="6315354"/>
                  <a:pt x="8362526" y="6330624"/>
                </a:cubicBezTo>
                <a:cubicBezTo>
                  <a:pt x="8237294" y="6348448"/>
                  <a:pt x="8013465" y="6340929"/>
                  <a:pt x="7589403" y="6330624"/>
                </a:cubicBezTo>
                <a:cubicBezTo>
                  <a:pt x="7208815" y="6298323"/>
                  <a:pt x="7252186" y="6320833"/>
                  <a:pt x="6922917" y="6330624"/>
                </a:cubicBezTo>
                <a:cubicBezTo>
                  <a:pt x="6590212" y="6325339"/>
                  <a:pt x="6468383" y="6321060"/>
                  <a:pt x="6256431" y="6330624"/>
                </a:cubicBezTo>
                <a:cubicBezTo>
                  <a:pt x="6023563" y="6336476"/>
                  <a:pt x="5862093" y="6301400"/>
                  <a:pt x="5696583" y="6330624"/>
                </a:cubicBezTo>
                <a:cubicBezTo>
                  <a:pt x="5519320" y="6375555"/>
                  <a:pt x="5247025" y="6335130"/>
                  <a:pt x="5136735" y="6330624"/>
                </a:cubicBezTo>
                <a:cubicBezTo>
                  <a:pt x="4990003" y="6356131"/>
                  <a:pt x="4608035" y="6329769"/>
                  <a:pt x="4363611" y="6330624"/>
                </a:cubicBezTo>
                <a:cubicBezTo>
                  <a:pt x="4167509" y="6336134"/>
                  <a:pt x="4039943" y="6338822"/>
                  <a:pt x="3803763" y="6330624"/>
                </a:cubicBezTo>
                <a:cubicBezTo>
                  <a:pt x="3559043" y="6320012"/>
                  <a:pt x="3521605" y="6321959"/>
                  <a:pt x="3457190" y="6330624"/>
                </a:cubicBezTo>
                <a:cubicBezTo>
                  <a:pt x="3417587" y="6360336"/>
                  <a:pt x="3173436" y="6347704"/>
                  <a:pt x="2790704" y="6330624"/>
                </a:cubicBezTo>
                <a:cubicBezTo>
                  <a:pt x="2450976" y="6320803"/>
                  <a:pt x="2548961" y="6331156"/>
                  <a:pt x="2337494" y="6330624"/>
                </a:cubicBezTo>
                <a:cubicBezTo>
                  <a:pt x="2139885" y="6330704"/>
                  <a:pt x="2061061" y="6314963"/>
                  <a:pt x="1990921" y="6330624"/>
                </a:cubicBezTo>
                <a:cubicBezTo>
                  <a:pt x="1894578" y="6361507"/>
                  <a:pt x="1775513" y="6319643"/>
                  <a:pt x="1644349" y="6330624"/>
                </a:cubicBezTo>
                <a:cubicBezTo>
                  <a:pt x="1520591" y="6269999"/>
                  <a:pt x="1053847" y="6323153"/>
                  <a:pt x="631290" y="6330624"/>
                </a:cubicBezTo>
                <a:cubicBezTo>
                  <a:pt x="317163" y="6386009"/>
                  <a:pt x="44888" y="5975589"/>
                  <a:pt x="0" y="5699334"/>
                </a:cubicBezTo>
                <a:cubicBezTo>
                  <a:pt x="21011" y="5448725"/>
                  <a:pt x="-6969" y="5292636"/>
                  <a:pt x="0" y="5015148"/>
                </a:cubicBezTo>
                <a:cubicBezTo>
                  <a:pt x="33785" y="4714214"/>
                  <a:pt x="-8106" y="4443387"/>
                  <a:pt x="0" y="4280282"/>
                </a:cubicBezTo>
                <a:cubicBezTo>
                  <a:pt x="27730" y="4144985"/>
                  <a:pt x="-36220" y="3790334"/>
                  <a:pt x="0" y="3545415"/>
                </a:cubicBezTo>
                <a:cubicBezTo>
                  <a:pt x="-10392" y="3323939"/>
                  <a:pt x="-5836" y="3089397"/>
                  <a:pt x="0" y="2962590"/>
                </a:cubicBezTo>
                <a:cubicBezTo>
                  <a:pt x="-49" y="2823483"/>
                  <a:pt x="-7502" y="2459447"/>
                  <a:pt x="0" y="2329085"/>
                </a:cubicBezTo>
                <a:cubicBezTo>
                  <a:pt x="532" y="2191898"/>
                  <a:pt x="-10299" y="2004929"/>
                  <a:pt x="0" y="1847621"/>
                </a:cubicBezTo>
                <a:cubicBezTo>
                  <a:pt x="-6406" y="1681452"/>
                  <a:pt x="8214" y="1518296"/>
                  <a:pt x="0" y="1214115"/>
                </a:cubicBezTo>
                <a:cubicBezTo>
                  <a:pt x="4424" y="908599"/>
                  <a:pt x="5635" y="799059"/>
                  <a:pt x="0" y="631290"/>
                </a:cubicBezTo>
                <a:close/>
              </a:path>
              <a:path w="11926354" h="6330624" stroke="0" extrusionOk="0">
                <a:moveTo>
                  <a:pt x="0" y="631290"/>
                </a:moveTo>
                <a:cubicBezTo>
                  <a:pt x="28626" y="294714"/>
                  <a:pt x="275313" y="-11141"/>
                  <a:pt x="631290" y="0"/>
                </a:cubicBezTo>
                <a:cubicBezTo>
                  <a:pt x="826856" y="-2921"/>
                  <a:pt x="966700" y="-10914"/>
                  <a:pt x="1062373" y="0"/>
                </a:cubicBezTo>
                <a:cubicBezTo>
                  <a:pt x="1158046" y="10914"/>
                  <a:pt x="1379254" y="20096"/>
                  <a:pt x="1511051" y="0"/>
                </a:cubicBezTo>
                <a:cubicBezTo>
                  <a:pt x="1681243" y="-2821"/>
                  <a:pt x="1770802" y="-24135"/>
                  <a:pt x="1857624" y="0"/>
                </a:cubicBezTo>
                <a:cubicBezTo>
                  <a:pt x="1951484" y="54467"/>
                  <a:pt x="2318125" y="78518"/>
                  <a:pt x="2630748" y="0"/>
                </a:cubicBezTo>
                <a:cubicBezTo>
                  <a:pt x="2963815" y="-16007"/>
                  <a:pt x="2964689" y="15936"/>
                  <a:pt x="3083958" y="0"/>
                </a:cubicBezTo>
                <a:cubicBezTo>
                  <a:pt x="3173177" y="-68079"/>
                  <a:pt x="3628410" y="-19950"/>
                  <a:pt x="3963719" y="0"/>
                </a:cubicBezTo>
                <a:cubicBezTo>
                  <a:pt x="4259156" y="57453"/>
                  <a:pt x="4592496" y="-48644"/>
                  <a:pt x="4843481" y="0"/>
                </a:cubicBezTo>
                <a:cubicBezTo>
                  <a:pt x="5117646" y="-1042"/>
                  <a:pt x="5081945" y="-23576"/>
                  <a:pt x="5296691" y="0"/>
                </a:cubicBezTo>
                <a:cubicBezTo>
                  <a:pt x="5515678" y="18193"/>
                  <a:pt x="5649931" y="-19663"/>
                  <a:pt x="5963177" y="0"/>
                </a:cubicBezTo>
                <a:cubicBezTo>
                  <a:pt x="6278559" y="3714"/>
                  <a:pt x="6435787" y="18906"/>
                  <a:pt x="6842938" y="0"/>
                </a:cubicBezTo>
                <a:cubicBezTo>
                  <a:pt x="7256043" y="10663"/>
                  <a:pt x="7167117" y="-32217"/>
                  <a:pt x="7296149" y="0"/>
                </a:cubicBezTo>
                <a:cubicBezTo>
                  <a:pt x="7412505" y="29816"/>
                  <a:pt x="7645150" y="-39476"/>
                  <a:pt x="7855997" y="0"/>
                </a:cubicBezTo>
                <a:cubicBezTo>
                  <a:pt x="8072106" y="13461"/>
                  <a:pt x="8302596" y="51496"/>
                  <a:pt x="8735758" y="0"/>
                </a:cubicBezTo>
                <a:cubicBezTo>
                  <a:pt x="9158582" y="-30431"/>
                  <a:pt x="9139286" y="-1373"/>
                  <a:pt x="9295606" y="0"/>
                </a:cubicBezTo>
                <a:cubicBezTo>
                  <a:pt x="9454779" y="-10303"/>
                  <a:pt x="9809378" y="-29719"/>
                  <a:pt x="10068730" y="0"/>
                </a:cubicBezTo>
                <a:cubicBezTo>
                  <a:pt x="10368693" y="-44528"/>
                  <a:pt x="10653597" y="11505"/>
                  <a:pt x="11295064" y="0"/>
                </a:cubicBezTo>
                <a:cubicBezTo>
                  <a:pt x="11647993" y="-2791"/>
                  <a:pt x="11896873" y="167903"/>
                  <a:pt x="11926354" y="631290"/>
                </a:cubicBezTo>
                <a:cubicBezTo>
                  <a:pt x="11922079" y="826414"/>
                  <a:pt x="11979155" y="1041769"/>
                  <a:pt x="11926354" y="1214115"/>
                </a:cubicBezTo>
                <a:cubicBezTo>
                  <a:pt x="11862418" y="1375607"/>
                  <a:pt x="11893421" y="1562580"/>
                  <a:pt x="11926354" y="1796940"/>
                </a:cubicBezTo>
                <a:cubicBezTo>
                  <a:pt x="11939247" y="2057083"/>
                  <a:pt x="11902682" y="2098917"/>
                  <a:pt x="11926354" y="2278404"/>
                </a:cubicBezTo>
                <a:cubicBezTo>
                  <a:pt x="11941270" y="2435534"/>
                  <a:pt x="11905148" y="2724828"/>
                  <a:pt x="11926354" y="2861229"/>
                </a:cubicBezTo>
                <a:cubicBezTo>
                  <a:pt x="11963157" y="2969258"/>
                  <a:pt x="11936479" y="3289478"/>
                  <a:pt x="11926354" y="3494735"/>
                </a:cubicBezTo>
                <a:cubicBezTo>
                  <a:pt x="11886008" y="3672720"/>
                  <a:pt x="11927683" y="3749421"/>
                  <a:pt x="11926354" y="3976199"/>
                </a:cubicBezTo>
                <a:cubicBezTo>
                  <a:pt x="11956428" y="4184273"/>
                  <a:pt x="11933082" y="4378367"/>
                  <a:pt x="11926354" y="4559024"/>
                </a:cubicBezTo>
                <a:cubicBezTo>
                  <a:pt x="11985754" y="4733020"/>
                  <a:pt x="12003305" y="5274223"/>
                  <a:pt x="11926354" y="5699334"/>
                </a:cubicBezTo>
                <a:cubicBezTo>
                  <a:pt x="11961974" y="5993030"/>
                  <a:pt x="11607522" y="6452492"/>
                  <a:pt x="11295064" y="6330624"/>
                </a:cubicBezTo>
                <a:cubicBezTo>
                  <a:pt x="11151638" y="6279306"/>
                  <a:pt x="10963144" y="6310862"/>
                  <a:pt x="10735216" y="6330624"/>
                </a:cubicBezTo>
                <a:cubicBezTo>
                  <a:pt x="10485692" y="6348227"/>
                  <a:pt x="10213625" y="6345214"/>
                  <a:pt x="9855455" y="6330624"/>
                </a:cubicBezTo>
                <a:cubicBezTo>
                  <a:pt x="9542690" y="6346976"/>
                  <a:pt x="9471623" y="6362509"/>
                  <a:pt x="9188969" y="6330624"/>
                </a:cubicBezTo>
                <a:cubicBezTo>
                  <a:pt x="8920098" y="6309508"/>
                  <a:pt x="8913619" y="6317432"/>
                  <a:pt x="8842396" y="6330624"/>
                </a:cubicBezTo>
                <a:cubicBezTo>
                  <a:pt x="8712264" y="6322365"/>
                  <a:pt x="8452375" y="6362046"/>
                  <a:pt x="8175910" y="6330624"/>
                </a:cubicBezTo>
                <a:cubicBezTo>
                  <a:pt x="7864795" y="6333493"/>
                  <a:pt x="7559560" y="6284242"/>
                  <a:pt x="7296149" y="6330624"/>
                </a:cubicBezTo>
                <a:cubicBezTo>
                  <a:pt x="6997734" y="6315595"/>
                  <a:pt x="6815726" y="6345244"/>
                  <a:pt x="6629663" y="6330624"/>
                </a:cubicBezTo>
                <a:cubicBezTo>
                  <a:pt x="6468870" y="6318570"/>
                  <a:pt x="6403315" y="6344544"/>
                  <a:pt x="6283090" y="6330624"/>
                </a:cubicBezTo>
                <a:cubicBezTo>
                  <a:pt x="6168432" y="6300449"/>
                  <a:pt x="6021848" y="6334798"/>
                  <a:pt x="5936518" y="6330624"/>
                </a:cubicBezTo>
                <a:cubicBezTo>
                  <a:pt x="5860003" y="6304099"/>
                  <a:pt x="5472476" y="6312803"/>
                  <a:pt x="5270032" y="6330624"/>
                </a:cubicBezTo>
                <a:cubicBezTo>
                  <a:pt x="5057670" y="6323866"/>
                  <a:pt x="4821318" y="6337786"/>
                  <a:pt x="4603546" y="6330624"/>
                </a:cubicBezTo>
                <a:cubicBezTo>
                  <a:pt x="4391227" y="6346102"/>
                  <a:pt x="4376335" y="6329648"/>
                  <a:pt x="4256973" y="6330624"/>
                </a:cubicBezTo>
                <a:cubicBezTo>
                  <a:pt x="4056846" y="6350156"/>
                  <a:pt x="3895063" y="6353147"/>
                  <a:pt x="3697125" y="6330624"/>
                </a:cubicBezTo>
                <a:cubicBezTo>
                  <a:pt x="3540368" y="6349161"/>
                  <a:pt x="3253752" y="6309276"/>
                  <a:pt x="3030639" y="6330624"/>
                </a:cubicBezTo>
                <a:cubicBezTo>
                  <a:pt x="2784785" y="6355243"/>
                  <a:pt x="2830548" y="6339038"/>
                  <a:pt x="2684066" y="6330624"/>
                </a:cubicBezTo>
                <a:cubicBezTo>
                  <a:pt x="2508519" y="6308654"/>
                  <a:pt x="2023457" y="6362624"/>
                  <a:pt x="1804305" y="6330624"/>
                </a:cubicBezTo>
                <a:cubicBezTo>
                  <a:pt x="1530903" y="6305204"/>
                  <a:pt x="1465599" y="6349760"/>
                  <a:pt x="1351095" y="6330624"/>
                </a:cubicBezTo>
                <a:cubicBezTo>
                  <a:pt x="1248646" y="6307734"/>
                  <a:pt x="828425" y="6307070"/>
                  <a:pt x="631290" y="6330624"/>
                </a:cubicBezTo>
                <a:cubicBezTo>
                  <a:pt x="304483" y="6276380"/>
                  <a:pt x="27594" y="6064586"/>
                  <a:pt x="0" y="5699334"/>
                </a:cubicBezTo>
                <a:cubicBezTo>
                  <a:pt x="-16748" y="5540879"/>
                  <a:pt x="3622" y="5441211"/>
                  <a:pt x="0" y="5217870"/>
                </a:cubicBezTo>
                <a:cubicBezTo>
                  <a:pt x="15718" y="4979561"/>
                  <a:pt x="-35284" y="4833638"/>
                  <a:pt x="0" y="4685725"/>
                </a:cubicBezTo>
                <a:cubicBezTo>
                  <a:pt x="7209" y="4546246"/>
                  <a:pt x="17214" y="4241942"/>
                  <a:pt x="0" y="4102900"/>
                </a:cubicBezTo>
                <a:cubicBezTo>
                  <a:pt x="-16573" y="3953218"/>
                  <a:pt x="-25048" y="3754632"/>
                  <a:pt x="0" y="3469395"/>
                </a:cubicBezTo>
                <a:cubicBezTo>
                  <a:pt x="-7228" y="3169207"/>
                  <a:pt x="27037" y="3089917"/>
                  <a:pt x="0" y="2886570"/>
                </a:cubicBezTo>
                <a:cubicBezTo>
                  <a:pt x="-22506" y="2703989"/>
                  <a:pt x="2512" y="2530531"/>
                  <a:pt x="0" y="2303745"/>
                </a:cubicBezTo>
                <a:cubicBezTo>
                  <a:pt x="-6656" y="2098239"/>
                  <a:pt x="24577" y="1817818"/>
                  <a:pt x="0" y="1619559"/>
                </a:cubicBezTo>
                <a:cubicBezTo>
                  <a:pt x="-20067" y="1375780"/>
                  <a:pt x="-870" y="837054"/>
                  <a:pt x="0" y="631290"/>
                </a:cubicBezTo>
                <a:close/>
              </a:path>
              <a:path w="11926354" h="6330624" fill="none" stroke="0" extrusionOk="0">
                <a:moveTo>
                  <a:pt x="0" y="631290"/>
                </a:moveTo>
                <a:cubicBezTo>
                  <a:pt x="132158" y="283371"/>
                  <a:pt x="361385" y="86144"/>
                  <a:pt x="631290" y="0"/>
                </a:cubicBezTo>
                <a:cubicBezTo>
                  <a:pt x="764334" y="22107"/>
                  <a:pt x="871176" y="14225"/>
                  <a:pt x="1084500" y="0"/>
                </a:cubicBezTo>
                <a:cubicBezTo>
                  <a:pt x="1225874" y="-19858"/>
                  <a:pt x="1663779" y="-41781"/>
                  <a:pt x="1964262" y="0"/>
                </a:cubicBezTo>
                <a:cubicBezTo>
                  <a:pt x="2323283" y="-22616"/>
                  <a:pt x="2558795" y="-69086"/>
                  <a:pt x="2844023" y="0"/>
                </a:cubicBezTo>
                <a:cubicBezTo>
                  <a:pt x="3171538" y="37619"/>
                  <a:pt x="3228718" y="9916"/>
                  <a:pt x="3403871" y="0"/>
                </a:cubicBezTo>
                <a:cubicBezTo>
                  <a:pt x="3565354" y="-42625"/>
                  <a:pt x="3764838" y="2695"/>
                  <a:pt x="4176995" y="0"/>
                </a:cubicBezTo>
                <a:cubicBezTo>
                  <a:pt x="4530465" y="20037"/>
                  <a:pt x="4621961" y="-29952"/>
                  <a:pt x="4950118" y="0"/>
                </a:cubicBezTo>
                <a:cubicBezTo>
                  <a:pt x="5270094" y="31488"/>
                  <a:pt x="5360763" y="16038"/>
                  <a:pt x="5509967" y="0"/>
                </a:cubicBezTo>
                <a:cubicBezTo>
                  <a:pt x="5655481" y="28948"/>
                  <a:pt x="5841031" y="6356"/>
                  <a:pt x="6069815" y="0"/>
                </a:cubicBezTo>
                <a:cubicBezTo>
                  <a:pt x="6286025" y="10534"/>
                  <a:pt x="6430646" y="11396"/>
                  <a:pt x="6629663" y="0"/>
                </a:cubicBezTo>
                <a:cubicBezTo>
                  <a:pt x="6826628" y="-35391"/>
                  <a:pt x="7165534" y="-24733"/>
                  <a:pt x="7402786" y="0"/>
                </a:cubicBezTo>
                <a:cubicBezTo>
                  <a:pt x="7629315" y="25356"/>
                  <a:pt x="7704307" y="-14722"/>
                  <a:pt x="7962635" y="0"/>
                </a:cubicBezTo>
                <a:cubicBezTo>
                  <a:pt x="8225532" y="-11930"/>
                  <a:pt x="8378604" y="-5464"/>
                  <a:pt x="8522483" y="0"/>
                </a:cubicBezTo>
                <a:cubicBezTo>
                  <a:pt x="8671469" y="-5992"/>
                  <a:pt x="9110513" y="58921"/>
                  <a:pt x="9402244" y="0"/>
                </a:cubicBezTo>
                <a:cubicBezTo>
                  <a:pt x="9702003" y="4739"/>
                  <a:pt x="9736914" y="17085"/>
                  <a:pt x="9962092" y="0"/>
                </a:cubicBezTo>
                <a:cubicBezTo>
                  <a:pt x="10203288" y="-62849"/>
                  <a:pt x="10984242" y="-41960"/>
                  <a:pt x="11295064" y="0"/>
                </a:cubicBezTo>
                <a:cubicBezTo>
                  <a:pt x="11588351" y="3183"/>
                  <a:pt x="11859541" y="161770"/>
                  <a:pt x="11926354" y="631290"/>
                </a:cubicBezTo>
                <a:cubicBezTo>
                  <a:pt x="11906953" y="725543"/>
                  <a:pt x="11937270" y="1076052"/>
                  <a:pt x="11926354" y="1214115"/>
                </a:cubicBezTo>
                <a:cubicBezTo>
                  <a:pt x="11918025" y="1379475"/>
                  <a:pt x="11969821" y="1686216"/>
                  <a:pt x="11926354" y="1948981"/>
                </a:cubicBezTo>
                <a:cubicBezTo>
                  <a:pt x="11896375" y="2212624"/>
                  <a:pt x="11959450" y="2356073"/>
                  <a:pt x="11926354" y="2531807"/>
                </a:cubicBezTo>
                <a:cubicBezTo>
                  <a:pt x="11926964" y="2689773"/>
                  <a:pt x="11882523" y="2928924"/>
                  <a:pt x="11926354" y="3266673"/>
                </a:cubicBezTo>
                <a:cubicBezTo>
                  <a:pt x="11961587" y="3586458"/>
                  <a:pt x="11905610" y="3547800"/>
                  <a:pt x="11926354" y="3748137"/>
                </a:cubicBezTo>
                <a:cubicBezTo>
                  <a:pt x="11956233" y="4001315"/>
                  <a:pt x="11943804" y="4129708"/>
                  <a:pt x="11926354" y="4330962"/>
                </a:cubicBezTo>
                <a:cubicBezTo>
                  <a:pt x="11905480" y="4471323"/>
                  <a:pt x="11921617" y="4745634"/>
                  <a:pt x="11926354" y="4913787"/>
                </a:cubicBezTo>
                <a:cubicBezTo>
                  <a:pt x="11945414" y="5048683"/>
                  <a:pt x="11948193" y="5416631"/>
                  <a:pt x="11926354" y="5699334"/>
                </a:cubicBezTo>
                <a:cubicBezTo>
                  <a:pt x="11893212" y="6095588"/>
                  <a:pt x="11584628" y="6423071"/>
                  <a:pt x="11295064" y="6330624"/>
                </a:cubicBezTo>
                <a:cubicBezTo>
                  <a:pt x="11084832" y="6277558"/>
                  <a:pt x="10868577" y="6332791"/>
                  <a:pt x="10521940" y="6330624"/>
                </a:cubicBezTo>
                <a:cubicBezTo>
                  <a:pt x="10178983" y="6297767"/>
                  <a:pt x="10243679" y="6319481"/>
                  <a:pt x="10068730" y="6330624"/>
                </a:cubicBezTo>
                <a:cubicBezTo>
                  <a:pt x="9905016" y="6346006"/>
                  <a:pt x="9866660" y="6311828"/>
                  <a:pt x="9722157" y="6330624"/>
                </a:cubicBezTo>
                <a:cubicBezTo>
                  <a:pt x="9591038" y="6332571"/>
                  <a:pt x="9378595" y="6338755"/>
                  <a:pt x="9162309" y="6330624"/>
                </a:cubicBezTo>
                <a:cubicBezTo>
                  <a:pt x="8925359" y="6310984"/>
                  <a:pt x="8934725" y="6325898"/>
                  <a:pt x="8709099" y="6330624"/>
                </a:cubicBezTo>
                <a:cubicBezTo>
                  <a:pt x="8477447" y="6336098"/>
                  <a:pt x="8524466" y="6303261"/>
                  <a:pt x="8362526" y="6330624"/>
                </a:cubicBezTo>
                <a:cubicBezTo>
                  <a:pt x="8208341" y="6348165"/>
                  <a:pt x="8011225" y="6366374"/>
                  <a:pt x="7589403" y="6330624"/>
                </a:cubicBezTo>
                <a:cubicBezTo>
                  <a:pt x="7207142" y="6301161"/>
                  <a:pt x="7246572" y="6327178"/>
                  <a:pt x="6922917" y="6330624"/>
                </a:cubicBezTo>
                <a:cubicBezTo>
                  <a:pt x="6610393" y="6323096"/>
                  <a:pt x="6467780" y="6320799"/>
                  <a:pt x="6256431" y="6330624"/>
                </a:cubicBezTo>
                <a:cubicBezTo>
                  <a:pt x="6032209" y="6322208"/>
                  <a:pt x="5842780" y="6336419"/>
                  <a:pt x="5696583" y="6330624"/>
                </a:cubicBezTo>
                <a:cubicBezTo>
                  <a:pt x="5523188" y="6322345"/>
                  <a:pt x="5281105" y="6331393"/>
                  <a:pt x="5136735" y="6330624"/>
                </a:cubicBezTo>
                <a:cubicBezTo>
                  <a:pt x="4987729" y="6338345"/>
                  <a:pt x="4538523" y="6348529"/>
                  <a:pt x="4363611" y="6330624"/>
                </a:cubicBezTo>
                <a:cubicBezTo>
                  <a:pt x="4167950" y="6336959"/>
                  <a:pt x="4042560" y="6348476"/>
                  <a:pt x="3803763" y="6330624"/>
                </a:cubicBezTo>
                <a:cubicBezTo>
                  <a:pt x="3560322" y="6325149"/>
                  <a:pt x="3529774" y="6316955"/>
                  <a:pt x="3457190" y="6330624"/>
                </a:cubicBezTo>
                <a:cubicBezTo>
                  <a:pt x="3367179" y="6354233"/>
                  <a:pt x="3076797" y="6336773"/>
                  <a:pt x="2790704" y="6330624"/>
                </a:cubicBezTo>
                <a:cubicBezTo>
                  <a:pt x="2486435" y="6312199"/>
                  <a:pt x="2532244" y="6324206"/>
                  <a:pt x="2337494" y="6330624"/>
                </a:cubicBezTo>
                <a:cubicBezTo>
                  <a:pt x="2129603" y="6330891"/>
                  <a:pt x="2066937" y="6315083"/>
                  <a:pt x="1990921" y="6330624"/>
                </a:cubicBezTo>
                <a:cubicBezTo>
                  <a:pt x="1913420" y="6319362"/>
                  <a:pt x="1783354" y="6345551"/>
                  <a:pt x="1644349" y="6330624"/>
                </a:cubicBezTo>
                <a:cubicBezTo>
                  <a:pt x="1490365" y="6331916"/>
                  <a:pt x="1101097" y="6355972"/>
                  <a:pt x="631290" y="6330624"/>
                </a:cubicBezTo>
                <a:cubicBezTo>
                  <a:pt x="318269" y="6332932"/>
                  <a:pt x="80372" y="5970448"/>
                  <a:pt x="0" y="5699334"/>
                </a:cubicBezTo>
                <a:cubicBezTo>
                  <a:pt x="4995" y="5447707"/>
                  <a:pt x="-20477" y="5254827"/>
                  <a:pt x="0" y="5015148"/>
                </a:cubicBezTo>
                <a:cubicBezTo>
                  <a:pt x="-13957" y="4745289"/>
                  <a:pt x="-29897" y="4443637"/>
                  <a:pt x="0" y="4280282"/>
                </a:cubicBezTo>
                <a:cubicBezTo>
                  <a:pt x="-3397" y="4076773"/>
                  <a:pt x="-9620" y="3755697"/>
                  <a:pt x="0" y="3545415"/>
                </a:cubicBezTo>
                <a:cubicBezTo>
                  <a:pt x="-26814" y="3322978"/>
                  <a:pt x="1828" y="3120851"/>
                  <a:pt x="0" y="2962590"/>
                </a:cubicBezTo>
                <a:cubicBezTo>
                  <a:pt x="-13789" y="2820900"/>
                  <a:pt x="-9194" y="2475510"/>
                  <a:pt x="0" y="2329085"/>
                </a:cubicBezTo>
                <a:cubicBezTo>
                  <a:pt x="3149" y="2164119"/>
                  <a:pt x="-18438" y="2007179"/>
                  <a:pt x="0" y="1847621"/>
                </a:cubicBezTo>
                <a:cubicBezTo>
                  <a:pt x="9107" y="1726597"/>
                  <a:pt x="-36572" y="1507982"/>
                  <a:pt x="0" y="1214115"/>
                </a:cubicBezTo>
                <a:cubicBezTo>
                  <a:pt x="-15109" y="939095"/>
                  <a:pt x="27498" y="773581"/>
                  <a:pt x="0" y="63129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926354"/>
                      <a:gd name="connsiteY0" fmla="*/ 631290 h 6330624"/>
                      <a:gd name="connsiteX1" fmla="*/ 631290 w 11926354"/>
                      <a:gd name="connsiteY1" fmla="*/ 0 h 6330624"/>
                      <a:gd name="connsiteX2" fmla="*/ 1084500 w 11926354"/>
                      <a:gd name="connsiteY2" fmla="*/ 0 h 6330624"/>
                      <a:gd name="connsiteX3" fmla="*/ 1964262 w 11926354"/>
                      <a:gd name="connsiteY3" fmla="*/ 0 h 6330624"/>
                      <a:gd name="connsiteX4" fmla="*/ 2844023 w 11926354"/>
                      <a:gd name="connsiteY4" fmla="*/ 0 h 6330624"/>
                      <a:gd name="connsiteX5" fmla="*/ 3403871 w 11926354"/>
                      <a:gd name="connsiteY5" fmla="*/ 0 h 6330624"/>
                      <a:gd name="connsiteX6" fmla="*/ 4176995 w 11926354"/>
                      <a:gd name="connsiteY6" fmla="*/ 0 h 6330624"/>
                      <a:gd name="connsiteX7" fmla="*/ 4950118 w 11926354"/>
                      <a:gd name="connsiteY7" fmla="*/ 0 h 6330624"/>
                      <a:gd name="connsiteX8" fmla="*/ 5509967 w 11926354"/>
                      <a:gd name="connsiteY8" fmla="*/ 0 h 6330624"/>
                      <a:gd name="connsiteX9" fmla="*/ 6069815 w 11926354"/>
                      <a:gd name="connsiteY9" fmla="*/ 0 h 6330624"/>
                      <a:gd name="connsiteX10" fmla="*/ 6629663 w 11926354"/>
                      <a:gd name="connsiteY10" fmla="*/ 0 h 6330624"/>
                      <a:gd name="connsiteX11" fmla="*/ 7402786 w 11926354"/>
                      <a:gd name="connsiteY11" fmla="*/ 0 h 6330624"/>
                      <a:gd name="connsiteX12" fmla="*/ 7962635 w 11926354"/>
                      <a:gd name="connsiteY12" fmla="*/ 0 h 6330624"/>
                      <a:gd name="connsiteX13" fmla="*/ 8522483 w 11926354"/>
                      <a:gd name="connsiteY13" fmla="*/ 0 h 6330624"/>
                      <a:gd name="connsiteX14" fmla="*/ 9402244 w 11926354"/>
                      <a:gd name="connsiteY14" fmla="*/ 0 h 6330624"/>
                      <a:gd name="connsiteX15" fmla="*/ 9962092 w 11926354"/>
                      <a:gd name="connsiteY15" fmla="*/ 0 h 6330624"/>
                      <a:gd name="connsiteX16" fmla="*/ 11295064 w 11926354"/>
                      <a:gd name="connsiteY16" fmla="*/ 0 h 6330624"/>
                      <a:gd name="connsiteX17" fmla="*/ 11926354 w 11926354"/>
                      <a:gd name="connsiteY17" fmla="*/ 631290 h 6330624"/>
                      <a:gd name="connsiteX18" fmla="*/ 11926354 w 11926354"/>
                      <a:gd name="connsiteY18" fmla="*/ 1214115 h 6330624"/>
                      <a:gd name="connsiteX19" fmla="*/ 11926354 w 11926354"/>
                      <a:gd name="connsiteY19" fmla="*/ 1948981 h 6330624"/>
                      <a:gd name="connsiteX20" fmla="*/ 11926354 w 11926354"/>
                      <a:gd name="connsiteY20" fmla="*/ 2531807 h 6330624"/>
                      <a:gd name="connsiteX21" fmla="*/ 11926354 w 11926354"/>
                      <a:gd name="connsiteY21" fmla="*/ 3266673 h 6330624"/>
                      <a:gd name="connsiteX22" fmla="*/ 11926354 w 11926354"/>
                      <a:gd name="connsiteY22" fmla="*/ 3748137 h 6330624"/>
                      <a:gd name="connsiteX23" fmla="*/ 11926354 w 11926354"/>
                      <a:gd name="connsiteY23" fmla="*/ 4330962 h 6330624"/>
                      <a:gd name="connsiteX24" fmla="*/ 11926354 w 11926354"/>
                      <a:gd name="connsiteY24" fmla="*/ 4913787 h 6330624"/>
                      <a:gd name="connsiteX25" fmla="*/ 11926354 w 11926354"/>
                      <a:gd name="connsiteY25" fmla="*/ 5699334 h 6330624"/>
                      <a:gd name="connsiteX26" fmla="*/ 11295064 w 11926354"/>
                      <a:gd name="connsiteY26" fmla="*/ 6330624 h 6330624"/>
                      <a:gd name="connsiteX27" fmla="*/ 10521940 w 11926354"/>
                      <a:gd name="connsiteY27" fmla="*/ 6330624 h 6330624"/>
                      <a:gd name="connsiteX28" fmla="*/ 10068730 w 11926354"/>
                      <a:gd name="connsiteY28" fmla="*/ 6330624 h 6330624"/>
                      <a:gd name="connsiteX29" fmla="*/ 9722157 w 11926354"/>
                      <a:gd name="connsiteY29" fmla="*/ 6330624 h 6330624"/>
                      <a:gd name="connsiteX30" fmla="*/ 9162309 w 11926354"/>
                      <a:gd name="connsiteY30" fmla="*/ 6330624 h 6330624"/>
                      <a:gd name="connsiteX31" fmla="*/ 8709099 w 11926354"/>
                      <a:gd name="connsiteY31" fmla="*/ 6330624 h 6330624"/>
                      <a:gd name="connsiteX32" fmla="*/ 8362526 w 11926354"/>
                      <a:gd name="connsiteY32" fmla="*/ 6330624 h 6330624"/>
                      <a:gd name="connsiteX33" fmla="*/ 7589403 w 11926354"/>
                      <a:gd name="connsiteY33" fmla="*/ 6330624 h 6330624"/>
                      <a:gd name="connsiteX34" fmla="*/ 6922917 w 11926354"/>
                      <a:gd name="connsiteY34" fmla="*/ 6330624 h 6330624"/>
                      <a:gd name="connsiteX35" fmla="*/ 6256431 w 11926354"/>
                      <a:gd name="connsiteY35" fmla="*/ 6330624 h 6330624"/>
                      <a:gd name="connsiteX36" fmla="*/ 5696583 w 11926354"/>
                      <a:gd name="connsiteY36" fmla="*/ 6330624 h 6330624"/>
                      <a:gd name="connsiteX37" fmla="*/ 5136735 w 11926354"/>
                      <a:gd name="connsiteY37" fmla="*/ 6330624 h 6330624"/>
                      <a:gd name="connsiteX38" fmla="*/ 4363611 w 11926354"/>
                      <a:gd name="connsiteY38" fmla="*/ 6330624 h 6330624"/>
                      <a:gd name="connsiteX39" fmla="*/ 3803763 w 11926354"/>
                      <a:gd name="connsiteY39" fmla="*/ 6330624 h 6330624"/>
                      <a:gd name="connsiteX40" fmla="*/ 3457190 w 11926354"/>
                      <a:gd name="connsiteY40" fmla="*/ 6330624 h 6330624"/>
                      <a:gd name="connsiteX41" fmla="*/ 2790704 w 11926354"/>
                      <a:gd name="connsiteY41" fmla="*/ 6330624 h 6330624"/>
                      <a:gd name="connsiteX42" fmla="*/ 2337494 w 11926354"/>
                      <a:gd name="connsiteY42" fmla="*/ 6330624 h 6330624"/>
                      <a:gd name="connsiteX43" fmla="*/ 1990921 w 11926354"/>
                      <a:gd name="connsiteY43" fmla="*/ 6330624 h 6330624"/>
                      <a:gd name="connsiteX44" fmla="*/ 1644349 w 11926354"/>
                      <a:gd name="connsiteY44" fmla="*/ 6330624 h 6330624"/>
                      <a:gd name="connsiteX45" fmla="*/ 631290 w 11926354"/>
                      <a:gd name="connsiteY45" fmla="*/ 6330624 h 6330624"/>
                      <a:gd name="connsiteX46" fmla="*/ 0 w 11926354"/>
                      <a:gd name="connsiteY46" fmla="*/ 5699334 h 6330624"/>
                      <a:gd name="connsiteX47" fmla="*/ 0 w 11926354"/>
                      <a:gd name="connsiteY47" fmla="*/ 5015148 h 6330624"/>
                      <a:gd name="connsiteX48" fmla="*/ 0 w 11926354"/>
                      <a:gd name="connsiteY48" fmla="*/ 4280282 h 6330624"/>
                      <a:gd name="connsiteX49" fmla="*/ 0 w 11926354"/>
                      <a:gd name="connsiteY49" fmla="*/ 3545415 h 6330624"/>
                      <a:gd name="connsiteX50" fmla="*/ 0 w 11926354"/>
                      <a:gd name="connsiteY50" fmla="*/ 2962590 h 6330624"/>
                      <a:gd name="connsiteX51" fmla="*/ 0 w 11926354"/>
                      <a:gd name="connsiteY51" fmla="*/ 2329085 h 6330624"/>
                      <a:gd name="connsiteX52" fmla="*/ 0 w 11926354"/>
                      <a:gd name="connsiteY52" fmla="*/ 1847621 h 6330624"/>
                      <a:gd name="connsiteX53" fmla="*/ 0 w 11926354"/>
                      <a:gd name="connsiteY53" fmla="*/ 1214115 h 6330624"/>
                      <a:gd name="connsiteX54" fmla="*/ 0 w 11926354"/>
                      <a:gd name="connsiteY54" fmla="*/ 631290 h 6330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926354" h="6330624" fill="none" extrusionOk="0">
                        <a:moveTo>
                          <a:pt x="0" y="631290"/>
                        </a:moveTo>
                        <a:cubicBezTo>
                          <a:pt x="77497" y="268472"/>
                          <a:pt x="332427" y="25811"/>
                          <a:pt x="631290" y="0"/>
                        </a:cubicBezTo>
                        <a:cubicBezTo>
                          <a:pt x="730126" y="-871"/>
                          <a:pt x="896559" y="-15633"/>
                          <a:pt x="1084500" y="0"/>
                        </a:cubicBezTo>
                        <a:cubicBezTo>
                          <a:pt x="1272441" y="15633"/>
                          <a:pt x="1651233" y="-16487"/>
                          <a:pt x="1964262" y="0"/>
                        </a:cubicBezTo>
                        <a:cubicBezTo>
                          <a:pt x="2277291" y="16487"/>
                          <a:pt x="2513707" y="-36604"/>
                          <a:pt x="2844023" y="0"/>
                        </a:cubicBezTo>
                        <a:cubicBezTo>
                          <a:pt x="3174339" y="36604"/>
                          <a:pt x="3234569" y="10874"/>
                          <a:pt x="3403871" y="0"/>
                        </a:cubicBezTo>
                        <a:cubicBezTo>
                          <a:pt x="3573173" y="-10874"/>
                          <a:pt x="3812834" y="-22196"/>
                          <a:pt x="4176995" y="0"/>
                        </a:cubicBezTo>
                        <a:cubicBezTo>
                          <a:pt x="4541156" y="22196"/>
                          <a:pt x="4628852" y="-26830"/>
                          <a:pt x="4950118" y="0"/>
                        </a:cubicBezTo>
                        <a:cubicBezTo>
                          <a:pt x="5271384" y="26830"/>
                          <a:pt x="5366043" y="14079"/>
                          <a:pt x="5509967" y="0"/>
                        </a:cubicBezTo>
                        <a:cubicBezTo>
                          <a:pt x="5653891" y="-14079"/>
                          <a:pt x="5831741" y="-9236"/>
                          <a:pt x="6069815" y="0"/>
                        </a:cubicBezTo>
                        <a:cubicBezTo>
                          <a:pt x="6307889" y="9236"/>
                          <a:pt x="6428526" y="6672"/>
                          <a:pt x="6629663" y="0"/>
                        </a:cubicBezTo>
                        <a:cubicBezTo>
                          <a:pt x="6830800" y="-6672"/>
                          <a:pt x="7186803" y="-18300"/>
                          <a:pt x="7402786" y="0"/>
                        </a:cubicBezTo>
                        <a:cubicBezTo>
                          <a:pt x="7618769" y="18300"/>
                          <a:pt x="7705423" y="-16923"/>
                          <a:pt x="7962635" y="0"/>
                        </a:cubicBezTo>
                        <a:cubicBezTo>
                          <a:pt x="8219847" y="16923"/>
                          <a:pt x="8395979" y="14014"/>
                          <a:pt x="8522483" y="0"/>
                        </a:cubicBezTo>
                        <a:cubicBezTo>
                          <a:pt x="8648987" y="-14014"/>
                          <a:pt x="9105434" y="-5072"/>
                          <a:pt x="9402244" y="0"/>
                        </a:cubicBezTo>
                        <a:cubicBezTo>
                          <a:pt x="9699054" y="5072"/>
                          <a:pt x="9746495" y="15191"/>
                          <a:pt x="9962092" y="0"/>
                        </a:cubicBezTo>
                        <a:cubicBezTo>
                          <a:pt x="10177689" y="-15191"/>
                          <a:pt x="10988294" y="-31507"/>
                          <a:pt x="11295064" y="0"/>
                        </a:cubicBezTo>
                        <a:cubicBezTo>
                          <a:pt x="11598390" y="-20860"/>
                          <a:pt x="11866365" y="230645"/>
                          <a:pt x="11926354" y="631290"/>
                        </a:cubicBezTo>
                        <a:cubicBezTo>
                          <a:pt x="11904370" y="754290"/>
                          <a:pt x="11918447" y="1050393"/>
                          <a:pt x="11926354" y="1214115"/>
                        </a:cubicBezTo>
                        <a:cubicBezTo>
                          <a:pt x="11934261" y="1377837"/>
                          <a:pt x="11962383" y="1684610"/>
                          <a:pt x="11926354" y="1948981"/>
                        </a:cubicBezTo>
                        <a:cubicBezTo>
                          <a:pt x="11890325" y="2213352"/>
                          <a:pt x="11932367" y="2350335"/>
                          <a:pt x="11926354" y="2531807"/>
                        </a:cubicBezTo>
                        <a:cubicBezTo>
                          <a:pt x="11920341" y="2713279"/>
                          <a:pt x="11892331" y="2934356"/>
                          <a:pt x="11926354" y="3266673"/>
                        </a:cubicBezTo>
                        <a:cubicBezTo>
                          <a:pt x="11960377" y="3598990"/>
                          <a:pt x="11908329" y="3529100"/>
                          <a:pt x="11926354" y="3748137"/>
                        </a:cubicBezTo>
                        <a:cubicBezTo>
                          <a:pt x="11944379" y="3967174"/>
                          <a:pt x="11949593" y="4157643"/>
                          <a:pt x="11926354" y="4330962"/>
                        </a:cubicBezTo>
                        <a:cubicBezTo>
                          <a:pt x="11903115" y="4504282"/>
                          <a:pt x="11919935" y="4772246"/>
                          <a:pt x="11926354" y="4913787"/>
                        </a:cubicBezTo>
                        <a:cubicBezTo>
                          <a:pt x="11932773" y="5055329"/>
                          <a:pt x="11935284" y="5427666"/>
                          <a:pt x="11926354" y="5699334"/>
                        </a:cubicBezTo>
                        <a:cubicBezTo>
                          <a:pt x="11865207" y="6061357"/>
                          <a:pt x="11606230" y="6408208"/>
                          <a:pt x="11295064" y="6330624"/>
                        </a:cubicBezTo>
                        <a:cubicBezTo>
                          <a:pt x="11075000" y="6314190"/>
                          <a:pt x="10861429" y="6367813"/>
                          <a:pt x="10521940" y="6330624"/>
                        </a:cubicBezTo>
                        <a:cubicBezTo>
                          <a:pt x="10182451" y="6293435"/>
                          <a:pt x="10239031" y="6316320"/>
                          <a:pt x="10068730" y="6330624"/>
                        </a:cubicBezTo>
                        <a:cubicBezTo>
                          <a:pt x="9898429" y="6344929"/>
                          <a:pt x="9869287" y="6315248"/>
                          <a:pt x="9722157" y="6330624"/>
                        </a:cubicBezTo>
                        <a:cubicBezTo>
                          <a:pt x="9575027" y="6346000"/>
                          <a:pt x="9396655" y="6348259"/>
                          <a:pt x="9162309" y="6330624"/>
                        </a:cubicBezTo>
                        <a:cubicBezTo>
                          <a:pt x="8927963" y="6312989"/>
                          <a:pt x="8935048" y="6327330"/>
                          <a:pt x="8709099" y="6330624"/>
                        </a:cubicBezTo>
                        <a:cubicBezTo>
                          <a:pt x="8483150" y="6333919"/>
                          <a:pt x="8527679" y="6313677"/>
                          <a:pt x="8362526" y="6330624"/>
                        </a:cubicBezTo>
                        <a:cubicBezTo>
                          <a:pt x="8197373" y="6347571"/>
                          <a:pt x="7970476" y="6359234"/>
                          <a:pt x="7589403" y="6330624"/>
                        </a:cubicBezTo>
                        <a:cubicBezTo>
                          <a:pt x="7208330" y="6302014"/>
                          <a:pt x="7252331" y="6326226"/>
                          <a:pt x="6922917" y="6330624"/>
                        </a:cubicBezTo>
                        <a:cubicBezTo>
                          <a:pt x="6593503" y="6335022"/>
                          <a:pt x="6472211" y="6331515"/>
                          <a:pt x="6256431" y="6330624"/>
                        </a:cubicBezTo>
                        <a:cubicBezTo>
                          <a:pt x="6040651" y="6329733"/>
                          <a:pt x="5858590" y="6312321"/>
                          <a:pt x="5696583" y="6330624"/>
                        </a:cubicBezTo>
                        <a:cubicBezTo>
                          <a:pt x="5534576" y="6348927"/>
                          <a:pt x="5277296" y="6325398"/>
                          <a:pt x="5136735" y="6330624"/>
                        </a:cubicBezTo>
                        <a:cubicBezTo>
                          <a:pt x="4996174" y="6335850"/>
                          <a:pt x="4568065" y="6313078"/>
                          <a:pt x="4363611" y="6330624"/>
                        </a:cubicBezTo>
                        <a:cubicBezTo>
                          <a:pt x="4159157" y="6348170"/>
                          <a:pt x="4045865" y="6338651"/>
                          <a:pt x="3803763" y="6330624"/>
                        </a:cubicBezTo>
                        <a:cubicBezTo>
                          <a:pt x="3561661" y="6322597"/>
                          <a:pt x="3527283" y="6317611"/>
                          <a:pt x="3457190" y="6330624"/>
                        </a:cubicBezTo>
                        <a:cubicBezTo>
                          <a:pt x="3387097" y="6343637"/>
                          <a:pt x="3113424" y="6344548"/>
                          <a:pt x="2790704" y="6330624"/>
                        </a:cubicBezTo>
                        <a:cubicBezTo>
                          <a:pt x="2467984" y="6316700"/>
                          <a:pt x="2547717" y="6336242"/>
                          <a:pt x="2337494" y="6330624"/>
                        </a:cubicBezTo>
                        <a:cubicBezTo>
                          <a:pt x="2127271" y="6325007"/>
                          <a:pt x="2062318" y="6314165"/>
                          <a:pt x="1990921" y="6330624"/>
                        </a:cubicBezTo>
                        <a:cubicBezTo>
                          <a:pt x="1919524" y="6347083"/>
                          <a:pt x="1789491" y="6335932"/>
                          <a:pt x="1644349" y="6330624"/>
                        </a:cubicBezTo>
                        <a:cubicBezTo>
                          <a:pt x="1499207" y="6325316"/>
                          <a:pt x="1106992" y="6326900"/>
                          <a:pt x="631290" y="6330624"/>
                        </a:cubicBezTo>
                        <a:cubicBezTo>
                          <a:pt x="365234" y="6332780"/>
                          <a:pt x="43558" y="5998571"/>
                          <a:pt x="0" y="5699334"/>
                        </a:cubicBezTo>
                        <a:cubicBezTo>
                          <a:pt x="16850" y="5416733"/>
                          <a:pt x="-6405" y="5285029"/>
                          <a:pt x="0" y="5015148"/>
                        </a:cubicBezTo>
                        <a:cubicBezTo>
                          <a:pt x="6405" y="4745267"/>
                          <a:pt x="-35280" y="4449476"/>
                          <a:pt x="0" y="4280282"/>
                        </a:cubicBezTo>
                        <a:cubicBezTo>
                          <a:pt x="35280" y="4111088"/>
                          <a:pt x="-1381" y="3752327"/>
                          <a:pt x="0" y="3545415"/>
                        </a:cubicBezTo>
                        <a:cubicBezTo>
                          <a:pt x="1381" y="3338503"/>
                          <a:pt x="8958" y="3102944"/>
                          <a:pt x="0" y="2962590"/>
                        </a:cubicBezTo>
                        <a:cubicBezTo>
                          <a:pt x="-8958" y="2822236"/>
                          <a:pt x="-4749" y="2465335"/>
                          <a:pt x="0" y="2329085"/>
                        </a:cubicBezTo>
                        <a:cubicBezTo>
                          <a:pt x="4749" y="2192836"/>
                          <a:pt x="-8743" y="1986556"/>
                          <a:pt x="0" y="1847621"/>
                        </a:cubicBezTo>
                        <a:cubicBezTo>
                          <a:pt x="8743" y="1708686"/>
                          <a:pt x="32" y="1513392"/>
                          <a:pt x="0" y="1214115"/>
                        </a:cubicBezTo>
                        <a:cubicBezTo>
                          <a:pt x="-32" y="914838"/>
                          <a:pt x="12440" y="797720"/>
                          <a:pt x="0" y="631290"/>
                        </a:cubicBezTo>
                        <a:close/>
                      </a:path>
                      <a:path w="11926354" h="6330624" stroke="0" extrusionOk="0">
                        <a:moveTo>
                          <a:pt x="0" y="631290"/>
                        </a:moveTo>
                        <a:cubicBezTo>
                          <a:pt x="19006" y="287819"/>
                          <a:pt x="308001" y="52842"/>
                          <a:pt x="631290" y="0"/>
                        </a:cubicBezTo>
                        <a:cubicBezTo>
                          <a:pt x="1013130" y="2993"/>
                          <a:pt x="1332672" y="2027"/>
                          <a:pt x="1511051" y="0"/>
                        </a:cubicBezTo>
                        <a:cubicBezTo>
                          <a:pt x="1689430" y="-2027"/>
                          <a:pt x="1766223" y="-15499"/>
                          <a:pt x="1857624" y="0"/>
                        </a:cubicBezTo>
                        <a:cubicBezTo>
                          <a:pt x="1949025" y="15499"/>
                          <a:pt x="2298420" y="15525"/>
                          <a:pt x="2630748" y="0"/>
                        </a:cubicBezTo>
                        <a:cubicBezTo>
                          <a:pt x="2963076" y="-15525"/>
                          <a:pt x="2966431" y="18630"/>
                          <a:pt x="3083958" y="0"/>
                        </a:cubicBezTo>
                        <a:cubicBezTo>
                          <a:pt x="3201485" y="-18630"/>
                          <a:pt x="3645740" y="-3238"/>
                          <a:pt x="3963719" y="0"/>
                        </a:cubicBezTo>
                        <a:cubicBezTo>
                          <a:pt x="4281698" y="3238"/>
                          <a:pt x="4570564" y="347"/>
                          <a:pt x="4843481" y="0"/>
                        </a:cubicBezTo>
                        <a:cubicBezTo>
                          <a:pt x="5116398" y="-347"/>
                          <a:pt x="5074032" y="-19019"/>
                          <a:pt x="5296691" y="0"/>
                        </a:cubicBezTo>
                        <a:cubicBezTo>
                          <a:pt x="5519350" y="19019"/>
                          <a:pt x="5639222" y="-8950"/>
                          <a:pt x="5963177" y="0"/>
                        </a:cubicBezTo>
                        <a:cubicBezTo>
                          <a:pt x="6287132" y="8950"/>
                          <a:pt x="6442335" y="-2393"/>
                          <a:pt x="6842938" y="0"/>
                        </a:cubicBezTo>
                        <a:cubicBezTo>
                          <a:pt x="7243541" y="2393"/>
                          <a:pt x="7151193" y="-18135"/>
                          <a:pt x="7296149" y="0"/>
                        </a:cubicBezTo>
                        <a:cubicBezTo>
                          <a:pt x="7441105" y="18135"/>
                          <a:pt x="7644876" y="-15767"/>
                          <a:pt x="7855997" y="0"/>
                        </a:cubicBezTo>
                        <a:cubicBezTo>
                          <a:pt x="8067118" y="15767"/>
                          <a:pt x="8305071" y="35758"/>
                          <a:pt x="8735758" y="0"/>
                        </a:cubicBezTo>
                        <a:cubicBezTo>
                          <a:pt x="9166445" y="-35758"/>
                          <a:pt x="9143498" y="6471"/>
                          <a:pt x="9295606" y="0"/>
                        </a:cubicBezTo>
                        <a:cubicBezTo>
                          <a:pt x="9447714" y="-6471"/>
                          <a:pt x="9824032" y="-11660"/>
                          <a:pt x="10068730" y="0"/>
                        </a:cubicBezTo>
                        <a:cubicBezTo>
                          <a:pt x="10313428" y="11660"/>
                          <a:pt x="10703717" y="37120"/>
                          <a:pt x="11295064" y="0"/>
                        </a:cubicBezTo>
                        <a:cubicBezTo>
                          <a:pt x="11603917" y="-65386"/>
                          <a:pt x="11925705" y="216981"/>
                          <a:pt x="11926354" y="631290"/>
                        </a:cubicBezTo>
                        <a:cubicBezTo>
                          <a:pt x="11928159" y="832100"/>
                          <a:pt x="11952891" y="1059842"/>
                          <a:pt x="11926354" y="1214115"/>
                        </a:cubicBezTo>
                        <a:cubicBezTo>
                          <a:pt x="11899817" y="1368388"/>
                          <a:pt x="11915604" y="1532213"/>
                          <a:pt x="11926354" y="1796940"/>
                        </a:cubicBezTo>
                        <a:cubicBezTo>
                          <a:pt x="11937104" y="2061668"/>
                          <a:pt x="11904630" y="2098463"/>
                          <a:pt x="11926354" y="2278404"/>
                        </a:cubicBezTo>
                        <a:cubicBezTo>
                          <a:pt x="11948078" y="2458345"/>
                          <a:pt x="11902578" y="2730885"/>
                          <a:pt x="11926354" y="2861229"/>
                        </a:cubicBezTo>
                        <a:cubicBezTo>
                          <a:pt x="11950130" y="2991573"/>
                          <a:pt x="11951924" y="3306559"/>
                          <a:pt x="11926354" y="3494735"/>
                        </a:cubicBezTo>
                        <a:cubicBezTo>
                          <a:pt x="11900784" y="3682911"/>
                          <a:pt x="11917291" y="3755468"/>
                          <a:pt x="11926354" y="3976199"/>
                        </a:cubicBezTo>
                        <a:cubicBezTo>
                          <a:pt x="11935417" y="4196930"/>
                          <a:pt x="11927340" y="4386410"/>
                          <a:pt x="11926354" y="4559024"/>
                        </a:cubicBezTo>
                        <a:cubicBezTo>
                          <a:pt x="11925368" y="4731638"/>
                          <a:pt x="11973654" y="5247109"/>
                          <a:pt x="11926354" y="5699334"/>
                        </a:cubicBezTo>
                        <a:cubicBezTo>
                          <a:pt x="11963577" y="6055537"/>
                          <a:pt x="11599657" y="6380305"/>
                          <a:pt x="11295064" y="6330624"/>
                        </a:cubicBezTo>
                        <a:cubicBezTo>
                          <a:pt x="11129524" y="6308024"/>
                          <a:pt x="10969650" y="6307091"/>
                          <a:pt x="10735216" y="6330624"/>
                        </a:cubicBezTo>
                        <a:cubicBezTo>
                          <a:pt x="10500782" y="6354157"/>
                          <a:pt x="10172514" y="6301594"/>
                          <a:pt x="9855455" y="6330624"/>
                        </a:cubicBezTo>
                        <a:cubicBezTo>
                          <a:pt x="9538396" y="6359654"/>
                          <a:pt x="9457485" y="6350067"/>
                          <a:pt x="9188969" y="6330624"/>
                        </a:cubicBezTo>
                        <a:cubicBezTo>
                          <a:pt x="8920453" y="6311181"/>
                          <a:pt x="8915123" y="6318415"/>
                          <a:pt x="8842396" y="6330624"/>
                        </a:cubicBezTo>
                        <a:cubicBezTo>
                          <a:pt x="8769669" y="6342833"/>
                          <a:pt x="8468565" y="6344187"/>
                          <a:pt x="8175910" y="6330624"/>
                        </a:cubicBezTo>
                        <a:cubicBezTo>
                          <a:pt x="7883255" y="6317061"/>
                          <a:pt x="7575479" y="6350770"/>
                          <a:pt x="7296149" y="6330624"/>
                        </a:cubicBezTo>
                        <a:cubicBezTo>
                          <a:pt x="7016819" y="6310478"/>
                          <a:pt x="6793489" y="6347046"/>
                          <a:pt x="6629663" y="6330624"/>
                        </a:cubicBezTo>
                        <a:cubicBezTo>
                          <a:pt x="6465837" y="6314202"/>
                          <a:pt x="6400637" y="6346010"/>
                          <a:pt x="6283090" y="6330624"/>
                        </a:cubicBezTo>
                        <a:cubicBezTo>
                          <a:pt x="6165543" y="6315238"/>
                          <a:pt x="6025197" y="6344782"/>
                          <a:pt x="5936518" y="6330624"/>
                        </a:cubicBezTo>
                        <a:cubicBezTo>
                          <a:pt x="5847839" y="6316466"/>
                          <a:pt x="5477660" y="6313370"/>
                          <a:pt x="5270032" y="6330624"/>
                        </a:cubicBezTo>
                        <a:cubicBezTo>
                          <a:pt x="5062404" y="6347878"/>
                          <a:pt x="4818458" y="6315045"/>
                          <a:pt x="4603546" y="6330624"/>
                        </a:cubicBezTo>
                        <a:cubicBezTo>
                          <a:pt x="4388634" y="6346203"/>
                          <a:pt x="4375877" y="6330506"/>
                          <a:pt x="4256973" y="6330624"/>
                        </a:cubicBezTo>
                        <a:cubicBezTo>
                          <a:pt x="4138069" y="6330742"/>
                          <a:pt x="3859878" y="6332760"/>
                          <a:pt x="3697125" y="6330624"/>
                        </a:cubicBezTo>
                        <a:cubicBezTo>
                          <a:pt x="3534372" y="6328488"/>
                          <a:pt x="3271698" y="6299233"/>
                          <a:pt x="3030639" y="6330624"/>
                        </a:cubicBezTo>
                        <a:cubicBezTo>
                          <a:pt x="2789580" y="6362015"/>
                          <a:pt x="2835956" y="6342483"/>
                          <a:pt x="2684066" y="6330624"/>
                        </a:cubicBezTo>
                        <a:cubicBezTo>
                          <a:pt x="2532176" y="6318765"/>
                          <a:pt x="2075730" y="6368761"/>
                          <a:pt x="1804305" y="6330624"/>
                        </a:cubicBezTo>
                        <a:cubicBezTo>
                          <a:pt x="1532880" y="6292487"/>
                          <a:pt x="1475984" y="6337963"/>
                          <a:pt x="1351095" y="6330624"/>
                        </a:cubicBezTo>
                        <a:cubicBezTo>
                          <a:pt x="1226206" y="6323286"/>
                          <a:pt x="829231" y="6353772"/>
                          <a:pt x="631290" y="6330624"/>
                        </a:cubicBezTo>
                        <a:cubicBezTo>
                          <a:pt x="278289" y="6323236"/>
                          <a:pt x="56969" y="6065779"/>
                          <a:pt x="0" y="5699334"/>
                        </a:cubicBezTo>
                        <a:cubicBezTo>
                          <a:pt x="-12709" y="5538459"/>
                          <a:pt x="-3232" y="5443539"/>
                          <a:pt x="0" y="5217870"/>
                        </a:cubicBezTo>
                        <a:cubicBezTo>
                          <a:pt x="3232" y="4992201"/>
                          <a:pt x="-14783" y="4836109"/>
                          <a:pt x="0" y="4685725"/>
                        </a:cubicBezTo>
                        <a:cubicBezTo>
                          <a:pt x="14783" y="4535341"/>
                          <a:pt x="13784" y="4243991"/>
                          <a:pt x="0" y="4102900"/>
                        </a:cubicBezTo>
                        <a:cubicBezTo>
                          <a:pt x="-13784" y="3961810"/>
                          <a:pt x="-3499" y="3766701"/>
                          <a:pt x="0" y="3469395"/>
                        </a:cubicBezTo>
                        <a:cubicBezTo>
                          <a:pt x="3499" y="3172089"/>
                          <a:pt x="28280" y="3076404"/>
                          <a:pt x="0" y="2886570"/>
                        </a:cubicBezTo>
                        <a:cubicBezTo>
                          <a:pt x="-28280" y="2696737"/>
                          <a:pt x="7784" y="2524114"/>
                          <a:pt x="0" y="2303745"/>
                        </a:cubicBezTo>
                        <a:cubicBezTo>
                          <a:pt x="-7784" y="2083376"/>
                          <a:pt x="8436" y="1868612"/>
                          <a:pt x="0" y="1619559"/>
                        </a:cubicBezTo>
                        <a:cubicBezTo>
                          <a:pt x="-8436" y="1370506"/>
                          <a:pt x="28182" y="846436"/>
                          <a:pt x="0" y="63129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F5DF7-DE71-88C8-025E-BE3D897DAB22}"/>
              </a:ext>
            </a:extLst>
          </p:cNvPr>
          <p:cNvGrpSpPr/>
          <p:nvPr/>
        </p:nvGrpSpPr>
        <p:grpSpPr>
          <a:xfrm>
            <a:off x="699910" y="1195466"/>
            <a:ext cx="4840290" cy="1964267"/>
            <a:chOff x="699911" y="1061155"/>
            <a:chExt cx="4840290" cy="19642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87AE554-0AE2-2794-D962-B73CDC48561E}"/>
                </a:ext>
              </a:extLst>
            </p:cNvPr>
            <p:cNvSpPr/>
            <p:nvPr/>
          </p:nvSpPr>
          <p:spPr>
            <a:xfrm>
              <a:off x="699911" y="1061155"/>
              <a:ext cx="4707467" cy="1964267"/>
            </a:xfrm>
            <a:custGeom>
              <a:avLst/>
              <a:gdLst>
                <a:gd name="connsiteX0" fmla="*/ 0 w 4707467"/>
                <a:gd name="connsiteY0" fmla="*/ 327384 h 1964267"/>
                <a:gd name="connsiteX1" fmla="*/ 327384 w 4707467"/>
                <a:gd name="connsiteY1" fmla="*/ 0 h 1964267"/>
                <a:gd name="connsiteX2" fmla="*/ 4380083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3 h 1964267"/>
                <a:gd name="connsiteX5" fmla="*/ 4380083 w 4707467"/>
                <a:gd name="connsiteY5" fmla="*/ 1964267 h 1964267"/>
                <a:gd name="connsiteX6" fmla="*/ 327384 w 4707467"/>
                <a:gd name="connsiteY6" fmla="*/ 1964267 h 1964267"/>
                <a:gd name="connsiteX7" fmla="*/ 0 w 4707467"/>
                <a:gd name="connsiteY7" fmla="*/ 1636883 h 1964267"/>
                <a:gd name="connsiteX8" fmla="*/ 0 w 4707467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7467" h="1964267" fill="none" extrusionOk="0">
                  <a:moveTo>
                    <a:pt x="0" y="327384"/>
                  </a:moveTo>
                  <a:cubicBezTo>
                    <a:pt x="17835" y="165709"/>
                    <a:pt x="145674" y="-32553"/>
                    <a:pt x="327384" y="0"/>
                  </a:cubicBezTo>
                  <a:cubicBezTo>
                    <a:pt x="1951514" y="-69161"/>
                    <a:pt x="2821335" y="143127"/>
                    <a:pt x="4380083" y="0"/>
                  </a:cubicBezTo>
                  <a:cubicBezTo>
                    <a:pt x="4535934" y="9111"/>
                    <a:pt x="4684962" y="150437"/>
                    <a:pt x="4707467" y="327384"/>
                  </a:cubicBezTo>
                  <a:cubicBezTo>
                    <a:pt x="4748685" y="534610"/>
                    <a:pt x="4765953" y="1312944"/>
                    <a:pt x="4707467" y="1636883"/>
                  </a:cubicBezTo>
                  <a:cubicBezTo>
                    <a:pt x="4704334" y="1815098"/>
                    <a:pt x="4571053" y="1959503"/>
                    <a:pt x="4380083" y="1964267"/>
                  </a:cubicBezTo>
                  <a:cubicBezTo>
                    <a:pt x="2523068" y="1820557"/>
                    <a:pt x="1651880" y="1841032"/>
                    <a:pt x="327384" y="1964267"/>
                  </a:cubicBezTo>
                  <a:cubicBezTo>
                    <a:pt x="155259" y="1958928"/>
                    <a:pt x="10461" y="1802497"/>
                    <a:pt x="0" y="1636883"/>
                  </a:cubicBezTo>
                  <a:cubicBezTo>
                    <a:pt x="31894" y="1303261"/>
                    <a:pt x="89656" y="628073"/>
                    <a:pt x="0" y="327384"/>
                  </a:cubicBezTo>
                  <a:close/>
                </a:path>
                <a:path w="4707467" h="1964267" stroke="0" extrusionOk="0">
                  <a:moveTo>
                    <a:pt x="0" y="327384"/>
                  </a:moveTo>
                  <a:cubicBezTo>
                    <a:pt x="7563" y="125765"/>
                    <a:pt x="147947" y="-3905"/>
                    <a:pt x="327384" y="0"/>
                  </a:cubicBezTo>
                  <a:cubicBezTo>
                    <a:pt x="1876582" y="41635"/>
                    <a:pt x="3745783" y="46301"/>
                    <a:pt x="4380083" y="0"/>
                  </a:cubicBezTo>
                  <a:cubicBezTo>
                    <a:pt x="4571400" y="5594"/>
                    <a:pt x="4723021" y="148026"/>
                    <a:pt x="4707467" y="327384"/>
                  </a:cubicBezTo>
                  <a:cubicBezTo>
                    <a:pt x="4714409" y="595060"/>
                    <a:pt x="4685574" y="1028702"/>
                    <a:pt x="4707467" y="1636883"/>
                  </a:cubicBezTo>
                  <a:cubicBezTo>
                    <a:pt x="4703166" y="1842144"/>
                    <a:pt x="4558568" y="1969086"/>
                    <a:pt x="4380083" y="1964267"/>
                  </a:cubicBezTo>
                  <a:cubicBezTo>
                    <a:pt x="3077586" y="1834738"/>
                    <a:pt x="1628552" y="1813064"/>
                    <a:pt x="327384" y="1964267"/>
                  </a:cubicBezTo>
                  <a:cubicBezTo>
                    <a:pt x="153760" y="1944043"/>
                    <a:pt x="6298" y="1820091"/>
                    <a:pt x="0" y="1636883"/>
                  </a:cubicBezTo>
                  <a:cubicBezTo>
                    <a:pt x="41378" y="1320778"/>
                    <a:pt x="-55531" y="598122"/>
                    <a:pt x="0" y="327384"/>
                  </a:cubicBezTo>
                  <a:close/>
                </a:path>
              </a:pathLst>
            </a:custGeom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A6A5A7-3C4F-010E-23A3-A0DADD64D625}"/>
                </a:ext>
              </a:extLst>
            </p:cNvPr>
            <p:cNvSpPr txBox="1"/>
            <p:nvPr/>
          </p:nvSpPr>
          <p:spPr>
            <a:xfrm>
              <a:off x="976488" y="1304624"/>
              <a:ext cx="45637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AB = 2 cm, BC = 3 cm, CA = 3 cm.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690A3-BC86-1E54-6CEE-0E0AD8D05DF4}"/>
              </a:ext>
            </a:extLst>
          </p:cNvPr>
          <p:cNvGrpSpPr/>
          <p:nvPr/>
        </p:nvGrpSpPr>
        <p:grpSpPr>
          <a:xfrm>
            <a:off x="4968773" y="231971"/>
            <a:ext cx="7397507" cy="1127174"/>
            <a:chOff x="2635213" y="169044"/>
            <a:chExt cx="7397507" cy="11271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ECBCDD-D4EB-3629-5609-0A619D333F7E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60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60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6000" b="1" dirty="0">
                <a:ln w="1270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E30CF3-C5D0-F9E8-FA5F-064CFC6D5F3D}"/>
                </a:ext>
              </a:extLst>
            </p:cNvPr>
            <p:cNvSpPr txBox="1"/>
            <p:nvPr/>
          </p:nvSpPr>
          <p:spPr>
            <a:xfrm>
              <a:off x="2727911" y="169044"/>
              <a:ext cx="73048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Cùng</a:t>
              </a:r>
              <a:r>
                <a:rPr lang="en-US" sz="6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nhau</a:t>
              </a:r>
              <a:r>
                <a:rPr lang="en-US" sz="6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chia </a:t>
              </a:r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sẻ</a:t>
              </a:r>
              <a:endPara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8CD228-346E-36C0-78AF-B7D198930EAF}"/>
              </a:ext>
            </a:extLst>
          </p:cNvPr>
          <p:cNvGrpSpPr/>
          <p:nvPr/>
        </p:nvGrpSpPr>
        <p:grpSpPr>
          <a:xfrm>
            <a:off x="1198838" y="3319313"/>
            <a:ext cx="3709610" cy="2861157"/>
            <a:chOff x="3569863" y="1830616"/>
            <a:chExt cx="3709610" cy="28611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42E533-8F1E-82A1-F884-49E637CD92C4}"/>
                </a:ext>
              </a:extLst>
            </p:cNvPr>
            <p:cNvGrpSpPr/>
            <p:nvPr/>
          </p:nvGrpSpPr>
          <p:grpSpPr>
            <a:xfrm>
              <a:off x="3569863" y="1830616"/>
              <a:ext cx="3709610" cy="2508882"/>
              <a:chOff x="4013311" y="3293679"/>
              <a:chExt cx="3709610" cy="2508882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03AFE094-C427-C0E7-3572-C19BFF9CD434}"/>
                  </a:ext>
                </a:extLst>
              </p:cNvPr>
              <p:cNvSpPr/>
              <p:nvPr/>
            </p:nvSpPr>
            <p:spPr>
              <a:xfrm>
                <a:off x="4531278" y="3803217"/>
                <a:ext cx="2637166" cy="1761069"/>
              </a:xfrm>
              <a:prstGeom prst="triangle">
                <a:avLst>
                  <a:gd name="adj" fmla="val 2970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35745D-1C1A-E33A-B8FD-529E21F429B5}"/>
                  </a:ext>
                </a:extLst>
              </p:cNvPr>
              <p:cNvSpPr txBox="1"/>
              <p:nvPr/>
            </p:nvSpPr>
            <p:spPr>
              <a:xfrm>
                <a:off x="5232980" y="3293679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B0675F-4A36-5EC7-8A75-436AEEA961AE}"/>
                  </a:ext>
                </a:extLst>
              </p:cNvPr>
              <p:cNvSpPr txBox="1"/>
              <p:nvPr/>
            </p:nvSpPr>
            <p:spPr>
              <a:xfrm>
                <a:off x="4013311" y="5243268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1E74FC-4BDA-DC58-CE08-B4D7C62CCE0A}"/>
                  </a:ext>
                </a:extLst>
              </p:cNvPr>
              <p:cNvSpPr txBox="1"/>
              <p:nvPr/>
            </p:nvSpPr>
            <p:spPr>
              <a:xfrm>
                <a:off x="7271365" y="5248563"/>
                <a:ext cx="451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69A35B-CF5E-C528-74B4-F43668BE3A34}"/>
                </a:ext>
              </a:extLst>
            </p:cNvPr>
            <p:cNvSpPr/>
            <p:nvPr/>
          </p:nvSpPr>
          <p:spPr>
            <a:xfrm>
              <a:off x="3692542" y="2800350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2cm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DF501A-2988-1297-AF2C-7BFD42E0AFC5}"/>
                </a:ext>
              </a:extLst>
            </p:cNvPr>
            <p:cNvSpPr/>
            <p:nvPr/>
          </p:nvSpPr>
          <p:spPr>
            <a:xfrm>
              <a:off x="5768992" y="2800350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85AF58-40C2-4401-3C1F-9895D2DFFC25}"/>
                </a:ext>
              </a:extLst>
            </p:cNvPr>
            <p:cNvSpPr/>
            <p:nvPr/>
          </p:nvSpPr>
          <p:spPr>
            <a:xfrm>
              <a:off x="4789532" y="4063123"/>
              <a:ext cx="790575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3cm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68EF44-B18F-3E78-9214-DC2BD3313207}"/>
              </a:ext>
            </a:extLst>
          </p:cNvPr>
          <p:cNvGrpSpPr/>
          <p:nvPr/>
        </p:nvGrpSpPr>
        <p:grpSpPr>
          <a:xfrm>
            <a:off x="6001279" y="3191680"/>
            <a:ext cx="5991313" cy="2355731"/>
            <a:chOff x="699911" y="876145"/>
            <a:chExt cx="5245370" cy="2149277"/>
          </a:xfrm>
        </p:grpSpPr>
        <p:sp>
          <p:nvSpPr>
            <p:cNvPr id="10" name="Rectangle: Rounded Corners 13">
              <a:extLst>
                <a:ext uri="{FF2B5EF4-FFF2-40B4-BE49-F238E27FC236}">
                  <a16:creationId xmlns:a16="http://schemas.microsoft.com/office/drawing/2014/main" id="{FDF44E39-0130-9983-E673-B8D32B5E1B44}"/>
                </a:ext>
              </a:extLst>
            </p:cNvPr>
            <p:cNvSpPr/>
            <p:nvPr/>
          </p:nvSpPr>
          <p:spPr>
            <a:xfrm>
              <a:off x="699911" y="1061155"/>
              <a:ext cx="5245370" cy="1964267"/>
            </a:xfrm>
            <a:custGeom>
              <a:avLst/>
              <a:gdLst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370" h="1964267" fill="none" extrusionOk="0">
                  <a:moveTo>
                    <a:pt x="0" y="327383"/>
                  </a:moveTo>
                  <a:cubicBezTo>
                    <a:pt x="47121" y="198209"/>
                    <a:pt x="144866" y="-61845"/>
                    <a:pt x="327383" y="0"/>
                  </a:cubicBezTo>
                  <a:cubicBezTo>
                    <a:pt x="1519797" y="-80952"/>
                    <a:pt x="3493189" y="-185195"/>
                    <a:pt x="4917985" y="0"/>
                  </a:cubicBezTo>
                  <a:cubicBezTo>
                    <a:pt x="5031570" y="24747"/>
                    <a:pt x="5182252" y="157624"/>
                    <a:pt x="5245370" y="327383"/>
                  </a:cubicBezTo>
                  <a:cubicBezTo>
                    <a:pt x="5286227" y="433137"/>
                    <a:pt x="5269212" y="1200875"/>
                    <a:pt x="5245370" y="1636882"/>
                  </a:cubicBezTo>
                  <a:cubicBezTo>
                    <a:pt x="5234136" y="1808282"/>
                    <a:pt x="5136003" y="1946613"/>
                    <a:pt x="4917985" y="1964267"/>
                  </a:cubicBezTo>
                  <a:cubicBezTo>
                    <a:pt x="4266316" y="1926855"/>
                    <a:pt x="908146" y="1643859"/>
                    <a:pt x="327383" y="1964267"/>
                  </a:cubicBezTo>
                  <a:cubicBezTo>
                    <a:pt x="189713" y="1937252"/>
                    <a:pt x="39442" y="1759602"/>
                    <a:pt x="0" y="1636882"/>
                  </a:cubicBezTo>
                  <a:cubicBezTo>
                    <a:pt x="60259" y="1291367"/>
                    <a:pt x="64032" y="621443"/>
                    <a:pt x="0" y="327383"/>
                  </a:cubicBezTo>
                  <a:close/>
                </a:path>
                <a:path w="5245370" h="1964267" stroke="0" extrusionOk="0">
                  <a:moveTo>
                    <a:pt x="0" y="327383"/>
                  </a:moveTo>
                  <a:cubicBezTo>
                    <a:pt x="19371" y="79911"/>
                    <a:pt x="143231" y="19036"/>
                    <a:pt x="327383" y="0"/>
                  </a:cubicBezTo>
                  <a:cubicBezTo>
                    <a:pt x="1204277" y="-31804"/>
                    <a:pt x="3436101" y="92184"/>
                    <a:pt x="4917985" y="0"/>
                  </a:cubicBezTo>
                  <a:cubicBezTo>
                    <a:pt x="5172761" y="-6018"/>
                    <a:pt x="5285633" y="130911"/>
                    <a:pt x="5245370" y="327383"/>
                  </a:cubicBezTo>
                  <a:cubicBezTo>
                    <a:pt x="5127420" y="598829"/>
                    <a:pt x="5239756" y="1048401"/>
                    <a:pt x="5245370" y="1636882"/>
                  </a:cubicBezTo>
                  <a:cubicBezTo>
                    <a:pt x="5249075" y="1796857"/>
                    <a:pt x="5056899" y="1947658"/>
                    <a:pt x="4917985" y="1964267"/>
                  </a:cubicBezTo>
                  <a:cubicBezTo>
                    <a:pt x="3086045" y="1730627"/>
                    <a:pt x="2175390" y="1994564"/>
                    <a:pt x="327383" y="1964267"/>
                  </a:cubicBezTo>
                  <a:cubicBezTo>
                    <a:pt x="150587" y="1914091"/>
                    <a:pt x="51784" y="1803487"/>
                    <a:pt x="0" y="1636882"/>
                  </a:cubicBezTo>
                  <a:cubicBezTo>
                    <a:pt x="62479" y="1297661"/>
                    <a:pt x="-10361" y="639852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49963" y="141506"/>
                    <a:pt x="157702" y="-49626"/>
                    <a:pt x="327383" y="0"/>
                  </a:cubicBezTo>
                  <a:cubicBezTo>
                    <a:pt x="1443310" y="60508"/>
                    <a:pt x="3453345" y="313152"/>
                    <a:pt x="4917985" y="0"/>
                  </a:cubicBezTo>
                  <a:cubicBezTo>
                    <a:pt x="5092334" y="13542"/>
                    <a:pt x="5242822" y="140354"/>
                    <a:pt x="5245370" y="327383"/>
                  </a:cubicBezTo>
                  <a:cubicBezTo>
                    <a:pt x="5194620" y="505785"/>
                    <a:pt x="5311004" y="1331222"/>
                    <a:pt x="5245370" y="1636882"/>
                  </a:cubicBezTo>
                  <a:cubicBezTo>
                    <a:pt x="5248529" y="1817136"/>
                    <a:pt x="5102052" y="1957469"/>
                    <a:pt x="4917985" y="1964267"/>
                  </a:cubicBezTo>
                  <a:cubicBezTo>
                    <a:pt x="3984384" y="1792702"/>
                    <a:pt x="1034896" y="1951408"/>
                    <a:pt x="327383" y="1964267"/>
                  </a:cubicBezTo>
                  <a:cubicBezTo>
                    <a:pt x="163769" y="1949164"/>
                    <a:pt x="42136" y="1782175"/>
                    <a:pt x="0" y="1636882"/>
                  </a:cubicBezTo>
                  <a:cubicBezTo>
                    <a:pt x="-26673" y="1322739"/>
                    <a:pt x="77154" y="709455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45134" y="183135"/>
                    <a:pt x="149788" y="-47220"/>
                    <a:pt x="327383" y="0"/>
                  </a:cubicBezTo>
                  <a:cubicBezTo>
                    <a:pt x="1381015" y="-154928"/>
                    <a:pt x="3628830" y="27738"/>
                    <a:pt x="4917985" y="0"/>
                  </a:cubicBezTo>
                  <a:cubicBezTo>
                    <a:pt x="5083141" y="26317"/>
                    <a:pt x="5216055" y="157997"/>
                    <a:pt x="5245370" y="327383"/>
                  </a:cubicBezTo>
                  <a:cubicBezTo>
                    <a:pt x="5272343" y="485216"/>
                    <a:pt x="5272683" y="1318898"/>
                    <a:pt x="5245370" y="1636882"/>
                  </a:cubicBezTo>
                  <a:cubicBezTo>
                    <a:pt x="5237221" y="1823023"/>
                    <a:pt x="5116473" y="1960494"/>
                    <a:pt x="4917985" y="1964267"/>
                  </a:cubicBezTo>
                  <a:cubicBezTo>
                    <a:pt x="4126872" y="1934062"/>
                    <a:pt x="958661" y="1764996"/>
                    <a:pt x="327383" y="1964267"/>
                  </a:cubicBezTo>
                  <a:cubicBezTo>
                    <a:pt x="177654" y="1937402"/>
                    <a:pt x="45247" y="1791055"/>
                    <a:pt x="0" y="1636882"/>
                  </a:cubicBezTo>
                  <a:cubicBezTo>
                    <a:pt x="23231" y="1328171"/>
                    <a:pt x="51147" y="648380"/>
                    <a:pt x="0" y="32738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5991313"/>
                        <a:gd name="connsiteY0" fmla="*/ 358831 h 2152948"/>
                        <a:gd name="connsiteX1" fmla="*/ 373941 w 5991313"/>
                        <a:gd name="connsiteY1" fmla="*/ 0 h 2152948"/>
                        <a:gd name="connsiteX2" fmla="*/ 5617371 w 5991313"/>
                        <a:gd name="connsiteY2" fmla="*/ 0 h 2152948"/>
                        <a:gd name="connsiteX3" fmla="*/ 5991313 w 5991313"/>
                        <a:gd name="connsiteY3" fmla="*/ 358831 h 2152948"/>
                        <a:gd name="connsiteX4" fmla="*/ 5991313 w 5991313"/>
                        <a:gd name="connsiteY4" fmla="*/ 1794116 h 2152948"/>
                        <a:gd name="connsiteX5" fmla="*/ 5617371 w 5991313"/>
                        <a:gd name="connsiteY5" fmla="*/ 2152948 h 2152948"/>
                        <a:gd name="connsiteX6" fmla="*/ 373941 w 5991313"/>
                        <a:gd name="connsiteY6" fmla="*/ 2152948 h 2152948"/>
                        <a:gd name="connsiteX7" fmla="*/ 0 w 5991313"/>
                        <a:gd name="connsiteY7" fmla="*/ 1794116 h 2152948"/>
                        <a:gd name="connsiteX8" fmla="*/ 0 w 5991313"/>
                        <a:gd name="connsiteY8" fmla="*/ 358831 h 2152948"/>
                        <a:gd name="connsiteX0" fmla="*/ 0 w 5991313"/>
                        <a:gd name="connsiteY0" fmla="*/ 358831 h 2152948"/>
                        <a:gd name="connsiteX1" fmla="*/ 373941 w 5991313"/>
                        <a:gd name="connsiteY1" fmla="*/ 0 h 2152948"/>
                        <a:gd name="connsiteX2" fmla="*/ 5617371 w 5991313"/>
                        <a:gd name="connsiteY2" fmla="*/ 0 h 2152948"/>
                        <a:gd name="connsiteX3" fmla="*/ 5991313 w 5991313"/>
                        <a:gd name="connsiteY3" fmla="*/ 358831 h 2152948"/>
                        <a:gd name="connsiteX4" fmla="*/ 5991313 w 5991313"/>
                        <a:gd name="connsiteY4" fmla="*/ 1794116 h 2152948"/>
                        <a:gd name="connsiteX5" fmla="*/ 5617371 w 5991313"/>
                        <a:gd name="connsiteY5" fmla="*/ 2152948 h 2152948"/>
                        <a:gd name="connsiteX6" fmla="*/ 373941 w 5991313"/>
                        <a:gd name="connsiteY6" fmla="*/ 2152948 h 2152948"/>
                        <a:gd name="connsiteX7" fmla="*/ 0 w 5991313"/>
                        <a:gd name="connsiteY7" fmla="*/ 1794116 h 2152948"/>
                        <a:gd name="connsiteX8" fmla="*/ 0 w 5991313"/>
                        <a:gd name="connsiteY8" fmla="*/ 358831 h 2152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991313" h="2152948" fill="none" extrusionOk="0">
                          <a:moveTo>
                            <a:pt x="0" y="358831"/>
                          </a:moveTo>
                          <a:cubicBezTo>
                            <a:pt x="47688" y="210933"/>
                            <a:pt x="166307" y="-38691"/>
                            <a:pt x="373941" y="0"/>
                          </a:cubicBezTo>
                          <a:cubicBezTo>
                            <a:pt x="1569130" y="-79712"/>
                            <a:pt x="3972263" y="-153083"/>
                            <a:pt x="5617371" y="0"/>
                          </a:cubicBezTo>
                          <a:cubicBezTo>
                            <a:pt x="5780053" y="15584"/>
                            <a:pt x="5931206" y="170791"/>
                            <a:pt x="5991313" y="358831"/>
                          </a:cubicBezTo>
                          <a:cubicBezTo>
                            <a:pt x="6038221" y="538679"/>
                            <a:pt x="6043415" y="1392237"/>
                            <a:pt x="5991313" y="1794116"/>
                          </a:cubicBezTo>
                          <a:cubicBezTo>
                            <a:pt x="5984143" y="1986477"/>
                            <a:pt x="5847449" y="2142123"/>
                            <a:pt x="5617371" y="2152948"/>
                          </a:cubicBezTo>
                          <a:cubicBezTo>
                            <a:pt x="4758978" y="2060126"/>
                            <a:pt x="1081613" y="1907521"/>
                            <a:pt x="373941" y="2152948"/>
                          </a:cubicBezTo>
                          <a:cubicBezTo>
                            <a:pt x="199147" y="2133689"/>
                            <a:pt x="26833" y="1954018"/>
                            <a:pt x="0" y="1794116"/>
                          </a:cubicBezTo>
                          <a:cubicBezTo>
                            <a:pt x="51219" y="1422363"/>
                            <a:pt x="89621" y="685155"/>
                            <a:pt x="0" y="358831"/>
                          </a:cubicBezTo>
                          <a:close/>
                        </a:path>
                        <a:path w="5991313" h="2152948" stroke="0" extrusionOk="0">
                          <a:moveTo>
                            <a:pt x="0" y="358831"/>
                          </a:moveTo>
                          <a:cubicBezTo>
                            <a:pt x="13934" y="117616"/>
                            <a:pt x="168370" y="-1298"/>
                            <a:pt x="373941" y="0"/>
                          </a:cubicBezTo>
                          <a:cubicBezTo>
                            <a:pt x="1457496" y="-12338"/>
                            <a:pt x="3974098" y="91842"/>
                            <a:pt x="5617371" y="0"/>
                          </a:cubicBezTo>
                          <a:cubicBezTo>
                            <a:pt x="5865826" y="748"/>
                            <a:pt x="6032765" y="146399"/>
                            <a:pt x="5991313" y="358831"/>
                          </a:cubicBezTo>
                          <a:cubicBezTo>
                            <a:pt x="5946506" y="653786"/>
                            <a:pt x="5974688" y="1137469"/>
                            <a:pt x="5991313" y="1794116"/>
                          </a:cubicBezTo>
                          <a:cubicBezTo>
                            <a:pt x="5992620" y="1984895"/>
                            <a:pt x="5785300" y="2139400"/>
                            <a:pt x="5617371" y="2152948"/>
                          </a:cubicBezTo>
                          <a:cubicBezTo>
                            <a:pt x="3592405" y="1925196"/>
                            <a:pt x="2484002" y="2079986"/>
                            <a:pt x="373941" y="2152948"/>
                          </a:cubicBezTo>
                          <a:cubicBezTo>
                            <a:pt x="174514" y="2120418"/>
                            <a:pt x="43471" y="1982059"/>
                            <a:pt x="0" y="1794116"/>
                          </a:cubicBezTo>
                          <a:cubicBezTo>
                            <a:pt x="57092" y="1437061"/>
                            <a:pt x="-54720" y="663564"/>
                            <a:pt x="0" y="358831"/>
                          </a:cubicBezTo>
                          <a:close/>
                        </a:path>
                        <a:path w="5991313" h="2152948" fill="none" stroke="0" extrusionOk="0">
                          <a:moveTo>
                            <a:pt x="0" y="358831"/>
                          </a:moveTo>
                          <a:cubicBezTo>
                            <a:pt x="27063" y="163214"/>
                            <a:pt x="173188" y="-55029"/>
                            <a:pt x="373941" y="0"/>
                          </a:cubicBezTo>
                          <a:cubicBezTo>
                            <a:pt x="1502019" y="-101291"/>
                            <a:pt x="4080840" y="393957"/>
                            <a:pt x="5617371" y="0"/>
                          </a:cubicBezTo>
                          <a:cubicBezTo>
                            <a:pt x="5802400" y="13720"/>
                            <a:pt x="5983385" y="166545"/>
                            <a:pt x="5991313" y="358831"/>
                          </a:cubicBezTo>
                          <a:cubicBezTo>
                            <a:pt x="5973103" y="556990"/>
                            <a:pt x="6050156" y="1460231"/>
                            <a:pt x="5991313" y="1794116"/>
                          </a:cubicBezTo>
                          <a:cubicBezTo>
                            <a:pt x="5984151" y="2009818"/>
                            <a:pt x="5829396" y="2160379"/>
                            <a:pt x="5617371" y="2152948"/>
                          </a:cubicBezTo>
                          <a:cubicBezTo>
                            <a:pt x="4595912" y="2031803"/>
                            <a:pt x="1170153" y="2110806"/>
                            <a:pt x="373941" y="2152948"/>
                          </a:cubicBezTo>
                          <a:cubicBezTo>
                            <a:pt x="188056" y="2116929"/>
                            <a:pt x="39014" y="1985945"/>
                            <a:pt x="0" y="1794116"/>
                          </a:cubicBezTo>
                          <a:cubicBezTo>
                            <a:pt x="-2372" y="1483138"/>
                            <a:pt x="52979" y="730513"/>
                            <a:pt x="0" y="35883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B1167E-210A-4FEA-45F8-D2084E22D346}"/>
                </a:ext>
              </a:extLst>
            </p:cNvPr>
            <p:cNvSpPr txBox="1"/>
            <p:nvPr/>
          </p:nvSpPr>
          <p:spPr>
            <a:xfrm>
              <a:off x="1130755" y="876145"/>
              <a:ext cx="4563713" cy="18813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2 + 3 + 3 = 8 (cm)</a:t>
              </a:r>
            </a:p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062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-259114" y="-517856"/>
            <a:ext cx="12451114" cy="7279291"/>
          </a:xfrm>
          <a:custGeom>
            <a:avLst/>
            <a:gdLst>
              <a:gd name="connsiteX0" fmla="*/ 0 w 12451114"/>
              <a:gd name="connsiteY0" fmla="*/ 725891 h 7279291"/>
              <a:gd name="connsiteX1" fmla="*/ 604162 w 12451114"/>
              <a:gd name="connsiteY1" fmla="*/ 0 h 7279291"/>
              <a:gd name="connsiteX2" fmla="*/ 969553 w 12451114"/>
              <a:gd name="connsiteY2" fmla="*/ 0 h 7279291"/>
              <a:gd name="connsiteX3" fmla="*/ 1672228 w 12451114"/>
              <a:gd name="connsiteY3" fmla="*/ 0 h 7279291"/>
              <a:gd name="connsiteX4" fmla="*/ 2150046 w 12451114"/>
              <a:gd name="connsiteY4" fmla="*/ 0 h 7279291"/>
              <a:gd name="connsiteX5" fmla="*/ 2965148 w 12451114"/>
              <a:gd name="connsiteY5" fmla="*/ 0 h 7279291"/>
              <a:gd name="connsiteX6" fmla="*/ 3892678 w 12451114"/>
              <a:gd name="connsiteY6" fmla="*/ 0 h 7279291"/>
              <a:gd name="connsiteX7" fmla="*/ 4820208 w 12451114"/>
              <a:gd name="connsiteY7" fmla="*/ 0 h 7279291"/>
              <a:gd name="connsiteX8" fmla="*/ 5410455 w 12451114"/>
              <a:gd name="connsiteY8" fmla="*/ 0 h 7279291"/>
              <a:gd name="connsiteX9" fmla="*/ 6225557 w 12451114"/>
              <a:gd name="connsiteY9" fmla="*/ 0 h 7279291"/>
              <a:gd name="connsiteX10" fmla="*/ 7040658 w 12451114"/>
              <a:gd name="connsiteY10" fmla="*/ 0 h 7279291"/>
              <a:gd name="connsiteX11" fmla="*/ 7630905 w 12451114"/>
              <a:gd name="connsiteY11" fmla="*/ 0 h 7279291"/>
              <a:gd name="connsiteX12" fmla="*/ 8221151 w 12451114"/>
              <a:gd name="connsiteY12" fmla="*/ 0 h 7279291"/>
              <a:gd name="connsiteX13" fmla="*/ 8811397 w 12451114"/>
              <a:gd name="connsiteY13" fmla="*/ 0 h 7279291"/>
              <a:gd name="connsiteX14" fmla="*/ 9626500 w 12451114"/>
              <a:gd name="connsiteY14" fmla="*/ 0 h 7279291"/>
              <a:gd name="connsiteX15" fmla="*/ 10216747 w 12451114"/>
              <a:gd name="connsiteY15" fmla="*/ 0 h 7279291"/>
              <a:gd name="connsiteX16" fmla="*/ 10806993 w 12451114"/>
              <a:gd name="connsiteY16" fmla="*/ 0 h 7279291"/>
              <a:gd name="connsiteX17" fmla="*/ 11846951 w 12451114"/>
              <a:gd name="connsiteY17" fmla="*/ 0 h 7279291"/>
              <a:gd name="connsiteX18" fmla="*/ 12451114 w 12451114"/>
              <a:gd name="connsiteY18" fmla="*/ 725891 h 7279291"/>
              <a:gd name="connsiteX19" fmla="*/ 12451114 w 12451114"/>
              <a:gd name="connsiteY19" fmla="*/ 1616667 h 7279291"/>
              <a:gd name="connsiteX20" fmla="*/ 12451114 w 12451114"/>
              <a:gd name="connsiteY20" fmla="*/ 2449169 h 7279291"/>
              <a:gd name="connsiteX21" fmla="*/ 12451114 w 12451114"/>
              <a:gd name="connsiteY21" fmla="*/ 3165119 h 7279291"/>
              <a:gd name="connsiteX22" fmla="*/ 12451114 w 12451114"/>
              <a:gd name="connsiteY22" fmla="*/ 4114171 h 7279291"/>
              <a:gd name="connsiteX23" fmla="*/ 12451114 w 12451114"/>
              <a:gd name="connsiteY23" fmla="*/ 4888397 h 7279291"/>
              <a:gd name="connsiteX24" fmla="*/ 12451114 w 12451114"/>
              <a:gd name="connsiteY24" fmla="*/ 5837448 h 7279291"/>
              <a:gd name="connsiteX25" fmla="*/ 12451114 w 12451114"/>
              <a:gd name="connsiteY25" fmla="*/ 6553399 h 7279291"/>
              <a:gd name="connsiteX26" fmla="*/ 11846951 w 12451114"/>
              <a:gd name="connsiteY26" fmla="*/ 7279291 h 7279291"/>
              <a:gd name="connsiteX27" fmla="*/ 11256704 w 12451114"/>
              <a:gd name="connsiteY27" fmla="*/ 7279291 h 7279291"/>
              <a:gd name="connsiteX28" fmla="*/ 10891314 w 12451114"/>
              <a:gd name="connsiteY28" fmla="*/ 7279291 h 7279291"/>
              <a:gd name="connsiteX29" fmla="*/ 10413495 w 12451114"/>
              <a:gd name="connsiteY29" fmla="*/ 7279291 h 7279291"/>
              <a:gd name="connsiteX30" fmla="*/ 9710821 w 12451114"/>
              <a:gd name="connsiteY30" fmla="*/ 7279291 h 7279291"/>
              <a:gd name="connsiteX31" fmla="*/ 9233002 w 12451114"/>
              <a:gd name="connsiteY31" fmla="*/ 7279291 h 7279291"/>
              <a:gd name="connsiteX32" fmla="*/ 8867612 w 12451114"/>
              <a:gd name="connsiteY32" fmla="*/ 7279291 h 7279291"/>
              <a:gd name="connsiteX33" fmla="*/ 8277365 w 12451114"/>
              <a:gd name="connsiteY33" fmla="*/ 7279291 h 7279291"/>
              <a:gd name="connsiteX34" fmla="*/ 7799547 w 12451114"/>
              <a:gd name="connsiteY34" fmla="*/ 7279291 h 7279291"/>
              <a:gd name="connsiteX35" fmla="*/ 7434157 w 12451114"/>
              <a:gd name="connsiteY35" fmla="*/ 7279291 h 7279291"/>
              <a:gd name="connsiteX36" fmla="*/ 6619054 w 12451114"/>
              <a:gd name="connsiteY36" fmla="*/ 7279291 h 7279291"/>
              <a:gd name="connsiteX37" fmla="*/ 5916380 w 12451114"/>
              <a:gd name="connsiteY37" fmla="*/ 7279291 h 7279291"/>
              <a:gd name="connsiteX38" fmla="*/ 5213705 w 12451114"/>
              <a:gd name="connsiteY38" fmla="*/ 7279291 h 7279291"/>
              <a:gd name="connsiteX39" fmla="*/ 4623459 w 12451114"/>
              <a:gd name="connsiteY39" fmla="*/ 7279291 h 7279291"/>
              <a:gd name="connsiteX40" fmla="*/ 4033213 w 12451114"/>
              <a:gd name="connsiteY40" fmla="*/ 7279291 h 7279291"/>
              <a:gd name="connsiteX41" fmla="*/ 3218111 w 12451114"/>
              <a:gd name="connsiteY41" fmla="*/ 7279291 h 7279291"/>
              <a:gd name="connsiteX42" fmla="*/ 2627865 w 12451114"/>
              <a:gd name="connsiteY42" fmla="*/ 7279291 h 7279291"/>
              <a:gd name="connsiteX43" fmla="*/ 2262474 w 12451114"/>
              <a:gd name="connsiteY43" fmla="*/ 7279291 h 7279291"/>
              <a:gd name="connsiteX44" fmla="*/ 1559799 w 12451114"/>
              <a:gd name="connsiteY44" fmla="*/ 7279291 h 7279291"/>
              <a:gd name="connsiteX45" fmla="*/ 604162 w 12451114"/>
              <a:gd name="connsiteY45" fmla="*/ 7279291 h 7279291"/>
              <a:gd name="connsiteX46" fmla="*/ 0 w 12451114"/>
              <a:gd name="connsiteY46" fmla="*/ 6553399 h 7279291"/>
              <a:gd name="connsiteX47" fmla="*/ 0 w 12451114"/>
              <a:gd name="connsiteY47" fmla="*/ 5895724 h 7279291"/>
              <a:gd name="connsiteX48" fmla="*/ 0 w 12451114"/>
              <a:gd name="connsiteY48" fmla="*/ 5238048 h 7279291"/>
              <a:gd name="connsiteX49" fmla="*/ 0 w 12451114"/>
              <a:gd name="connsiteY49" fmla="*/ 4580372 h 7279291"/>
              <a:gd name="connsiteX50" fmla="*/ 0 w 12451114"/>
              <a:gd name="connsiteY50" fmla="*/ 3864420 h 7279291"/>
              <a:gd name="connsiteX51" fmla="*/ 0 w 12451114"/>
              <a:gd name="connsiteY51" fmla="*/ 2915368 h 7279291"/>
              <a:gd name="connsiteX52" fmla="*/ 0 w 12451114"/>
              <a:gd name="connsiteY52" fmla="*/ 1966318 h 7279291"/>
              <a:gd name="connsiteX53" fmla="*/ 0 w 12451114"/>
              <a:gd name="connsiteY53" fmla="*/ 725891 h 7279291"/>
              <a:gd name="connsiteX0" fmla="*/ 0 w 12451114"/>
              <a:gd name="connsiteY0" fmla="*/ 725891 h 7279291"/>
              <a:gd name="connsiteX1" fmla="*/ 604162 w 12451114"/>
              <a:gd name="connsiteY1" fmla="*/ 0 h 7279291"/>
              <a:gd name="connsiteX2" fmla="*/ 1531693 w 12451114"/>
              <a:gd name="connsiteY2" fmla="*/ 0 h 7279291"/>
              <a:gd name="connsiteX3" fmla="*/ 1897083 w 12451114"/>
              <a:gd name="connsiteY3" fmla="*/ 0 h 7279291"/>
              <a:gd name="connsiteX4" fmla="*/ 2712185 w 12451114"/>
              <a:gd name="connsiteY4" fmla="*/ 0 h 7279291"/>
              <a:gd name="connsiteX5" fmla="*/ 3190003 w 12451114"/>
              <a:gd name="connsiteY5" fmla="*/ 0 h 7279291"/>
              <a:gd name="connsiteX6" fmla="*/ 4117534 w 12451114"/>
              <a:gd name="connsiteY6" fmla="*/ 0 h 7279291"/>
              <a:gd name="connsiteX7" fmla="*/ 5045064 w 12451114"/>
              <a:gd name="connsiteY7" fmla="*/ 0 h 7279291"/>
              <a:gd name="connsiteX8" fmla="*/ 5522882 w 12451114"/>
              <a:gd name="connsiteY8" fmla="*/ 0 h 7279291"/>
              <a:gd name="connsiteX9" fmla="*/ 6225557 w 12451114"/>
              <a:gd name="connsiteY9" fmla="*/ 0 h 7279291"/>
              <a:gd name="connsiteX10" fmla="*/ 7153087 w 12451114"/>
              <a:gd name="connsiteY10" fmla="*/ 0 h 7279291"/>
              <a:gd name="connsiteX11" fmla="*/ 7630905 w 12451114"/>
              <a:gd name="connsiteY11" fmla="*/ 0 h 7279291"/>
              <a:gd name="connsiteX12" fmla="*/ 8221151 w 12451114"/>
              <a:gd name="connsiteY12" fmla="*/ 0 h 7279291"/>
              <a:gd name="connsiteX13" fmla="*/ 9148681 w 12451114"/>
              <a:gd name="connsiteY13" fmla="*/ 0 h 7279291"/>
              <a:gd name="connsiteX14" fmla="*/ 9738928 w 12451114"/>
              <a:gd name="connsiteY14" fmla="*/ 0 h 7279291"/>
              <a:gd name="connsiteX15" fmla="*/ 10554030 w 12451114"/>
              <a:gd name="connsiteY15" fmla="*/ 0 h 7279291"/>
              <a:gd name="connsiteX16" fmla="*/ 11846951 w 12451114"/>
              <a:gd name="connsiteY16" fmla="*/ 0 h 7279291"/>
              <a:gd name="connsiteX17" fmla="*/ 12451114 w 12451114"/>
              <a:gd name="connsiteY17" fmla="*/ 725891 h 7279291"/>
              <a:gd name="connsiteX18" fmla="*/ 12451114 w 12451114"/>
              <a:gd name="connsiteY18" fmla="*/ 1500117 h 7279291"/>
              <a:gd name="connsiteX19" fmla="*/ 12451114 w 12451114"/>
              <a:gd name="connsiteY19" fmla="*/ 2274343 h 7279291"/>
              <a:gd name="connsiteX20" fmla="*/ 12451114 w 12451114"/>
              <a:gd name="connsiteY20" fmla="*/ 2932019 h 7279291"/>
              <a:gd name="connsiteX21" fmla="*/ 12451114 w 12451114"/>
              <a:gd name="connsiteY21" fmla="*/ 3706245 h 7279291"/>
              <a:gd name="connsiteX22" fmla="*/ 12451114 w 12451114"/>
              <a:gd name="connsiteY22" fmla="*/ 4538746 h 7279291"/>
              <a:gd name="connsiteX23" fmla="*/ 12451114 w 12451114"/>
              <a:gd name="connsiteY23" fmla="*/ 5196422 h 7279291"/>
              <a:gd name="connsiteX24" fmla="*/ 12451114 w 12451114"/>
              <a:gd name="connsiteY24" fmla="*/ 6553399 h 7279291"/>
              <a:gd name="connsiteX25" fmla="*/ 11846951 w 12451114"/>
              <a:gd name="connsiteY25" fmla="*/ 7279291 h 7279291"/>
              <a:gd name="connsiteX26" fmla="*/ 11369132 w 12451114"/>
              <a:gd name="connsiteY26" fmla="*/ 7279291 h 7279291"/>
              <a:gd name="connsiteX27" fmla="*/ 10554030 w 12451114"/>
              <a:gd name="connsiteY27" fmla="*/ 7279291 h 7279291"/>
              <a:gd name="connsiteX28" fmla="*/ 9626500 w 12451114"/>
              <a:gd name="connsiteY28" fmla="*/ 7279291 h 7279291"/>
              <a:gd name="connsiteX29" fmla="*/ 8923826 w 12451114"/>
              <a:gd name="connsiteY29" fmla="*/ 7279291 h 7279291"/>
              <a:gd name="connsiteX30" fmla="*/ 8558435 w 12451114"/>
              <a:gd name="connsiteY30" fmla="*/ 7279291 h 7279291"/>
              <a:gd name="connsiteX31" fmla="*/ 7855760 w 12451114"/>
              <a:gd name="connsiteY31" fmla="*/ 7279291 h 7279291"/>
              <a:gd name="connsiteX32" fmla="*/ 6928231 w 12451114"/>
              <a:gd name="connsiteY32" fmla="*/ 7279291 h 7279291"/>
              <a:gd name="connsiteX33" fmla="*/ 6225557 w 12451114"/>
              <a:gd name="connsiteY33" fmla="*/ 7279291 h 7279291"/>
              <a:gd name="connsiteX34" fmla="*/ 5860166 w 12451114"/>
              <a:gd name="connsiteY34" fmla="*/ 7279291 h 7279291"/>
              <a:gd name="connsiteX35" fmla="*/ 5494775 w 12451114"/>
              <a:gd name="connsiteY35" fmla="*/ 7279291 h 7279291"/>
              <a:gd name="connsiteX36" fmla="*/ 4792101 w 12451114"/>
              <a:gd name="connsiteY36" fmla="*/ 7279291 h 7279291"/>
              <a:gd name="connsiteX37" fmla="*/ 4089427 w 12451114"/>
              <a:gd name="connsiteY37" fmla="*/ 7279291 h 7279291"/>
              <a:gd name="connsiteX38" fmla="*/ 3724036 w 12451114"/>
              <a:gd name="connsiteY38" fmla="*/ 7279291 h 7279291"/>
              <a:gd name="connsiteX39" fmla="*/ 3133790 w 12451114"/>
              <a:gd name="connsiteY39" fmla="*/ 7279291 h 7279291"/>
              <a:gd name="connsiteX40" fmla="*/ 2431115 w 12451114"/>
              <a:gd name="connsiteY40" fmla="*/ 7279291 h 7279291"/>
              <a:gd name="connsiteX41" fmla="*/ 2065725 w 12451114"/>
              <a:gd name="connsiteY41" fmla="*/ 7279291 h 7279291"/>
              <a:gd name="connsiteX42" fmla="*/ 604162 w 12451114"/>
              <a:gd name="connsiteY42" fmla="*/ 7279291 h 7279291"/>
              <a:gd name="connsiteX43" fmla="*/ 0 w 12451114"/>
              <a:gd name="connsiteY43" fmla="*/ 6553399 h 7279291"/>
              <a:gd name="connsiteX44" fmla="*/ 0 w 12451114"/>
              <a:gd name="connsiteY44" fmla="*/ 5720898 h 7279291"/>
              <a:gd name="connsiteX45" fmla="*/ 0 w 12451114"/>
              <a:gd name="connsiteY45" fmla="*/ 4771847 h 7279291"/>
              <a:gd name="connsiteX46" fmla="*/ 0 w 12451114"/>
              <a:gd name="connsiteY46" fmla="*/ 4114171 h 7279291"/>
              <a:gd name="connsiteX47" fmla="*/ 0 w 12451114"/>
              <a:gd name="connsiteY47" fmla="*/ 3398219 h 7279291"/>
              <a:gd name="connsiteX48" fmla="*/ 0 w 12451114"/>
              <a:gd name="connsiteY48" fmla="*/ 2623993 h 7279291"/>
              <a:gd name="connsiteX49" fmla="*/ 0 w 12451114"/>
              <a:gd name="connsiteY49" fmla="*/ 1791492 h 7279291"/>
              <a:gd name="connsiteX50" fmla="*/ 0 w 12451114"/>
              <a:gd name="connsiteY50" fmla="*/ 725891 h 7279291"/>
              <a:gd name="connsiteX0" fmla="*/ 0 w 12451114"/>
              <a:gd name="connsiteY0" fmla="*/ 725891 h 7279291"/>
              <a:gd name="connsiteX1" fmla="*/ 604162 w 12451114"/>
              <a:gd name="connsiteY1" fmla="*/ 0 h 7279291"/>
              <a:gd name="connsiteX2" fmla="*/ 969553 w 12451114"/>
              <a:gd name="connsiteY2" fmla="*/ 0 h 7279291"/>
              <a:gd name="connsiteX3" fmla="*/ 1672228 w 12451114"/>
              <a:gd name="connsiteY3" fmla="*/ 0 h 7279291"/>
              <a:gd name="connsiteX4" fmla="*/ 2150046 w 12451114"/>
              <a:gd name="connsiteY4" fmla="*/ 0 h 7279291"/>
              <a:gd name="connsiteX5" fmla="*/ 2965148 w 12451114"/>
              <a:gd name="connsiteY5" fmla="*/ 0 h 7279291"/>
              <a:gd name="connsiteX6" fmla="*/ 3892678 w 12451114"/>
              <a:gd name="connsiteY6" fmla="*/ 0 h 7279291"/>
              <a:gd name="connsiteX7" fmla="*/ 4820208 w 12451114"/>
              <a:gd name="connsiteY7" fmla="*/ 0 h 7279291"/>
              <a:gd name="connsiteX8" fmla="*/ 5410455 w 12451114"/>
              <a:gd name="connsiteY8" fmla="*/ 0 h 7279291"/>
              <a:gd name="connsiteX9" fmla="*/ 6225557 w 12451114"/>
              <a:gd name="connsiteY9" fmla="*/ 0 h 7279291"/>
              <a:gd name="connsiteX10" fmla="*/ 7040658 w 12451114"/>
              <a:gd name="connsiteY10" fmla="*/ 0 h 7279291"/>
              <a:gd name="connsiteX11" fmla="*/ 7630905 w 12451114"/>
              <a:gd name="connsiteY11" fmla="*/ 0 h 7279291"/>
              <a:gd name="connsiteX12" fmla="*/ 8221151 w 12451114"/>
              <a:gd name="connsiteY12" fmla="*/ 0 h 7279291"/>
              <a:gd name="connsiteX13" fmla="*/ 8811397 w 12451114"/>
              <a:gd name="connsiteY13" fmla="*/ 0 h 7279291"/>
              <a:gd name="connsiteX14" fmla="*/ 9626500 w 12451114"/>
              <a:gd name="connsiteY14" fmla="*/ 0 h 7279291"/>
              <a:gd name="connsiteX15" fmla="*/ 10216747 w 12451114"/>
              <a:gd name="connsiteY15" fmla="*/ 0 h 7279291"/>
              <a:gd name="connsiteX16" fmla="*/ 10806993 w 12451114"/>
              <a:gd name="connsiteY16" fmla="*/ 0 h 7279291"/>
              <a:gd name="connsiteX17" fmla="*/ 11846951 w 12451114"/>
              <a:gd name="connsiteY17" fmla="*/ 0 h 7279291"/>
              <a:gd name="connsiteX18" fmla="*/ 12451114 w 12451114"/>
              <a:gd name="connsiteY18" fmla="*/ 725891 h 7279291"/>
              <a:gd name="connsiteX19" fmla="*/ 12451114 w 12451114"/>
              <a:gd name="connsiteY19" fmla="*/ 1616667 h 7279291"/>
              <a:gd name="connsiteX20" fmla="*/ 12451114 w 12451114"/>
              <a:gd name="connsiteY20" fmla="*/ 2449169 h 7279291"/>
              <a:gd name="connsiteX21" fmla="*/ 12451114 w 12451114"/>
              <a:gd name="connsiteY21" fmla="*/ 3165119 h 7279291"/>
              <a:gd name="connsiteX22" fmla="*/ 12451114 w 12451114"/>
              <a:gd name="connsiteY22" fmla="*/ 4114171 h 7279291"/>
              <a:gd name="connsiteX23" fmla="*/ 12451114 w 12451114"/>
              <a:gd name="connsiteY23" fmla="*/ 4888397 h 7279291"/>
              <a:gd name="connsiteX24" fmla="*/ 12451114 w 12451114"/>
              <a:gd name="connsiteY24" fmla="*/ 5837448 h 7279291"/>
              <a:gd name="connsiteX25" fmla="*/ 12451114 w 12451114"/>
              <a:gd name="connsiteY25" fmla="*/ 6553399 h 7279291"/>
              <a:gd name="connsiteX26" fmla="*/ 11846951 w 12451114"/>
              <a:gd name="connsiteY26" fmla="*/ 7279291 h 7279291"/>
              <a:gd name="connsiteX27" fmla="*/ 11256704 w 12451114"/>
              <a:gd name="connsiteY27" fmla="*/ 7279291 h 7279291"/>
              <a:gd name="connsiteX28" fmla="*/ 10891314 w 12451114"/>
              <a:gd name="connsiteY28" fmla="*/ 7279291 h 7279291"/>
              <a:gd name="connsiteX29" fmla="*/ 10413495 w 12451114"/>
              <a:gd name="connsiteY29" fmla="*/ 7279291 h 7279291"/>
              <a:gd name="connsiteX30" fmla="*/ 9710821 w 12451114"/>
              <a:gd name="connsiteY30" fmla="*/ 7279291 h 7279291"/>
              <a:gd name="connsiteX31" fmla="*/ 9233002 w 12451114"/>
              <a:gd name="connsiteY31" fmla="*/ 7279291 h 7279291"/>
              <a:gd name="connsiteX32" fmla="*/ 8867612 w 12451114"/>
              <a:gd name="connsiteY32" fmla="*/ 7279291 h 7279291"/>
              <a:gd name="connsiteX33" fmla="*/ 8277365 w 12451114"/>
              <a:gd name="connsiteY33" fmla="*/ 7279291 h 7279291"/>
              <a:gd name="connsiteX34" fmla="*/ 7799547 w 12451114"/>
              <a:gd name="connsiteY34" fmla="*/ 7279291 h 7279291"/>
              <a:gd name="connsiteX35" fmla="*/ 7434157 w 12451114"/>
              <a:gd name="connsiteY35" fmla="*/ 7279291 h 7279291"/>
              <a:gd name="connsiteX36" fmla="*/ 6619054 w 12451114"/>
              <a:gd name="connsiteY36" fmla="*/ 7279291 h 7279291"/>
              <a:gd name="connsiteX37" fmla="*/ 5916380 w 12451114"/>
              <a:gd name="connsiteY37" fmla="*/ 7279291 h 7279291"/>
              <a:gd name="connsiteX38" fmla="*/ 5213705 w 12451114"/>
              <a:gd name="connsiteY38" fmla="*/ 7279291 h 7279291"/>
              <a:gd name="connsiteX39" fmla="*/ 4623459 w 12451114"/>
              <a:gd name="connsiteY39" fmla="*/ 7279291 h 7279291"/>
              <a:gd name="connsiteX40" fmla="*/ 4033213 w 12451114"/>
              <a:gd name="connsiteY40" fmla="*/ 7279291 h 7279291"/>
              <a:gd name="connsiteX41" fmla="*/ 3218111 w 12451114"/>
              <a:gd name="connsiteY41" fmla="*/ 7279291 h 7279291"/>
              <a:gd name="connsiteX42" fmla="*/ 2627865 w 12451114"/>
              <a:gd name="connsiteY42" fmla="*/ 7279291 h 7279291"/>
              <a:gd name="connsiteX43" fmla="*/ 2262474 w 12451114"/>
              <a:gd name="connsiteY43" fmla="*/ 7279291 h 7279291"/>
              <a:gd name="connsiteX44" fmla="*/ 1559799 w 12451114"/>
              <a:gd name="connsiteY44" fmla="*/ 7279291 h 7279291"/>
              <a:gd name="connsiteX45" fmla="*/ 604162 w 12451114"/>
              <a:gd name="connsiteY45" fmla="*/ 7279291 h 7279291"/>
              <a:gd name="connsiteX46" fmla="*/ 0 w 12451114"/>
              <a:gd name="connsiteY46" fmla="*/ 6553399 h 7279291"/>
              <a:gd name="connsiteX47" fmla="*/ 0 w 12451114"/>
              <a:gd name="connsiteY47" fmla="*/ 5895724 h 7279291"/>
              <a:gd name="connsiteX48" fmla="*/ 0 w 12451114"/>
              <a:gd name="connsiteY48" fmla="*/ 5238048 h 7279291"/>
              <a:gd name="connsiteX49" fmla="*/ 0 w 12451114"/>
              <a:gd name="connsiteY49" fmla="*/ 4580372 h 7279291"/>
              <a:gd name="connsiteX50" fmla="*/ 0 w 12451114"/>
              <a:gd name="connsiteY50" fmla="*/ 3864420 h 7279291"/>
              <a:gd name="connsiteX51" fmla="*/ 0 w 12451114"/>
              <a:gd name="connsiteY51" fmla="*/ 2915368 h 7279291"/>
              <a:gd name="connsiteX52" fmla="*/ 0 w 12451114"/>
              <a:gd name="connsiteY52" fmla="*/ 1966318 h 7279291"/>
              <a:gd name="connsiteX53" fmla="*/ 0 w 12451114"/>
              <a:gd name="connsiteY53" fmla="*/ 725891 h 727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451114" h="7279291" fill="none" extrusionOk="0">
                <a:moveTo>
                  <a:pt x="0" y="725891"/>
                </a:moveTo>
                <a:cubicBezTo>
                  <a:pt x="-62340" y="358531"/>
                  <a:pt x="363599" y="-87387"/>
                  <a:pt x="604162" y="0"/>
                </a:cubicBezTo>
                <a:cubicBezTo>
                  <a:pt x="675791" y="20967"/>
                  <a:pt x="801852" y="-44715"/>
                  <a:pt x="969553" y="0"/>
                </a:cubicBezTo>
                <a:cubicBezTo>
                  <a:pt x="1164468" y="52432"/>
                  <a:pt x="1262490" y="-33091"/>
                  <a:pt x="1672228" y="0"/>
                </a:cubicBezTo>
                <a:cubicBezTo>
                  <a:pt x="2006532" y="-4585"/>
                  <a:pt x="1959441" y="-15399"/>
                  <a:pt x="2150046" y="0"/>
                </a:cubicBezTo>
                <a:cubicBezTo>
                  <a:pt x="2340767" y="-77857"/>
                  <a:pt x="2558696" y="-39340"/>
                  <a:pt x="2965148" y="0"/>
                </a:cubicBezTo>
                <a:cubicBezTo>
                  <a:pt x="3304272" y="-28411"/>
                  <a:pt x="3582785" y="-32850"/>
                  <a:pt x="3892678" y="0"/>
                </a:cubicBezTo>
                <a:cubicBezTo>
                  <a:pt x="4162645" y="-20577"/>
                  <a:pt x="4328707" y="16925"/>
                  <a:pt x="4820208" y="0"/>
                </a:cubicBezTo>
                <a:cubicBezTo>
                  <a:pt x="5306939" y="56407"/>
                  <a:pt x="5198456" y="-27932"/>
                  <a:pt x="5410455" y="0"/>
                </a:cubicBezTo>
                <a:cubicBezTo>
                  <a:pt x="5578429" y="-22847"/>
                  <a:pt x="5833339" y="-94863"/>
                  <a:pt x="6225557" y="0"/>
                </a:cubicBezTo>
                <a:cubicBezTo>
                  <a:pt x="6623442" y="23383"/>
                  <a:pt x="6870749" y="-10435"/>
                  <a:pt x="7040658" y="0"/>
                </a:cubicBezTo>
                <a:cubicBezTo>
                  <a:pt x="7226157" y="44057"/>
                  <a:pt x="7365299" y="41560"/>
                  <a:pt x="7630905" y="0"/>
                </a:cubicBezTo>
                <a:cubicBezTo>
                  <a:pt x="7885759" y="-34362"/>
                  <a:pt x="8092917" y="-64727"/>
                  <a:pt x="8221151" y="0"/>
                </a:cubicBezTo>
                <a:cubicBezTo>
                  <a:pt x="8402577" y="-180"/>
                  <a:pt x="8717059" y="-20171"/>
                  <a:pt x="8811397" y="0"/>
                </a:cubicBezTo>
                <a:cubicBezTo>
                  <a:pt x="8956266" y="30073"/>
                  <a:pt x="9379882" y="139103"/>
                  <a:pt x="9626500" y="0"/>
                </a:cubicBezTo>
                <a:cubicBezTo>
                  <a:pt x="9863815" y="-55510"/>
                  <a:pt x="10084040" y="-24497"/>
                  <a:pt x="10216747" y="0"/>
                </a:cubicBezTo>
                <a:cubicBezTo>
                  <a:pt x="10402948" y="50412"/>
                  <a:pt x="10658865" y="76828"/>
                  <a:pt x="10806993" y="0"/>
                </a:cubicBezTo>
                <a:cubicBezTo>
                  <a:pt x="10988315" y="44358"/>
                  <a:pt x="11304442" y="-89905"/>
                  <a:pt x="11846951" y="0"/>
                </a:cubicBezTo>
                <a:cubicBezTo>
                  <a:pt x="12188585" y="155056"/>
                  <a:pt x="12444560" y="187085"/>
                  <a:pt x="12451114" y="725891"/>
                </a:cubicBezTo>
                <a:cubicBezTo>
                  <a:pt x="12453586" y="1025637"/>
                  <a:pt x="12445738" y="1355749"/>
                  <a:pt x="12451114" y="1616667"/>
                </a:cubicBezTo>
                <a:cubicBezTo>
                  <a:pt x="12421967" y="1904561"/>
                  <a:pt x="12432759" y="2080373"/>
                  <a:pt x="12451114" y="2449169"/>
                </a:cubicBezTo>
                <a:cubicBezTo>
                  <a:pt x="12446795" y="2744432"/>
                  <a:pt x="12444695" y="2936087"/>
                  <a:pt x="12451114" y="3165119"/>
                </a:cubicBezTo>
                <a:cubicBezTo>
                  <a:pt x="12537816" y="3430156"/>
                  <a:pt x="12468348" y="3936077"/>
                  <a:pt x="12451114" y="4114171"/>
                </a:cubicBezTo>
                <a:cubicBezTo>
                  <a:pt x="12402018" y="4320703"/>
                  <a:pt x="12518102" y="4744516"/>
                  <a:pt x="12451114" y="4888397"/>
                </a:cubicBezTo>
                <a:cubicBezTo>
                  <a:pt x="12309747" y="5135560"/>
                  <a:pt x="12547755" y="5486761"/>
                  <a:pt x="12451114" y="5837448"/>
                </a:cubicBezTo>
                <a:cubicBezTo>
                  <a:pt x="12413856" y="6241489"/>
                  <a:pt x="12491743" y="6327156"/>
                  <a:pt x="12451114" y="6553399"/>
                </a:cubicBezTo>
                <a:cubicBezTo>
                  <a:pt x="12408103" y="6931589"/>
                  <a:pt x="12172067" y="7285734"/>
                  <a:pt x="11846951" y="7279291"/>
                </a:cubicBezTo>
                <a:cubicBezTo>
                  <a:pt x="11523401" y="7280519"/>
                  <a:pt x="11413100" y="7225363"/>
                  <a:pt x="11256704" y="7279291"/>
                </a:cubicBezTo>
                <a:cubicBezTo>
                  <a:pt x="11114099" y="7322180"/>
                  <a:pt x="11053833" y="7264544"/>
                  <a:pt x="10891314" y="7279291"/>
                </a:cubicBezTo>
                <a:cubicBezTo>
                  <a:pt x="10713268" y="7263334"/>
                  <a:pt x="10504873" y="7252532"/>
                  <a:pt x="10413495" y="7279291"/>
                </a:cubicBezTo>
                <a:cubicBezTo>
                  <a:pt x="10299883" y="7342028"/>
                  <a:pt x="10036265" y="7255395"/>
                  <a:pt x="9710821" y="7279291"/>
                </a:cubicBezTo>
                <a:cubicBezTo>
                  <a:pt x="9424740" y="7263225"/>
                  <a:pt x="9373346" y="7245517"/>
                  <a:pt x="9233002" y="7279291"/>
                </a:cubicBezTo>
                <a:cubicBezTo>
                  <a:pt x="9054440" y="7322327"/>
                  <a:pt x="8970139" y="7267097"/>
                  <a:pt x="8867612" y="7279291"/>
                </a:cubicBezTo>
                <a:cubicBezTo>
                  <a:pt x="8742463" y="7285766"/>
                  <a:pt x="8564810" y="7332992"/>
                  <a:pt x="8277365" y="7279291"/>
                </a:cubicBezTo>
                <a:cubicBezTo>
                  <a:pt x="8063645" y="7294076"/>
                  <a:pt x="7933864" y="7258113"/>
                  <a:pt x="7799547" y="7279291"/>
                </a:cubicBezTo>
                <a:cubicBezTo>
                  <a:pt x="7696732" y="7275901"/>
                  <a:pt x="7535267" y="7277385"/>
                  <a:pt x="7434157" y="7279291"/>
                </a:cubicBezTo>
                <a:cubicBezTo>
                  <a:pt x="7311372" y="7199449"/>
                  <a:pt x="6838358" y="7167194"/>
                  <a:pt x="6619054" y="7279291"/>
                </a:cubicBezTo>
                <a:cubicBezTo>
                  <a:pt x="6296118" y="7349061"/>
                  <a:pt x="6218631" y="7197472"/>
                  <a:pt x="5916380" y="7279291"/>
                </a:cubicBezTo>
                <a:cubicBezTo>
                  <a:pt x="5619644" y="7332831"/>
                  <a:pt x="5509706" y="7305449"/>
                  <a:pt x="5213705" y="7279291"/>
                </a:cubicBezTo>
                <a:cubicBezTo>
                  <a:pt x="4893654" y="7273335"/>
                  <a:pt x="4887247" y="7318797"/>
                  <a:pt x="4623459" y="7279291"/>
                </a:cubicBezTo>
                <a:cubicBezTo>
                  <a:pt x="4386911" y="7220686"/>
                  <a:pt x="4302831" y="7275081"/>
                  <a:pt x="4033213" y="7279291"/>
                </a:cubicBezTo>
                <a:cubicBezTo>
                  <a:pt x="3705511" y="7240978"/>
                  <a:pt x="3371366" y="7326694"/>
                  <a:pt x="3218111" y="7279291"/>
                </a:cubicBezTo>
                <a:cubicBezTo>
                  <a:pt x="3066090" y="7274784"/>
                  <a:pt x="2945349" y="7258048"/>
                  <a:pt x="2627865" y="7279291"/>
                </a:cubicBezTo>
                <a:cubicBezTo>
                  <a:pt x="2325875" y="7311773"/>
                  <a:pt x="2439195" y="7236031"/>
                  <a:pt x="2262474" y="7279291"/>
                </a:cubicBezTo>
                <a:cubicBezTo>
                  <a:pt x="2183338" y="7340649"/>
                  <a:pt x="1782310" y="7336302"/>
                  <a:pt x="1559799" y="7279291"/>
                </a:cubicBezTo>
                <a:cubicBezTo>
                  <a:pt x="1244015" y="7279962"/>
                  <a:pt x="884574" y="7240261"/>
                  <a:pt x="604162" y="7279291"/>
                </a:cubicBezTo>
                <a:cubicBezTo>
                  <a:pt x="328421" y="7205865"/>
                  <a:pt x="-35339" y="6963335"/>
                  <a:pt x="0" y="6553399"/>
                </a:cubicBezTo>
                <a:cubicBezTo>
                  <a:pt x="-14094" y="6399036"/>
                  <a:pt x="2758" y="6007976"/>
                  <a:pt x="0" y="5895724"/>
                </a:cubicBezTo>
                <a:cubicBezTo>
                  <a:pt x="6049" y="5805240"/>
                  <a:pt x="6189" y="5547391"/>
                  <a:pt x="0" y="5238048"/>
                </a:cubicBezTo>
                <a:cubicBezTo>
                  <a:pt x="17745" y="4988828"/>
                  <a:pt x="74469" y="4761446"/>
                  <a:pt x="0" y="4580372"/>
                </a:cubicBezTo>
                <a:cubicBezTo>
                  <a:pt x="-27674" y="4429500"/>
                  <a:pt x="-52161" y="4095981"/>
                  <a:pt x="0" y="3864420"/>
                </a:cubicBezTo>
                <a:cubicBezTo>
                  <a:pt x="-60267" y="3572496"/>
                  <a:pt x="-28898" y="3223697"/>
                  <a:pt x="0" y="2915368"/>
                </a:cubicBezTo>
                <a:cubicBezTo>
                  <a:pt x="5438" y="2562925"/>
                  <a:pt x="-62771" y="2147332"/>
                  <a:pt x="0" y="1966318"/>
                </a:cubicBezTo>
                <a:cubicBezTo>
                  <a:pt x="-38440" y="1704168"/>
                  <a:pt x="2347" y="1201817"/>
                  <a:pt x="0" y="725891"/>
                </a:cubicBezTo>
                <a:close/>
              </a:path>
              <a:path w="12451114" h="7279291" stroke="0" extrusionOk="0">
                <a:moveTo>
                  <a:pt x="0" y="725891"/>
                </a:moveTo>
                <a:cubicBezTo>
                  <a:pt x="28118" y="288086"/>
                  <a:pt x="370249" y="125526"/>
                  <a:pt x="604162" y="0"/>
                </a:cubicBezTo>
                <a:cubicBezTo>
                  <a:pt x="933301" y="-71343"/>
                  <a:pt x="1256238" y="-19028"/>
                  <a:pt x="1531693" y="0"/>
                </a:cubicBezTo>
                <a:cubicBezTo>
                  <a:pt x="1777343" y="28946"/>
                  <a:pt x="1772630" y="1204"/>
                  <a:pt x="1897083" y="0"/>
                </a:cubicBezTo>
                <a:cubicBezTo>
                  <a:pt x="1948912" y="-52871"/>
                  <a:pt x="2474579" y="-5108"/>
                  <a:pt x="2712185" y="0"/>
                </a:cubicBezTo>
                <a:cubicBezTo>
                  <a:pt x="3036302" y="-1693"/>
                  <a:pt x="3023884" y="-20040"/>
                  <a:pt x="3190003" y="0"/>
                </a:cubicBezTo>
                <a:cubicBezTo>
                  <a:pt x="3271012" y="9503"/>
                  <a:pt x="3945263" y="-116112"/>
                  <a:pt x="4117534" y="0"/>
                </a:cubicBezTo>
                <a:cubicBezTo>
                  <a:pt x="4334588" y="155114"/>
                  <a:pt x="4637617" y="139515"/>
                  <a:pt x="5045064" y="0"/>
                </a:cubicBezTo>
                <a:cubicBezTo>
                  <a:pt x="5535382" y="-49181"/>
                  <a:pt x="5249999" y="-41898"/>
                  <a:pt x="5522882" y="0"/>
                </a:cubicBezTo>
                <a:cubicBezTo>
                  <a:pt x="5717142" y="-87112"/>
                  <a:pt x="6014093" y="-65417"/>
                  <a:pt x="6225557" y="0"/>
                </a:cubicBezTo>
                <a:cubicBezTo>
                  <a:pt x="6379236" y="121669"/>
                  <a:pt x="6842280" y="-28388"/>
                  <a:pt x="7153087" y="0"/>
                </a:cubicBezTo>
                <a:cubicBezTo>
                  <a:pt x="7504142" y="-50799"/>
                  <a:pt x="7519954" y="-15294"/>
                  <a:pt x="7630905" y="0"/>
                </a:cubicBezTo>
                <a:cubicBezTo>
                  <a:pt x="7701050" y="-4615"/>
                  <a:pt x="7970714" y="-8904"/>
                  <a:pt x="8221151" y="0"/>
                </a:cubicBezTo>
                <a:cubicBezTo>
                  <a:pt x="8458313" y="-61746"/>
                  <a:pt x="8874552" y="116524"/>
                  <a:pt x="9148681" y="0"/>
                </a:cubicBezTo>
                <a:cubicBezTo>
                  <a:pt x="9420940" y="-36782"/>
                  <a:pt x="9507689" y="11119"/>
                  <a:pt x="9738928" y="0"/>
                </a:cubicBezTo>
                <a:cubicBezTo>
                  <a:pt x="9941293" y="-9473"/>
                  <a:pt x="10353614" y="-80502"/>
                  <a:pt x="10554030" y="0"/>
                </a:cubicBezTo>
                <a:cubicBezTo>
                  <a:pt x="10913774" y="-67438"/>
                  <a:pt x="11286083" y="103444"/>
                  <a:pt x="11846951" y="0"/>
                </a:cubicBezTo>
                <a:cubicBezTo>
                  <a:pt x="12040835" y="7003"/>
                  <a:pt x="12394743" y="171512"/>
                  <a:pt x="12451114" y="725891"/>
                </a:cubicBezTo>
                <a:cubicBezTo>
                  <a:pt x="12521218" y="1072296"/>
                  <a:pt x="12423864" y="1157422"/>
                  <a:pt x="12451114" y="1500117"/>
                </a:cubicBezTo>
                <a:cubicBezTo>
                  <a:pt x="12515118" y="1757779"/>
                  <a:pt x="12435858" y="1982511"/>
                  <a:pt x="12451114" y="2274343"/>
                </a:cubicBezTo>
                <a:cubicBezTo>
                  <a:pt x="12470978" y="2594968"/>
                  <a:pt x="12452731" y="2690411"/>
                  <a:pt x="12451114" y="2932019"/>
                </a:cubicBezTo>
                <a:cubicBezTo>
                  <a:pt x="12362459" y="3080895"/>
                  <a:pt x="12531100" y="3417391"/>
                  <a:pt x="12451114" y="3706245"/>
                </a:cubicBezTo>
                <a:cubicBezTo>
                  <a:pt x="12357171" y="3970632"/>
                  <a:pt x="12412960" y="4248365"/>
                  <a:pt x="12451114" y="4538746"/>
                </a:cubicBezTo>
                <a:cubicBezTo>
                  <a:pt x="12474372" y="4840384"/>
                  <a:pt x="12406208" y="4932045"/>
                  <a:pt x="12451114" y="5196422"/>
                </a:cubicBezTo>
                <a:cubicBezTo>
                  <a:pt x="12432778" y="5314175"/>
                  <a:pt x="12529865" y="5779553"/>
                  <a:pt x="12451114" y="6553399"/>
                </a:cubicBezTo>
                <a:cubicBezTo>
                  <a:pt x="12557415" y="6875957"/>
                  <a:pt x="12165761" y="7224295"/>
                  <a:pt x="11846951" y="7279291"/>
                </a:cubicBezTo>
                <a:cubicBezTo>
                  <a:pt x="11655743" y="7230512"/>
                  <a:pt x="11542963" y="7235870"/>
                  <a:pt x="11369132" y="7279291"/>
                </a:cubicBezTo>
                <a:cubicBezTo>
                  <a:pt x="11303298" y="7258649"/>
                  <a:pt x="10922278" y="7215389"/>
                  <a:pt x="10554030" y="7279291"/>
                </a:cubicBezTo>
                <a:cubicBezTo>
                  <a:pt x="10308479" y="7257744"/>
                  <a:pt x="10121550" y="7307003"/>
                  <a:pt x="9626500" y="7279291"/>
                </a:cubicBezTo>
                <a:cubicBezTo>
                  <a:pt x="9167022" y="7269052"/>
                  <a:pt x="9118875" y="7329420"/>
                  <a:pt x="8923826" y="7279291"/>
                </a:cubicBezTo>
                <a:cubicBezTo>
                  <a:pt x="8739142" y="7238438"/>
                  <a:pt x="8717341" y="7276418"/>
                  <a:pt x="8558435" y="7279291"/>
                </a:cubicBezTo>
                <a:cubicBezTo>
                  <a:pt x="8325405" y="7257026"/>
                  <a:pt x="8035719" y="7307268"/>
                  <a:pt x="7855760" y="7279291"/>
                </a:cubicBezTo>
                <a:cubicBezTo>
                  <a:pt x="7713855" y="7243361"/>
                  <a:pt x="7423378" y="7359625"/>
                  <a:pt x="6928231" y="7279291"/>
                </a:cubicBezTo>
                <a:cubicBezTo>
                  <a:pt x="6483128" y="7230420"/>
                  <a:pt x="6430518" y="7305123"/>
                  <a:pt x="6225557" y="7279291"/>
                </a:cubicBezTo>
                <a:cubicBezTo>
                  <a:pt x="6001820" y="7242266"/>
                  <a:pt x="5958192" y="7285988"/>
                  <a:pt x="5860166" y="7279291"/>
                </a:cubicBezTo>
                <a:cubicBezTo>
                  <a:pt x="5734544" y="7299701"/>
                  <a:pt x="5660937" y="7263860"/>
                  <a:pt x="5494775" y="7279291"/>
                </a:cubicBezTo>
                <a:cubicBezTo>
                  <a:pt x="5277137" y="7275327"/>
                  <a:pt x="5027864" y="7254509"/>
                  <a:pt x="4792101" y="7279291"/>
                </a:cubicBezTo>
                <a:cubicBezTo>
                  <a:pt x="4640124" y="7363853"/>
                  <a:pt x="4366439" y="7221082"/>
                  <a:pt x="4089427" y="7279291"/>
                </a:cubicBezTo>
                <a:cubicBezTo>
                  <a:pt x="3859903" y="7299257"/>
                  <a:pt x="3864661" y="7249080"/>
                  <a:pt x="3724036" y="7279291"/>
                </a:cubicBezTo>
                <a:cubicBezTo>
                  <a:pt x="3598914" y="7278330"/>
                  <a:pt x="3223046" y="7306572"/>
                  <a:pt x="3133790" y="7279291"/>
                </a:cubicBezTo>
                <a:cubicBezTo>
                  <a:pt x="2989530" y="7190221"/>
                  <a:pt x="2585032" y="7323322"/>
                  <a:pt x="2431115" y="7279291"/>
                </a:cubicBezTo>
                <a:cubicBezTo>
                  <a:pt x="2311708" y="7285104"/>
                  <a:pt x="2224384" y="7239542"/>
                  <a:pt x="2065725" y="7279291"/>
                </a:cubicBezTo>
                <a:cubicBezTo>
                  <a:pt x="2065764" y="7338876"/>
                  <a:pt x="1060866" y="7291177"/>
                  <a:pt x="604162" y="7279291"/>
                </a:cubicBezTo>
                <a:cubicBezTo>
                  <a:pt x="253652" y="7282292"/>
                  <a:pt x="98353" y="6978621"/>
                  <a:pt x="0" y="6553399"/>
                </a:cubicBezTo>
                <a:cubicBezTo>
                  <a:pt x="-19066" y="6243981"/>
                  <a:pt x="-89690" y="6105817"/>
                  <a:pt x="0" y="5720898"/>
                </a:cubicBezTo>
                <a:cubicBezTo>
                  <a:pt x="39579" y="5391291"/>
                  <a:pt x="9301" y="5034844"/>
                  <a:pt x="0" y="4771847"/>
                </a:cubicBezTo>
                <a:cubicBezTo>
                  <a:pt x="-34174" y="4613405"/>
                  <a:pt x="4121" y="4409834"/>
                  <a:pt x="0" y="4114171"/>
                </a:cubicBezTo>
                <a:cubicBezTo>
                  <a:pt x="15752" y="3872149"/>
                  <a:pt x="-16985" y="3603393"/>
                  <a:pt x="0" y="3398219"/>
                </a:cubicBezTo>
                <a:cubicBezTo>
                  <a:pt x="-31786" y="3116026"/>
                  <a:pt x="-58282" y="2915731"/>
                  <a:pt x="0" y="2623993"/>
                </a:cubicBezTo>
                <a:cubicBezTo>
                  <a:pt x="4079" y="2417741"/>
                  <a:pt x="-33268" y="2209740"/>
                  <a:pt x="0" y="1791492"/>
                </a:cubicBezTo>
                <a:cubicBezTo>
                  <a:pt x="68021" y="1391430"/>
                  <a:pt x="95357" y="1224008"/>
                  <a:pt x="0" y="725891"/>
                </a:cubicBezTo>
                <a:close/>
              </a:path>
              <a:path w="12451114" h="7279291" fill="none" stroke="0" extrusionOk="0">
                <a:moveTo>
                  <a:pt x="0" y="725891"/>
                </a:moveTo>
                <a:cubicBezTo>
                  <a:pt x="8494" y="326624"/>
                  <a:pt x="359158" y="5359"/>
                  <a:pt x="604162" y="0"/>
                </a:cubicBezTo>
                <a:cubicBezTo>
                  <a:pt x="708558" y="36166"/>
                  <a:pt x="794647" y="-7629"/>
                  <a:pt x="969553" y="0"/>
                </a:cubicBezTo>
                <a:cubicBezTo>
                  <a:pt x="1070310" y="-19894"/>
                  <a:pt x="1312546" y="6573"/>
                  <a:pt x="1672228" y="0"/>
                </a:cubicBezTo>
                <a:cubicBezTo>
                  <a:pt x="2020313" y="-1987"/>
                  <a:pt x="1930298" y="-3601"/>
                  <a:pt x="2150046" y="0"/>
                </a:cubicBezTo>
                <a:cubicBezTo>
                  <a:pt x="2384565" y="18127"/>
                  <a:pt x="2587094" y="-58060"/>
                  <a:pt x="2965148" y="0"/>
                </a:cubicBezTo>
                <a:cubicBezTo>
                  <a:pt x="3333754" y="50415"/>
                  <a:pt x="3507628" y="18052"/>
                  <a:pt x="3892678" y="0"/>
                </a:cubicBezTo>
                <a:cubicBezTo>
                  <a:pt x="4178376" y="-31431"/>
                  <a:pt x="4323206" y="-50631"/>
                  <a:pt x="4820208" y="0"/>
                </a:cubicBezTo>
                <a:cubicBezTo>
                  <a:pt x="5273987" y="49240"/>
                  <a:pt x="5183967" y="-2262"/>
                  <a:pt x="5410455" y="0"/>
                </a:cubicBezTo>
                <a:cubicBezTo>
                  <a:pt x="5600292" y="9515"/>
                  <a:pt x="5965907" y="-26778"/>
                  <a:pt x="6225557" y="0"/>
                </a:cubicBezTo>
                <a:cubicBezTo>
                  <a:pt x="6488661" y="50975"/>
                  <a:pt x="6824363" y="-47136"/>
                  <a:pt x="7040658" y="0"/>
                </a:cubicBezTo>
                <a:cubicBezTo>
                  <a:pt x="7253802" y="6903"/>
                  <a:pt x="7353613" y="-20811"/>
                  <a:pt x="7630905" y="0"/>
                </a:cubicBezTo>
                <a:cubicBezTo>
                  <a:pt x="7927155" y="11726"/>
                  <a:pt x="8039157" y="18243"/>
                  <a:pt x="8221151" y="0"/>
                </a:cubicBezTo>
                <a:cubicBezTo>
                  <a:pt x="8396877" y="7977"/>
                  <a:pt x="8656106" y="-61512"/>
                  <a:pt x="8811397" y="0"/>
                </a:cubicBezTo>
                <a:cubicBezTo>
                  <a:pt x="8954904" y="73574"/>
                  <a:pt x="9403663" y="89545"/>
                  <a:pt x="9626500" y="0"/>
                </a:cubicBezTo>
                <a:cubicBezTo>
                  <a:pt x="9879037" y="-57184"/>
                  <a:pt x="9995673" y="-5970"/>
                  <a:pt x="10216747" y="0"/>
                </a:cubicBezTo>
                <a:cubicBezTo>
                  <a:pt x="10376133" y="16185"/>
                  <a:pt x="10660878" y="-6679"/>
                  <a:pt x="10806993" y="0"/>
                </a:cubicBezTo>
                <a:cubicBezTo>
                  <a:pt x="11035715" y="55341"/>
                  <a:pt x="11280734" y="-194596"/>
                  <a:pt x="11846951" y="0"/>
                </a:cubicBezTo>
                <a:cubicBezTo>
                  <a:pt x="12248801" y="-13694"/>
                  <a:pt x="12499140" y="322790"/>
                  <a:pt x="12451114" y="725891"/>
                </a:cubicBezTo>
                <a:cubicBezTo>
                  <a:pt x="12410752" y="1014714"/>
                  <a:pt x="12468738" y="1280032"/>
                  <a:pt x="12451114" y="1616667"/>
                </a:cubicBezTo>
                <a:cubicBezTo>
                  <a:pt x="12430137" y="1977862"/>
                  <a:pt x="12498412" y="2103127"/>
                  <a:pt x="12451114" y="2449169"/>
                </a:cubicBezTo>
                <a:cubicBezTo>
                  <a:pt x="12451136" y="2740222"/>
                  <a:pt x="12436385" y="2852382"/>
                  <a:pt x="12451114" y="3165119"/>
                </a:cubicBezTo>
                <a:cubicBezTo>
                  <a:pt x="12424735" y="3428428"/>
                  <a:pt x="12466476" y="3931573"/>
                  <a:pt x="12451114" y="4114171"/>
                </a:cubicBezTo>
                <a:cubicBezTo>
                  <a:pt x="12422477" y="4355120"/>
                  <a:pt x="12479955" y="4739082"/>
                  <a:pt x="12451114" y="4888397"/>
                </a:cubicBezTo>
                <a:cubicBezTo>
                  <a:pt x="12414480" y="5072059"/>
                  <a:pt x="12472738" y="5309236"/>
                  <a:pt x="12451114" y="5837448"/>
                </a:cubicBezTo>
                <a:cubicBezTo>
                  <a:pt x="12424117" y="6199731"/>
                  <a:pt x="12470418" y="6315405"/>
                  <a:pt x="12451114" y="6553399"/>
                </a:cubicBezTo>
                <a:cubicBezTo>
                  <a:pt x="12482510" y="6912689"/>
                  <a:pt x="12183733" y="7349770"/>
                  <a:pt x="11846951" y="7279291"/>
                </a:cubicBezTo>
                <a:cubicBezTo>
                  <a:pt x="11585070" y="7262052"/>
                  <a:pt x="11393457" y="7252531"/>
                  <a:pt x="11256704" y="7279291"/>
                </a:cubicBezTo>
                <a:cubicBezTo>
                  <a:pt x="11118921" y="7324420"/>
                  <a:pt x="11065702" y="7271715"/>
                  <a:pt x="10891314" y="7279291"/>
                </a:cubicBezTo>
                <a:cubicBezTo>
                  <a:pt x="10727540" y="7272776"/>
                  <a:pt x="10520029" y="7228646"/>
                  <a:pt x="10413495" y="7279291"/>
                </a:cubicBezTo>
                <a:cubicBezTo>
                  <a:pt x="10343689" y="7275069"/>
                  <a:pt x="9967664" y="7302795"/>
                  <a:pt x="9710821" y="7279291"/>
                </a:cubicBezTo>
                <a:cubicBezTo>
                  <a:pt x="9417800" y="7246445"/>
                  <a:pt x="9377108" y="7246262"/>
                  <a:pt x="9233002" y="7279291"/>
                </a:cubicBezTo>
                <a:cubicBezTo>
                  <a:pt x="9060594" y="7312782"/>
                  <a:pt x="8975069" y="7305365"/>
                  <a:pt x="8867612" y="7279291"/>
                </a:cubicBezTo>
                <a:cubicBezTo>
                  <a:pt x="8772559" y="7250962"/>
                  <a:pt x="8543070" y="7235000"/>
                  <a:pt x="8277365" y="7279291"/>
                </a:cubicBezTo>
                <a:cubicBezTo>
                  <a:pt x="8009269" y="7300451"/>
                  <a:pt x="7877078" y="7286480"/>
                  <a:pt x="7799547" y="7279291"/>
                </a:cubicBezTo>
                <a:cubicBezTo>
                  <a:pt x="7730435" y="7274701"/>
                  <a:pt x="7525714" y="7294338"/>
                  <a:pt x="7434157" y="7279291"/>
                </a:cubicBezTo>
                <a:cubicBezTo>
                  <a:pt x="7252779" y="7184950"/>
                  <a:pt x="6837311" y="7209253"/>
                  <a:pt x="6619054" y="7279291"/>
                </a:cubicBezTo>
                <a:cubicBezTo>
                  <a:pt x="6380903" y="7311453"/>
                  <a:pt x="6230906" y="7235178"/>
                  <a:pt x="5916380" y="7279291"/>
                </a:cubicBezTo>
                <a:cubicBezTo>
                  <a:pt x="5622258" y="7312437"/>
                  <a:pt x="5534940" y="7307306"/>
                  <a:pt x="5213705" y="7279291"/>
                </a:cubicBezTo>
                <a:cubicBezTo>
                  <a:pt x="4908248" y="7241858"/>
                  <a:pt x="4877091" y="7314002"/>
                  <a:pt x="4623459" y="7279291"/>
                </a:cubicBezTo>
                <a:cubicBezTo>
                  <a:pt x="4366915" y="7245132"/>
                  <a:pt x="4334406" y="7267340"/>
                  <a:pt x="4033213" y="7279291"/>
                </a:cubicBezTo>
                <a:cubicBezTo>
                  <a:pt x="3722523" y="7294664"/>
                  <a:pt x="3397526" y="7307671"/>
                  <a:pt x="3218111" y="7279291"/>
                </a:cubicBezTo>
                <a:cubicBezTo>
                  <a:pt x="3056897" y="7242706"/>
                  <a:pt x="2885777" y="7216891"/>
                  <a:pt x="2627865" y="7279291"/>
                </a:cubicBezTo>
                <a:cubicBezTo>
                  <a:pt x="2344326" y="7326572"/>
                  <a:pt x="2454282" y="7275864"/>
                  <a:pt x="2262474" y="7279291"/>
                </a:cubicBezTo>
                <a:cubicBezTo>
                  <a:pt x="2106000" y="7257743"/>
                  <a:pt x="1817483" y="7285833"/>
                  <a:pt x="1559799" y="7279291"/>
                </a:cubicBezTo>
                <a:cubicBezTo>
                  <a:pt x="1242549" y="7233340"/>
                  <a:pt x="932250" y="7324006"/>
                  <a:pt x="604162" y="7279291"/>
                </a:cubicBezTo>
                <a:cubicBezTo>
                  <a:pt x="229263" y="7281540"/>
                  <a:pt x="31723" y="6968548"/>
                  <a:pt x="0" y="6553399"/>
                </a:cubicBezTo>
                <a:cubicBezTo>
                  <a:pt x="-11730" y="6387253"/>
                  <a:pt x="-22693" y="6042468"/>
                  <a:pt x="0" y="5895724"/>
                </a:cubicBezTo>
                <a:cubicBezTo>
                  <a:pt x="-57170" y="5772054"/>
                  <a:pt x="11800" y="5411025"/>
                  <a:pt x="0" y="5238048"/>
                </a:cubicBezTo>
                <a:cubicBezTo>
                  <a:pt x="-49049" y="5043531"/>
                  <a:pt x="-26957" y="4757208"/>
                  <a:pt x="0" y="4580372"/>
                </a:cubicBezTo>
                <a:cubicBezTo>
                  <a:pt x="-87320" y="4362969"/>
                  <a:pt x="-12605" y="4111294"/>
                  <a:pt x="0" y="3864420"/>
                </a:cubicBezTo>
                <a:cubicBezTo>
                  <a:pt x="-59637" y="3658562"/>
                  <a:pt x="-64040" y="3367065"/>
                  <a:pt x="0" y="2915368"/>
                </a:cubicBezTo>
                <a:cubicBezTo>
                  <a:pt x="-56708" y="2552053"/>
                  <a:pt x="-26504" y="2241131"/>
                  <a:pt x="0" y="1966318"/>
                </a:cubicBezTo>
                <a:cubicBezTo>
                  <a:pt x="76259" y="1799760"/>
                  <a:pt x="-44169" y="1049579"/>
                  <a:pt x="0" y="725891"/>
                </a:cubicBezTo>
                <a:close/>
              </a:path>
              <a:path w="12451114" h="7279291" fill="none" stroke="0" extrusionOk="0">
                <a:moveTo>
                  <a:pt x="0" y="725891"/>
                </a:moveTo>
                <a:cubicBezTo>
                  <a:pt x="-16441" y="349549"/>
                  <a:pt x="352883" y="-56784"/>
                  <a:pt x="604162" y="0"/>
                </a:cubicBezTo>
                <a:cubicBezTo>
                  <a:pt x="686646" y="16155"/>
                  <a:pt x="781065" y="-11814"/>
                  <a:pt x="969553" y="0"/>
                </a:cubicBezTo>
                <a:cubicBezTo>
                  <a:pt x="1133828" y="17890"/>
                  <a:pt x="1296200" y="-21972"/>
                  <a:pt x="1672228" y="0"/>
                </a:cubicBezTo>
                <a:cubicBezTo>
                  <a:pt x="2023424" y="-8858"/>
                  <a:pt x="1959256" y="-17613"/>
                  <a:pt x="2150046" y="0"/>
                </a:cubicBezTo>
                <a:cubicBezTo>
                  <a:pt x="2325575" y="-14860"/>
                  <a:pt x="2562376" y="-51403"/>
                  <a:pt x="2965148" y="0"/>
                </a:cubicBezTo>
                <a:cubicBezTo>
                  <a:pt x="3312219" y="-29308"/>
                  <a:pt x="3570199" y="12773"/>
                  <a:pt x="3892678" y="0"/>
                </a:cubicBezTo>
                <a:cubicBezTo>
                  <a:pt x="4169678" y="-27531"/>
                  <a:pt x="4334529" y="-20215"/>
                  <a:pt x="4820208" y="0"/>
                </a:cubicBezTo>
                <a:cubicBezTo>
                  <a:pt x="5290362" y="61175"/>
                  <a:pt x="5174996" y="2428"/>
                  <a:pt x="5410455" y="0"/>
                </a:cubicBezTo>
                <a:cubicBezTo>
                  <a:pt x="5605410" y="38176"/>
                  <a:pt x="5881649" y="-31205"/>
                  <a:pt x="6225557" y="0"/>
                </a:cubicBezTo>
                <a:cubicBezTo>
                  <a:pt x="6558676" y="32389"/>
                  <a:pt x="6865958" y="220"/>
                  <a:pt x="7040658" y="0"/>
                </a:cubicBezTo>
                <a:cubicBezTo>
                  <a:pt x="7230335" y="13281"/>
                  <a:pt x="7351548" y="8230"/>
                  <a:pt x="7630905" y="0"/>
                </a:cubicBezTo>
                <a:cubicBezTo>
                  <a:pt x="7895309" y="6636"/>
                  <a:pt x="8063346" y="-16636"/>
                  <a:pt x="8221151" y="0"/>
                </a:cubicBezTo>
                <a:cubicBezTo>
                  <a:pt x="8394304" y="2558"/>
                  <a:pt x="8694836" y="-39656"/>
                  <a:pt x="8811397" y="0"/>
                </a:cubicBezTo>
                <a:cubicBezTo>
                  <a:pt x="8970844" y="35632"/>
                  <a:pt x="9406123" y="130098"/>
                  <a:pt x="9626500" y="0"/>
                </a:cubicBezTo>
                <a:cubicBezTo>
                  <a:pt x="9895998" y="-58179"/>
                  <a:pt x="10034391" y="-21575"/>
                  <a:pt x="10216747" y="0"/>
                </a:cubicBezTo>
                <a:cubicBezTo>
                  <a:pt x="10410228" y="29187"/>
                  <a:pt x="10642224" y="9105"/>
                  <a:pt x="10806993" y="0"/>
                </a:cubicBezTo>
                <a:cubicBezTo>
                  <a:pt x="10963522" y="55112"/>
                  <a:pt x="11309638" y="-154240"/>
                  <a:pt x="11846951" y="0"/>
                </a:cubicBezTo>
                <a:cubicBezTo>
                  <a:pt x="12178754" y="39234"/>
                  <a:pt x="12477666" y="237245"/>
                  <a:pt x="12451114" y="725891"/>
                </a:cubicBezTo>
                <a:cubicBezTo>
                  <a:pt x="12383964" y="1011093"/>
                  <a:pt x="12504472" y="1314626"/>
                  <a:pt x="12451114" y="1616667"/>
                </a:cubicBezTo>
                <a:cubicBezTo>
                  <a:pt x="12436402" y="1928393"/>
                  <a:pt x="12497971" y="2123458"/>
                  <a:pt x="12451114" y="2449169"/>
                </a:cubicBezTo>
                <a:cubicBezTo>
                  <a:pt x="12438918" y="2731084"/>
                  <a:pt x="12420953" y="2896567"/>
                  <a:pt x="12451114" y="3165119"/>
                </a:cubicBezTo>
                <a:cubicBezTo>
                  <a:pt x="12503752" y="3403098"/>
                  <a:pt x="12469961" y="3949263"/>
                  <a:pt x="12451114" y="4114171"/>
                </a:cubicBezTo>
                <a:cubicBezTo>
                  <a:pt x="12409882" y="4337681"/>
                  <a:pt x="12498937" y="4699006"/>
                  <a:pt x="12451114" y="4888397"/>
                </a:cubicBezTo>
                <a:cubicBezTo>
                  <a:pt x="12357575" y="5076732"/>
                  <a:pt x="12531159" y="5438116"/>
                  <a:pt x="12451114" y="5837448"/>
                </a:cubicBezTo>
                <a:cubicBezTo>
                  <a:pt x="12427524" y="6225800"/>
                  <a:pt x="12479938" y="6314287"/>
                  <a:pt x="12451114" y="6553399"/>
                </a:cubicBezTo>
                <a:cubicBezTo>
                  <a:pt x="12463867" y="6986755"/>
                  <a:pt x="12190577" y="7335154"/>
                  <a:pt x="11846951" y="7279291"/>
                </a:cubicBezTo>
                <a:cubicBezTo>
                  <a:pt x="11544153" y="7256713"/>
                  <a:pt x="11395903" y="7230455"/>
                  <a:pt x="11256704" y="7279291"/>
                </a:cubicBezTo>
                <a:cubicBezTo>
                  <a:pt x="11114473" y="7324370"/>
                  <a:pt x="11063981" y="7277515"/>
                  <a:pt x="10891314" y="7279291"/>
                </a:cubicBezTo>
                <a:cubicBezTo>
                  <a:pt x="10728428" y="7271579"/>
                  <a:pt x="10505733" y="7247190"/>
                  <a:pt x="10413495" y="7279291"/>
                </a:cubicBezTo>
                <a:cubicBezTo>
                  <a:pt x="10331574" y="7294901"/>
                  <a:pt x="9977166" y="7268585"/>
                  <a:pt x="9710821" y="7279291"/>
                </a:cubicBezTo>
                <a:cubicBezTo>
                  <a:pt x="9422301" y="7252914"/>
                  <a:pt x="9376271" y="7244504"/>
                  <a:pt x="9233002" y="7279291"/>
                </a:cubicBezTo>
                <a:cubicBezTo>
                  <a:pt x="9047952" y="7323241"/>
                  <a:pt x="8971156" y="7264936"/>
                  <a:pt x="8867612" y="7279291"/>
                </a:cubicBezTo>
                <a:cubicBezTo>
                  <a:pt x="8768946" y="7278276"/>
                  <a:pt x="8556199" y="7301577"/>
                  <a:pt x="8277365" y="7279291"/>
                </a:cubicBezTo>
                <a:cubicBezTo>
                  <a:pt x="8046407" y="7290248"/>
                  <a:pt x="7907038" y="7266361"/>
                  <a:pt x="7799547" y="7279291"/>
                </a:cubicBezTo>
                <a:cubicBezTo>
                  <a:pt x="7711801" y="7270390"/>
                  <a:pt x="7533814" y="7289935"/>
                  <a:pt x="7434157" y="7279291"/>
                </a:cubicBezTo>
                <a:cubicBezTo>
                  <a:pt x="7304931" y="7219093"/>
                  <a:pt x="6840668" y="7250976"/>
                  <a:pt x="6619054" y="7279291"/>
                </a:cubicBezTo>
                <a:cubicBezTo>
                  <a:pt x="6322147" y="7303716"/>
                  <a:pt x="6231714" y="7230413"/>
                  <a:pt x="5916380" y="7279291"/>
                </a:cubicBezTo>
                <a:cubicBezTo>
                  <a:pt x="5595143" y="7338227"/>
                  <a:pt x="5499580" y="7322805"/>
                  <a:pt x="5213705" y="7279291"/>
                </a:cubicBezTo>
                <a:cubicBezTo>
                  <a:pt x="4897324" y="7265883"/>
                  <a:pt x="4874895" y="7326243"/>
                  <a:pt x="4623459" y="7279291"/>
                </a:cubicBezTo>
                <a:cubicBezTo>
                  <a:pt x="4376623" y="7236284"/>
                  <a:pt x="4316757" y="7272573"/>
                  <a:pt x="4033213" y="7279291"/>
                </a:cubicBezTo>
                <a:cubicBezTo>
                  <a:pt x="3707916" y="7269386"/>
                  <a:pt x="3375485" y="7310580"/>
                  <a:pt x="3218111" y="7279291"/>
                </a:cubicBezTo>
                <a:cubicBezTo>
                  <a:pt x="3082175" y="7262456"/>
                  <a:pt x="2900032" y="7238029"/>
                  <a:pt x="2627865" y="7279291"/>
                </a:cubicBezTo>
                <a:cubicBezTo>
                  <a:pt x="2348967" y="7318582"/>
                  <a:pt x="2444774" y="7252795"/>
                  <a:pt x="2262474" y="7279291"/>
                </a:cubicBezTo>
                <a:cubicBezTo>
                  <a:pt x="2141375" y="7306404"/>
                  <a:pt x="1804744" y="7348332"/>
                  <a:pt x="1559799" y="7279291"/>
                </a:cubicBezTo>
                <a:cubicBezTo>
                  <a:pt x="1202454" y="7312963"/>
                  <a:pt x="893055" y="7268760"/>
                  <a:pt x="604162" y="7279291"/>
                </a:cubicBezTo>
                <a:cubicBezTo>
                  <a:pt x="230356" y="7245693"/>
                  <a:pt x="-13379" y="6955093"/>
                  <a:pt x="0" y="6553399"/>
                </a:cubicBezTo>
                <a:cubicBezTo>
                  <a:pt x="-8203" y="6397176"/>
                  <a:pt x="-1764" y="6026721"/>
                  <a:pt x="0" y="5895724"/>
                </a:cubicBezTo>
                <a:cubicBezTo>
                  <a:pt x="-12094" y="5762394"/>
                  <a:pt x="40377" y="5456357"/>
                  <a:pt x="0" y="5238048"/>
                </a:cubicBezTo>
                <a:cubicBezTo>
                  <a:pt x="-17785" y="4969544"/>
                  <a:pt x="14014" y="4782987"/>
                  <a:pt x="0" y="4580372"/>
                </a:cubicBezTo>
                <a:cubicBezTo>
                  <a:pt x="-25468" y="4390782"/>
                  <a:pt x="-31698" y="4086300"/>
                  <a:pt x="0" y="3864420"/>
                </a:cubicBezTo>
                <a:cubicBezTo>
                  <a:pt x="-62000" y="3603797"/>
                  <a:pt x="-10419" y="3252402"/>
                  <a:pt x="0" y="2915368"/>
                </a:cubicBezTo>
                <a:cubicBezTo>
                  <a:pt x="-8618" y="2515656"/>
                  <a:pt x="-47284" y="2205962"/>
                  <a:pt x="0" y="1966318"/>
                </a:cubicBezTo>
                <a:cubicBezTo>
                  <a:pt x="12477" y="1803790"/>
                  <a:pt x="-10971" y="1128777"/>
                  <a:pt x="0" y="725891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2451114"/>
                      <a:gd name="connsiteY0" fmla="*/ 725891 h 7279291"/>
                      <a:gd name="connsiteX1" fmla="*/ 604162 w 12451114"/>
                      <a:gd name="connsiteY1" fmla="*/ 0 h 7279291"/>
                      <a:gd name="connsiteX2" fmla="*/ 969553 w 12451114"/>
                      <a:gd name="connsiteY2" fmla="*/ 0 h 7279291"/>
                      <a:gd name="connsiteX3" fmla="*/ 1672228 w 12451114"/>
                      <a:gd name="connsiteY3" fmla="*/ 0 h 7279291"/>
                      <a:gd name="connsiteX4" fmla="*/ 2150046 w 12451114"/>
                      <a:gd name="connsiteY4" fmla="*/ 0 h 7279291"/>
                      <a:gd name="connsiteX5" fmla="*/ 2965148 w 12451114"/>
                      <a:gd name="connsiteY5" fmla="*/ 0 h 7279291"/>
                      <a:gd name="connsiteX6" fmla="*/ 3892678 w 12451114"/>
                      <a:gd name="connsiteY6" fmla="*/ 0 h 7279291"/>
                      <a:gd name="connsiteX7" fmla="*/ 4820208 w 12451114"/>
                      <a:gd name="connsiteY7" fmla="*/ 0 h 7279291"/>
                      <a:gd name="connsiteX8" fmla="*/ 5410455 w 12451114"/>
                      <a:gd name="connsiteY8" fmla="*/ 0 h 7279291"/>
                      <a:gd name="connsiteX9" fmla="*/ 6225557 w 12451114"/>
                      <a:gd name="connsiteY9" fmla="*/ 0 h 7279291"/>
                      <a:gd name="connsiteX10" fmla="*/ 7040658 w 12451114"/>
                      <a:gd name="connsiteY10" fmla="*/ 0 h 7279291"/>
                      <a:gd name="connsiteX11" fmla="*/ 7630905 w 12451114"/>
                      <a:gd name="connsiteY11" fmla="*/ 0 h 7279291"/>
                      <a:gd name="connsiteX12" fmla="*/ 8221151 w 12451114"/>
                      <a:gd name="connsiteY12" fmla="*/ 0 h 7279291"/>
                      <a:gd name="connsiteX13" fmla="*/ 8811397 w 12451114"/>
                      <a:gd name="connsiteY13" fmla="*/ 0 h 7279291"/>
                      <a:gd name="connsiteX14" fmla="*/ 9626500 w 12451114"/>
                      <a:gd name="connsiteY14" fmla="*/ 0 h 7279291"/>
                      <a:gd name="connsiteX15" fmla="*/ 10216747 w 12451114"/>
                      <a:gd name="connsiteY15" fmla="*/ 0 h 7279291"/>
                      <a:gd name="connsiteX16" fmla="*/ 10806993 w 12451114"/>
                      <a:gd name="connsiteY16" fmla="*/ 0 h 7279291"/>
                      <a:gd name="connsiteX17" fmla="*/ 11846951 w 12451114"/>
                      <a:gd name="connsiteY17" fmla="*/ 0 h 7279291"/>
                      <a:gd name="connsiteX18" fmla="*/ 12451114 w 12451114"/>
                      <a:gd name="connsiteY18" fmla="*/ 725891 h 7279291"/>
                      <a:gd name="connsiteX19" fmla="*/ 12451114 w 12451114"/>
                      <a:gd name="connsiteY19" fmla="*/ 1616667 h 7279291"/>
                      <a:gd name="connsiteX20" fmla="*/ 12451114 w 12451114"/>
                      <a:gd name="connsiteY20" fmla="*/ 2449169 h 7279291"/>
                      <a:gd name="connsiteX21" fmla="*/ 12451114 w 12451114"/>
                      <a:gd name="connsiteY21" fmla="*/ 3165119 h 7279291"/>
                      <a:gd name="connsiteX22" fmla="*/ 12451114 w 12451114"/>
                      <a:gd name="connsiteY22" fmla="*/ 4114171 h 7279291"/>
                      <a:gd name="connsiteX23" fmla="*/ 12451114 w 12451114"/>
                      <a:gd name="connsiteY23" fmla="*/ 4888397 h 7279291"/>
                      <a:gd name="connsiteX24" fmla="*/ 12451114 w 12451114"/>
                      <a:gd name="connsiteY24" fmla="*/ 5837448 h 7279291"/>
                      <a:gd name="connsiteX25" fmla="*/ 12451114 w 12451114"/>
                      <a:gd name="connsiteY25" fmla="*/ 6553399 h 7279291"/>
                      <a:gd name="connsiteX26" fmla="*/ 11846951 w 12451114"/>
                      <a:gd name="connsiteY26" fmla="*/ 7279291 h 7279291"/>
                      <a:gd name="connsiteX27" fmla="*/ 11256704 w 12451114"/>
                      <a:gd name="connsiteY27" fmla="*/ 7279291 h 7279291"/>
                      <a:gd name="connsiteX28" fmla="*/ 10891314 w 12451114"/>
                      <a:gd name="connsiteY28" fmla="*/ 7279291 h 7279291"/>
                      <a:gd name="connsiteX29" fmla="*/ 10413495 w 12451114"/>
                      <a:gd name="connsiteY29" fmla="*/ 7279291 h 7279291"/>
                      <a:gd name="connsiteX30" fmla="*/ 9710821 w 12451114"/>
                      <a:gd name="connsiteY30" fmla="*/ 7279291 h 7279291"/>
                      <a:gd name="connsiteX31" fmla="*/ 9233002 w 12451114"/>
                      <a:gd name="connsiteY31" fmla="*/ 7279291 h 7279291"/>
                      <a:gd name="connsiteX32" fmla="*/ 8867612 w 12451114"/>
                      <a:gd name="connsiteY32" fmla="*/ 7279291 h 7279291"/>
                      <a:gd name="connsiteX33" fmla="*/ 8277365 w 12451114"/>
                      <a:gd name="connsiteY33" fmla="*/ 7279291 h 7279291"/>
                      <a:gd name="connsiteX34" fmla="*/ 7799547 w 12451114"/>
                      <a:gd name="connsiteY34" fmla="*/ 7279291 h 7279291"/>
                      <a:gd name="connsiteX35" fmla="*/ 7434157 w 12451114"/>
                      <a:gd name="connsiteY35" fmla="*/ 7279291 h 7279291"/>
                      <a:gd name="connsiteX36" fmla="*/ 6619054 w 12451114"/>
                      <a:gd name="connsiteY36" fmla="*/ 7279291 h 7279291"/>
                      <a:gd name="connsiteX37" fmla="*/ 5916380 w 12451114"/>
                      <a:gd name="connsiteY37" fmla="*/ 7279291 h 7279291"/>
                      <a:gd name="connsiteX38" fmla="*/ 5213705 w 12451114"/>
                      <a:gd name="connsiteY38" fmla="*/ 7279291 h 7279291"/>
                      <a:gd name="connsiteX39" fmla="*/ 4623459 w 12451114"/>
                      <a:gd name="connsiteY39" fmla="*/ 7279291 h 7279291"/>
                      <a:gd name="connsiteX40" fmla="*/ 4033213 w 12451114"/>
                      <a:gd name="connsiteY40" fmla="*/ 7279291 h 7279291"/>
                      <a:gd name="connsiteX41" fmla="*/ 3218111 w 12451114"/>
                      <a:gd name="connsiteY41" fmla="*/ 7279291 h 7279291"/>
                      <a:gd name="connsiteX42" fmla="*/ 2627865 w 12451114"/>
                      <a:gd name="connsiteY42" fmla="*/ 7279291 h 7279291"/>
                      <a:gd name="connsiteX43" fmla="*/ 2262474 w 12451114"/>
                      <a:gd name="connsiteY43" fmla="*/ 7279291 h 7279291"/>
                      <a:gd name="connsiteX44" fmla="*/ 1559799 w 12451114"/>
                      <a:gd name="connsiteY44" fmla="*/ 7279291 h 7279291"/>
                      <a:gd name="connsiteX45" fmla="*/ 604162 w 12451114"/>
                      <a:gd name="connsiteY45" fmla="*/ 7279291 h 7279291"/>
                      <a:gd name="connsiteX46" fmla="*/ 0 w 12451114"/>
                      <a:gd name="connsiteY46" fmla="*/ 6553399 h 7279291"/>
                      <a:gd name="connsiteX47" fmla="*/ 0 w 12451114"/>
                      <a:gd name="connsiteY47" fmla="*/ 5895724 h 7279291"/>
                      <a:gd name="connsiteX48" fmla="*/ 0 w 12451114"/>
                      <a:gd name="connsiteY48" fmla="*/ 5238048 h 7279291"/>
                      <a:gd name="connsiteX49" fmla="*/ 0 w 12451114"/>
                      <a:gd name="connsiteY49" fmla="*/ 4580372 h 7279291"/>
                      <a:gd name="connsiteX50" fmla="*/ 0 w 12451114"/>
                      <a:gd name="connsiteY50" fmla="*/ 3864420 h 7279291"/>
                      <a:gd name="connsiteX51" fmla="*/ 0 w 12451114"/>
                      <a:gd name="connsiteY51" fmla="*/ 2915368 h 7279291"/>
                      <a:gd name="connsiteX52" fmla="*/ 0 w 12451114"/>
                      <a:gd name="connsiteY52" fmla="*/ 1966318 h 7279291"/>
                      <a:gd name="connsiteX53" fmla="*/ 0 w 12451114"/>
                      <a:gd name="connsiteY53" fmla="*/ 725891 h 7279291"/>
                      <a:gd name="connsiteX0" fmla="*/ 0 w 12451114"/>
                      <a:gd name="connsiteY0" fmla="*/ 725891 h 7279291"/>
                      <a:gd name="connsiteX1" fmla="*/ 604162 w 12451114"/>
                      <a:gd name="connsiteY1" fmla="*/ 0 h 7279291"/>
                      <a:gd name="connsiteX2" fmla="*/ 1531693 w 12451114"/>
                      <a:gd name="connsiteY2" fmla="*/ 0 h 7279291"/>
                      <a:gd name="connsiteX3" fmla="*/ 1897083 w 12451114"/>
                      <a:gd name="connsiteY3" fmla="*/ 0 h 7279291"/>
                      <a:gd name="connsiteX4" fmla="*/ 2712185 w 12451114"/>
                      <a:gd name="connsiteY4" fmla="*/ 0 h 7279291"/>
                      <a:gd name="connsiteX5" fmla="*/ 3190003 w 12451114"/>
                      <a:gd name="connsiteY5" fmla="*/ 0 h 7279291"/>
                      <a:gd name="connsiteX6" fmla="*/ 4117534 w 12451114"/>
                      <a:gd name="connsiteY6" fmla="*/ 0 h 7279291"/>
                      <a:gd name="connsiteX7" fmla="*/ 5045064 w 12451114"/>
                      <a:gd name="connsiteY7" fmla="*/ 0 h 7279291"/>
                      <a:gd name="connsiteX8" fmla="*/ 5522882 w 12451114"/>
                      <a:gd name="connsiteY8" fmla="*/ 0 h 7279291"/>
                      <a:gd name="connsiteX9" fmla="*/ 6225557 w 12451114"/>
                      <a:gd name="connsiteY9" fmla="*/ 0 h 7279291"/>
                      <a:gd name="connsiteX10" fmla="*/ 7153087 w 12451114"/>
                      <a:gd name="connsiteY10" fmla="*/ 0 h 7279291"/>
                      <a:gd name="connsiteX11" fmla="*/ 7630905 w 12451114"/>
                      <a:gd name="connsiteY11" fmla="*/ 0 h 7279291"/>
                      <a:gd name="connsiteX12" fmla="*/ 8221151 w 12451114"/>
                      <a:gd name="connsiteY12" fmla="*/ 0 h 7279291"/>
                      <a:gd name="connsiteX13" fmla="*/ 9148681 w 12451114"/>
                      <a:gd name="connsiteY13" fmla="*/ 0 h 7279291"/>
                      <a:gd name="connsiteX14" fmla="*/ 9738928 w 12451114"/>
                      <a:gd name="connsiteY14" fmla="*/ 0 h 7279291"/>
                      <a:gd name="connsiteX15" fmla="*/ 10554030 w 12451114"/>
                      <a:gd name="connsiteY15" fmla="*/ 0 h 7279291"/>
                      <a:gd name="connsiteX16" fmla="*/ 11846951 w 12451114"/>
                      <a:gd name="connsiteY16" fmla="*/ 0 h 7279291"/>
                      <a:gd name="connsiteX17" fmla="*/ 12451114 w 12451114"/>
                      <a:gd name="connsiteY17" fmla="*/ 725891 h 7279291"/>
                      <a:gd name="connsiteX18" fmla="*/ 12451114 w 12451114"/>
                      <a:gd name="connsiteY18" fmla="*/ 1500117 h 7279291"/>
                      <a:gd name="connsiteX19" fmla="*/ 12451114 w 12451114"/>
                      <a:gd name="connsiteY19" fmla="*/ 2274343 h 7279291"/>
                      <a:gd name="connsiteX20" fmla="*/ 12451114 w 12451114"/>
                      <a:gd name="connsiteY20" fmla="*/ 2932019 h 7279291"/>
                      <a:gd name="connsiteX21" fmla="*/ 12451114 w 12451114"/>
                      <a:gd name="connsiteY21" fmla="*/ 3706245 h 7279291"/>
                      <a:gd name="connsiteX22" fmla="*/ 12451114 w 12451114"/>
                      <a:gd name="connsiteY22" fmla="*/ 4538746 h 7279291"/>
                      <a:gd name="connsiteX23" fmla="*/ 12451114 w 12451114"/>
                      <a:gd name="connsiteY23" fmla="*/ 5196422 h 7279291"/>
                      <a:gd name="connsiteX24" fmla="*/ 12451114 w 12451114"/>
                      <a:gd name="connsiteY24" fmla="*/ 6553399 h 7279291"/>
                      <a:gd name="connsiteX25" fmla="*/ 11846951 w 12451114"/>
                      <a:gd name="connsiteY25" fmla="*/ 7279291 h 7279291"/>
                      <a:gd name="connsiteX26" fmla="*/ 11369132 w 12451114"/>
                      <a:gd name="connsiteY26" fmla="*/ 7279291 h 7279291"/>
                      <a:gd name="connsiteX27" fmla="*/ 10554030 w 12451114"/>
                      <a:gd name="connsiteY27" fmla="*/ 7279291 h 7279291"/>
                      <a:gd name="connsiteX28" fmla="*/ 9626500 w 12451114"/>
                      <a:gd name="connsiteY28" fmla="*/ 7279291 h 7279291"/>
                      <a:gd name="connsiteX29" fmla="*/ 8923826 w 12451114"/>
                      <a:gd name="connsiteY29" fmla="*/ 7279291 h 7279291"/>
                      <a:gd name="connsiteX30" fmla="*/ 8558435 w 12451114"/>
                      <a:gd name="connsiteY30" fmla="*/ 7279291 h 7279291"/>
                      <a:gd name="connsiteX31" fmla="*/ 7855760 w 12451114"/>
                      <a:gd name="connsiteY31" fmla="*/ 7279291 h 7279291"/>
                      <a:gd name="connsiteX32" fmla="*/ 6928231 w 12451114"/>
                      <a:gd name="connsiteY32" fmla="*/ 7279291 h 7279291"/>
                      <a:gd name="connsiteX33" fmla="*/ 6225557 w 12451114"/>
                      <a:gd name="connsiteY33" fmla="*/ 7279291 h 7279291"/>
                      <a:gd name="connsiteX34" fmla="*/ 5860166 w 12451114"/>
                      <a:gd name="connsiteY34" fmla="*/ 7279291 h 7279291"/>
                      <a:gd name="connsiteX35" fmla="*/ 5494775 w 12451114"/>
                      <a:gd name="connsiteY35" fmla="*/ 7279291 h 7279291"/>
                      <a:gd name="connsiteX36" fmla="*/ 4792101 w 12451114"/>
                      <a:gd name="connsiteY36" fmla="*/ 7279291 h 7279291"/>
                      <a:gd name="connsiteX37" fmla="*/ 4089427 w 12451114"/>
                      <a:gd name="connsiteY37" fmla="*/ 7279291 h 7279291"/>
                      <a:gd name="connsiteX38" fmla="*/ 3724036 w 12451114"/>
                      <a:gd name="connsiteY38" fmla="*/ 7279291 h 7279291"/>
                      <a:gd name="connsiteX39" fmla="*/ 3133790 w 12451114"/>
                      <a:gd name="connsiteY39" fmla="*/ 7279291 h 7279291"/>
                      <a:gd name="connsiteX40" fmla="*/ 2431115 w 12451114"/>
                      <a:gd name="connsiteY40" fmla="*/ 7279291 h 7279291"/>
                      <a:gd name="connsiteX41" fmla="*/ 2065725 w 12451114"/>
                      <a:gd name="connsiteY41" fmla="*/ 7279291 h 7279291"/>
                      <a:gd name="connsiteX42" fmla="*/ 604162 w 12451114"/>
                      <a:gd name="connsiteY42" fmla="*/ 7279291 h 7279291"/>
                      <a:gd name="connsiteX43" fmla="*/ 0 w 12451114"/>
                      <a:gd name="connsiteY43" fmla="*/ 6553399 h 7279291"/>
                      <a:gd name="connsiteX44" fmla="*/ 0 w 12451114"/>
                      <a:gd name="connsiteY44" fmla="*/ 5720898 h 7279291"/>
                      <a:gd name="connsiteX45" fmla="*/ 0 w 12451114"/>
                      <a:gd name="connsiteY45" fmla="*/ 4771847 h 7279291"/>
                      <a:gd name="connsiteX46" fmla="*/ 0 w 12451114"/>
                      <a:gd name="connsiteY46" fmla="*/ 4114171 h 7279291"/>
                      <a:gd name="connsiteX47" fmla="*/ 0 w 12451114"/>
                      <a:gd name="connsiteY47" fmla="*/ 3398219 h 7279291"/>
                      <a:gd name="connsiteX48" fmla="*/ 0 w 12451114"/>
                      <a:gd name="connsiteY48" fmla="*/ 2623993 h 7279291"/>
                      <a:gd name="connsiteX49" fmla="*/ 0 w 12451114"/>
                      <a:gd name="connsiteY49" fmla="*/ 1791492 h 7279291"/>
                      <a:gd name="connsiteX50" fmla="*/ 0 w 12451114"/>
                      <a:gd name="connsiteY50" fmla="*/ 725891 h 7279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2451114" h="7279291" fill="none" extrusionOk="0">
                        <a:moveTo>
                          <a:pt x="0" y="725891"/>
                        </a:moveTo>
                        <a:cubicBezTo>
                          <a:pt x="-50916" y="340152"/>
                          <a:pt x="349241" y="-64371"/>
                          <a:pt x="604162" y="0"/>
                        </a:cubicBezTo>
                        <a:cubicBezTo>
                          <a:pt x="679937" y="11648"/>
                          <a:pt x="795686" y="-29012"/>
                          <a:pt x="969553" y="0"/>
                        </a:cubicBezTo>
                        <a:cubicBezTo>
                          <a:pt x="1157746" y="36119"/>
                          <a:pt x="1294425" y="-18394"/>
                          <a:pt x="1672228" y="0"/>
                        </a:cubicBezTo>
                        <a:cubicBezTo>
                          <a:pt x="2012408" y="508"/>
                          <a:pt x="1951105" y="-11741"/>
                          <a:pt x="2150046" y="0"/>
                        </a:cubicBezTo>
                        <a:cubicBezTo>
                          <a:pt x="2357534" y="-26438"/>
                          <a:pt x="2589119" y="-47026"/>
                          <a:pt x="2965148" y="0"/>
                        </a:cubicBezTo>
                        <a:cubicBezTo>
                          <a:pt x="3325237" y="23553"/>
                          <a:pt x="3582408" y="6441"/>
                          <a:pt x="3892678" y="0"/>
                        </a:cubicBezTo>
                        <a:cubicBezTo>
                          <a:pt x="4185907" y="-24253"/>
                          <a:pt x="4349543" y="-13413"/>
                          <a:pt x="4820208" y="0"/>
                        </a:cubicBezTo>
                        <a:cubicBezTo>
                          <a:pt x="5295901" y="41171"/>
                          <a:pt x="5198699" y="-6365"/>
                          <a:pt x="5410455" y="0"/>
                        </a:cubicBezTo>
                        <a:cubicBezTo>
                          <a:pt x="5603729" y="-7337"/>
                          <a:pt x="5850785" y="-83005"/>
                          <a:pt x="6225557" y="0"/>
                        </a:cubicBezTo>
                        <a:cubicBezTo>
                          <a:pt x="6592892" y="30358"/>
                          <a:pt x="6858356" y="-16720"/>
                          <a:pt x="7040658" y="0"/>
                        </a:cubicBezTo>
                        <a:cubicBezTo>
                          <a:pt x="7234539" y="42224"/>
                          <a:pt x="7377596" y="16109"/>
                          <a:pt x="7630905" y="0"/>
                        </a:cubicBezTo>
                        <a:cubicBezTo>
                          <a:pt x="7877774" y="-5096"/>
                          <a:pt x="8074818" y="-39270"/>
                          <a:pt x="8221151" y="0"/>
                        </a:cubicBezTo>
                        <a:cubicBezTo>
                          <a:pt x="8393620" y="6027"/>
                          <a:pt x="8711757" y="-20688"/>
                          <a:pt x="8811397" y="0"/>
                        </a:cubicBezTo>
                        <a:cubicBezTo>
                          <a:pt x="8951047" y="28568"/>
                          <a:pt x="9402748" y="87573"/>
                          <a:pt x="9626500" y="0"/>
                        </a:cubicBezTo>
                        <a:cubicBezTo>
                          <a:pt x="9855912" y="-53647"/>
                          <a:pt x="10056016" y="-25851"/>
                          <a:pt x="10216747" y="0"/>
                        </a:cubicBezTo>
                        <a:cubicBezTo>
                          <a:pt x="10408182" y="32996"/>
                          <a:pt x="10655272" y="42763"/>
                          <a:pt x="10806993" y="0"/>
                        </a:cubicBezTo>
                        <a:cubicBezTo>
                          <a:pt x="10977328" y="22047"/>
                          <a:pt x="11317716" y="-72714"/>
                          <a:pt x="11846951" y="0"/>
                        </a:cubicBezTo>
                        <a:cubicBezTo>
                          <a:pt x="12174488" y="86713"/>
                          <a:pt x="12466024" y="221374"/>
                          <a:pt x="12451114" y="725891"/>
                        </a:cubicBezTo>
                        <a:cubicBezTo>
                          <a:pt x="12452850" y="1004145"/>
                          <a:pt x="12465833" y="1306285"/>
                          <a:pt x="12451114" y="1616667"/>
                        </a:cubicBezTo>
                        <a:cubicBezTo>
                          <a:pt x="12423664" y="1929927"/>
                          <a:pt x="12462122" y="2115863"/>
                          <a:pt x="12451114" y="2449169"/>
                        </a:cubicBezTo>
                        <a:cubicBezTo>
                          <a:pt x="12432601" y="2753505"/>
                          <a:pt x="12437931" y="2905970"/>
                          <a:pt x="12451114" y="3165119"/>
                        </a:cubicBezTo>
                        <a:cubicBezTo>
                          <a:pt x="12500508" y="3436698"/>
                          <a:pt x="12474093" y="3920840"/>
                          <a:pt x="12451114" y="4114171"/>
                        </a:cubicBezTo>
                        <a:cubicBezTo>
                          <a:pt x="12405133" y="4324004"/>
                          <a:pt x="12504864" y="4727604"/>
                          <a:pt x="12451114" y="4888397"/>
                        </a:cubicBezTo>
                        <a:cubicBezTo>
                          <a:pt x="12355091" y="5111341"/>
                          <a:pt x="12528543" y="5479496"/>
                          <a:pt x="12451114" y="5837448"/>
                        </a:cubicBezTo>
                        <a:cubicBezTo>
                          <a:pt x="12422045" y="6228681"/>
                          <a:pt x="12475595" y="6318000"/>
                          <a:pt x="12451114" y="6553399"/>
                        </a:cubicBezTo>
                        <a:cubicBezTo>
                          <a:pt x="12424942" y="6939177"/>
                          <a:pt x="12216356" y="7317417"/>
                          <a:pt x="11846951" y="7279291"/>
                        </a:cubicBezTo>
                        <a:cubicBezTo>
                          <a:pt x="11538945" y="7276118"/>
                          <a:pt x="11393791" y="7240802"/>
                          <a:pt x="11256704" y="7279291"/>
                        </a:cubicBezTo>
                        <a:cubicBezTo>
                          <a:pt x="11119999" y="7317467"/>
                          <a:pt x="11054291" y="7270926"/>
                          <a:pt x="10891314" y="7279291"/>
                        </a:cubicBezTo>
                        <a:cubicBezTo>
                          <a:pt x="10723951" y="7270847"/>
                          <a:pt x="10512159" y="7255557"/>
                          <a:pt x="10413495" y="7279291"/>
                        </a:cubicBezTo>
                        <a:cubicBezTo>
                          <a:pt x="10297832" y="7323203"/>
                          <a:pt x="10014499" y="7288232"/>
                          <a:pt x="9710821" y="7279291"/>
                        </a:cubicBezTo>
                        <a:cubicBezTo>
                          <a:pt x="9423412" y="7253770"/>
                          <a:pt x="9377478" y="7249857"/>
                          <a:pt x="9233002" y="7279291"/>
                        </a:cubicBezTo>
                        <a:cubicBezTo>
                          <a:pt x="9064724" y="7316834"/>
                          <a:pt x="8974985" y="7277347"/>
                          <a:pt x="8867612" y="7279291"/>
                        </a:cubicBezTo>
                        <a:cubicBezTo>
                          <a:pt x="8745420" y="7277003"/>
                          <a:pt x="8547205" y="7300001"/>
                          <a:pt x="8277365" y="7279291"/>
                        </a:cubicBezTo>
                        <a:cubicBezTo>
                          <a:pt x="8051365" y="7293806"/>
                          <a:pt x="7919224" y="7264347"/>
                          <a:pt x="7799547" y="7279291"/>
                        </a:cubicBezTo>
                        <a:cubicBezTo>
                          <a:pt x="7695989" y="7281554"/>
                          <a:pt x="7535729" y="7294566"/>
                          <a:pt x="7434157" y="7279291"/>
                        </a:cubicBezTo>
                        <a:cubicBezTo>
                          <a:pt x="7323749" y="7235867"/>
                          <a:pt x="6858873" y="7223228"/>
                          <a:pt x="6619054" y="7279291"/>
                        </a:cubicBezTo>
                        <a:cubicBezTo>
                          <a:pt x="6335000" y="7333719"/>
                          <a:pt x="6216000" y="7205677"/>
                          <a:pt x="5916380" y="7279291"/>
                        </a:cubicBezTo>
                        <a:cubicBezTo>
                          <a:pt x="5620915" y="7330612"/>
                          <a:pt x="5515629" y="7303545"/>
                          <a:pt x="5213705" y="7279291"/>
                        </a:cubicBezTo>
                        <a:cubicBezTo>
                          <a:pt x="4895033" y="7268804"/>
                          <a:pt x="4878612" y="7315191"/>
                          <a:pt x="4623459" y="7279291"/>
                        </a:cubicBezTo>
                        <a:cubicBezTo>
                          <a:pt x="4378284" y="7233119"/>
                          <a:pt x="4307773" y="7274938"/>
                          <a:pt x="4033213" y="7279291"/>
                        </a:cubicBezTo>
                        <a:cubicBezTo>
                          <a:pt x="3725052" y="7260270"/>
                          <a:pt x="3388735" y="7313393"/>
                          <a:pt x="3218111" y="7279291"/>
                        </a:cubicBezTo>
                        <a:cubicBezTo>
                          <a:pt x="3055472" y="7268969"/>
                          <a:pt x="2924348" y="7256944"/>
                          <a:pt x="2627865" y="7279291"/>
                        </a:cubicBezTo>
                        <a:cubicBezTo>
                          <a:pt x="2344489" y="7307283"/>
                          <a:pt x="2435544" y="7250961"/>
                          <a:pt x="2262474" y="7279291"/>
                        </a:cubicBezTo>
                        <a:cubicBezTo>
                          <a:pt x="2145115" y="7323387"/>
                          <a:pt x="1832908" y="7304187"/>
                          <a:pt x="1559799" y="7279291"/>
                        </a:cubicBezTo>
                        <a:cubicBezTo>
                          <a:pt x="1255763" y="7273169"/>
                          <a:pt x="896108" y="7253701"/>
                          <a:pt x="604162" y="7279291"/>
                        </a:cubicBezTo>
                        <a:cubicBezTo>
                          <a:pt x="313128" y="7245425"/>
                          <a:pt x="-25113" y="6964056"/>
                          <a:pt x="0" y="6553399"/>
                        </a:cubicBezTo>
                        <a:cubicBezTo>
                          <a:pt x="-5106" y="6389084"/>
                          <a:pt x="1294" y="6033285"/>
                          <a:pt x="0" y="5895724"/>
                        </a:cubicBezTo>
                        <a:cubicBezTo>
                          <a:pt x="474" y="5762381"/>
                          <a:pt x="10538" y="5488725"/>
                          <a:pt x="0" y="5238048"/>
                        </a:cubicBezTo>
                        <a:cubicBezTo>
                          <a:pt x="11690" y="4995695"/>
                          <a:pt x="57227" y="4765310"/>
                          <a:pt x="0" y="4580372"/>
                        </a:cubicBezTo>
                        <a:cubicBezTo>
                          <a:pt x="-19751" y="4393930"/>
                          <a:pt x="-22799" y="4063950"/>
                          <a:pt x="0" y="3864420"/>
                        </a:cubicBezTo>
                        <a:cubicBezTo>
                          <a:pt x="-27178" y="3613429"/>
                          <a:pt x="-6742" y="3243986"/>
                          <a:pt x="0" y="2915368"/>
                        </a:cubicBezTo>
                        <a:cubicBezTo>
                          <a:pt x="-6074" y="2561313"/>
                          <a:pt x="-41304" y="2193242"/>
                          <a:pt x="0" y="1966318"/>
                        </a:cubicBezTo>
                        <a:cubicBezTo>
                          <a:pt x="10673" y="1715087"/>
                          <a:pt x="8290" y="1131624"/>
                          <a:pt x="0" y="725891"/>
                        </a:cubicBezTo>
                        <a:close/>
                      </a:path>
                      <a:path w="12451114" h="7279291" stroke="0" extrusionOk="0">
                        <a:moveTo>
                          <a:pt x="0" y="725891"/>
                        </a:moveTo>
                        <a:cubicBezTo>
                          <a:pt x="38741" y="307184"/>
                          <a:pt x="347125" y="111667"/>
                          <a:pt x="604162" y="0"/>
                        </a:cubicBezTo>
                        <a:cubicBezTo>
                          <a:pt x="902071" y="-27621"/>
                          <a:pt x="1271725" y="-22074"/>
                          <a:pt x="1531693" y="0"/>
                        </a:cubicBezTo>
                        <a:cubicBezTo>
                          <a:pt x="1773958" y="26520"/>
                          <a:pt x="1773179" y="2278"/>
                          <a:pt x="1897083" y="0"/>
                        </a:cubicBezTo>
                        <a:cubicBezTo>
                          <a:pt x="1975969" y="-34537"/>
                          <a:pt x="2448665" y="-2298"/>
                          <a:pt x="2712185" y="0"/>
                        </a:cubicBezTo>
                        <a:cubicBezTo>
                          <a:pt x="3033895" y="-3023"/>
                          <a:pt x="3023784" y="-19599"/>
                          <a:pt x="3190003" y="0"/>
                        </a:cubicBezTo>
                        <a:cubicBezTo>
                          <a:pt x="3303424" y="12646"/>
                          <a:pt x="3931995" y="-91087"/>
                          <a:pt x="4117534" y="0"/>
                        </a:cubicBezTo>
                        <a:cubicBezTo>
                          <a:pt x="4330129" y="84454"/>
                          <a:pt x="4618514" y="78446"/>
                          <a:pt x="5045064" y="0"/>
                        </a:cubicBezTo>
                        <a:cubicBezTo>
                          <a:pt x="5525575" y="-42788"/>
                          <a:pt x="5272320" y="-7370"/>
                          <a:pt x="5522882" y="0"/>
                        </a:cubicBezTo>
                        <a:cubicBezTo>
                          <a:pt x="5738859" y="-49176"/>
                          <a:pt x="6029970" y="-50106"/>
                          <a:pt x="6225557" y="0"/>
                        </a:cubicBezTo>
                        <a:cubicBezTo>
                          <a:pt x="6406201" y="56814"/>
                          <a:pt x="6818782" y="24101"/>
                          <a:pt x="7153087" y="0"/>
                        </a:cubicBezTo>
                        <a:cubicBezTo>
                          <a:pt x="7499881" y="-48426"/>
                          <a:pt x="7511414" y="-10376"/>
                          <a:pt x="7630905" y="0"/>
                        </a:cubicBezTo>
                        <a:cubicBezTo>
                          <a:pt x="7738941" y="3904"/>
                          <a:pt x="7950406" y="11413"/>
                          <a:pt x="8221151" y="0"/>
                        </a:cubicBezTo>
                        <a:cubicBezTo>
                          <a:pt x="8468555" y="-55490"/>
                          <a:pt x="8892310" y="58758"/>
                          <a:pt x="9148681" y="0"/>
                        </a:cubicBezTo>
                        <a:cubicBezTo>
                          <a:pt x="9408419" y="-45065"/>
                          <a:pt x="9498927" y="18867"/>
                          <a:pt x="9738928" y="0"/>
                        </a:cubicBezTo>
                        <a:cubicBezTo>
                          <a:pt x="9969120" y="-20838"/>
                          <a:pt x="10353190" y="-43792"/>
                          <a:pt x="10554030" y="0"/>
                        </a:cubicBezTo>
                        <a:cubicBezTo>
                          <a:pt x="10872355" y="-48290"/>
                          <a:pt x="11295489" y="43639"/>
                          <a:pt x="11846951" y="0"/>
                        </a:cubicBezTo>
                        <a:cubicBezTo>
                          <a:pt x="12060418" y="-6264"/>
                          <a:pt x="12440921" y="257508"/>
                          <a:pt x="12451114" y="725891"/>
                        </a:cubicBezTo>
                        <a:cubicBezTo>
                          <a:pt x="12498406" y="1084669"/>
                          <a:pt x="12440313" y="1177693"/>
                          <a:pt x="12451114" y="1500117"/>
                        </a:cubicBezTo>
                        <a:cubicBezTo>
                          <a:pt x="12480341" y="1793137"/>
                          <a:pt x="12453645" y="1991601"/>
                          <a:pt x="12451114" y="2274343"/>
                        </a:cubicBezTo>
                        <a:cubicBezTo>
                          <a:pt x="12451557" y="2567386"/>
                          <a:pt x="12464104" y="2709770"/>
                          <a:pt x="12451114" y="2932019"/>
                        </a:cubicBezTo>
                        <a:cubicBezTo>
                          <a:pt x="12399215" y="3115270"/>
                          <a:pt x="12507587" y="3433572"/>
                          <a:pt x="12451114" y="3706245"/>
                        </a:cubicBezTo>
                        <a:cubicBezTo>
                          <a:pt x="12408188" y="3960784"/>
                          <a:pt x="12420673" y="4237807"/>
                          <a:pt x="12451114" y="4538746"/>
                        </a:cubicBezTo>
                        <a:cubicBezTo>
                          <a:pt x="12469278" y="4851282"/>
                          <a:pt x="12421726" y="4928425"/>
                          <a:pt x="12451114" y="5196422"/>
                        </a:cubicBezTo>
                        <a:cubicBezTo>
                          <a:pt x="12450013" y="5371924"/>
                          <a:pt x="12485589" y="5883901"/>
                          <a:pt x="12451114" y="6553399"/>
                        </a:cubicBezTo>
                        <a:cubicBezTo>
                          <a:pt x="12525598" y="6930461"/>
                          <a:pt x="12181172" y="7241338"/>
                          <a:pt x="11846951" y="7279291"/>
                        </a:cubicBezTo>
                        <a:cubicBezTo>
                          <a:pt x="11679565" y="7246943"/>
                          <a:pt x="11520192" y="7249121"/>
                          <a:pt x="11369132" y="7279291"/>
                        </a:cubicBezTo>
                        <a:cubicBezTo>
                          <a:pt x="11258175" y="7285831"/>
                          <a:pt x="10877890" y="7277563"/>
                          <a:pt x="10554030" y="7279291"/>
                        </a:cubicBezTo>
                        <a:cubicBezTo>
                          <a:pt x="10269598" y="7256854"/>
                          <a:pt x="10092110" y="7280082"/>
                          <a:pt x="9626500" y="7279291"/>
                        </a:cubicBezTo>
                        <a:cubicBezTo>
                          <a:pt x="9167227" y="7277037"/>
                          <a:pt x="9117659" y="7318258"/>
                          <a:pt x="8923826" y="7279291"/>
                        </a:cubicBezTo>
                        <a:cubicBezTo>
                          <a:pt x="8734966" y="7243861"/>
                          <a:pt x="8718933" y="7275495"/>
                          <a:pt x="8558435" y="7279291"/>
                        </a:cubicBezTo>
                        <a:cubicBezTo>
                          <a:pt x="8362364" y="7271550"/>
                          <a:pt x="8028297" y="7299393"/>
                          <a:pt x="7855760" y="7279291"/>
                        </a:cubicBezTo>
                        <a:cubicBezTo>
                          <a:pt x="7707162" y="7263124"/>
                          <a:pt x="7414773" y="7352053"/>
                          <a:pt x="6928231" y="7279291"/>
                        </a:cubicBezTo>
                        <a:cubicBezTo>
                          <a:pt x="6485412" y="7241194"/>
                          <a:pt x="6443894" y="7313866"/>
                          <a:pt x="6225557" y="7279291"/>
                        </a:cubicBezTo>
                        <a:cubicBezTo>
                          <a:pt x="6003219" y="7242765"/>
                          <a:pt x="5964925" y="7278561"/>
                          <a:pt x="5860166" y="7279291"/>
                        </a:cubicBezTo>
                        <a:cubicBezTo>
                          <a:pt x="5745593" y="7289866"/>
                          <a:pt x="5665303" y="7282107"/>
                          <a:pt x="5494775" y="7279291"/>
                        </a:cubicBezTo>
                        <a:cubicBezTo>
                          <a:pt x="5294841" y="7270580"/>
                          <a:pt x="5021174" y="7255051"/>
                          <a:pt x="4792101" y="7279291"/>
                        </a:cubicBezTo>
                        <a:cubicBezTo>
                          <a:pt x="4614911" y="7327541"/>
                          <a:pt x="4356644" y="7226446"/>
                          <a:pt x="4089427" y="7279291"/>
                        </a:cubicBezTo>
                        <a:cubicBezTo>
                          <a:pt x="3859039" y="7303680"/>
                          <a:pt x="3866139" y="7253486"/>
                          <a:pt x="3724036" y="7279291"/>
                        </a:cubicBezTo>
                        <a:cubicBezTo>
                          <a:pt x="3585086" y="7292389"/>
                          <a:pt x="3239525" y="7308375"/>
                          <a:pt x="3133790" y="7279291"/>
                        </a:cubicBezTo>
                        <a:cubicBezTo>
                          <a:pt x="2994210" y="7213958"/>
                          <a:pt x="2582470" y="7302952"/>
                          <a:pt x="2431115" y="7279291"/>
                        </a:cubicBezTo>
                        <a:cubicBezTo>
                          <a:pt x="2301495" y="7285503"/>
                          <a:pt x="2221835" y="7244320"/>
                          <a:pt x="2065725" y="7279291"/>
                        </a:cubicBezTo>
                        <a:cubicBezTo>
                          <a:pt x="2009904" y="7324568"/>
                          <a:pt x="1079966" y="7309985"/>
                          <a:pt x="604162" y="7279291"/>
                        </a:cubicBezTo>
                        <a:cubicBezTo>
                          <a:pt x="257788" y="7290478"/>
                          <a:pt x="32418" y="6945731"/>
                          <a:pt x="0" y="6553399"/>
                        </a:cubicBezTo>
                        <a:cubicBezTo>
                          <a:pt x="280" y="6285884"/>
                          <a:pt x="-60073" y="6090911"/>
                          <a:pt x="0" y="5720898"/>
                        </a:cubicBezTo>
                        <a:cubicBezTo>
                          <a:pt x="26936" y="5379168"/>
                          <a:pt x="20250" y="4993718"/>
                          <a:pt x="0" y="4771847"/>
                        </a:cubicBezTo>
                        <a:cubicBezTo>
                          <a:pt x="-29256" y="4586946"/>
                          <a:pt x="-13390" y="4418342"/>
                          <a:pt x="0" y="4114171"/>
                        </a:cubicBezTo>
                        <a:cubicBezTo>
                          <a:pt x="18308" y="3840223"/>
                          <a:pt x="-16400" y="3614157"/>
                          <a:pt x="0" y="3398219"/>
                        </a:cubicBezTo>
                        <a:cubicBezTo>
                          <a:pt x="-18917" y="3132383"/>
                          <a:pt x="-24645" y="2883552"/>
                          <a:pt x="0" y="2623993"/>
                        </a:cubicBezTo>
                        <a:cubicBezTo>
                          <a:pt x="8096" y="2403243"/>
                          <a:pt x="-23658" y="2185343"/>
                          <a:pt x="0" y="1791492"/>
                        </a:cubicBezTo>
                        <a:cubicBezTo>
                          <a:pt x="44435" y="1401275"/>
                          <a:pt x="56754" y="1233905"/>
                          <a:pt x="0" y="725891"/>
                        </a:cubicBezTo>
                        <a:close/>
                      </a:path>
                      <a:path w="12451114" h="7279291" fill="none" stroke="0" extrusionOk="0">
                        <a:moveTo>
                          <a:pt x="0" y="725891"/>
                        </a:moveTo>
                        <a:cubicBezTo>
                          <a:pt x="15301" y="329791"/>
                          <a:pt x="345354" y="43736"/>
                          <a:pt x="604162" y="0"/>
                        </a:cubicBezTo>
                        <a:cubicBezTo>
                          <a:pt x="700928" y="20031"/>
                          <a:pt x="780060" y="-3009"/>
                          <a:pt x="969553" y="0"/>
                        </a:cubicBezTo>
                        <a:cubicBezTo>
                          <a:pt x="1119904" y="-7313"/>
                          <a:pt x="1345748" y="-32179"/>
                          <a:pt x="1672228" y="0"/>
                        </a:cubicBezTo>
                        <a:cubicBezTo>
                          <a:pt x="2016514" y="-573"/>
                          <a:pt x="1935609" y="-5751"/>
                          <a:pt x="2150046" y="0"/>
                        </a:cubicBezTo>
                        <a:cubicBezTo>
                          <a:pt x="2348990" y="10333"/>
                          <a:pt x="2586353" y="-49923"/>
                          <a:pt x="2965148" y="0"/>
                        </a:cubicBezTo>
                        <a:cubicBezTo>
                          <a:pt x="3332768" y="38208"/>
                          <a:pt x="3560313" y="38332"/>
                          <a:pt x="3892678" y="0"/>
                        </a:cubicBezTo>
                        <a:cubicBezTo>
                          <a:pt x="4182970" y="-31052"/>
                          <a:pt x="4326018" y="-38083"/>
                          <a:pt x="4820208" y="0"/>
                        </a:cubicBezTo>
                        <a:cubicBezTo>
                          <a:pt x="5278489" y="42317"/>
                          <a:pt x="5183623" y="1626"/>
                          <a:pt x="5410455" y="0"/>
                        </a:cubicBezTo>
                        <a:cubicBezTo>
                          <a:pt x="5622960" y="25001"/>
                          <a:pt x="5937298" y="2426"/>
                          <a:pt x="6225557" y="0"/>
                        </a:cubicBezTo>
                        <a:cubicBezTo>
                          <a:pt x="6491013" y="45260"/>
                          <a:pt x="6833864" y="-4808"/>
                          <a:pt x="7040658" y="0"/>
                        </a:cubicBezTo>
                        <a:cubicBezTo>
                          <a:pt x="7259416" y="21348"/>
                          <a:pt x="7356100" y="-9115"/>
                          <a:pt x="7630905" y="0"/>
                        </a:cubicBezTo>
                        <a:cubicBezTo>
                          <a:pt x="7908502" y="21756"/>
                          <a:pt x="8044451" y="8632"/>
                          <a:pt x="8221151" y="0"/>
                        </a:cubicBezTo>
                        <a:cubicBezTo>
                          <a:pt x="8390789" y="-1224"/>
                          <a:pt x="8674136" y="-43251"/>
                          <a:pt x="8811397" y="0"/>
                        </a:cubicBezTo>
                        <a:cubicBezTo>
                          <a:pt x="8935854" y="24574"/>
                          <a:pt x="9424172" y="97961"/>
                          <a:pt x="9626500" y="0"/>
                        </a:cubicBezTo>
                        <a:cubicBezTo>
                          <a:pt x="9868467" y="-52229"/>
                          <a:pt x="9991363" y="-21034"/>
                          <a:pt x="10216747" y="0"/>
                        </a:cubicBezTo>
                        <a:cubicBezTo>
                          <a:pt x="10413261" y="21081"/>
                          <a:pt x="10641846" y="-16891"/>
                          <a:pt x="10806993" y="0"/>
                        </a:cubicBezTo>
                        <a:cubicBezTo>
                          <a:pt x="10934144" y="59136"/>
                          <a:pt x="11323491" y="-113307"/>
                          <a:pt x="11846951" y="0"/>
                        </a:cubicBezTo>
                        <a:cubicBezTo>
                          <a:pt x="12168272" y="7416"/>
                          <a:pt x="12494415" y="262994"/>
                          <a:pt x="12451114" y="725891"/>
                        </a:cubicBezTo>
                        <a:cubicBezTo>
                          <a:pt x="12399232" y="1001451"/>
                          <a:pt x="12490024" y="1281801"/>
                          <a:pt x="12451114" y="1616667"/>
                        </a:cubicBezTo>
                        <a:cubicBezTo>
                          <a:pt x="12446151" y="1951849"/>
                          <a:pt x="12514812" y="2145241"/>
                          <a:pt x="12451114" y="2449169"/>
                        </a:cubicBezTo>
                        <a:cubicBezTo>
                          <a:pt x="12430407" y="2729952"/>
                          <a:pt x="12418842" y="2879579"/>
                          <a:pt x="12451114" y="3165119"/>
                        </a:cubicBezTo>
                        <a:cubicBezTo>
                          <a:pt x="12470033" y="3424943"/>
                          <a:pt x="12480838" y="3920984"/>
                          <a:pt x="12451114" y="4114171"/>
                        </a:cubicBezTo>
                        <a:cubicBezTo>
                          <a:pt x="12427665" y="4367072"/>
                          <a:pt x="12481065" y="4690266"/>
                          <a:pt x="12451114" y="4888397"/>
                        </a:cubicBezTo>
                        <a:cubicBezTo>
                          <a:pt x="12420307" y="5061774"/>
                          <a:pt x="12478234" y="5367003"/>
                          <a:pt x="12451114" y="5837448"/>
                        </a:cubicBezTo>
                        <a:cubicBezTo>
                          <a:pt x="12434847" y="6213934"/>
                          <a:pt x="12480697" y="6300147"/>
                          <a:pt x="12451114" y="6553399"/>
                        </a:cubicBezTo>
                        <a:cubicBezTo>
                          <a:pt x="12481777" y="6993757"/>
                          <a:pt x="12196428" y="7362020"/>
                          <a:pt x="11846951" y="7279291"/>
                        </a:cubicBezTo>
                        <a:cubicBezTo>
                          <a:pt x="11561303" y="7266468"/>
                          <a:pt x="11387794" y="7223965"/>
                          <a:pt x="11256704" y="7279291"/>
                        </a:cubicBezTo>
                        <a:cubicBezTo>
                          <a:pt x="11125454" y="7315557"/>
                          <a:pt x="11058077" y="7287249"/>
                          <a:pt x="10891314" y="7279291"/>
                        </a:cubicBezTo>
                        <a:cubicBezTo>
                          <a:pt x="10732062" y="7273981"/>
                          <a:pt x="10516163" y="7242940"/>
                          <a:pt x="10413495" y="7279291"/>
                        </a:cubicBezTo>
                        <a:cubicBezTo>
                          <a:pt x="10344940" y="7252556"/>
                          <a:pt x="9984325" y="7303581"/>
                          <a:pt x="9710821" y="7279291"/>
                        </a:cubicBezTo>
                        <a:cubicBezTo>
                          <a:pt x="9416206" y="7242360"/>
                          <a:pt x="9378522" y="7244652"/>
                          <a:pt x="9233002" y="7279291"/>
                        </a:cubicBezTo>
                        <a:cubicBezTo>
                          <a:pt x="9080478" y="7307637"/>
                          <a:pt x="8982556" y="7291208"/>
                          <a:pt x="8867612" y="7279291"/>
                        </a:cubicBezTo>
                        <a:cubicBezTo>
                          <a:pt x="8776358" y="7262571"/>
                          <a:pt x="8561049" y="7271000"/>
                          <a:pt x="8277365" y="7279291"/>
                        </a:cubicBezTo>
                        <a:cubicBezTo>
                          <a:pt x="8011031" y="7282489"/>
                          <a:pt x="7890588" y="7273069"/>
                          <a:pt x="7799547" y="7279291"/>
                        </a:cubicBezTo>
                        <a:cubicBezTo>
                          <a:pt x="7713974" y="7274445"/>
                          <a:pt x="7528376" y="7278968"/>
                          <a:pt x="7434157" y="7279291"/>
                        </a:cubicBezTo>
                        <a:cubicBezTo>
                          <a:pt x="7287114" y="7221204"/>
                          <a:pt x="6848444" y="7265112"/>
                          <a:pt x="6619054" y="7279291"/>
                        </a:cubicBezTo>
                        <a:cubicBezTo>
                          <a:pt x="6370014" y="7311409"/>
                          <a:pt x="6223660" y="7269150"/>
                          <a:pt x="5916380" y="7279291"/>
                        </a:cubicBezTo>
                        <a:cubicBezTo>
                          <a:pt x="5625320" y="7319447"/>
                          <a:pt x="5517285" y="7313788"/>
                          <a:pt x="5213705" y="7279291"/>
                        </a:cubicBezTo>
                        <a:cubicBezTo>
                          <a:pt x="4905624" y="7249613"/>
                          <a:pt x="4875271" y="7317635"/>
                          <a:pt x="4623459" y="7279291"/>
                        </a:cubicBezTo>
                        <a:cubicBezTo>
                          <a:pt x="4367994" y="7249121"/>
                          <a:pt x="4331939" y="7270835"/>
                          <a:pt x="4033213" y="7279291"/>
                        </a:cubicBezTo>
                        <a:cubicBezTo>
                          <a:pt x="3726089" y="7296117"/>
                          <a:pt x="3377690" y="7296597"/>
                          <a:pt x="3218111" y="7279291"/>
                        </a:cubicBezTo>
                        <a:cubicBezTo>
                          <a:pt x="3056215" y="7250770"/>
                          <a:pt x="2870397" y="7236715"/>
                          <a:pt x="2627865" y="7279291"/>
                        </a:cubicBezTo>
                        <a:cubicBezTo>
                          <a:pt x="2367858" y="7319627"/>
                          <a:pt x="2448256" y="7262356"/>
                          <a:pt x="2262474" y="7279291"/>
                        </a:cubicBezTo>
                        <a:cubicBezTo>
                          <a:pt x="2089791" y="7291522"/>
                          <a:pt x="1830837" y="7322170"/>
                          <a:pt x="1559799" y="7279291"/>
                        </a:cubicBezTo>
                        <a:cubicBezTo>
                          <a:pt x="1257200" y="7274642"/>
                          <a:pt x="898951" y="7350770"/>
                          <a:pt x="604162" y="7279291"/>
                        </a:cubicBezTo>
                        <a:cubicBezTo>
                          <a:pt x="234059" y="7290907"/>
                          <a:pt x="37161" y="6932505"/>
                          <a:pt x="0" y="6553399"/>
                        </a:cubicBezTo>
                        <a:cubicBezTo>
                          <a:pt x="985" y="6396729"/>
                          <a:pt x="-5968" y="6025000"/>
                          <a:pt x="0" y="5895724"/>
                        </a:cubicBezTo>
                        <a:cubicBezTo>
                          <a:pt x="-33611" y="5751704"/>
                          <a:pt x="35576" y="5427895"/>
                          <a:pt x="0" y="5238048"/>
                        </a:cubicBezTo>
                        <a:cubicBezTo>
                          <a:pt x="-22509" y="5015773"/>
                          <a:pt x="-4305" y="4783249"/>
                          <a:pt x="0" y="4580372"/>
                        </a:cubicBezTo>
                        <a:cubicBezTo>
                          <a:pt x="-60728" y="4363221"/>
                          <a:pt x="-26609" y="4079842"/>
                          <a:pt x="0" y="3864420"/>
                        </a:cubicBezTo>
                        <a:cubicBezTo>
                          <a:pt x="-83" y="3664649"/>
                          <a:pt x="-8922" y="3346652"/>
                          <a:pt x="0" y="2915368"/>
                        </a:cubicBezTo>
                        <a:cubicBezTo>
                          <a:pt x="-26822" y="2503493"/>
                          <a:pt x="-45616" y="2241363"/>
                          <a:pt x="0" y="1966318"/>
                        </a:cubicBezTo>
                        <a:cubicBezTo>
                          <a:pt x="33802" y="1799999"/>
                          <a:pt x="-8586" y="1080803"/>
                          <a:pt x="0" y="72589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F5DF7-DE71-88C8-025E-BE3D897DAB22}"/>
              </a:ext>
            </a:extLst>
          </p:cNvPr>
          <p:cNvGrpSpPr/>
          <p:nvPr/>
        </p:nvGrpSpPr>
        <p:grpSpPr>
          <a:xfrm>
            <a:off x="401050" y="16813"/>
            <a:ext cx="5250938" cy="1988579"/>
            <a:chOff x="696513" y="1036843"/>
            <a:chExt cx="4887141" cy="198857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87AE554-0AE2-2794-D962-B73CDC48561E}"/>
                </a:ext>
              </a:extLst>
            </p:cNvPr>
            <p:cNvSpPr/>
            <p:nvPr/>
          </p:nvSpPr>
          <p:spPr>
            <a:xfrm>
              <a:off x="699911" y="1061155"/>
              <a:ext cx="4707467" cy="1964267"/>
            </a:xfrm>
            <a:custGeom>
              <a:avLst/>
              <a:gdLst>
                <a:gd name="connsiteX0" fmla="*/ 0 w 4707467"/>
                <a:gd name="connsiteY0" fmla="*/ 327384 h 1964267"/>
                <a:gd name="connsiteX1" fmla="*/ 304702 w 4707467"/>
                <a:gd name="connsiteY1" fmla="*/ 0 h 1964267"/>
                <a:gd name="connsiteX2" fmla="*/ 4402764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3 h 1964267"/>
                <a:gd name="connsiteX5" fmla="*/ 4402764 w 4707467"/>
                <a:gd name="connsiteY5" fmla="*/ 1964267 h 1964267"/>
                <a:gd name="connsiteX6" fmla="*/ 304702 w 4707467"/>
                <a:gd name="connsiteY6" fmla="*/ 1964267 h 1964267"/>
                <a:gd name="connsiteX7" fmla="*/ 0 w 4707467"/>
                <a:gd name="connsiteY7" fmla="*/ 1636883 h 1964267"/>
                <a:gd name="connsiteX8" fmla="*/ 0 w 4707467"/>
                <a:gd name="connsiteY8" fmla="*/ 327384 h 1964267"/>
                <a:gd name="connsiteX0" fmla="*/ 0 w 4707467"/>
                <a:gd name="connsiteY0" fmla="*/ 327384 h 1964267"/>
                <a:gd name="connsiteX1" fmla="*/ 304702 w 4707467"/>
                <a:gd name="connsiteY1" fmla="*/ 0 h 1964267"/>
                <a:gd name="connsiteX2" fmla="*/ 4402764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3 h 1964267"/>
                <a:gd name="connsiteX5" fmla="*/ 4402764 w 4707467"/>
                <a:gd name="connsiteY5" fmla="*/ 1964267 h 1964267"/>
                <a:gd name="connsiteX6" fmla="*/ 304702 w 4707467"/>
                <a:gd name="connsiteY6" fmla="*/ 1964267 h 1964267"/>
                <a:gd name="connsiteX7" fmla="*/ 0 w 4707467"/>
                <a:gd name="connsiteY7" fmla="*/ 1636883 h 1964267"/>
                <a:gd name="connsiteX8" fmla="*/ 0 w 4707467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7467" h="1964267" fill="none" extrusionOk="0">
                  <a:moveTo>
                    <a:pt x="0" y="327384"/>
                  </a:moveTo>
                  <a:cubicBezTo>
                    <a:pt x="34159" y="184549"/>
                    <a:pt x="135383" y="-39707"/>
                    <a:pt x="304702" y="0"/>
                  </a:cubicBezTo>
                  <a:cubicBezTo>
                    <a:pt x="1627972" y="-71122"/>
                    <a:pt x="3399106" y="82138"/>
                    <a:pt x="4402764" y="0"/>
                  </a:cubicBezTo>
                  <a:cubicBezTo>
                    <a:pt x="4528501" y="16163"/>
                    <a:pt x="4683591" y="150940"/>
                    <a:pt x="4707467" y="327384"/>
                  </a:cubicBezTo>
                  <a:cubicBezTo>
                    <a:pt x="4745732" y="507809"/>
                    <a:pt x="4758174" y="1301078"/>
                    <a:pt x="4707467" y="1636883"/>
                  </a:cubicBezTo>
                  <a:cubicBezTo>
                    <a:pt x="4685242" y="1799112"/>
                    <a:pt x="4611710" y="1944871"/>
                    <a:pt x="4402764" y="1964267"/>
                  </a:cubicBezTo>
                  <a:cubicBezTo>
                    <a:pt x="3094341" y="1862444"/>
                    <a:pt x="1972647" y="1739609"/>
                    <a:pt x="304702" y="1964267"/>
                  </a:cubicBezTo>
                  <a:cubicBezTo>
                    <a:pt x="168116" y="1944412"/>
                    <a:pt x="17720" y="1790901"/>
                    <a:pt x="0" y="1636883"/>
                  </a:cubicBezTo>
                  <a:cubicBezTo>
                    <a:pt x="58362" y="1291465"/>
                    <a:pt x="31853" y="614965"/>
                    <a:pt x="0" y="327384"/>
                  </a:cubicBezTo>
                  <a:close/>
                </a:path>
                <a:path w="4707467" h="1964267" stroke="0" extrusionOk="0">
                  <a:moveTo>
                    <a:pt x="0" y="327384"/>
                  </a:moveTo>
                  <a:cubicBezTo>
                    <a:pt x="14824" y="96029"/>
                    <a:pt x="133449" y="16657"/>
                    <a:pt x="304702" y="0"/>
                  </a:cubicBezTo>
                  <a:cubicBezTo>
                    <a:pt x="1637442" y="36931"/>
                    <a:pt x="2782930" y="67904"/>
                    <a:pt x="4402764" y="0"/>
                  </a:cubicBezTo>
                  <a:cubicBezTo>
                    <a:pt x="4590391" y="3874"/>
                    <a:pt x="4726153" y="145210"/>
                    <a:pt x="4707467" y="327384"/>
                  </a:cubicBezTo>
                  <a:cubicBezTo>
                    <a:pt x="4635091" y="597403"/>
                    <a:pt x="4705720" y="1050824"/>
                    <a:pt x="4707467" y="1636883"/>
                  </a:cubicBezTo>
                  <a:cubicBezTo>
                    <a:pt x="4705714" y="1829768"/>
                    <a:pt x="4540189" y="1954052"/>
                    <a:pt x="4402764" y="1964267"/>
                  </a:cubicBezTo>
                  <a:cubicBezTo>
                    <a:pt x="3457924" y="1816972"/>
                    <a:pt x="1095550" y="1880742"/>
                    <a:pt x="304702" y="1964267"/>
                  </a:cubicBezTo>
                  <a:cubicBezTo>
                    <a:pt x="141465" y="1928744"/>
                    <a:pt x="13091" y="1817527"/>
                    <a:pt x="0" y="1636883"/>
                  </a:cubicBezTo>
                  <a:cubicBezTo>
                    <a:pt x="60278" y="1297337"/>
                    <a:pt x="-31243" y="616873"/>
                    <a:pt x="0" y="327384"/>
                  </a:cubicBezTo>
                  <a:close/>
                </a:path>
                <a:path w="4707467" h="1964267" fill="none" stroke="0" extrusionOk="0">
                  <a:moveTo>
                    <a:pt x="0" y="327384"/>
                  </a:moveTo>
                  <a:cubicBezTo>
                    <a:pt x="25342" y="141654"/>
                    <a:pt x="138604" y="-41158"/>
                    <a:pt x="304702" y="0"/>
                  </a:cubicBezTo>
                  <a:cubicBezTo>
                    <a:pt x="1600970" y="-157824"/>
                    <a:pt x="3458219" y="231590"/>
                    <a:pt x="4402764" y="0"/>
                  </a:cubicBezTo>
                  <a:cubicBezTo>
                    <a:pt x="4552851" y="11790"/>
                    <a:pt x="4707560" y="152399"/>
                    <a:pt x="4707467" y="327384"/>
                  </a:cubicBezTo>
                  <a:cubicBezTo>
                    <a:pt x="4739307" y="531716"/>
                    <a:pt x="4741643" y="1366816"/>
                    <a:pt x="4707467" y="1636883"/>
                  </a:cubicBezTo>
                  <a:cubicBezTo>
                    <a:pt x="4703131" y="1823173"/>
                    <a:pt x="4576465" y="1967877"/>
                    <a:pt x="4402764" y="1964267"/>
                  </a:cubicBezTo>
                  <a:cubicBezTo>
                    <a:pt x="2979043" y="1857478"/>
                    <a:pt x="2054091" y="1926589"/>
                    <a:pt x="304702" y="1964267"/>
                  </a:cubicBezTo>
                  <a:cubicBezTo>
                    <a:pt x="152531" y="1936329"/>
                    <a:pt x="14953" y="1804484"/>
                    <a:pt x="0" y="1636883"/>
                  </a:cubicBezTo>
                  <a:cubicBezTo>
                    <a:pt x="7180" y="1334980"/>
                    <a:pt x="58267" y="649523"/>
                    <a:pt x="0" y="327384"/>
                  </a:cubicBezTo>
                  <a:close/>
                </a:path>
              </a:pathLst>
            </a:custGeom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5057890"/>
                        <a:gd name="connsiteY0" fmla="*/ 327384 h 1964267"/>
                        <a:gd name="connsiteX1" fmla="*/ 327384 w 5057890"/>
                        <a:gd name="connsiteY1" fmla="*/ 0 h 1964267"/>
                        <a:gd name="connsiteX2" fmla="*/ 4730506 w 5057890"/>
                        <a:gd name="connsiteY2" fmla="*/ 0 h 1964267"/>
                        <a:gd name="connsiteX3" fmla="*/ 5057890 w 5057890"/>
                        <a:gd name="connsiteY3" fmla="*/ 327384 h 1964267"/>
                        <a:gd name="connsiteX4" fmla="*/ 5057890 w 5057890"/>
                        <a:gd name="connsiteY4" fmla="*/ 1636883 h 1964267"/>
                        <a:gd name="connsiteX5" fmla="*/ 4730506 w 5057890"/>
                        <a:gd name="connsiteY5" fmla="*/ 1964267 h 1964267"/>
                        <a:gd name="connsiteX6" fmla="*/ 327384 w 5057890"/>
                        <a:gd name="connsiteY6" fmla="*/ 1964267 h 1964267"/>
                        <a:gd name="connsiteX7" fmla="*/ 0 w 5057890"/>
                        <a:gd name="connsiteY7" fmla="*/ 1636883 h 1964267"/>
                        <a:gd name="connsiteX8" fmla="*/ 0 w 5057890"/>
                        <a:gd name="connsiteY8" fmla="*/ 327384 h 1964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057890" h="1964267" fill="none" extrusionOk="0">
                          <a:moveTo>
                            <a:pt x="0" y="327384"/>
                          </a:moveTo>
                          <a:cubicBezTo>
                            <a:pt x="17835" y="165709"/>
                            <a:pt x="145674" y="-32553"/>
                            <a:pt x="327384" y="0"/>
                          </a:cubicBezTo>
                          <a:cubicBezTo>
                            <a:pt x="1711745" y="-69161"/>
                            <a:pt x="3629841" y="143127"/>
                            <a:pt x="4730506" y="0"/>
                          </a:cubicBezTo>
                          <a:cubicBezTo>
                            <a:pt x="4886357" y="9111"/>
                            <a:pt x="5035385" y="150437"/>
                            <a:pt x="5057890" y="327384"/>
                          </a:cubicBezTo>
                          <a:cubicBezTo>
                            <a:pt x="5099108" y="534610"/>
                            <a:pt x="5116376" y="1312944"/>
                            <a:pt x="5057890" y="1636883"/>
                          </a:cubicBezTo>
                          <a:cubicBezTo>
                            <a:pt x="5054757" y="1815098"/>
                            <a:pt x="4921476" y="1959503"/>
                            <a:pt x="4730506" y="1964267"/>
                          </a:cubicBezTo>
                          <a:cubicBezTo>
                            <a:pt x="3229631" y="1820557"/>
                            <a:pt x="2163312" y="1841032"/>
                            <a:pt x="327384" y="1964267"/>
                          </a:cubicBezTo>
                          <a:cubicBezTo>
                            <a:pt x="155259" y="1958928"/>
                            <a:pt x="10461" y="1802497"/>
                            <a:pt x="0" y="1636883"/>
                          </a:cubicBezTo>
                          <a:cubicBezTo>
                            <a:pt x="31894" y="1303261"/>
                            <a:pt x="89656" y="628073"/>
                            <a:pt x="0" y="327384"/>
                          </a:cubicBezTo>
                          <a:close/>
                        </a:path>
                        <a:path w="5057890" h="1964267" stroke="0" extrusionOk="0">
                          <a:moveTo>
                            <a:pt x="0" y="327384"/>
                          </a:moveTo>
                          <a:cubicBezTo>
                            <a:pt x="7563" y="125765"/>
                            <a:pt x="147947" y="-3905"/>
                            <a:pt x="327384" y="0"/>
                          </a:cubicBezTo>
                          <a:cubicBezTo>
                            <a:pt x="1776983" y="41635"/>
                            <a:pt x="3109611" y="46301"/>
                            <a:pt x="4730506" y="0"/>
                          </a:cubicBezTo>
                          <a:cubicBezTo>
                            <a:pt x="4921823" y="5594"/>
                            <a:pt x="5073444" y="148026"/>
                            <a:pt x="5057890" y="327384"/>
                          </a:cubicBezTo>
                          <a:cubicBezTo>
                            <a:pt x="5064832" y="595060"/>
                            <a:pt x="5035997" y="1028702"/>
                            <a:pt x="5057890" y="1636883"/>
                          </a:cubicBezTo>
                          <a:cubicBezTo>
                            <a:pt x="5053589" y="1842144"/>
                            <a:pt x="4908991" y="1969086"/>
                            <a:pt x="4730506" y="1964267"/>
                          </a:cubicBezTo>
                          <a:cubicBezTo>
                            <a:pt x="3758972" y="1834738"/>
                            <a:pt x="1176610" y="1813064"/>
                            <a:pt x="327384" y="1964267"/>
                          </a:cubicBezTo>
                          <a:cubicBezTo>
                            <a:pt x="153760" y="1944043"/>
                            <a:pt x="6298" y="1820091"/>
                            <a:pt x="0" y="1636883"/>
                          </a:cubicBezTo>
                          <a:cubicBezTo>
                            <a:pt x="41378" y="1320778"/>
                            <a:pt x="-55531" y="598122"/>
                            <a:pt x="0" y="32738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A6A5A7-3C4F-010E-23A3-A0DADD64D625}"/>
                </a:ext>
              </a:extLst>
            </p:cNvPr>
            <p:cNvSpPr txBox="1"/>
            <p:nvPr/>
          </p:nvSpPr>
          <p:spPr>
            <a:xfrm>
              <a:off x="696513" y="1036843"/>
              <a:ext cx="4887141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MNPQ,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MN =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cm,NP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4 cm, PQ = 2 cm, QM = 5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650A5A-4F56-A452-DAB1-E7C76B21C915}"/>
              </a:ext>
            </a:extLst>
          </p:cNvPr>
          <p:cNvGrpSpPr/>
          <p:nvPr/>
        </p:nvGrpSpPr>
        <p:grpSpPr>
          <a:xfrm>
            <a:off x="5752069" y="310702"/>
            <a:ext cx="6504710" cy="905356"/>
            <a:chOff x="2973393" y="3773299"/>
            <a:chExt cx="6504710" cy="9262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BC6395-1B8F-672A-1C72-FF7153B40392}"/>
                </a:ext>
              </a:extLst>
            </p:cNvPr>
            <p:cNvSpPr txBox="1"/>
            <p:nvPr/>
          </p:nvSpPr>
          <p:spPr>
            <a:xfrm>
              <a:off x="2973394" y="3776189"/>
              <a:ext cx="6504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54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4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54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4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54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8A0855-4253-49DE-C47D-A65F5EEE954C}"/>
                </a:ext>
              </a:extLst>
            </p:cNvPr>
            <p:cNvSpPr txBox="1"/>
            <p:nvPr/>
          </p:nvSpPr>
          <p:spPr>
            <a:xfrm>
              <a:off x="2973393" y="3773299"/>
              <a:ext cx="6504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Thảo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luận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nhóm</a:t>
              </a:r>
              <a:r>
                <a:rPr lang="en-US" sz="5400" b="1" dirty="0">
                  <a:ln w="1905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7A61F3-B0A9-FBE2-4DFB-BFF305886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83" y="3626792"/>
            <a:ext cx="4469151" cy="309891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021E8A4-95B2-F988-F48F-9EDB7D46DE20}"/>
              </a:ext>
            </a:extLst>
          </p:cNvPr>
          <p:cNvGrpSpPr/>
          <p:nvPr/>
        </p:nvGrpSpPr>
        <p:grpSpPr>
          <a:xfrm>
            <a:off x="1620858" y="2973556"/>
            <a:ext cx="4204603" cy="2868790"/>
            <a:chOff x="1526706" y="2973556"/>
            <a:chExt cx="4204603" cy="2868790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01CA90EC-6822-C3C7-0DFB-330670711409}"/>
                </a:ext>
              </a:extLst>
            </p:cNvPr>
            <p:cNvSpPr/>
            <p:nvPr/>
          </p:nvSpPr>
          <p:spPr>
            <a:xfrm>
              <a:off x="1637539" y="3602557"/>
              <a:ext cx="3732545" cy="1857080"/>
            </a:xfrm>
            <a:custGeom>
              <a:avLst/>
              <a:gdLst>
                <a:gd name="connsiteX0" fmla="*/ 0 w 4530783"/>
                <a:gd name="connsiteY0" fmla="*/ 1637762 h 1637762"/>
                <a:gd name="connsiteX1" fmla="*/ 409441 w 4530783"/>
                <a:gd name="connsiteY1" fmla="*/ 0 h 1637762"/>
                <a:gd name="connsiteX2" fmla="*/ 4530783 w 4530783"/>
                <a:gd name="connsiteY2" fmla="*/ 0 h 1637762"/>
                <a:gd name="connsiteX3" fmla="*/ 4121343 w 4530783"/>
                <a:gd name="connsiteY3" fmla="*/ 1637762 h 1637762"/>
                <a:gd name="connsiteX4" fmla="*/ 0 w 4530783"/>
                <a:gd name="connsiteY4" fmla="*/ 1637762 h 1637762"/>
                <a:gd name="connsiteX0" fmla="*/ 0 w 4530783"/>
                <a:gd name="connsiteY0" fmla="*/ 1637762 h 1637762"/>
                <a:gd name="connsiteX1" fmla="*/ 993903 w 4530783"/>
                <a:gd name="connsiteY1" fmla="*/ 245096 h 1637762"/>
                <a:gd name="connsiteX2" fmla="*/ 4530783 w 4530783"/>
                <a:gd name="connsiteY2" fmla="*/ 0 h 1637762"/>
                <a:gd name="connsiteX3" fmla="*/ 4121343 w 4530783"/>
                <a:gd name="connsiteY3" fmla="*/ 1637762 h 1637762"/>
                <a:gd name="connsiteX4" fmla="*/ 0 w 4530783"/>
                <a:gd name="connsiteY4" fmla="*/ 1637762 h 1637762"/>
                <a:gd name="connsiteX0" fmla="*/ 0 w 4121343"/>
                <a:gd name="connsiteY0" fmla="*/ 1392666 h 1392666"/>
                <a:gd name="connsiteX1" fmla="*/ 993903 w 4121343"/>
                <a:gd name="connsiteY1" fmla="*/ 0 h 1392666"/>
                <a:gd name="connsiteX2" fmla="*/ 3870907 w 4121343"/>
                <a:gd name="connsiteY2" fmla="*/ 122550 h 1392666"/>
                <a:gd name="connsiteX3" fmla="*/ 4121343 w 4121343"/>
                <a:gd name="connsiteY3" fmla="*/ 1392666 h 1392666"/>
                <a:gd name="connsiteX4" fmla="*/ 0 w 4121343"/>
                <a:gd name="connsiteY4" fmla="*/ 1392666 h 1392666"/>
                <a:gd name="connsiteX0" fmla="*/ 0 w 3870907"/>
                <a:gd name="connsiteY0" fmla="*/ 1392666 h 1392666"/>
                <a:gd name="connsiteX1" fmla="*/ 993903 w 3870907"/>
                <a:gd name="connsiteY1" fmla="*/ 0 h 1392666"/>
                <a:gd name="connsiteX2" fmla="*/ 3870907 w 3870907"/>
                <a:gd name="connsiteY2" fmla="*/ 122550 h 1392666"/>
                <a:gd name="connsiteX3" fmla="*/ 3235224 w 3870907"/>
                <a:gd name="connsiteY3" fmla="*/ 1204130 h 1392666"/>
                <a:gd name="connsiteX4" fmla="*/ 0 w 3870907"/>
                <a:gd name="connsiteY4" fmla="*/ 1392666 h 1392666"/>
                <a:gd name="connsiteX0" fmla="*/ 0 w 3710652"/>
                <a:gd name="connsiteY0" fmla="*/ 1524639 h 1524639"/>
                <a:gd name="connsiteX1" fmla="*/ 993903 w 3710652"/>
                <a:gd name="connsiteY1" fmla="*/ 131973 h 1524639"/>
                <a:gd name="connsiteX2" fmla="*/ 3710652 w 3710652"/>
                <a:gd name="connsiteY2" fmla="*/ 0 h 1524639"/>
                <a:gd name="connsiteX3" fmla="*/ 3235224 w 3710652"/>
                <a:gd name="connsiteY3" fmla="*/ 1336103 h 1524639"/>
                <a:gd name="connsiteX4" fmla="*/ 0 w 3710652"/>
                <a:gd name="connsiteY4" fmla="*/ 1524639 h 1524639"/>
                <a:gd name="connsiteX0" fmla="*/ 0 w 3710652"/>
                <a:gd name="connsiteY0" fmla="*/ 2241446 h 2241446"/>
                <a:gd name="connsiteX1" fmla="*/ 993903 w 3710652"/>
                <a:gd name="connsiteY1" fmla="*/ 131973 h 2241446"/>
                <a:gd name="connsiteX2" fmla="*/ 3710652 w 3710652"/>
                <a:gd name="connsiteY2" fmla="*/ 0 h 2241446"/>
                <a:gd name="connsiteX3" fmla="*/ 3235224 w 3710652"/>
                <a:gd name="connsiteY3" fmla="*/ 1336103 h 2241446"/>
                <a:gd name="connsiteX4" fmla="*/ 0 w 3710652"/>
                <a:gd name="connsiteY4" fmla="*/ 2241446 h 2241446"/>
                <a:gd name="connsiteX0" fmla="*/ 0 w 3767746"/>
                <a:gd name="connsiteY0" fmla="*/ 2241446 h 2241446"/>
                <a:gd name="connsiteX1" fmla="*/ 1050997 w 3767746"/>
                <a:gd name="connsiteY1" fmla="*/ 131973 h 2241446"/>
                <a:gd name="connsiteX2" fmla="*/ 3767746 w 3767746"/>
                <a:gd name="connsiteY2" fmla="*/ 0 h 2241446"/>
                <a:gd name="connsiteX3" fmla="*/ 3292318 w 3767746"/>
                <a:gd name="connsiteY3" fmla="*/ 1336103 h 2241446"/>
                <a:gd name="connsiteX4" fmla="*/ 0 w 3767746"/>
                <a:gd name="connsiteY4" fmla="*/ 2241446 h 22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7746" h="2241446">
                  <a:moveTo>
                    <a:pt x="0" y="2241446"/>
                  </a:moveTo>
                  <a:lnTo>
                    <a:pt x="1050997" y="131973"/>
                  </a:lnTo>
                  <a:lnTo>
                    <a:pt x="3767746" y="0"/>
                  </a:lnTo>
                  <a:lnTo>
                    <a:pt x="3292318" y="1336103"/>
                  </a:lnTo>
                  <a:lnTo>
                    <a:pt x="0" y="2241446"/>
                  </a:ln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829D7B-0301-E63F-50EB-63BB6BAF8C82}"/>
                </a:ext>
              </a:extLst>
            </p:cNvPr>
            <p:cNvSpPr/>
            <p:nvPr/>
          </p:nvSpPr>
          <p:spPr>
            <a:xfrm rot="17459444">
              <a:off x="4709108" y="3842067"/>
              <a:ext cx="1133511" cy="910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2cm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3A91BF-B39F-F523-01D3-C0D29384E441}"/>
                </a:ext>
              </a:extLst>
            </p:cNvPr>
            <p:cNvSpPr/>
            <p:nvPr/>
          </p:nvSpPr>
          <p:spPr>
            <a:xfrm rot="17941398">
              <a:off x="1415395" y="4004256"/>
              <a:ext cx="1133511" cy="910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 cm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796D40-B043-6755-93B3-F5D0ADB4C97B}"/>
                </a:ext>
              </a:extLst>
            </p:cNvPr>
            <p:cNvSpPr/>
            <p:nvPr/>
          </p:nvSpPr>
          <p:spPr>
            <a:xfrm rot="21271758">
              <a:off x="3312535" y="2973556"/>
              <a:ext cx="1133511" cy="910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4 cm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19CF23-9791-8E34-F49E-800E84852B27}"/>
                </a:ext>
              </a:extLst>
            </p:cNvPr>
            <p:cNvSpPr/>
            <p:nvPr/>
          </p:nvSpPr>
          <p:spPr>
            <a:xfrm rot="20461977">
              <a:off x="2890184" y="4931456"/>
              <a:ext cx="1133511" cy="910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5 cm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3221A86-508D-D4A1-4F79-9FC96D9FFCAA}"/>
              </a:ext>
            </a:extLst>
          </p:cNvPr>
          <p:cNvSpPr/>
          <p:nvPr/>
        </p:nvSpPr>
        <p:spPr>
          <a:xfrm>
            <a:off x="2272373" y="3280834"/>
            <a:ext cx="540416" cy="55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6FC536-DFF8-BD84-49F2-D7DEC5E77BB9}"/>
              </a:ext>
            </a:extLst>
          </p:cNvPr>
          <p:cNvSpPr/>
          <p:nvPr/>
        </p:nvSpPr>
        <p:spPr>
          <a:xfrm>
            <a:off x="4812793" y="4621169"/>
            <a:ext cx="540416" cy="55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E62492-4BFA-97D7-ED48-D284CA621D94}"/>
              </a:ext>
            </a:extLst>
          </p:cNvPr>
          <p:cNvSpPr/>
          <p:nvPr/>
        </p:nvSpPr>
        <p:spPr>
          <a:xfrm>
            <a:off x="1199014" y="5381957"/>
            <a:ext cx="540416" cy="55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376CEC-CC38-6AB4-9487-5B6AF9E1E421}"/>
              </a:ext>
            </a:extLst>
          </p:cNvPr>
          <p:cNvSpPr/>
          <p:nvPr/>
        </p:nvSpPr>
        <p:spPr>
          <a:xfrm>
            <a:off x="5285045" y="3201285"/>
            <a:ext cx="540416" cy="55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" name="Speech Bubble: Oval 8">
            <a:extLst>
              <a:ext uri="{FF2B5EF4-FFF2-40B4-BE49-F238E27FC236}">
                <a16:creationId xmlns:a16="http://schemas.microsoft.com/office/drawing/2014/main" id="{0060A939-D179-CEB2-E909-E97D156E7C2F}"/>
              </a:ext>
            </a:extLst>
          </p:cNvPr>
          <p:cNvSpPr/>
          <p:nvPr/>
        </p:nvSpPr>
        <p:spPr>
          <a:xfrm rot="430986">
            <a:off x="5173995" y="1190644"/>
            <a:ext cx="5229498" cy="2328544"/>
          </a:xfrm>
          <a:custGeom>
            <a:avLst/>
            <a:gdLst>
              <a:gd name="connsiteX0" fmla="*/ 4550761 w 5229498"/>
              <a:gd name="connsiteY0" fmla="*/ 2497922 h 2328544"/>
              <a:gd name="connsiteX1" fmla="*/ 3589086 w 5229498"/>
              <a:gd name="connsiteY1" fmla="*/ 2244692 h 2328544"/>
              <a:gd name="connsiteX2" fmla="*/ 1583307 w 5229498"/>
              <a:gd name="connsiteY2" fmla="*/ 2234131 h 2328544"/>
              <a:gd name="connsiteX3" fmla="*/ 1260453 w 5229498"/>
              <a:gd name="connsiteY3" fmla="*/ 168335 h 2328544"/>
              <a:gd name="connsiteX4" fmla="*/ 3320752 w 5229498"/>
              <a:gd name="connsiteY4" fmla="*/ 43242 h 2328544"/>
              <a:gd name="connsiteX5" fmla="*/ 4427097 w 5229498"/>
              <a:gd name="connsiteY5" fmla="*/ 2003499 h 2328544"/>
              <a:gd name="connsiteX6" fmla="*/ 4550761 w 5229498"/>
              <a:gd name="connsiteY6" fmla="*/ 2497922 h 2328544"/>
              <a:gd name="connsiteX0" fmla="*/ 4550761 w 5229498"/>
              <a:gd name="connsiteY0" fmla="*/ 2497922 h 2328544"/>
              <a:gd name="connsiteX1" fmla="*/ 3589086 w 5229498"/>
              <a:gd name="connsiteY1" fmla="*/ 2244692 h 2328544"/>
              <a:gd name="connsiteX2" fmla="*/ 1583307 w 5229498"/>
              <a:gd name="connsiteY2" fmla="*/ 2234131 h 2328544"/>
              <a:gd name="connsiteX3" fmla="*/ 1260453 w 5229498"/>
              <a:gd name="connsiteY3" fmla="*/ 168335 h 2328544"/>
              <a:gd name="connsiteX4" fmla="*/ 3320752 w 5229498"/>
              <a:gd name="connsiteY4" fmla="*/ 43242 h 2328544"/>
              <a:gd name="connsiteX5" fmla="*/ 4427097 w 5229498"/>
              <a:gd name="connsiteY5" fmla="*/ 2003499 h 2328544"/>
              <a:gd name="connsiteX6" fmla="*/ 4550761 w 5229498"/>
              <a:gd name="connsiteY6" fmla="*/ 2497922 h 2328544"/>
              <a:gd name="connsiteX0" fmla="*/ 4550761 w 5229498"/>
              <a:gd name="connsiteY0" fmla="*/ 2497922 h 2328544"/>
              <a:gd name="connsiteX1" fmla="*/ 3589086 w 5229498"/>
              <a:gd name="connsiteY1" fmla="*/ 2244692 h 2328544"/>
              <a:gd name="connsiteX2" fmla="*/ 1583307 w 5229498"/>
              <a:gd name="connsiteY2" fmla="*/ 2234131 h 2328544"/>
              <a:gd name="connsiteX3" fmla="*/ 1260453 w 5229498"/>
              <a:gd name="connsiteY3" fmla="*/ 168335 h 2328544"/>
              <a:gd name="connsiteX4" fmla="*/ 3320752 w 5229498"/>
              <a:gd name="connsiteY4" fmla="*/ 43242 h 2328544"/>
              <a:gd name="connsiteX5" fmla="*/ 4427097 w 5229498"/>
              <a:gd name="connsiteY5" fmla="*/ 2003499 h 2328544"/>
              <a:gd name="connsiteX6" fmla="*/ 4550761 w 5229498"/>
              <a:gd name="connsiteY6" fmla="*/ 2497922 h 23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9498" h="2328544" fill="none" extrusionOk="0">
                <a:moveTo>
                  <a:pt x="4550761" y="2497922"/>
                </a:moveTo>
                <a:cubicBezTo>
                  <a:pt x="4235073" y="2508425"/>
                  <a:pt x="3721773" y="2339153"/>
                  <a:pt x="3589086" y="2244692"/>
                </a:cubicBezTo>
                <a:cubicBezTo>
                  <a:pt x="2759384" y="2296982"/>
                  <a:pt x="2204550" y="2201943"/>
                  <a:pt x="1583307" y="2234131"/>
                </a:cubicBezTo>
                <a:cubicBezTo>
                  <a:pt x="-161025" y="1448115"/>
                  <a:pt x="-221403" y="648519"/>
                  <a:pt x="1260453" y="168335"/>
                </a:cubicBezTo>
                <a:cubicBezTo>
                  <a:pt x="1936220" y="134155"/>
                  <a:pt x="2587119" y="167840"/>
                  <a:pt x="3320752" y="43242"/>
                </a:cubicBezTo>
                <a:cubicBezTo>
                  <a:pt x="5617262" y="271589"/>
                  <a:pt x="6068495" y="1114349"/>
                  <a:pt x="4427097" y="2003499"/>
                </a:cubicBezTo>
                <a:cubicBezTo>
                  <a:pt x="4475926" y="2237620"/>
                  <a:pt x="4454701" y="2267695"/>
                  <a:pt x="4550761" y="2497922"/>
                </a:cubicBezTo>
                <a:close/>
              </a:path>
              <a:path w="5229498" h="2328544" stroke="0" extrusionOk="0">
                <a:moveTo>
                  <a:pt x="4550761" y="2497922"/>
                </a:moveTo>
                <a:cubicBezTo>
                  <a:pt x="4124765" y="2405086"/>
                  <a:pt x="3880521" y="2228409"/>
                  <a:pt x="3589086" y="2244692"/>
                </a:cubicBezTo>
                <a:cubicBezTo>
                  <a:pt x="2989404" y="2158368"/>
                  <a:pt x="2100549" y="2096644"/>
                  <a:pt x="1583307" y="2234131"/>
                </a:cubicBezTo>
                <a:cubicBezTo>
                  <a:pt x="-612487" y="1542993"/>
                  <a:pt x="-539126" y="237134"/>
                  <a:pt x="1260453" y="168335"/>
                </a:cubicBezTo>
                <a:cubicBezTo>
                  <a:pt x="1980815" y="166837"/>
                  <a:pt x="2361031" y="-21585"/>
                  <a:pt x="3320752" y="43242"/>
                </a:cubicBezTo>
                <a:cubicBezTo>
                  <a:pt x="5437815" y="339755"/>
                  <a:pt x="6208512" y="1404756"/>
                  <a:pt x="4427097" y="2003499"/>
                </a:cubicBezTo>
                <a:cubicBezTo>
                  <a:pt x="4467026" y="2260350"/>
                  <a:pt x="4474903" y="2288766"/>
                  <a:pt x="4550761" y="2497922"/>
                </a:cubicBezTo>
                <a:close/>
              </a:path>
              <a:path w="5229498" h="2328544" fill="none" stroke="0" extrusionOk="0">
                <a:moveTo>
                  <a:pt x="4550761" y="2497922"/>
                </a:moveTo>
                <a:cubicBezTo>
                  <a:pt x="4250952" y="2471276"/>
                  <a:pt x="3728266" y="2254020"/>
                  <a:pt x="3589086" y="2244692"/>
                </a:cubicBezTo>
                <a:cubicBezTo>
                  <a:pt x="2889679" y="2129693"/>
                  <a:pt x="2233554" y="2153149"/>
                  <a:pt x="1583307" y="2234131"/>
                </a:cubicBezTo>
                <a:cubicBezTo>
                  <a:pt x="-158422" y="1669097"/>
                  <a:pt x="-428374" y="437564"/>
                  <a:pt x="1260453" y="168335"/>
                </a:cubicBezTo>
                <a:cubicBezTo>
                  <a:pt x="1869052" y="296040"/>
                  <a:pt x="2553276" y="247109"/>
                  <a:pt x="3320752" y="43242"/>
                </a:cubicBezTo>
                <a:cubicBezTo>
                  <a:pt x="5648513" y="362771"/>
                  <a:pt x="6109353" y="1089315"/>
                  <a:pt x="4427097" y="2003499"/>
                </a:cubicBezTo>
                <a:cubicBezTo>
                  <a:pt x="4472121" y="2241265"/>
                  <a:pt x="4455590" y="2266002"/>
                  <a:pt x="4550761" y="2497922"/>
                </a:cubicBezTo>
                <a:close/>
              </a:path>
              <a:path w="5229498" h="2328544" fill="none" stroke="0" extrusionOk="0">
                <a:moveTo>
                  <a:pt x="4550761" y="2497922"/>
                </a:moveTo>
                <a:cubicBezTo>
                  <a:pt x="4248560" y="2513222"/>
                  <a:pt x="3724939" y="2311039"/>
                  <a:pt x="3589086" y="2244692"/>
                </a:cubicBezTo>
                <a:cubicBezTo>
                  <a:pt x="2793621" y="2236188"/>
                  <a:pt x="2219755" y="2261557"/>
                  <a:pt x="1583307" y="2234131"/>
                </a:cubicBezTo>
                <a:cubicBezTo>
                  <a:pt x="-257276" y="1571201"/>
                  <a:pt x="-241284" y="579391"/>
                  <a:pt x="1260453" y="168335"/>
                </a:cubicBezTo>
                <a:cubicBezTo>
                  <a:pt x="1942005" y="178080"/>
                  <a:pt x="2541613" y="175910"/>
                  <a:pt x="3320752" y="43242"/>
                </a:cubicBezTo>
                <a:cubicBezTo>
                  <a:pt x="5684636" y="398558"/>
                  <a:pt x="6043942" y="1155098"/>
                  <a:pt x="4427097" y="2003499"/>
                </a:cubicBezTo>
                <a:cubicBezTo>
                  <a:pt x="4474750" y="2243167"/>
                  <a:pt x="4461145" y="2265184"/>
                  <a:pt x="4550761" y="2497922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custGeom>
                    <a:avLst/>
                    <a:gdLst>
                      <a:gd name="connsiteX0" fmla="*/ 4550761 w 5229498"/>
                      <a:gd name="connsiteY0" fmla="*/ 2497922 h 2328544"/>
                      <a:gd name="connsiteX1" fmla="*/ 3589086 w 5229498"/>
                      <a:gd name="connsiteY1" fmla="*/ 2244692 h 2328544"/>
                      <a:gd name="connsiteX2" fmla="*/ 1583307 w 5229498"/>
                      <a:gd name="connsiteY2" fmla="*/ 2234131 h 2328544"/>
                      <a:gd name="connsiteX3" fmla="*/ 1260453 w 5229498"/>
                      <a:gd name="connsiteY3" fmla="*/ 168335 h 2328544"/>
                      <a:gd name="connsiteX4" fmla="*/ 3320752 w 5229498"/>
                      <a:gd name="connsiteY4" fmla="*/ 43242 h 2328544"/>
                      <a:gd name="connsiteX5" fmla="*/ 4427097 w 5229498"/>
                      <a:gd name="connsiteY5" fmla="*/ 2003499 h 2328544"/>
                      <a:gd name="connsiteX6" fmla="*/ 4550761 w 5229498"/>
                      <a:gd name="connsiteY6" fmla="*/ 2497922 h 2328544"/>
                      <a:gd name="connsiteX0" fmla="*/ 4550761 w 5229498"/>
                      <a:gd name="connsiteY0" fmla="*/ 2497922 h 2328544"/>
                      <a:gd name="connsiteX1" fmla="*/ 3589086 w 5229498"/>
                      <a:gd name="connsiteY1" fmla="*/ 2244692 h 2328544"/>
                      <a:gd name="connsiteX2" fmla="*/ 1583307 w 5229498"/>
                      <a:gd name="connsiteY2" fmla="*/ 2234131 h 2328544"/>
                      <a:gd name="connsiteX3" fmla="*/ 1260453 w 5229498"/>
                      <a:gd name="connsiteY3" fmla="*/ 168335 h 2328544"/>
                      <a:gd name="connsiteX4" fmla="*/ 3320752 w 5229498"/>
                      <a:gd name="connsiteY4" fmla="*/ 43242 h 2328544"/>
                      <a:gd name="connsiteX5" fmla="*/ 4427097 w 5229498"/>
                      <a:gd name="connsiteY5" fmla="*/ 2003499 h 2328544"/>
                      <a:gd name="connsiteX6" fmla="*/ 4550761 w 5229498"/>
                      <a:gd name="connsiteY6" fmla="*/ 2497922 h 2328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29498" h="2328544" fill="none" extrusionOk="0">
                        <a:moveTo>
                          <a:pt x="4550761" y="2497922"/>
                        </a:moveTo>
                        <a:cubicBezTo>
                          <a:pt x="4238325" y="2497364"/>
                          <a:pt x="3717900" y="2320510"/>
                          <a:pt x="3589086" y="2244692"/>
                        </a:cubicBezTo>
                        <a:cubicBezTo>
                          <a:pt x="2787317" y="2306614"/>
                          <a:pt x="2215641" y="2299417"/>
                          <a:pt x="1583307" y="2234131"/>
                        </a:cubicBezTo>
                        <a:cubicBezTo>
                          <a:pt x="-234150" y="1592870"/>
                          <a:pt x="-250646" y="649435"/>
                          <a:pt x="1260453" y="168335"/>
                        </a:cubicBezTo>
                        <a:cubicBezTo>
                          <a:pt x="1920399" y="96959"/>
                          <a:pt x="2589137" y="156314"/>
                          <a:pt x="3320752" y="43242"/>
                        </a:cubicBezTo>
                        <a:cubicBezTo>
                          <a:pt x="5568188" y="273682"/>
                          <a:pt x="6019660" y="1186315"/>
                          <a:pt x="4427097" y="2003499"/>
                        </a:cubicBezTo>
                        <a:cubicBezTo>
                          <a:pt x="4472947" y="2240455"/>
                          <a:pt x="4456193" y="2267985"/>
                          <a:pt x="4550761" y="2497922"/>
                        </a:cubicBezTo>
                        <a:close/>
                      </a:path>
                      <a:path w="5229498" h="2328544" stroke="0" extrusionOk="0">
                        <a:moveTo>
                          <a:pt x="4550761" y="2497922"/>
                        </a:moveTo>
                        <a:cubicBezTo>
                          <a:pt x="4143893" y="2404145"/>
                          <a:pt x="3892052" y="2236286"/>
                          <a:pt x="3589086" y="2244692"/>
                        </a:cubicBezTo>
                        <a:cubicBezTo>
                          <a:pt x="2982813" y="2177454"/>
                          <a:pt x="2168705" y="2178557"/>
                          <a:pt x="1583307" y="2234131"/>
                        </a:cubicBezTo>
                        <a:cubicBezTo>
                          <a:pt x="-482709" y="1752048"/>
                          <a:pt x="-539492" y="311641"/>
                          <a:pt x="1260453" y="168335"/>
                        </a:cubicBezTo>
                        <a:cubicBezTo>
                          <a:pt x="1975611" y="161735"/>
                          <a:pt x="2423323" y="-8573"/>
                          <a:pt x="3320752" y="43242"/>
                        </a:cubicBezTo>
                        <a:cubicBezTo>
                          <a:pt x="5410602" y="367584"/>
                          <a:pt x="6112523" y="1303038"/>
                          <a:pt x="4427097" y="2003499"/>
                        </a:cubicBezTo>
                        <a:cubicBezTo>
                          <a:pt x="4466607" y="2255594"/>
                          <a:pt x="4474101" y="2296249"/>
                          <a:pt x="4550761" y="2497922"/>
                        </a:cubicBezTo>
                        <a:close/>
                      </a:path>
                      <a:path w="5229498" h="2328544" fill="none" stroke="0" extrusionOk="0">
                        <a:moveTo>
                          <a:pt x="4550761" y="2497922"/>
                        </a:moveTo>
                        <a:cubicBezTo>
                          <a:pt x="4246426" y="2476377"/>
                          <a:pt x="3725420" y="2281736"/>
                          <a:pt x="3589086" y="2244692"/>
                        </a:cubicBezTo>
                        <a:cubicBezTo>
                          <a:pt x="2899761" y="2247781"/>
                          <a:pt x="2228771" y="2266119"/>
                          <a:pt x="1583307" y="2234131"/>
                        </a:cubicBezTo>
                        <a:cubicBezTo>
                          <a:pt x="-344593" y="1673182"/>
                          <a:pt x="-430127" y="565911"/>
                          <a:pt x="1260453" y="168335"/>
                        </a:cubicBezTo>
                        <a:cubicBezTo>
                          <a:pt x="1924579" y="126942"/>
                          <a:pt x="2493931" y="95043"/>
                          <a:pt x="3320752" y="43242"/>
                        </a:cubicBezTo>
                        <a:cubicBezTo>
                          <a:pt x="5517119" y="437665"/>
                          <a:pt x="6128523" y="1048156"/>
                          <a:pt x="4427097" y="2003499"/>
                        </a:cubicBezTo>
                        <a:cubicBezTo>
                          <a:pt x="4473506" y="2243670"/>
                          <a:pt x="4458365" y="2267942"/>
                          <a:pt x="4550761" y="24979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cạnh.Tính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MNPQ.</a:t>
            </a:r>
          </a:p>
        </p:txBody>
      </p:sp>
    </p:spTree>
    <p:extLst>
      <p:ext uri="{BB962C8B-B14F-4D97-AF65-F5344CB8AC3E}">
        <p14:creationId xmlns:p14="http://schemas.microsoft.com/office/powerpoint/2010/main" val="11735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30287" y="885022"/>
            <a:ext cx="11926354" cy="5803248"/>
          </a:xfrm>
          <a:custGeom>
            <a:avLst/>
            <a:gdLst>
              <a:gd name="connsiteX0" fmla="*/ 0 w 11926354"/>
              <a:gd name="connsiteY0" fmla="*/ 578700 h 5803248"/>
              <a:gd name="connsiteX1" fmla="*/ 578700 w 11926354"/>
              <a:gd name="connsiteY1" fmla="*/ 0 h 5803248"/>
              <a:gd name="connsiteX2" fmla="*/ 928691 w 11926354"/>
              <a:gd name="connsiteY2" fmla="*/ 0 h 5803248"/>
              <a:gd name="connsiteX3" fmla="*/ 1601751 w 11926354"/>
              <a:gd name="connsiteY3" fmla="*/ 0 h 5803248"/>
              <a:gd name="connsiteX4" fmla="*/ 2059431 w 11926354"/>
              <a:gd name="connsiteY4" fmla="*/ 0 h 5803248"/>
              <a:gd name="connsiteX5" fmla="*/ 2840180 w 11926354"/>
              <a:gd name="connsiteY5" fmla="*/ 0 h 5803248"/>
              <a:gd name="connsiteX6" fmla="*/ 3728619 w 11926354"/>
              <a:gd name="connsiteY6" fmla="*/ 0 h 5803248"/>
              <a:gd name="connsiteX7" fmla="*/ 4617058 w 11926354"/>
              <a:gd name="connsiteY7" fmla="*/ 0 h 5803248"/>
              <a:gd name="connsiteX8" fmla="*/ 5182428 w 11926354"/>
              <a:gd name="connsiteY8" fmla="*/ 0 h 5803248"/>
              <a:gd name="connsiteX9" fmla="*/ 5963177 w 11926354"/>
              <a:gd name="connsiteY9" fmla="*/ 0 h 5803248"/>
              <a:gd name="connsiteX10" fmla="*/ 6743926 w 11926354"/>
              <a:gd name="connsiteY10" fmla="*/ 0 h 5803248"/>
              <a:gd name="connsiteX11" fmla="*/ 7309296 w 11926354"/>
              <a:gd name="connsiteY11" fmla="*/ 0 h 5803248"/>
              <a:gd name="connsiteX12" fmla="*/ 7874666 w 11926354"/>
              <a:gd name="connsiteY12" fmla="*/ 0 h 5803248"/>
              <a:gd name="connsiteX13" fmla="*/ 8440036 w 11926354"/>
              <a:gd name="connsiteY13" fmla="*/ 0 h 5803248"/>
              <a:gd name="connsiteX14" fmla="*/ 9220786 w 11926354"/>
              <a:gd name="connsiteY14" fmla="*/ 0 h 5803248"/>
              <a:gd name="connsiteX15" fmla="*/ 9786156 w 11926354"/>
              <a:gd name="connsiteY15" fmla="*/ 0 h 5803248"/>
              <a:gd name="connsiteX16" fmla="*/ 10351526 w 11926354"/>
              <a:gd name="connsiteY16" fmla="*/ 0 h 5803248"/>
              <a:gd name="connsiteX17" fmla="*/ 11347654 w 11926354"/>
              <a:gd name="connsiteY17" fmla="*/ 0 h 5803248"/>
              <a:gd name="connsiteX18" fmla="*/ 11926354 w 11926354"/>
              <a:gd name="connsiteY18" fmla="*/ 578700 h 5803248"/>
              <a:gd name="connsiteX19" fmla="*/ 11926354 w 11926354"/>
              <a:gd name="connsiteY19" fmla="*/ 1288851 h 5803248"/>
              <a:gd name="connsiteX20" fmla="*/ 11926354 w 11926354"/>
              <a:gd name="connsiteY20" fmla="*/ 1952544 h 5803248"/>
              <a:gd name="connsiteX21" fmla="*/ 11926354 w 11926354"/>
              <a:gd name="connsiteY21" fmla="*/ 2523319 h 5803248"/>
              <a:gd name="connsiteX22" fmla="*/ 11926354 w 11926354"/>
              <a:gd name="connsiteY22" fmla="*/ 3279929 h 5803248"/>
              <a:gd name="connsiteX23" fmla="*/ 11926354 w 11926354"/>
              <a:gd name="connsiteY23" fmla="*/ 3897163 h 5803248"/>
              <a:gd name="connsiteX24" fmla="*/ 11926354 w 11926354"/>
              <a:gd name="connsiteY24" fmla="*/ 4653772 h 5803248"/>
              <a:gd name="connsiteX25" fmla="*/ 11926354 w 11926354"/>
              <a:gd name="connsiteY25" fmla="*/ 5224548 h 5803248"/>
              <a:gd name="connsiteX26" fmla="*/ 11347654 w 11926354"/>
              <a:gd name="connsiteY26" fmla="*/ 5803248 h 5803248"/>
              <a:gd name="connsiteX27" fmla="*/ 10782284 w 11926354"/>
              <a:gd name="connsiteY27" fmla="*/ 5803248 h 5803248"/>
              <a:gd name="connsiteX28" fmla="*/ 10432293 w 11926354"/>
              <a:gd name="connsiteY28" fmla="*/ 5803248 h 5803248"/>
              <a:gd name="connsiteX29" fmla="*/ 9974612 w 11926354"/>
              <a:gd name="connsiteY29" fmla="*/ 5803248 h 5803248"/>
              <a:gd name="connsiteX30" fmla="*/ 9301553 w 11926354"/>
              <a:gd name="connsiteY30" fmla="*/ 5803248 h 5803248"/>
              <a:gd name="connsiteX31" fmla="*/ 8843872 w 11926354"/>
              <a:gd name="connsiteY31" fmla="*/ 5803248 h 5803248"/>
              <a:gd name="connsiteX32" fmla="*/ 8493881 w 11926354"/>
              <a:gd name="connsiteY32" fmla="*/ 5803248 h 5803248"/>
              <a:gd name="connsiteX33" fmla="*/ 7928511 w 11926354"/>
              <a:gd name="connsiteY33" fmla="*/ 5803248 h 5803248"/>
              <a:gd name="connsiteX34" fmla="*/ 7470831 w 11926354"/>
              <a:gd name="connsiteY34" fmla="*/ 5803248 h 5803248"/>
              <a:gd name="connsiteX35" fmla="*/ 7120840 w 11926354"/>
              <a:gd name="connsiteY35" fmla="*/ 5803248 h 5803248"/>
              <a:gd name="connsiteX36" fmla="*/ 6340090 w 11926354"/>
              <a:gd name="connsiteY36" fmla="*/ 5803248 h 5803248"/>
              <a:gd name="connsiteX37" fmla="*/ 5667031 w 11926354"/>
              <a:gd name="connsiteY37" fmla="*/ 5803248 h 5803248"/>
              <a:gd name="connsiteX38" fmla="*/ 4993971 w 11926354"/>
              <a:gd name="connsiteY38" fmla="*/ 5803248 h 5803248"/>
              <a:gd name="connsiteX39" fmla="*/ 4428601 w 11926354"/>
              <a:gd name="connsiteY39" fmla="*/ 5803248 h 5803248"/>
              <a:gd name="connsiteX40" fmla="*/ 3863231 w 11926354"/>
              <a:gd name="connsiteY40" fmla="*/ 5803248 h 5803248"/>
              <a:gd name="connsiteX41" fmla="*/ 3082482 w 11926354"/>
              <a:gd name="connsiteY41" fmla="*/ 5803248 h 5803248"/>
              <a:gd name="connsiteX42" fmla="*/ 2517112 w 11926354"/>
              <a:gd name="connsiteY42" fmla="*/ 5803248 h 5803248"/>
              <a:gd name="connsiteX43" fmla="*/ 2167121 w 11926354"/>
              <a:gd name="connsiteY43" fmla="*/ 5803248 h 5803248"/>
              <a:gd name="connsiteX44" fmla="*/ 1494061 w 11926354"/>
              <a:gd name="connsiteY44" fmla="*/ 5803248 h 5803248"/>
              <a:gd name="connsiteX45" fmla="*/ 578700 w 11926354"/>
              <a:gd name="connsiteY45" fmla="*/ 5803248 h 5803248"/>
              <a:gd name="connsiteX46" fmla="*/ 0 w 11926354"/>
              <a:gd name="connsiteY46" fmla="*/ 5224548 h 5803248"/>
              <a:gd name="connsiteX47" fmla="*/ 0 w 11926354"/>
              <a:gd name="connsiteY47" fmla="*/ 4700231 h 5803248"/>
              <a:gd name="connsiteX48" fmla="*/ 0 w 11926354"/>
              <a:gd name="connsiteY48" fmla="*/ 4175914 h 5803248"/>
              <a:gd name="connsiteX49" fmla="*/ 0 w 11926354"/>
              <a:gd name="connsiteY49" fmla="*/ 3651597 h 5803248"/>
              <a:gd name="connsiteX50" fmla="*/ 0 w 11926354"/>
              <a:gd name="connsiteY50" fmla="*/ 3080821 h 5803248"/>
              <a:gd name="connsiteX51" fmla="*/ 0 w 11926354"/>
              <a:gd name="connsiteY51" fmla="*/ 2324211 h 5803248"/>
              <a:gd name="connsiteX52" fmla="*/ 0 w 11926354"/>
              <a:gd name="connsiteY52" fmla="*/ 1567602 h 5803248"/>
              <a:gd name="connsiteX53" fmla="*/ 0 w 11926354"/>
              <a:gd name="connsiteY53" fmla="*/ 578700 h 580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26354" h="5803248" fill="none" extrusionOk="0">
                <a:moveTo>
                  <a:pt x="0" y="578700"/>
                </a:moveTo>
                <a:cubicBezTo>
                  <a:pt x="-34306" y="251811"/>
                  <a:pt x="304329" y="-11034"/>
                  <a:pt x="578700" y="0"/>
                </a:cubicBezTo>
                <a:cubicBezTo>
                  <a:pt x="653157" y="5777"/>
                  <a:pt x="756825" y="-11838"/>
                  <a:pt x="928691" y="0"/>
                </a:cubicBezTo>
                <a:cubicBezTo>
                  <a:pt x="1100557" y="11838"/>
                  <a:pt x="1274563" y="-1376"/>
                  <a:pt x="1601751" y="0"/>
                </a:cubicBezTo>
                <a:cubicBezTo>
                  <a:pt x="1928939" y="1376"/>
                  <a:pt x="1851280" y="-2934"/>
                  <a:pt x="2059431" y="0"/>
                </a:cubicBezTo>
                <a:cubicBezTo>
                  <a:pt x="2267582" y="2934"/>
                  <a:pt x="2485623" y="-38672"/>
                  <a:pt x="2840180" y="0"/>
                </a:cubicBezTo>
                <a:cubicBezTo>
                  <a:pt x="3194737" y="38672"/>
                  <a:pt x="3431237" y="21506"/>
                  <a:pt x="3728619" y="0"/>
                </a:cubicBezTo>
                <a:cubicBezTo>
                  <a:pt x="4026001" y="-21506"/>
                  <a:pt x="4173260" y="-19213"/>
                  <a:pt x="4617058" y="0"/>
                </a:cubicBezTo>
                <a:cubicBezTo>
                  <a:pt x="5060856" y="19213"/>
                  <a:pt x="4979623" y="-3170"/>
                  <a:pt x="5182428" y="0"/>
                </a:cubicBezTo>
                <a:cubicBezTo>
                  <a:pt x="5385233" y="3170"/>
                  <a:pt x="5661527" y="-33742"/>
                  <a:pt x="5963177" y="0"/>
                </a:cubicBezTo>
                <a:cubicBezTo>
                  <a:pt x="6264827" y="33742"/>
                  <a:pt x="6532307" y="-28947"/>
                  <a:pt x="6743926" y="0"/>
                </a:cubicBezTo>
                <a:cubicBezTo>
                  <a:pt x="6955545" y="28947"/>
                  <a:pt x="7074222" y="-180"/>
                  <a:pt x="7309296" y="0"/>
                </a:cubicBezTo>
                <a:cubicBezTo>
                  <a:pt x="7544370" y="180"/>
                  <a:pt x="7714191" y="-7531"/>
                  <a:pt x="7874666" y="0"/>
                </a:cubicBezTo>
                <a:cubicBezTo>
                  <a:pt x="8035141" y="7531"/>
                  <a:pt x="8326242" y="-17983"/>
                  <a:pt x="8440036" y="0"/>
                </a:cubicBezTo>
                <a:cubicBezTo>
                  <a:pt x="8553830" y="17983"/>
                  <a:pt x="9023201" y="38422"/>
                  <a:pt x="9220786" y="0"/>
                </a:cubicBezTo>
                <a:cubicBezTo>
                  <a:pt x="9418371" y="-38422"/>
                  <a:pt x="9601183" y="-21856"/>
                  <a:pt x="9786156" y="0"/>
                </a:cubicBezTo>
                <a:cubicBezTo>
                  <a:pt x="9971129" y="21856"/>
                  <a:pt x="10202727" y="6690"/>
                  <a:pt x="10351526" y="0"/>
                </a:cubicBezTo>
                <a:cubicBezTo>
                  <a:pt x="10500325" y="-6690"/>
                  <a:pt x="10851490" y="-46365"/>
                  <a:pt x="11347654" y="0"/>
                </a:cubicBezTo>
                <a:cubicBezTo>
                  <a:pt x="11652486" y="33212"/>
                  <a:pt x="11952564" y="192346"/>
                  <a:pt x="11926354" y="578700"/>
                </a:cubicBezTo>
                <a:cubicBezTo>
                  <a:pt x="11927752" y="794095"/>
                  <a:pt x="11951081" y="1019633"/>
                  <a:pt x="11926354" y="1288851"/>
                </a:cubicBezTo>
                <a:cubicBezTo>
                  <a:pt x="11901627" y="1558069"/>
                  <a:pt x="11954402" y="1704431"/>
                  <a:pt x="11926354" y="1952544"/>
                </a:cubicBezTo>
                <a:cubicBezTo>
                  <a:pt x="11898306" y="2200657"/>
                  <a:pt x="11909840" y="2302315"/>
                  <a:pt x="11926354" y="2523319"/>
                </a:cubicBezTo>
                <a:cubicBezTo>
                  <a:pt x="11942868" y="2744324"/>
                  <a:pt x="11958913" y="3102516"/>
                  <a:pt x="11926354" y="3279929"/>
                </a:cubicBezTo>
                <a:cubicBezTo>
                  <a:pt x="11893796" y="3457342"/>
                  <a:pt x="11956916" y="3746727"/>
                  <a:pt x="11926354" y="3897163"/>
                </a:cubicBezTo>
                <a:cubicBezTo>
                  <a:pt x="11895792" y="4047599"/>
                  <a:pt x="11946803" y="4351497"/>
                  <a:pt x="11926354" y="4653772"/>
                </a:cubicBezTo>
                <a:cubicBezTo>
                  <a:pt x="11905905" y="4956047"/>
                  <a:pt x="11940715" y="5032591"/>
                  <a:pt x="11926354" y="5224548"/>
                </a:cubicBezTo>
                <a:cubicBezTo>
                  <a:pt x="11919766" y="5539031"/>
                  <a:pt x="11722575" y="5846197"/>
                  <a:pt x="11347654" y="5803248"/>
                </a:cubicBezTo>
                <a:cubicBezTo>
                  <a:pt x="11073122" y="5795890"/>
                  <a:pt x="10902795" y="5779750"/>
                  <a:pt x="10782284" y="5803248"/>
                </a:cubicBezTo>
                <a:cubicBezTo>
                  <a:pt x="10661773" y="5826747"/>
                  <a:pt x="10589394" y="5808102"/>
                  <a:pt x="10432293" y="5803248"/>
                </a:cubicBezTo>
                <a:cubicBezTo>
                  <a:pt x="10275192" y="5798394"/>
                  <a:pt x="10088377" y="5790982"/>
                  <a:pt x="9974612" y="5803248"/>
                </a:cubicBezTo>
                <a:cubicBezTo>
                  <a:pt x="9860847" y="5815514"/>
                  <a:pt x="9577733" y="5828834"/>
                  <a:pt x="9301553" y="5803248"/>
                </a:cubicBezTo>
                <a:cubicBezTo>
                  <a:pt x="9025373" y="5777662"/>
                  <a:pt x="8985042" y="5782216"/>
                  <a:pt x="8843872" y="5803248"/>
                </a:cubicBezTo>
                <a:cubicBezTo>
                  <a:pt x="8702702" y="5824280"/>
                  <a:pt x="8605810" y="5817681"/>
                  <a:pt x="8493881" y="5803248"/>
                </a:cubicBezTo>
                <a:cubicBezTo>
                  <a:pt x="8381952" y="5788815"/>
                  <a:pt x="8169258" y="5792121"/>
                  <a:pt x="7928511" y="5803248"/>
                </a:cubicBezTo>
                <a:cubicBezTo>
                  <a:pt x="7687764" y="5814376"/>
                  <a:pt x="7570800" y="5796532"/>
                  <a:pt x="7470831" y="5803248"/>
                </a:cubicBezTo>
                <a:cubicBezTo>
                  <a:pt x="7370862" y="5809964"/>
                  <a:pt x="7218192" y="5817289"/>
                  <a:pt x="7120840" y="5803248"/>
                </a:cubicBezTo>
                <a:cubicBezTo>
                  <a:pt x="7023488" y="5789207"/>
                  <a:pt x="6575652" y="5771851"/>
                  <a:pt x="6340090" y="5803248"/>
                </a:cubicBezTo>
                <a:cubicBezTo>
                  <a:pt x="6104528" y="5834646"/>
                  <a:pt x="5943527" y="5771799"/>
                  <a:pt x="5667031" y="5803248"/>
                </a:cubicBezTo>
                <a:cubicBezTo>
                  <a:pt x="5390535" y="5834697"/>
                  <a:pt x="5296505" y="5819016"/>
                  <a:pt x="4993971" y="5803248"/>
                </a:cubicBezTo>
                <a:cubicBezTo>
                  <a:pt x="4691437" y="5787480"/>
                  <a:pt x="4670884" y="5831134"/>
                  <a:pt x="4428601" y="5803248"/>
                </a:cubicBezTo>
                <a:cubicBezTo>
                  <a:pt x="4186318" y="5775363"/>
                  <a:pt x="4135456" y="5799556"/>
                  <a:pt x="3863231" y="5803248"/>
                </a:cubicBezTo>
                <a:cubicBezTo>
                  <a:pt x="3591006" y="5806941"/>
                  <a:pt x="3260068" y="5821415"/>
                  <a:pt x="3082482" y="5803248"/>
                </a:cubicBezTo>
                <a:cubicBezTo>
                  <a:pt x="2904896" y="5785081"/>
                  <a:pt x="2772391" y="5784176"/>
                  <a:pt x="2517112" y="5803248"/>
                </a:cubicBezTo>
                <a:cubicBezTo>
                  <a:pt x="2261833" y="5822321"/>
                  <a:pt x="2330915" y="5787407"/>
                  <a:pt x="2167121" y="5803248"/>
                </a:cubicBezTo>
                <a:cubicBezTo>
                  <a:pt x="2003327" y="5819089"/>
                  <a:pt x="1770794" y="5815101"/>
                  <a:pt x="1494061" y="5803248"/>
                </a:cubicBezTo>
                <a:cubicBezTo>
                  <a:pt x="1217328" y="5791395"/>
                  <a:pt x="875794" y="5799774"/>
                  <a:pt x="578700" y="5803248"/>
                </a:cubicBezTo>
                <a:cubicBezTo>
                  <a:pt x="283164" y="5812350"/>
                  <a:pt x="-5664" y="5553014"/>
                  <a:pt x="0" y="5224548"/>
                </a:cubicBezTo>
                <a:cubicBezTo>
                  <a:pt x="10099" y="5079737"/>
                  <a:pt x="880" y="4815075"/>
                  <a:pt x="0" y="4700231"/>
                </a:cubicBezTo>
                <a:cubicBezTo>
                  <a:pt x="-880" y="4585387"/>
                  <a:pt x="12694" y="4346571"/>
                  <a:pt x="0" y="4175914"/>
                </a:cubicBezTo>
                <a:cubicBezTo>
                  <a:pt x="-12694" y="4005257"/>
                  <a:pt x="17370" y="3806018"/>
                  <a:pt x="0" y="3651597"/>
                </a:cubicBezTo>
                <a:cubicBezTo>
                  <a:pt x="-17370" y="3497176"/>
                  <a:pt x="-17574" y="3236020"/>
                  <a:pt x="0" y="3080821"/>
                </a:cubicBezTo>
                <a:cubicBezTo>
                  <a:pt x="17574" y="2925622"/>
                  <a:pt x="22737" y="2608445"/>
                  <a:pt x="0" y="2324211"/>
                </a:cubicBezTo>
                <a:cubicBezTo>
                  <a:pt x="-22737" y="2039977"/>
                  <a:pt x="-30818" y="1764079"/>
                  <a:pt x="0" y="1567602"/>
                </a:cubicBezTo>
                <a:cubicBezTo>
                  <a:pt x="30818" y="1371125"/>
                  <a:pt x="11812" y="864110"/>
                  <a:pt x="0" y="578700"/>
                </a:cubicBezTo>
                <a:close/>
              </a:path>
              <a:path w="11926354" h="5803248" stroke="0" extrusionOk="0">
                <a:moveTo>
                  <a:pt x="0" y="578700"/>
                </a:moveTo>
                <a:cubicBezTo>
                  <a:pt x="56977" y="274624"/>
                  <a:pt x="292166" y="68907"/>
                  <a:pt x="578700" y="0"/>
                </a:cubicBezTo>
                <a:cubicBezTo>
                  <a:pt x="852640" y="-8721"/>
                  <a:pt x="1236096" y="-20539"/>
                  <a:pt x="1467139" y="0"/>
                </a:cubicBezTo>
                <a:cubicBezTo>
                  <a:pt x="1698182" y="20539"/>
                  <a:pt x="1699760" y="3955"/>
                  <a:pt x="1817130" y="0"/>
                </a:cubicBezTo>
                <a:cubicBezTo>
                  <a:pt x="1934500" y="-3955"/>
                  <a:pt x="2291162" y="3069"/>
                  <a:pt x="2597879" y="0"/>
                </a:cubicBezTo>
                <a:cubicBezTo>
                  <a:pt x="2904596" y="-3069"/>
                  <a:pt x="2895956" y="-14195"/>
                  <a:pt x="3055559" y="0"/>
                </a:cubicBezTo>
                <a:cubicBezTo>
                  <a:pt x="3215162" y="14195"/>
                  <a:pt x="3742761" y="-35696"/>
                  <a:pt x="3943998" y="0"/>
                </a:cubicBezTo>
                <a:cubicBezTo>
                  <a:pt x="4145235" y="35696"/>
                  <a:pt x="4406235" y="15633"/>
                  <a:pt x="4832437" y="0"/>
                </a:cubicBezTo>
                <a:cubicBezTo>
                  <a:pt x="5258639" y="-15633"/>
                  <a:pt x="5068645" y="17982"/>
                  <a:pt x="5290117" y="0"/>
                </a:cubicBezTo>
                <a:cubicBezTo>
                  <a:pt x="5511589" y="-17982"/>
                  <a:pt x="5784142" y="-33277"/>
                  <a:pt x="5963177" y="0"/>
                </a:cubicBezTo>
                <a:cubicBezTo>
                  <a:pt x="6142212" y="33277"/>
                  <a:pt x="6521479" y="37660"/>
                  <a:pt x="6851616" y="0"/>
                </a:cubicBezTo>
                <a:cubicBezTo>
                  <a:pt x="7181753" y="-37660"/>
                  <a:pt x="7190180" y="-6038"/>
                  <a:pt x="7309296" y="0"/>
                </a:cubicBezTo>
                <a:cubicBezTo>
                  <a:pt x="7428412" y="6038"/>
                  <a:pt x="7597604" y="23860"/>
                  <a:pt x="7874666" y="0"/>
                </a:cubicBezTo>
                <a:cubicBezTo>
                  <a:pt x="8151728" y="-23860"/>
                  <a:pt x="8520345" y="39247"/>
                  <a:pt x="8763105" y="0"/>
                </a:cubicBezTo>
                <a:cubicBezTo>
                  <a:pt x="9005865" y="-39247"/>
                  <a:pt x="9086561" y="23895"/>
                  <a:pt x="9328475" y="0"/>
                </a:cubicBezTo>
                <a:cubicBezTo>
                  <a:pt x="9570389" y="-23895"/>
                  <a:pt x="9916429" y="-4642"/>
                  <a:pt x="10109224" y="0"/>
                </a:cubicBezTo>
                <a:cubicBezTo>
                  <a:pt x="10302019" y="4642"/>
                  <a:pt x="10829077" y="-16234"/>
                  <a:pt x="11347654" y="0"/>
                </a:cubicBezTo>
                <a:cubicBezTo>
                  <a:pt x="11635579" y="-52050"/>
                  <a:pt x="11925966" y="219823"/>
                  <a:pt x="11926354" y="578700"/>
                </a:cubicBezTo>
                <a:cubicBezTo>
                  <a:pt x="11952653" y="873305"/>
                  <a:pt x="11920552" y="943549"/>
                  <a:pt x="11926354" y="1195934"/>
                </a:cubicBezTo>
                <a:cubicBezTo>
                  <a:pt x="11932156" y="1448319"/>
                  <a:pt x="11935181" y="1590482"/>
                  <a:pt x="11926354" y="1813168"/>
                </a:cubicBezTo>
                <a:cubicBezTo>
                  <a:pt x="11917527" y="2035854"/>
                  <a:pt x="11942056" y="2164919"/>
                  <a:pt x="11926354" y="2337485"/>
                </a:cubicBezTo>
                <a:cubicBezTo>
                  <a:pt x="11910652" y="2510051"/>
                  <a:pt x="11950428" y="2754531"/>
                  <a:pt x="11926354" y="2954719"/>
                </a:cubicBezTo>
                <a:cubicBezTo>
                  <a:pt x="11902280" y="3154907"/>
                  <a:pt x="11915430" y="3357720"/>
                  <a:pt x="11926354" y="3618412"/>
                </a:cubicBezTo>
                <a:cubicBezTo>
                  <a:pt x="11937278" y="3879104"/>
                  <a:pt x="11900787" y="3928573"/>
                  <a:pt x="11926354" y="4142729"/>
                </a:cubicBezTo>
                <a:cubicBezTo>
                  <a:pt x="11951921" y="4356885"/>
                  <a:pt x="11946276" y="4716503"/>
                  <a:pt x="11926354" y="5224548"/>
                </a:cubicBezTo>
                <a:cubicBezTo>
                  <a:pt x="11976865" y="5554857"/>
                  <a:pt x="11674139" y="5778836"/>
                  <a:pt x="11347654" y="5803248"/>
                </a:cubicBezTo>
                <a:cubicBezTo>
                  <a:pt x="11204536" y="5787341"/>
                  <a:pt x="11009915" y="5791184"/>
                  <a:pt x="10889973" y="5803248"/>
                </a:cubicBezTo>
                <a:cubicBezTo>
                  <a:pt x="10770031" y="5815312"/>
                  <a:pt x="10402569" y="5821533"/>
                  <a:pt x="10109224" y="5803248"/>
                </a:cubicBezTo>
                <a:cubicBezTo>
                  <a:pt x="9815879" y="5784963"/>
                  <a:pt x="9660520" y="5799121"/>
                  <a:pt x="9220786" y="5803248"/>
                </a:cubicBezTo>
                <a:cubicBezTo>
                  <a:pt x="8781052" y="5807375"/>
                  <a:pt x="8732476" y="5827333"/>
                  <a:pt x="8547726" y="5803248"/>
                </a:cubicBezTo>
                <a:cubicBezTo>
                  <a:pt x="8362976" y="5779163"/>
                  <a:pt x="8353875" y="5799061"/>
                  <a:pt x="8197735" y="5803248"/>
                </a:cubicBezTo>
                <a:cubicBezTo>
                  <a:pt x="8041595" y="5807435"/>
                  <a:pt x="7672132" y="5803549"/>
                  <a:pt x="7524675" y="5803248"/>
                </a:cubicBezTo>
                <a:cubicBezTo>
                  <a:pt x="7377218" y="5802947"/>
                  <a:pt x="7059442" y="5829885"/>
                  <a:pt x="6636237" y="5803248"/>
                </a:cubicBezTo>
                <a:cubicBezTo>
                  <a:pt x="6213032" y="5776611"/>
                  <a:pt x="6174001" y="5831731"/>
                  <a:pt x="5963177" y="5803248"/>
                </a:cubicBezTo>
                <a:cubicBezTo>
                  <a:pt x="5752353" y="5774765"/>
                  <a:pt x="5718526" y="5798080"/>
                  <a:pt x="5613186" y="5803248"/>
                </a:cubicBezTo>
                <a:cubicBezTo>
                  <a:pt x="5507846" y="5808416"/>
                  <a:pt x="5429503" y="5815816"/>
                  <a:pt x="5263195" y="5803248"/>
                </a:cubicBezTo>
                <a:cubicBezTo>
                  <a:pt x="5096887" y="5790680"/>
                  <a:pt x="4777622" y="5786077"/>
                  <a:pt x="4590135" y="5803248"/>
                </a:cubicBezTo>
                <a:cubicBezTo>
                  <a:pt x="4402648" y="5820419"/>
                  <a:pt x="4139491" y="5776405"/>
                  <a:pt x="3917076" y="5803248"/>
                </a:cubicBezTo>
                <a:cubicBezTo>
                  <a:pt x="3694661" y="5830091"/>
                  <a:pt x="3705475" y="5788324"/>
                  <a:pt x="3567085" y="5803248"/>
                </a:cubicBezTo>
                <a:cubicBezTo>
                  <a:pt x="3428695" y="5818172"/>
                  <a:pt x="3129130" y="5828815"/>
                  <a:pt x="3001715" y="5803248"/>
                </a:cubicBezTo>
                <a:cubicBezTo>
                  <a:pt x="2874300" y="5777682"/>
                  <a:pt x="2469948" y="5797739"/>
                  <a:pt x="2328655" y="5803248"/>
                </a:cubicBezTo>
                <a:cubicBezTo>
                  <a:pt x="2187362" y="5808757"/>
                  <a:pt x="2121281" y="5786157"/>
                  <a:pt x="1978664" y="5803248"/>
                </a:cubicBezTo>
                <a:cubicBezTo>
                  <a:pt x="1836047" y="5820339"/>
                  <a:pt x="1052983" y="5842908"/>
                  <a:pt x="578700" y="5803248"/>
                </a:cubicBezTo>
                <a:cubicBezTo>
                  <a:pt x="262280" y="5837463"/>
                  <a:pt x="2070" y="5525293"/>
                  <a:pt x="0" y="5224548"/>
                </a:cubicBezTo>
                <a:cubicBezTo>
                  <a:pt x="10954" y="5030539"/>
                  <a:pt x="-18198" y="4839359"/>
                  <a:pt x="0" y="4560855"/>
                </a:cubicBezTo>
                <a:cubicBezTo>
                  <a:pt x="18198" y="4282351"/>
                  <a:pt x="26166" y="3959967"/>
                  <a:pt x="0" y="3804246"/>
                </a:cubicBezTo>
                <a:cubicBezTo>
                  <a:pt x="-26166" y="3648525"/>
                  <a:pt x="-20139" y="3525380"/>
                  <a:pt x="0" y="3279929"/>
                </a:cubicBezTo>
                <a:cubicBezTo>
                  <a:pt x="20139" y="3034478"/>
                  <a:pt x="-15428" y="2885595"/>
                  <a:pt x="0" y="2709153"/>
                </a:cubicBezTo>
                <a:cubicBezTo>
                  <a:pt x="15428" y="2532711"/>
                  <a:pt x="-16051" y="2292830"/>
                  <a:pt x="0" y="2091919"/>
                </a:cubicBezTo>
                <a:cubicBezTo>
                  <a:pt x="16051" y="1891008"/>
                  <a:pt x="-17103" y="1730472"/>
                  <a:pt x="0" y="1428226"/>
                </a:cubicBezTo>
                <a:cubicBezTo>
                  <a:pt x="17103" y="1125980"/>
                  <a:pt x="25370" y="989889"/>
                  <a:pt x="0" y="57870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F5DF7-DE71-88C8-025E-BE3D897DAB22}"/>
              </a:ext>
            </a:extLst>
          </p:cNvPr>
          <p:cNvGrpSpPr/>
          <p:nvPr/>
        </p:nvGrpSpPr>
        <p:grpSpPr>
          <a:xfrm>
            <a:off x="331406" y="832443"/>
            <a:ext cx="5361241" cy="1964267"/>
            <a:chOff x="695249" y="1228434"/>
            <a:chExt cx="4894245" cy="19642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87AE554-0AE2-2794-D962-B73CDC48561E}"/>
                </a:ext>
              </a:extLst>
            </p:cNvPr>
            <p:cNvSpPr/>
            <p:nvPr/>
          </p:nvSpPr>
          <p:spPr>
            <a:xfrm>
              <a:off x="695249" y="1228434"/>
              <a:ext cx="4707467" cy="1964267"/>
            </a:xfrm>
            <a:custGeom>
              <a:avLst/>
              <a:gdLst>
                <a:gd name="connsiteX0" fmla="*/ 0 w 4707467"/>
                <a:gd name="connsiteY0" fmla="*/ 327384 h 1964267"/>
                <a:gd name="connsiteX1" fmla="*/ 298866 w 4707467"/>
                <a:gd name="connsiteY1" fmla="*/ 0 h 1964267"/>
                <a:gd name="connsiteX2" fmla="*/ 4408600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3 h 1964267"/>
                <a:gd name="connsiteX5" fmla="*/ 4408600 w 4707467"/>
                <a:gd name="connsiteY5" fmla="*/ 1964267 h 1964267"/>
                <a:gd name="connsiteX6" fmla="*/ 298866 w 4707467"/>
                <a:gd name="connsiteY6" fmla="*/ 1964267 h 1964267"/>
                <a:gd name="connsiteX7" fmla="*/ 0 w 4707467"/>
                <a:gd name="connsiteY7" fmla="*/ 1636883 h 1964267"/>
                <a:gd name="connsiteX8" fmla="*/ 0 w 4707467"/>
                <a:gd name="connsiteY8" fmla="*/ 327384 h 1964267"/>
                <a:gd name="connsiteX0" fmla="*/ 0 w 4707467"/>
                <a:gd name="connsiteY0" fmla="*/ 327384 h 1964267"/>
                <a:gd name="connsiteX1" fmla="*/ 298866 w 4707467"/>
                <a:gd name="connsiteY1" fmla="*/ 0 h 1964267"/>
                <a:gd name="connsiteX2" fmla="*/ 4408600 w 4707467"/>
                <a:gd name="connsiteY2" fmla="*/ 0 h 1964267"/>
                <a:gd name="connsiteX3" fmla="*/ 4707467 w 4707467"/>
                <a:gd name="connsiteY3" fmla="*/ 327384 h 1964267"/>
                <a:gd name="connsiteX4" fmla="*/ 4707467 w 4707467"/>
                <a:gd name="connsiteY4" fmla="*/ 1636883 h 1964267"/>
                <a:gd name="connsiteX5" fmla="*/ 4408600 w 4707467"/>
                <a:gd name="connsiteY5" fmla="*/ 1964267 h 1964267"/>
                <a:gd name="connsiteX6" fmla="*/ 298866 w 4707467"/>
                <a:gd name="connsiteY6" fmla="*/ 1964267 h 1964267"/>
                <a:gd name="connsiteX7" fmla="*/ 0 w 4707467"/>
                <a:gd name="connsiteY7" fmla="*/ 1636883 h 1964267"/>
                <a:gd name="connsiteX8" fmla="*/ 0 w 4707467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7467" h="1964267" fill="none" extrusionOk="0">
                  <a:moveTo>
                    <a:pt x="0" y="327384"/>
                  </a:moveTo>
                  <a:cubicBezTo>
                    <a:pt x="36167" y="187043"/>
                    <a:pt x="132081" y="-65163"/>
                    <a:pt x="298866" y="0"/>
                  </a:cubicBezTo>
                  <a:cubicBezTo>
                    <a:pt x="2259571" y="-71472"/>
                    <a:pt x="2646079" y="136568"/>
                    <a:pt x="4408600" y="0"/>
                  </a:cubicBezTo>
                  <a:cubicBezTo>
                    <a:pt x="4522923" y="19315"/>
                    <a:pt x="4682879" y="151131"/>
                    <a:pt x="4707467" y="327384"/>
                  </a:cubicBezTo>
                  <a:cubicBezTo>
                    <a:pt x="4744983" y="503873"/>
                    <a:pt x="4750696" y="1280576"/>
                    <a:pt x="4707467" y="1636883"/>
                  </a:cubicBezTo>
                  <a:cubicBezTo>
                    <a:pt x="4699963" y="1811254"/>
                    <a:pt x="4606246" y="1948573"/>
                    <a:pt x="4408600" y="1964267"/>
                  </a:cubicBezTo>
                  <a:cubicBezTo>
                    <a:pt x="2600264" y="1854306"/>
                    <a:pt x="976819" y="1805000"/>
                    <a:pt x="298866" y="1964267"/>
                  </a:cubicBezTo>
                  <a:cubicBezTo>
                    <a:pt x="167472" y="1943107"/>
                    <a:pt x="15487" y="1793873"/>
                    <a:pt x="0" y="1636883"/>
                  </a:cubicBezTo>
                  <a:cubicBezTo>
                    <a:pt x="61203" y="1290062"/>
                    <a:pt x="40605" y="617595"/>
                    <a:pt x="0" y="327384"/>
                  </a:cubicBezTo>
                  <a:close/>
                </a:path>
                <a:path w="4707467" h="1964267" stroke="0" extrusionOk="0">
                  <a:moveTo>
                    <a:pt x="0" y="327384"/>
                  </a:moveTo>
                  <a:cubicBezTo>
                    <a:pt x="10185" y="113230"/>
                    <a:pt x="128496" y="27874"/>
                    <a:pt x="298866" y="0"/>
                  </a:cubicBezTo>
                  <a:cubicBezTo>
                    <a:pt x="2272563" y="29724"/>
                    <a:pt x="2707494" y="51278"/>
                    <a:pt x="4408600" y="0"/>
                  </a:cubicBezTo>
                  <a:cubicBezTo>
                    <a:pt x="4588823" y="4592"/>
                    <a:pt x="4729287" y="142928"/>
                    <a:pt x="4707467" y="327384"/>
                  </a:cubicBezTo>
                  <a:cubicBezTo>
                    <a:pt x="4672354" y="596292"/>
                    <a:pt x="4731100" y="1080497"/>
                    <a:pt x="4707467" y="1636883"/>
                  </a:cubicBezTo>
                  <a:cubicBezTo>
                    <a:pt x="4705568" y="1830993"/>
                    <a:pt x="4559784" y="1962928"/>
                    <a:pt x="4408600" y="1964267"/>
                  </a:cubicBezTo>
                  <a:cubicBezTo>
                    <a:pt x="3725099" y="1748567"/>
                    <a:pt x="1467986" y="1939492"/>
                    <a:pt x="298866" y="1964267"/>
                  </a:cubicBezTo>
                  <a:cubicBezTo>
                    <a:pt x="138494" y="1926598"/>
                    <a:pt x="34399" y="1809933"/>
                    <a:pt x="0" y="1636883"/>
                  </a:cubicBezTo>
                  <a:cubicBezTo>
                    <a:pt x="46979" y="1310864"/>
                    <a:pt x="-24482" y="622166"/>
                    <a:pt x="0" y="327384"/>
                  </a:cubicBezTo>
                  <a:close/>
                </a:path>
                <a:path w="4707467" h="1964267" fill="none" stroke="0" extrusionOk="0">
                  <a:moveTo>
                    <a:pt x="0" y="327384"/>
                  </a:moveTo>
                  <a:cubicBezTo>
                    <a:pt x="26647" y="137187"/>
                    <a:pt x="143225" y="-61702"/>
                    <a:pt x="298866" y="0"/>
                  </a:cubicBezTo>
                  <a:cubicBezTo>
                    <a:pt x="2222322" y="-112014"/>
                    <a:pt x="2705943" y="211910"/>
                    <a:pt x="4408600" y="0"/>
                  </a:cubicBezTo>
                  <a:cubicBezTo>
                    <a:pt x="4556018" y="11849"/>
                    <a:pt x="4722209" y="153728"/>
                    <a:pt x="4707467" y="327384"/>
                  </a:cubicBezTo>
                  <a:cubicBezTo>
                    <a:pt x="4736693" y="530882"/>
                    <a:pt x="4745574" y="1353593"/>
                    <a:pt x="4707467" y="1636883"/>
                  </a:cubicBezTo>
                  <a:cubicBezTo>
                    <a:pt x="4701393" y="1833367"/>
                    <a:pt x="4575828" y="1974238"/>
                    <a:pt x="4408600" y="1964267"/>
                  </a:cubicBezTo>
                  <a:cubicBezTo>
                    <a:pt x="2499204" y="1861538"/>
                    <a:pt x="1034791" y="1932530"/>
                    <a:pt x="298866" y="1964267"/>
                  </a:cubicBezTo>
                  <a:cubicBezTo>
                    <a:pt x="147595" y="1942433"/>
                    <a:pt x="13134" y="1803862"/>
                    <a:pt x="0" y="1636883"/>
                  </a:cubicBezTo>
                  <a:cubicBezTo>
                    <a:pt x="-6420" y="1353349"/>
                    <a:pt x="49990" y="655213"/>
                    <a:pt x="0" y="327384"/>
                  </a:cubicBezTo>
                  <a:close/>
                </a:path>
              </a:pathLst>
            </a:custGeom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5156641"/>
                        <a:gd name="connsiteY0" fmla="*/ 327384 h 1964267"/>
                        <a:gd name="connsiteX1" fmla="*/ 327384 w 5156641"/>
                        <a:gd name="connsiteY1" fmla="*/ 0 h 1964267"/>
                        <a:gd name="connsiteX2" fmla="*/ 4829257 w 5156641"/>
                        <a:gd name="connsiteY2" fmla="*/ 0 h 1964267"/>
                        <a:gd name="connsiteX3" fmla="*/ 5156641 w 5156641"/>
                        <a:gd name="connsiteY3" fmla="*/ 327384 h 1964267"/>
                        <a:gd name="connsiteX4" fmla="*/ 5156641 w 5156641"/>
                        <a:gd name="connsiteY4" fmla="*/ 1636883 h 1964267"/>
                        <a:gd name="connsiteX5" fmla="*/ 4829257 w 5156641"/>
                        <a:gd name="connsiteY5" fmla="*/ 1964267 h 1964267"/>
                        <a:gd name="connsiteX6" fmla="*/ 327384 w 5156641"/>
                        <a:gd name="connsiteY6" fmla="*/ 1964267 h 1964267"/>
                        <a:gd name="connsiteX7" fmla="*/ 0 w 5156641"/>
                        <a:gd name="connsiteY7" fmla="*/ 1636883 h 1964267"/>
                        <a:gd name="connsiteX8" fmla="*/ 0 w 5156641"/>
                        <a:gd name="connsiteY8" fmla="*/ 327384 h 1964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156641" h="1964267" fill="none" extrusionOk="0">
                          <a:moveTo>
                            <a:pt x="0" y="327384"/>
                          </a:moveTo>
                          <a:cubicBezTo>
                            <a:pt x="17835" y="165709"/>
                            <a:pt x="145674" y="-32553"/>
                            <a:pt x="327384" y="0"/>
                          </a:cubicBezTo>
                          <a:cubicBezTo>
                            <a:pt x="2430231" y="-69161"/>
                            <a:pt x="2896116" y="143127"/>
                            <a:pt x="4829257" y="0"/>
                          </a:cubicBezTo>
                          <a:cubicBezTo>
                            <a:pt x="4985108" y="9111"/>
                            <a:pt x="5134136" y="150437"/>
                            <a:pt x="5156641" y="327384"/>
                          </a:cubicBezTo>
                          <a:cubicBezTo>
                            <a:pt x="5197859" y="534610"/>
                            <a:pt x="5215127" y="1312944"/>
                            <a:pt x="5156641" y="1636883"/>
                          </a:cubicBezTo>
                          <a:cubicBezTo>
                            <a:pt x="5153508" y="1815098"/>
                            <a:pt x="5020227" y="1959503"/>
                            <a:pt x="4829257" y="1964267"/>
                          </a:cubicBezTo>
                          <a:cubicBezTo>
                            <a:pt x="2770295" y="1820557"/>
                            <a:pt x="1085897" y="1841032"/>
                            <a:pt x="327384" y="1964267"/>
                          </a:cubicBezTo>
                          <a:cubicBezTo>
                            <a:pt x="155259" y="1958928"/>
                            <a:pt x="10461" y="1802497"/>
                            <a:pt x="0" y="1636883"/>
                          </a:cubicBezTo>
                          <a:cubicBezTo>
                            <a:pt x="31894" y="1303261"/>
                            <a:pt x="89656" y="628073"/>
                            <a:pt x="0" y="327384"/>
                          </a:cubicBezTo>
                          <a:close/>
                        </a:path>
                        <a:path w="5156641" h="1964267" stroke="0" extrusionOk="0">
                          <a:moveTo>
                            <a:pt x="0" y="327384"/>
                          </a:moveTo>
                          <a:cubicBezTo>
                            <a:pt x="7563" y="125765"/>
                            <a:pt x="147947" y="-3905"/>
                            <a:pt x="327384" y="0"/>
                          </a:cubicBezTo>
                          <a:cubicBezTo>
                            <a:pt x="2534969" y="41635"/>
                            <a:pt x="2993907" y="46301"/>
                            <a:pt x="4829257" y="0"/>
                          </a:cubicBezTo>
                          <a:cubicBezTo>
                            <a:pt x="5020574" y="5594"/>
                            <a:pt x="5172195" y="148026"/>
                            <a:pt x="5156641" y="327384"/>
                          </a:cubicBezTo>
                          <a:cubicBezTo>
                            <a:pt x="5163583" y="595060"/>
                            <a:pt x="5134748" y="1028702"/>
                            <a:pt x="5156641" y="1636883"/>
                          </a:cubicBezTo>
                          <a:cubicBezTo>
                            <a:pt x="5152340" y="1842144"/>
                            <a:pt x="5007742" y="1969086"/>
                            <a:pt x="4829257" y="1964267"/>
                          </a:cubicBezTo>
                          <a:cubicBezTo>
                            <a:pt x="4296337" y="1834738"/>
                            <a:pt x="1607118" y="1813064"/>
                            <a:pt x="327384" y="1964267"/>
                          </a:cubicBezTo>
                          <a:cubicBezTo>
                            <a:pt x="153760" y="1944043"/>
                            <a:pt x="6298" y="1820091"/>
                            <a:pt x="0" y="1636883"/>
                          </a:cubicBezTo>
                          <a:cubicBezTo>
                            <a:pt x="41378" y="1320778"/>
                            <a:pt x="-55531" y="598122"/>
                            <a:pt x="0" y="32738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A6A5A7-3C4F-010E-23A3-A0DADD64D625}"/>
                </a:ext>
              </a:extLst>
            </p:cNvPr>
            <p:cNvSpPr txBox="1"/>
            <p:nvPr/>
          </p:nvSpPr>
          <p:spPr>
            <a:xfrm>
              <a:off x="753011" y="1303178"/>
              <a:ext cx="48364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VÍ DỤ 2: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chu vi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MNPQ,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MN =3cm, NP = 4cm, PQ = 2 cm, QM = 5 cm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F59E9D-E9DB-266E-A4CE-152BC0867557}"/>
              </a:ext>
            </a:extLst>
          </p:cNvPr>
          <p:cNvGrpSpPr/>
          <p:nvPr/>
        </p:nvGrpSpPr>
        <p:grpSpPr>
          <a:xfrm>
            <a:off x="4601560" y="54865"/>
            <a:ext cx="7304809" cy="1015663"/>
            <a:chOff x="2635213" y="280555"/>
            <a:chExt cx="7304809" cy="10156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B7EF93-44EC-C38D-202F-58CD18498556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60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6000" b="1" dirty="0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6000" b="1" dirty="0" err="1">
                  <a:ln w="1270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6000" b="1" dirty="0">
                <a:ln w="1270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131147-A191-D841-B144-C16E5D8479C2}"/>
                </a:ext>
              </a:extLst>
            </p:cNvPr>
            <p:cNvSpPr txBox="1"/>
            <p:nvPr/>
          </p:nvSpPr>
          <p:spPr>
            <a:xfrm>
              <a:off x="2635213" y="280555"/>
              <a:ext cx="73048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6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nhau</a:t>
              </a:r>
              <a:r>
                <a:rPr lang="en-US" sz="6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chia </a:t>
              </a:r>
              <a:r>
                <a:rPr lang="en-US" sz="6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endPara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EB0492-AB97-E710-0698-A5E9A64D2D80}"/>
              </a:ext>
            </a:extLst>
          </p:cNvPr>
          <p:cNvGrpSpPr/>
          <p:nvPr/>
        </p:nvGrpSpPr>
        <p:grpSpPr>
          <a:xfrm>
            <a:off x="1265862" y="3089660"/>
            <a:ext cx="4626447" cy="2964582"/>
            <a:chOff x="1199014" y="2973556"/>
            <a:chExt cx="4626447" cy="2964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A97350-66AB-B58F-CFAC-BD889BA9FD8F}"/>
                </a:ext>
              </a:extLst>
            </p:cNvPr>
            <p:cNvGrpSpPr/>
            <p:nvPr/>
          </p:nvGrpSpPr>
          <p:grpSpPr>
            <a:xfrm>
              <a:off x="1620858" y="2973556"/>
              <a:ext cx="4204603" cy="2868790"/>
              <a:chOff x="1526706" y="2973556"/>
              <a:chExt cx="4204603" cy="2868790"/>
            </a:xfrm>
          </p:grpSpPr>
          <p:sp>
            <p:nvSpPr>
              <p:cNvPr id="19" name="Parallelogram 10">
                <a:extLst>
                  <a:ext uri="{FF2B5EF4-FFF2-40B4-BE49-F238E27FC236}">
                    <a16:creationId xmlns:a16="http://schemas.microsoft.com/office/drawing/2014/main" id="{74814A7B-35AC-BF65-E258-E37A430BE57D}"/>
                  </a:ext>
                </a:extLst>
              </p:cNvPr>
              <p:cNvSpPr/>
              <p:nvPr/>
            </p:nvSpPr>
            <p:spPr>
              <a:xfrm>
                <a:off x="1637539" y="3602557"/>
                <a:ext cx="3732545" cy="1857080"/>
              </a:xfrm>
              <a:custGeom>
                <a:avLst/>
                <a:gdLst>
                  <a:gd name="connsiteX0" fmla="*/ 0 w 4530783"/>
                  <a:gd name="connsiteY0" fmla="*/ 1637762 h 1637762"/>
                  <a:gd name="connsiteX1" fmla="*/ 409441 w 4530783"/>
                  <a:gd name="connsiteY1" fmla="*/ 0 h 1637762"/>
                  <a:gd name="connsiteX2" fmla="*/ 4530783 w 4530783"/>
                  <a:gd name="connsiteY2" fmla="*/ 0 h 1637762"/>
                  <a:gd name="connsiteX3" fmla="*/ 4121343 w 4530783"/>
                  <a:gd name="connsiteY3" fmla="*/ 1637762 h 1637762"/>
                  <a:gd name="connsiteX4" fmla="*/ 0 w 4530783"/>
                  <a:gd name="connsiteY4" fmla="*/ 1637762 h 1637762"/>
                  <a:gd name="connsiteX0" fmla="*/ 0 w 4530783"/>
                  <a:gd name="connsiteY0" fmla="*/ 1637762 h 1637762"/>
                  <a:gd name="connsiteX1" fmla="*/ 993903 w 4530783"/>
                  <a:gd name="connsiteY1" fmla="*/ 245096 h 1637762"/>
                  <a:gd name="connsiteX2" fmla="*/ 4530783 w 4530783"/>
                  <a:gd name="connsiteY2" fmla="*/ 0 h 1637762"/>
                  <a:gd name="connsiteX3" fmla="*/ 4121343 w 4530783"/>
                  <a:gd name="connsiteY3" fmla="*/ 1637762 h 1637762"/>
                  <a:gd name="connsiteX4" fmla="*/ 0 w 4530783"/>
                  <a:gd name="connsiteY4" fmla="*/ 1637762 h 1637762"/>
                  <a:gd name="connsiteX0" fmla="*/ 0 w 4121343"/>
                  <a:gd name="connsiteY0" fmla="*/ 1392666 h 1392666"/>
                  <a:gd name="connsiteX1" fmla="*/ 993903 w 4121343"/>
                  <a:gd name="connsiteY1" fmla="*/ 0 h 1392666"/>
                  <a:gd name="connsiteX2" fmla="*/ 3870907 w 4121343"/>
                  <a:gd name="connsiteY2" fmla="*/ 122550 h 1392666"/>
                  <a:gd name="connsiteX3" fmla="*/ 4121343 w 4121343"/>
                  <a:gd name="connsiteY3" fmla="*/ 1392666 h 1392666"/>
                  <a:gd name="connsiteX4" fmla="*/ 0 w 4121343"/>
                  <a:gd name="connsiteY4" fmla="*/ 1392666 h 1392666"/>
                  <a:gd name="connsiteX0" fmla="*/ 0 w 3870907"/>
                  <a:gd name="connsiteY0" fmla="*/ 1392666 h 1392666"/>
                  <a:gd name="connsiteX1" fmla="*/ 993903 w 3870907"/>
                  <a:gd name="connsiteY1" fmla="*/ 0 h 1392666"/>
                  <a:gd name="connsiteX2" fmla="*/ 3870907 w 3870907"/>
                  <a:gd name="connsiteY2" fmla="*/ 122550 h 1392666"/>
                  <a:gd name="connsiteX3" fmla="*/ 3235224 w 3870907"/>
                  <a:gd name="connsiteY3" fmla="*/ 1204130 h 1392666"/>
                  <a:gd name="connsiteX4" fmla="*/ 0 w 3870907"/>
                  <a:gd name="connsiteY4" fmla="*/ 1392666 h 1392666"/>
                  <a:gd name="connsiteX0" fmla="*/ 0 w 3710652"/>
                  <a:gd name="connsiteY0" fmla="*/ 1524639 h 1524639"/>
                  <a:gd name="connsiteX1" fmla="*/ 993903 w 3710652"/>
                  <a:gd name="connsiteY1" fmla="*/ 131973 h 1524639"/>
                  <a:gd name="connsiteX2" fmla="*/ 3710652 w 3710652"/>
                  <a:gd name="connsiteY2" fmla="*/ 0 h 1524639"/>
                  <a:gd name="connsiteX3" fmla="*/ 3235224 w 3710652"/>
                  <a:gd name="connsiteY3" fmla="*/ 1336103 h 1524639"/>
                  <a:gd name="connsiteX4" fmla="*/ 0 w 3710652"/>
                  <a:gd name="connsiteY4" fmla="*/ 1524639 h 1524639"/>
                  <a:gd name="connsiteX0" fmla="*/ 0 w 3710652"/>
                  <a:gd name="connsiteY0" fmla="*/ 2241446 h 2241446"/>
                  <a:gd name="connsiteX1" fmla="*/ 993903 w 3710652"/>
                  <a:gd name="connsiteY1" fmla="*/ 131973 h 2241446"/>
                  <a:gd name="connsiteX2" fmla="*/ 3710652 w 3710652"/>
                  <a:gd name="connsiteY2" fmla="*/ 0 h 2241446"/>
                  <a:gd name="connsiteX3" fmla="*/ 3235224 w 3710652"/>
                  <a:gd name="connsiteY3" fmla="*/ 1336103 h 2241446"/>
                  <a:gd name="connsiteX4" fmla="*/ 0 w 3710652"/>
                  <a:gd name="connsiteY4" fmla="*/ 2241446 h 2241446"/>
                  <a:gd name="connsiteX0" fmla="*/ 0 w 3767746"/>
                  <a:gd name="connsiteY0" fmla="*/ 2241446 h 2241446"/>
                  <a:gd name="connsiteX1" fmla="*/ 1050997 w 3767746"/>
                  <a:gd name="connsiteY1" fmla="*/ 131973 h 2241446"/>
                  <a:gd name="connsiteX2" fmla="*/ 3767746 w 3767746"/>
                  <a:gd name="connsiteY2" fmla="*/ 0 h 2241446"/>
                  <a:gd name="connsiteX3" fmla="*/ 3292318 w 3767746"/>
                  <a:gd name="connsiteY3" fmla="*/ 1336103 h 2241446"/>
                  <a:gd name="connsiteX4" fmla="*/ 0 w 3767746"/>
                  <a:gd name="connsiteY4" fmla="*/ 2241446 h 224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7746" h="2241446">
                    <a:moveTo>
                      <a:pt x="0" y="2241446"/>
                    </a:moveTo>
                    <a:lnTo>
                      <a:pt x="1050997" y="131973"/>
                    </a:lnTo>
                    <a:lnTo>
                      <a:pt x="3767746" y="0"/>
                    </a:lnTo>
                    <a:lnTo>
                      <a:pt x="3292318" y="1336103"/>
                    </a:lnTo>
                    <a:lnTo>
                      <a:pt x="0" y="2241446"/>
                    </a:lnTo>
                    <a:close/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833D66D-4FE4-E12B-E781-684FD4A69018}"/>
                  </a:ext>
                </a:extLst>
              </p:cNvPr>
              <p:cNvSpPr/>
              <p:nvPr/>
            </p:nvSpPr>
            <p:spPr>
              <a:xfrm rot="17459444">
                <a:off x="4709108" y="3842067"/>
                <a:ext cx="1133511" cy="9108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2cm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3D034E-6777-174F-28FA-F4E05951E2A3}"/>
                  </a:ext>
                </a:extLst>
              </p:cNvPr>
              <p:cNvSpPr/>
              <p:nvPr/>
            </p:nvSpPr>
            <p:spPr>
              <a:xfrm rot="17941398">
                <a:off x="1415395" y="4004256"/>
                <a:ext cx="1133511" cy="9108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3 cm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D743AE-1379-6E70-7F82-DDD280A1A22F}"/>
                  </a:ext>
                </a:extLst>
              </p:cNvPr>
              <p:cNvSpPr/>
              <p:nvPr/>
            </p:nvSpPr>
            <p:spPr>
              <a:xfrm rot="21271758">
                <a:off x="3312535" y="2973556"/>
                <a:ext cx="1133511" cy="9108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4 cm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37A47B0-A40C-4EDC-12B5-80E434343590}"/>
                  </a:ext>
                </a:extLst>
              </p:cNvPr>
              <p:cNvSpPr/>
              <p:nvPr/>
            </p:nvSpPr>
            <p:spPr>
              <a:xfrm rot="20461977">
                <a:off x="2890184" y="4931456"/>
                <a:ext cx="1133511" cy="9108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5 cm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57F920-9577-7F57-EC74-0DED16F70589}"/>
                </a:ext>
              </a:extLst>
            </p:cNvPr>
            <p:cNvSpPr/>
            <p:nvPr/>
          </p:nvSpPr>
          <p:spPr>
            <a:xfrm>
              <a:off x="2272373" y="3280834"/>
              <a:ext cx="540416" cy="5561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256E95-730A-0340-EAA1-DA25221DF30A}"/>
                </a:ext>
              </a:extLst>
            </p:cNvPr>
            <p:cNvSpPr/>
            <p:nvPr/>
          </p:nvSpPr>
          <p:spPr>
            <a:xfrm>
              <a:off x="4812793" y="4621169"/>
              <a:ext cx="540416" cy="5561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DC378D-9D14-F057-7489-F5447765E315}"/>
                </a:ext>
              </a:extLst>
            </p:cNvPr>
            <p:cNvSpPr/>
            <p:nvPr/>
          </p:nvSpPr>
          <p:spPr>
            <a:xfrm>
              <a:off x="1199014" y="5381957"/>
              <a:ext cx="540416" cy="5561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045A-72E0-FCE5-79FB-67B8739B03D9}"/>
                </a:ext>
              </a:extLst>
            </p:cNvPr>
            <p:cNvSpPr/>
            <p:nvPr/>
          </p:nvSpPr>
          <p:spPr>
            <a:xfrm>
              <a:off x="5285045" y="3201285"/>
              <a:ext cx="540416" cy="5561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38FF9C-6B98-2368-6D96-681079E84BC1}"/>
              </a:ext>
            </a:extLst>
          </p:cNvPr>
          <p:cNvGrpSpPr/>
          <p:nvPr/>
        </p:nvGrpSpPr>
        <p:grpSpPr>
          <a:xfrm>
            <a:off x="6328208" y="2722971"/>
            <a:ext cx="5245370" cy="2152948"/>
            <a:chOff x="1242342" y="673181"/>
            <a:chExt cx="5245370" cy="1964267"/>
          </a:xfrm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F2214313-BFA9-80E7-8DEF-790AD1D9E4B3}"/>
                </a:ext>
              </a:extLst>
            </p:cNvPr>
            <p:cNvSpPr/>
            <p:nvPr/>
          </p:nvSpPr>
          <p:spPr>
            <a:xfrm>
              <a:off x="1242342" y="673181"/>
              <a:ext cx="5245370" cy="1964267"/>
            </a:xfrm>
            <a:custGeom>
              <a:avLst/>
              <a:gdLst>
                <a:gd name="connsiteX0" fmla="*/ 0 w 5245370"/>
                <a:gd name="connsiteY0" fmla="*/ 327384 h 1964267"/>
                <a:gd name="connsiteX1" fmla="*/ 327384 w 5245370"/>
                <a:gd name="connsiteY1" fmla="*/ 0 h 1964267"/>
                <a:gd name="connsiteX2" fmla="*/ 4917986 w 5245370"/>
                <a:gd name="connsiteY2" fmla="*/ 0 h 1964267"/>
                <a:gd name="connsiteX3" fmla="*/ 5245370 w 5245370"/>
                <a:gd name="connsiteY3" fmla="*/ 327384 h 1964267"/>
                <a:gd name="connsiteX4" fmla="*/ 5245370 w 5245370"/>
                <a:gd name="connsiteY4" fmla="*/ 1636883 h 1964267"/>
                <a:gd name="connsiteX5" fmla="*/ 4917986 w 5245370"/>
                <a:gd name="connsiteY5" fmla="*/ 1964267 h 1964267"/>
                <a:gd name="connsiteX6" fmla="*/ 327384 w 5245370"/>
                <a:gd name="connsiteY6" fmla="*/ 1964267 h 1964267"/>
                <a:gd name="connsiteX7" fmla="*/ 0 w 5245370"/>
                <a:gd name="connsiteY7" fmla="*/ 1636883 h 1964267"/>
                <a:gd name="connsiteX8" fmla="*/ 0 w 5245370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370" h="1964267" fill="none" extrusionOk="0">
                  <a:moveTo>
                    <a:pt x="0" y="327384"/>
                  </a:moveTo>
                  <a:cubicBezTo>
                    <a:pt x="17835" y="165709"/>
                    <a:pt x="145674" y="-32553"/>
                    <a:pt x="327384" y="0"/>
                  </a:cubicBezTo>
                  <a:cubicBezTo>
                    <a:pt x="1313045" y="-69161"/>
                    <a:pt x="3385374" y="143127"/>
                    <a:pt x="4917986" y="0"/>
                  </a:cubicBezTo>
                  <a:cubicBezTo>
                    <a:pt x="5073837" y="9111"/>
                    <a:pt x="5222865" y="150437"/>
                    <a:pt x="5245370" y="327384"/>
                  </a:cubicBezTo>
                  <a:cubicBezTo>
                    <a:pt x="5286588" y="534610"/>
                    <a:pt x="5303856" y="1312944"/>
                    <a:pt x="5245370" y="1636883"/>
                  </a:cubicBezTo>
                  <a:cubicBezTo>
                    <a:pt x="5242237" y="1815098"/>
                    <a:pt x="5108956" y="1959503"/>
                    <a:pt x="4917986" y="1964267"/>
                  </a:cubicBezTo>
                  <a:cubicBezTo>
                    <a:pt x="4046842" y="1820557"/>
                    <a:pt x="985799" y="1841032"/>
                    <a:pt x="327384" y="1964267"/>
                  </a:cubicBezTo>
                  <a:cubicBezTo>
                    <a:pt x="155259" y="1958928"/>
                    <a:pt x="10461" y="1802497"/>
                    <a:pt x="0" y="1636883"/>
                  </a:cubicBezTo>
                  <a:cubicBezTo>
                    <a:pt x="31894" y="1303261"/>
                    <a:pt x="89656" y="628073"/>
                    <a:pt x="0" y="327384"/>
                  </a:cubicBezTo>
                  <a:close/>
                </a:path>
                <a:path w="5245370" h="1964267" stroke="0" extrusionOk="0">
                  <a:moveTo>
                    <a:pt x="0" y="327384"/>
                  </a:moveTo>
                  <a:cubicBezTo>
                    <a:pt x="7563" y="125765"/>
                    <a:pt x="147947" y="-3905"/>
                    <a:pt x="327384" y="0"/>
                  </a:cubicBezTo>
                  <a:cubicBezTo>
                    <a:pt x="1453275" y="41635"/>
                    <a:pt x="3664563" y="46301"/>
                    <a:pt x="4917986" y="0"/>
                  </a:cubicBezTo>
                  <a:cubicBezTo>
                    <a:pt x="5109303" y="5594"/>
                    <a:pt x="5260924" y="148026"/>
                    <a:pt x="5245370" y="327384"/>
                  </a:cubicBezTo>
                  <a:cubicBezTo>
                    <a:pt x="5252312" y="595060"/>
                    <a:pt x="5223477" y="1028702"/>
                    <a:pt x="5245370" y="1636883"/>
                  </a:cubicBezTo>
                  <a:cubicBezTo>
                    <a:pt x="5241069" y="1842144"/>
                    <a:pt x="5096471" y="1969086"/>
                    <a:pt x="4917986" y="1964267"/>
                  </a:cubicBezTo>
                  <a:cubicBezTo>
                    <a:pt x="3316827" y="1834738"/>
                    <a:pt x="2174183" y="1813064"/>
                    <a:pt x="327384" y="1964267"/>
                  </a:cubicBezTo>
                  <a:cubicBezTo>
                    <a:pt x="153760" y="1944043"/>
                    <a:pt x="6298" y="1820091"/>
                    <a:pt x="0" y="1636883"/>
                  </a:cubicBezTo>
                  <a:cubicBezTo>
                    <a:pt x="41378" y="1320778"/>
                    <a:pt x="-55531" y="598122"/>
                    <a:pt x="0" y="32738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6CCF9C-AD6C-0BE5-D990-6740AB45CC22}"/>
                </a:ext>
              </a:extLst>
            </p:cNvPr>
            <p:cNvSpPr txBox="1"/>
            <p:nvPr/>
          </p:nvSpPr>
          <p:spPr>
            <a:xfrm>
              <a:off x="1485906" y="827638"/>
              <a:ext cx="4563713" cy="165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MNPQ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3 + 4 + 2 + 5 = 14 (cm)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14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8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576770"/>
            <a:ext cx="11926354" cy="5803248"/>
          </a:xfrm>
          <a:custGeom>
            <a:avLst/>
            <a:gdLst>
              <a:gd name="connsiteX0" fmla="*/ 0 w 11926354"/>
              <a:gd name="connsiteY0" fmla="*/ 578700 h 5803248"/>
              <a:gd name="connsiteX1" fmla="*/ 578700 w 11926354"/>
              <a:gd name="connsiteY1" fmla="*/ 0 h 5803248"/>
              <a:gd name="connsiteX2" fmla="*/ 928691 w 11926354"/>
              <a:gd name="connsiteY2" fmla="*/ 0 h 5803248"/>
              <a:gd name="connsiteX3" fmla="*/ 1601751 w 11926354"/>
              <a:gd name="connsiteY3" fmla="*/ 0 h 5803248"/>
              <a:gd name="connsiteX4" fmla="*/ 2059431 w 11926354"/>
              <a:gd name="connsiteY4" fmla="*/ 0 h 5803248"/>
              <a:gd name="connsiteX5" fmla="*/ 2840180 w 11926354"/>
              <a:gd name="connsiteY5" fmla="*/ 0 h 5803248"/>
              <a:gd name="connsiteX6" fmla="*/ 3728619 w 11926354"/>
              <a:gd name="connsiteY6" fmla="*/ 0 h 5803248"/>
              <a:gd name="connsiteX7" fmla="*/ 4617058 w 11926354"/>
              <a:gd name="connsiteY7" fmla="*/ 0 h 5803248"/>
              <a:gd name="connsiteX8" fmla="*/ 5182428 w 11926354"/>
              <a:gd name="connsiteY8" fmla="*/ 0 h 5803248"/>
              <a:gd name="connsiteX9" fmla="*/ 5963177 w 11926354"/>
              <a:gd name="connsiteY9" fmla="*/ 0 h 5803248"/>
              <a:gd name="connsiteX10" fmla="*/ 6743926 w 11926354"/>
              <a:gd name="connsiteY10" fmla="*/ 0 h 5803248"/>
              <a:gd name="connsiteX11" fmla="*/ 7309296 w 11926354"/>
              <a:gd name="connsiteY11" fmla="*/ 0 h 5803248"/>
              <a:gd name="connsiteX12" fmla="*/ 7874666 w 11926354"/>
              <a:gd name="connsiteY12" fmla="*/ 0 h 5803248"/>
              <a:gd name="connsiteX13" fmla="*/ 8440036 w 11926354"/>
              <a:gd name="connsiteY13" fmla="*/ 0 h 5803248"/>
              <a:gd name="connsiteX14" fmla="*/ 9220786 w 11926354"/>
              <a:gd name="connsiteY14" fmla="*/ 0 h 5803248"/>
              <a:gd name="connsiteX15" fmla="*/ 9786156 w 11926354"/>
              <a:gd name="connsiteY15" fmla="*/ 0 h 5803248"/>
              <a:gd name="connsiteX16" fmla="*/ 10351526 w 11926354"/>
              <a:gd name="connsiteY16" fmla="*/ 0 h 5803248"/>
              <a:gd name="connsiteX17" fmla="*/ 11347654 w 11926354"/>
              <a:gd name="connsiteY17" fmla="*/ 0 h 5803248"/>
              <a:gd name="connsiteX18" fmla="*/ 11926354 w 11926354"/>
              <a:gd name="connsiteY18" fmla="*/ 578700 h 5803248"/>
              <a:gd name="connsiteX19" fmla="*/ 11926354 w 11926354"/>
              <a:gd name="connsiteY19" fmla="*/ 1288851 h 5803248"/>
              <a:gd name="connsiteX20" fmla="*/ 11926354 w 11926354"/>
              <a:gd name="connsiteY20" fmla="*/ 1952544 h 5803248"/>
              <a:gd name="connsiteX21" fmla="*/ 11926354 w 11926354"/>
              <a:gd name="connsiteY21" fmla="*/ 2523319 h 5803248"/>
              <a:gd name="connsiteX22" fmla="*/ 11926354 w 11926354"/>
              <a:gd name="connsiteY22" fmla="*/ 3279929 h 5803248"/>
              <a:gd name="connsiteX23" fmla="*/ 11926354 w 11926354"/>
              <a:gd name="connsiteY23" fmla="*/ 3897163 h 5803248"/>
              <a:gd name="connsiteX24" fmla="*/ 11926354 w 11926354"/>
              <a:gd name="connsiteY24" fmla="*/ 4653772 h 5803248"/>
              <a:gd name="connsiteX25" fmla="*/ 11926354 w 11926354"/>
              <a:gd name="connsiteY25" fmla="*/ 5224548 h 5803248"/>
              <a:gd name="connsiteX26" fmla="*/ 11347654 w 11926354"/>
              <a:gd name="connsiteY26" fmla="*/ 5803248 h 5803248"/>
              <a:gd name="connsiteX27" fmla="*/ 10782284 w 11926354"/>
              <a:gd name="connsiteY27" fmla="*/ 5803248 h 5803248"/>
              <a:gd name="connsiteX28" fmla="*/ 10432293 w 11926354"/>
              <a:gd name="connsiteY28" fmla="*/ 5803248 h 5803248"/>
              <a:gd name="connsiteX29" fmla="*/ 9974612 w 11926354"/>
              <a:gd name="connsiteY29" fmla="*/ 5803248 h 5803248"/>
              <a:gd name="connsiteX30" fmla="*/ 9301553 w 11926354"/>
              <a:gd name="connsiteY30" fmla="*/ 5803248 h 5803248"/>
              <a:gd name="connsiteX31" fmla="*/ 8843872 w 11926354"/>
              <a:gd name="connsiteY31" fmla="*/ 5803248 h 5803248"/>
              <a:gd name="connsiteX32" fmla="*/ 8493881 w 11926354"/>
              <a:gd name="connsiteY32" fmla="*/ 5803248 h 5803248"/>
              <a:gd name="connsiteX33" fmla="*/ 7928511 w 11926354"/>
              <a:gd name="connsiteY33" fmla="*/ 5803248 h 5803248"/>
              <a:gd name="connsiteX34" fmla="*/ 7470831 w 11926354"/>
              <a:gd name="connsiteY34" fmla="*/ 5803248 h 5803248"/>
              <a:gd name="connsiteX35" fmla="*/ 7120840 w 11926354"/>
              <a:gd name="connsiteY35" fmla="*/ 5803248 h 5803248"/>
              <a:gd name="connsiteX36" fmla="*/ 6340090 w 11926354"/>
              <a:gd name="connsiteY36" fmla="*/ 5803248 h 5803248"/>
              <a:gd name="connsiteX37" fmla="*/ 5667031 w 11926354"/>
              <a:gd name="connsiteY37" fmla="*/ 5803248 h 5803248"/>
              <a:gd name="connsiteX38" fmla="*/ 4993971 w 11926354"/>
              <a:gd name="connsiteY38" fmla="*/ 5803248 h 5803248"/>
              <a:gd name="connsiteX39" fmla="*/ 4428601 w 11926354"/>
              <a:gd name="connsiteY39" fmla="*/ 5803248 h 5803248"/>
              <a:gd name="connsiteX40" fmla="*/ 3863231 w 11926354"/>
              <a:gd name="connsiteY40" fmla="*/ 5803248 h 5803248"/>
              <a:gd name="connsiteX41" fmla="*/ 3082482 w 11926354"/>
              <a:gd name="connsiteY41" fmla="*/ 5803248 h 5803248"/>
              <a:gd name="connsiteX42" fmla="*/ 2517112 w 11926354"/>
              <a:gd name="connsiteY42" fmla="*/ 5803248 h 5803248"/>
              <a:gd name="connsiteX43" fmla="*/ 2167121 w 11926354"/>
              <a:gd name="connsiteY43" fmla="*/ 5803248 h 5803248"/>
              <a:gd name="connsiteX44" fmla="*/ 1494061 w 11926354"/>
              <a:gd name="connsiteY44" fmla="*/ 5803248 h 5803248"/>
              <a:gd name="connsiteX45" fmla="*/ 578700 w 11926354"/>
              <a:gd name="connsiteY45" fmla="*/ 5803248 h 5803248"/>
              <a:gd name="connsiteX46" fmla="*/ 0 w 11926354"/>
              <a:gd name="connsiteY46" fmla="*/ 5224548 h 5803248"/>
              <a:gd name="connsiteX47" fmla="*/ 0 w 11926354"/>
              <a:gd name="connsiteY47" fmla="*/ 4700231 h 5803248"/>
              <a:gd name="connsiteX48" fmla="*/ 0 w 11926354"/>
              <a:gd name="connsiteY48" fmla="*/ 4175914 h 5803248"/>
              <a:gd name="connsiteX49" fmla="*/ 0 w 11926354"/>
              <a:gd name="connsiteY49" fmla="*/ 3651597 h 5803248"/>
              <a:gd name="connsiteX50" fmla="*/ 0 w 11926354"/>
              <a:gd name="connsiteY50" fmla="*/ 3080821 h 5803248"/>
              <a:gd name="connsiteX51" fmla="*/ 0 w 11926354"/>
              <a:gd name="connsiteY51" fmla="*/ 2324211 h 5803248"/>
              <a:gd name="connsiteX52" fmla="*/ 0 w 11926354"/>
              <a:gd name="connsiteY52" fmla="*/ 1567602 h 5803248"/>
              <a:gd name="connsiteX53" fmla="*/ 0 w 11926354"/>
              <a:gd name="connsiteY53" fmla="*/ 578700 h 580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26354" h="5803248" fill="none" extrusionOk="0">
                <a:moveTo>
                  <a:pt x="0" y="578700"/>
                </a:moveTo>
                <a:cubicBezTo>
                  <a:pt x="-34306" y="251811"/>
                  <a:pt x="304329" y="-11034"/>
                  <a:pt x="578700" y="0"/>
                </a:cubicBezTo>
                <a:cubicBezTo>
                  <a:pt x="653157" y="5777"/>
                  <a:pt x="756825" y="-11838"/>
                  <a:pt x="928691" y="0"/>
                </a:cubicBezTo>
                <a:cubicBezTo>
                  <a:pt x="1100557" y="11838"/>
                  <a:pt x="1274563" y="-1376"/>
                  <a:pt x="1601751" y="0"/>
                </a:cubicBezTo>
                <a:cubicBezTo>
                  <a:pt x="1928939" y="1376"/>
                  <a:pt x="1851280" y="-2934"/>
                  <a:pt x="2059431" y="0"/>
                </a:cubicBezTo>
                <a:cubicBezTo>
                  <a:pt x="2267582" y="2934"/>
                  <a:pt x="2485623" y="-38672"/>
                  <a:pt x="2840180" y="0"/>
                </a:cubicBezTo>
                <a:cubicBezTo>
                  <a:pt x="3194737" y="38672"/>
                  <a:pt x="3431237" y="21506"/>
                  <a:pt x="3728619" y="0"/>
                </a:cubicBezTo>
                <a:cubicBezTo>
                  <a:pt x="4026001" y="-21506"/>
                  <a:pt x="4173260" y="-19213"/>
                  <a:pt x="4617058" y="0"/>
                </a:cubicBezTo>
                <a:cubicBezTo>
                  <a:pt x="5060856" y="19213"/>
                  <a:pt x="4979623" y="-3170"/>
                  <a:pt x="5182428" y="0"/>
                </a:cubicBezTo>
                <a:cubicBezTo>
                  <a:pt x="5385233" y="3170"/>
                  <a:pt x="5661527" y="-33742"/>
                  <a:pt x="5963177" y="0"/>
                </a:cubicBezTo>
                <a:cubicBezTo>
                  <a:pt x="6264827" y="33742"/>
                  <a:pt x="6532307" y="-28947"/>
                  <a:pt x="6743926" y="0"/>
                </a:cubicBezTo>
                <a:cubicBezTo>
                  <a:pt x="6955545" y="28947"/>
                  <a:pt x="7074222" y="-180"/>
                  <a:pt x="7309296" y="0"/>
                </a:cubicBezTo>
                <a:cubicBezTo>
                  <a:pt x="7544370" y="180"/>
                  <a:pt x="7714191" y="-7531"/>
                  <a:pt x="7874666" y="0"/>
                </a:cubicBezTo>
                <a:cubicBezTo>
                  <a:pt x="8035141" y="7531"/>
                  <a:pt x="8326242" y="-17983"/>
                  <a:pt x="8440036" y="0"/>
                </a:cubicBezTo>
                <a:cubicBezTo>
                  <a:pt x="8553830" y="17983"/>
                  <a:pt x="9023201" y="38422"/>
                  <a:pt x="9220786" y="0"/>
                </a:cubicBezTo>
                <a:cubicBezTo>
                  <a:pt x="9418371" y="-38422"/>
                  <a:pt x="9601183" y="-21856"/>
                  <a:pt x="9786156" y="0"/>
                </a:cubicBezTo>
                <a:cubicBezTo>
                  <a:pt x="9971129" y="21856"/>
                  <a:pt x="10202727" y="6690"/>
                  <a:pt x="10351526" y="0"/>
                </a:cubicBezTo>
                <a:cubicBezTo>
                  <a:pt x="10500325" y="-6690"/>
                  <a:pt x="10851490" y="-46365"/>
                  <a:pt x="11347654" y="0"/>
                </a:cubicBezTo>
                <a:cubicBezTo>
                  <a:pt x="11652486" y="33212"/>
                  <a:pt x="11952564" y="192346"/>
                  <a:pt x="11926354" y="578700"/>
                </a:cubicBezTo>
                <a:cubicBezTo>
                  <a:pt x="11927752" y="794095"/>
                  <a:pt x="11951081" y="1019633"/>
                  <a:pt x="11926354" y="1288851"/>
                </a:cubicBezTo>
                <a:cubicBezTo>
                  <a:pt x="11901627" y="1558069"/>
                  <a:pt x="11954402" y="1704431"/>
                  <a:pt x="11926354" y="1952544"/>
                </a:cubicBezTo>
                <a:cubicBezTo>
                  <a:pt x="11898306" y="2200657"/>
                  <a:pt x="11909840" y="2302315"/>
                  <a:pt x="11926354" y="2523319"/>
                </a:cubicBezTo>
                <a:cubicBezTo>
                  <a:pt x="11942868" y="2744324"/>
                  <a:pt x="11958913" y="3102516"/>
                  <a:pt x="11926354" y="3279929"/>
                </a:cubicBezTo>
                <a:cubicBezTo>
                  <a:pt x="11893796" y="3457342"/>
                  <a:pt x="11956916" y="3746727"/>
                  <a:pt x="11926354" y="3897163"/>
                </a:cubicBezTo>
                <a:cubicBezTo>
                  <a:pt x="11895792" y="4047599"/>
                  <a:pt x="11946803" y="4351497"/>
                  <a:pt x="11926354" y="4653772"/>
                </a:cubicBezTo>
                <a:cubicBezTo>
                  <a:pt x="11905905" y="4956047"/>
                  <a:pt x="11940715" y="5032591"/>
                  <a:pt x="11926354" y="5224548"/>
                </a:cubicBezTo>
                <a:cubicBezTo>
                  <a:pt x="11919766" y="5539031"/>
                  <a:pt x="11722575" y="5846197"/>
                  <a:pt x="11347654" y="5803248"/>
                </a:cubicBezTo>
                <a:cubicBezTo>
                  <a:pt x="11073122" y="5795890"/>
                  <a:pt x="10902795" y="5779750"/>
                  <a:pt x="10782284" y="5803248"/>
                </a:cubicBezTo>
                <a:cubicBezTo>
                  <a:pt x="10661773" y="5826747"/>
                  <a:pt x="10589394" y="5808102"/>
                  <a:pt x="10432293" y="5803248"/>
                </a:cubicBezTo>
                <a:cubicBezTo>
                  <a:pt x="10275192" y="5798394"/>
                  <a:pt x="10088377" y="5790982"/>
                  <a:pt x="9974612" y="5803248"/>
                </a:cubicBezTo>
                <a:cubicBezTo>
                  <a:pt x="9860847" y="5815514"/>
                  <a:pt x="9577733" y="5828834"/>
                  <a:pt x="9301553" y="5803248"/>
                </a:cubicBezTo>
                <a:cubicBezTo>
                  <a:pt x="9025373" y="5777662"/>
                  <a:pt x="8985042" y="5782216"/>
                  <a:pt x="8843872" y="5803248"/>
                </a:cubicBezTo>
                <a:cubicBezTo>
                  <a:pt x="8702702" y="5824280"/>
                  <a:pt x="8605810" y="5817681"/>
                  <a:pt x="8493881" y="5803248"/>
                </a:cubicBezTo>
                <a:cubicBezTo>
                  <a:pt x="8381952" y="5788815"/>
                  <a:pt x="8169258" y="5792121"/>
                  <a:pt x="7928511" y="5803248"/>
                </a:cubicBezTo>
                <a:cubicBezTo>
                  <a:pt x="7687764" y="5814376"/>
                  <a:pt x="7570800" y="5796532"/>
                  <a:pt x="7470831" y="5803248"/>
                </a:cubicBezTo>
                <a:cubicBezTo>
                  <a:pt x="7370862" y="5809964"/>
                  <a:pt x="7218192" y="5817289"/>
                  <a:pt x="7120840" y="5803248"/>
                </a:cubicBezTo>
                <a:cubicBezTo>
                  <a:pt x="7023488" y="5789207"/>
                  <a:pt x="6575652" y="5771851"/>
                  <a:pt x="6340090" y="5803248"/>
                </a:cubicBezTo>
                <a:cubicBezTo>
                  <a:pt x="6104528" y="5834646"/>
                  <a:pt x="5943527" y="5771799"/>
                  <a:pt x="5667031" y="5803248"/>
                </a:cubicBezTo>
                <a:cubicBezTo>
                  <a:pt x="5390535" y="5834697"/>
                  <a:pt x="5296505" y="5819016"/>
                  <a:pt x="4993971" y="5803248"/>
                </a:cubicBezTo>
                <a:cubicBezTo>
                  <a:pt x="4691437" y="5787480"/>
                  <a:pt x="4670884" y="5831134"/>
                  <a:pt x="4428601" y="5803248"/>
                </a:cubicBezTo>
                <a:cubicBezTo>
                  <a:pt x="4186318" y="5775363"/>
                  <a:pt x="4135456" y="5799556"/>
                  <a:pt x="3863231" y="5803248"/>
                </a:cubicBezTo>
                <a:cubicBezTo>
                  <a:pt x="3591006" y="5806941"/>
                  <a:pt x="3260068" y="5821415"/>
                  <a:pt x="3082482" y="5803248"/>
                </a:cubicBezTo>
                <a:cubicBezTo>
                  <a:pt x="2904896" y="5785081"/>
                  <a:pt x="2772391" y="5784176"/>
                  <a:pt x="2517112" y="5803248"/>
                </a:cubicBezTo>
                <a:cubicBezTo>
                  <a:pt x="2261833" y="5822321"/>
                  <a:pt x="2330915" y="5787407"/>
                  <a:pt x="2167121" y="5803248"/>
                </a:cubicBezTo>
                <a:cubicBezTo>
                  <a:pt x="2003327" y="5819089"/>
                  <a:pt x="1770794" y="5815101"/>
                  <a:pt x="1494061" y="5803248"/>
                </a:cubicBezTo>
                <a:cubicBezTo>
                  <a:pt x="1217328" y="5791395"/>
                  <a:pt x="875794" y="5799774"/>
                  <a:pt x="578700" y="5803248"/>
                </a:cubicBezTo>
                <a:cubicBezTo>
                  <a:pt x="283164" y="5812350"/>
                  <a:pt x="-5664" y="5553014"/>
                  <a:pt x="0" y="5224548"/>
                </a:cubicBezTo>
                <a:cubicBezTo>
                  <a:pt x="10099" y="5079737"/>
                  <a:pt x="880" y="4815075"/>
                  <a:pt x="0" y="4700231"/>
                </a:cubicBezTo>
                <a:cubicBezTo>
                  <a:pt x="-880" y="4585387"/>
                  <a:pt x="12694" y="4346571"/>
                  <a:pt x="0" y="4175914"/>
                </a:cubicBezTo>
                <a:cubicBezTo>
                  <a:pt x="-12694" y="4005257"/>
                  <a:pt x="17370" y="3806018"/>
                  <a:pt x="0" y="3651597"/>
                </a:cubicBezTo>
                <a:cubicBezTo>
                  <a:pt x="-17370" y="3497176"/>
                  <a:pt x="-17574" y="3236020"/>
                  <a:pt x="0" y="3080821"/>
                </a:cubicBezTo>
                <a:cubicBezTo>
                  <a:pt x="17574" y="2925622"/>
                  <a:pt x="22737" y="2608445"/>
                  <a:pt x="0" y="2324211"/>
                </a:cubicBezTo>
                <a:cubicBezTo>
                  <a:pt x="-22737" y="2039977"/>
                  <a:pt x="-30818" y="1764079"/>
                  <a:pt x="0" y="1567602"/>
                </a:cubicBezTo>
                <a:cubicBezTo>
                  <a:pt x="30818" y="1371125"/>
                  <a:pt x="11812" y="864110"/>
                  <a:pt x="0" y="578700"/>
                </a:cubicBezTo>
                <a:close/>
              </a:path>
              <a:path w="11926354" h="5803248" stroke="0" extrusionOk="0">
                <a:moveTo>
                  <a:pt x="0" y="578700"/>
                </a:moveTo>
                <a:cubicBezTo>
                  <a:pt x="56977" y="274624"/>
                  <a:pt x="292166" y="68907"/>
                  <a:pt x="578700" y="0"/>
                </a:cubicBezTo>
                <a:cubicBezTo>
                  <a:pt x="852640" y="-8721"/>
                  <a:pt x="1236096" y="-20539"/>
                  <a:pt x="1467139" y="0"/>
                </a:cubicBezTo>
                <a:cubicBezTo>
                  <a:pt x="1698182" y="20539"/>
                  <a:pt x="1699760" y="3955"/>
                  <a:pt x="1817130" y="0"/>
                </a:cubicBezTo>
                <a:cubicBezTo>
                  <a:pt x="1934500" y="-3955"/>
                  <a:pt x="2291162" y="3069"/>
                  <a:pt x="2597879" y="0"/>
                </a:cubicBezTo>
                <a:cubicBezTo>
                  <a:pt x="2904596" y="-3069"/>
                  <a:pt x="2895956" y="-14195"/>
                  <a:pt x="3055559" y="0"/>
                </a:cubicBezTo>
                <a:cubicBezTo>
                  <a:pt x="3215162" y="14195"/>
                  <a:pt x="3742761" y="-35696"/>
                  <a:pt x="3943998" y="0"/>
                </a:cubicBezTo>
                <a:cubicBezTo>
                  <a:pt x="4145235" y="35696"/>
                  <a:pt x="4406235" y="15633"/>
                  <a:pt x="4832437" y="0"/>
                </a:cubicBezTo>
                <a:cubicBezTo>
                  <a:pt x="5258639" y="-15633"/>
                  <a:pt x="5068645" y="17982"/>
                  <a:pt x="5290117" y="0"/>
                </a:cubicBezTo>
                <a:cubicBezTo>
                  <a:pt x="5511589" y="-17982"/>
                  <a:pt x="5784142" y="-33277"/>
                  <a:pt x="5963177" y="0"/>
                </a:cubicBezTo>
                <a:cubicBezTo>
                  <a:pt x="6142212" y="33277"/>
                  <a:pt x="6521479" y="37660"/>
                  <a:pt x="6851616" y="0"/>
                </a:cubicBezTo>
                <a:cubicBezTo>
                  <a:pt x="7181753" y="-37660"/>
                  <a:pt x="7190180" y="-6038"/>
                  <a:pt x="7309296" y="0"/>
                </a:cubicBezTo>
                <a:cubicBezTo>
                  <a:pt x="7428412" y="6038"/>
                  <a:pt x="7597604" y="23860"/>
                  <a:pt x="7874666" y="0"/>
                </a:cubicBezTo>
                <a:cubicBezTo>
                  <a:pt x="8151728" y="-23860"/>
                  <a:pt x="8520345" y="39247"/>
                  <a:pt x="8763105" y="0"/>
                </a:cubicBezTo>
                <a:cubicBezTo>
                  <a:pt x="9005865" y="-39247"/>
                  <a:pt x="9086561" y="23895"/>
                  <a:pt x="9328475" y="0"/>
                </a:cubicBezTo>
                <a:cubicBezTo>
                  <a:pt x="9570389" y="-23895"/>
                  <a:pt x="9916429" y="-4642"/>
                  <a:pt x="10109224" y="0"/>
                </a:cubicBezTo>
                <a:cubicBezTo>
                  <a:pt x="10302019" y="4642"/>
                  <a:pt x="10829077" y="-16234"/>
                  <a:pt x="11347654" y="0"/>
                </a:cubicBezTo>
                <a:cubicBezTo>
                  <a:pt x="11635579" y="-52050"/>
                  <a:pt x="11925966" y="219823"/>
                  <a:pt x="11926354" y="578700"/>
                </a:cubicBezTo>
                <a:cubicBezTo>
                  <a:pt x="11952653" y="873305"/>
                  <a:pt x="11920552" y="943549"/>
                  <a:pt x="11926354" y="1195934"/>
                </a:cubicBezTo>
                <a:cubicBezTo>
                  <a:pt x="11932156" y="1448319"/>
                  <a:pt x="11935181" y="1590482"/>
                  <a:pt x="11926354" y="1813168"/>
                </a:cubicBezTo>
                <a:cubicBezTo>
                  <a:pt x="11917527" y="2035854"/>
                  <a:pt x="11942056" y="2164919"/>
                  <a:pt x="11926354" y="2337485"/>
                </a:cubicBezTo>
                <a:cubicBezTo>
                  <a:pt x="11910652" y="2510051"/>
                  <a:pt x="11950428" y="2754531"/>
                  <a:pt x="11926354" y="2954719"/>
                </a:cubicBezTo>
                <a:cubicBezTo>
                  <a:pt x="11902280" y="3154907"/>
                  <a:pt x="11915430" y="3357720"/>
                  <a:pt x="11926354" y="3618412"/>
                </a:cubicBezTo>
                <a:cubicBezTo>
                  <a:pt x="11937278" y="3879104"/>
                  <a:pt x="11900787" y="3928573"/>
                  <a:pt x="11926354" y="4142729"/>
                </a:cubicBezTo>
                <a:cubicBezTo>
                  <a:pt x="11951921" y="4356885"/>
                  <a:pt x="11946276" y="4716503"/>
                  <a:pt x="11926354" y="5224548"/>
                </a:cubicBezTo>
                <a:cubicBezTo>
                  <a:pt x="11976865" y="5554857"/>
                  <a:pt x="11674139" y="5778836"/>
                  <a:pt x="11347654" y="5803248"/>
                </a:cubicBezTo>
                <a:cubicBezTo>
                  <a:pt x="11204536" y="5787341"/>
                  <a:pt x="11009915" y="5791184"/>
                  <a:pt x="10889973" y="5803248"/>
                </a:cubicBezTo>
                <a:cubicBezTo>
                  <a:pt x="10770031" y="5815312"/>
                  <a:pt x="10402569" y="5821533"/>
                  <a:pt x="10109224" y="5803248"/>
                </a:cubicBezTo>
                <a:cubicBezTo>
                  <a:pt x="9815879" y="5784963"/>
                  <a:pt x="9660520" y="5799121"/>
                  <a:pt x="9220786" y="5803248"/>
                </a:cubicBezTo>
                <a:cubicBezTo>
                  <a:pt x="8781052" y="5807375"/>
                  <a:pt x="8732476" y="5827333"/>
                  <a:pt x="8547726" y="5803248"/>
                </a:cubicBezTo>
                <a:cubicBezTo>
                  <a:pt x="8362976" y="5779163"/>
                  <a:pt x="8353875" y="5799061"/>
                  <a:pt x="8197735" y="5803248"/>
                </a:cubicBezTo>
                <a:cubicBezTo>
                  <a:pt x="8041595" y="5807435"/>
                  <a:pt x="7672132" y="5803549"/>
                  <a:pt x="7524675" y="5803248"/>
                </a:cubicBezTo>
                <a:cubicBezTo>
                  <a:pt x="7377218" y="5802947"/>
                  <a:pt x="7059442" y="5829885"/>
                  <a:pt x="6636237" y="5803248"/>
                </a:cubicBezTo>
                <a:cubicBezTo>
                  <a:pt x="6213032" y="5776611"/>
                  <a:pt x="6174001" y="5831731"/>
                  <a:pt x="5963177" y="5803248"/>
                </a:cubicBezTo>
                <a:cubicBezTo>
                  <a:pt x="5752353" y="5774765"/>
                  <a:pt x="5718526" y="5798080"/>
                  <a:pt x="5613186" y="5803248"/>
                </a:cubicBezTo>
                <a:cubicBezTo>
                  <a:pt x="5507846" y="5808416"/>
                  <a:pt x="5429503" y="5815816"/>
                  <a:pt x="5263195" y="5803248"/>
                </a:cubicBezTo>
                <a:cubicBezTo>
                  <a:pt x="5096887" y="5790680"/>
                  <a:pt x="4777622" y="5786077"/>
                  <a:pt x="4590135" y="5803248"/>
                </a:cubicBezTo>
                <a:cubicBezTo>
                  <a:pt x="4402648" y="5820419"/>
                  <a:pt x="4139491" y="5776405"/>
                  <a:pt x="3917076" y="5803248"/>
                </a:cubicBezTo>
                <a:cubicBezTo>
                  <a:pt x="3694661" y="5830091"/>
                  <a:pt x="3705475" y="5788324"/>
                  <a:pt x="3567085" y="5803248"/>
                </a:cubicBezTo>
                <a:cubicBezTo>
                  <a:pt x="3428695" y="5818172"/>
                  <a:pt x="3129130" y="5828815"/>
                  <a:pt x="3001715" y="5803248"/>
                </a:cubicBezTo>
                <a:cubicBezTo>
                  <a:pt x="2874300" y="5777682"/>
                  <a:pt x="2469948" y="5797739"/>
                  <a:pt x="2328655" y="5803248"/>
                </a:cubicBezTo>
                <a:cubicBezTo>
                  <a:pt x="2187362" y="5808757"/>
                  <a:pt x="2121281" y="5786157"/>
                  <a:pt x="1978664" y="5803248"/>
                </a:cubicBezTo>
                <a:cubicBezTo>
                  <a:pt x="1836047" y="5820339"/>
                  <a:pt x="1052983" y="5842908"/>
                  <a:pt x="578700" y="5803248"/>
                </a:cubicBezTo>
                <a:cubicBezTo>
                  <a:pt x="262280" y="5837463"/>
                  <a:pt x="2070" y="5525293"/>
                  <a:pt x="0" y="5224548"/>
                </a:cubicBezTo>
                <a:cubicBezTo>
                  <a:pt x="10954" y="5030539"/>
                  <a:pt x="-18198" y="4839359"/>
                  <a:pt x="0" y="4560855"/>
                </a:cubicBezTo>
                <a:cubicBezTo>
                  <a:pt x="18198" y="4282351"/>
                  <a:pt x="26166" y="3959967"/>
                  <a:pt x="0" y="3804246"/>
                </a:cubicBezTo>
                <a:cubicBezTo>
                  <a:pt x="-26166" y="3648525"/>
                  <a:pt x="-20139" y="3525380"/>
                  <a:pt x="0" y="3279929"/>
                </a:cubicBezTo>
                <a:cubicBezTo>
                  <a:pt x="20139" y="3034478"/>
                  <a:pt x="-15428" y="2885595"/>
                  <a:pt x="0" y="2709153"/>
                </a:cubicBezTo>
                <a:cubicBezTo>
                  <a:pt x="15428" y="2532711"/>
                  <a:pt x="-16051" y="2292830"/>
                  <a:pt x="0" y="2091919"/>
                </a:cubicBezTo>
                <a:cubicBezTo>
                  <a:pt x="16051" y="1891008"/>
                  <a:pt x="-17103" y="1730472"/>
                  <a:pt x="0" y="1428226"/>
                </a:cubicBezTo>
                <a:cubicBezTo>
                  <a:pt x="17103" y="1125980"/>
                  <a:pt x="25370" y="989889"/>
                  <a:pt x="0" y="57870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93746B-2C2D-3876-6506-65AD4ECA50A8}"/>
              </a:ext>
            </a:extLst>
          </p:cNvPr>
          <p:cNvSpPr/>
          <p:nvPr/>
        </p:nvSpPr>
        <p:spPr>
          <a:xfrm>
            <a:off x="1630016" y="905961"/>
            <a:ext cx="9690653" cy="1086922"/>
          </a:xfrm>
          <a:custGeom>
            <a:avLst/>
            <a:gdLst>
              <a:gd name="connsiteX0" fmla="*/ 0 w 9690653"/>
              <a:gd name="connsiteY0" fmla="*/ 181157 h 1086922"/>
              <a:gd name="connsiteX1" fmla="*/ 170411 w 9690653"/>
              <a:gd name="connsiteY1" fmla="*/ 0 h 1086922"/>
              <a:gd name="connsiteX2" fmla="*/ 9520241 w 9690653"/>
              <a:gd name="connsiteY2" fmla="*/ 0 h 1086922"/>
              <a:gd name="connsiteX3" fmla="*/ 9690653 w 9690653"/>
              <a:gd name="connsiteY3" fmla="*/ 181157 h 1086922"/>
              <a:gd name="connsiteX4" fmla="*/ 9690653 w 9690653"/>
              <a:gd name="connsiteY4" fmla="*/ 905765 h 1086922"/>
              <a:gd name="connsiteX5" fmla="*/ 9520241 w 9690653"/>
              <a:gd name="connsiteY5" fmla="*/ 1086922 h 1086922"/>
              <a:gd name="connsiteX6" fmla="*/ 170411 w 9690653"/>
              <a:gd name="connsiteY6" fmla="*/ 1086922 h 1086922"/>
              <a:gd name="connsiteX7" fmla="*/ 0 w 9690653"/>
              <a:gd name="connsiteY7" fmla="*/ 905765 h 1086922"/>
              <a:gd name="connsiteX8" fmla="*/ 0 w 9690653"/>
              <a:gd name="connsiteY8" fmla="*/ 181157 h 1086922"/>
              <a:gd name="connsiteX0" fmla="*/ 0 w 9690653"/>
              <a:gd name="connsiteY0" fmla="*/ 181157 h 1086922"/>
              <a:gd name="connsiteX1" fmla="*/ 170411 w 9690653"/>
              <a:gd name="connsiteY1" fmla="*/ 0 h 1086922"/>
              <a:gd name="connsiteX2" fmla="*/ 9520241 w 9690653"/>
              <a:gd name="connsiteY2" fmla="*/ 0 h 1086922"/>
              <a:gd name="connsiteX3" fmla="*/ 9690653 w 9690653"/>
              <a:gd name="connsiteY3" fmla="*/ 181157 h 1086922"/>
              <a:gd name="connsiteX4" fmla="*/ 9690653 w 9690653"/>
              <a:gd name="connsiteY4" fmla="*/ 905765 h 1086922"/>
              <a:gd name="connsiteX5" fmla="*/ 9520241 w 9690653"/>
              <a:gd name="connsiteY5" fmla="*/ 1086922 h 1086922"/>
              <a:gd name="connsiteX6" fmla="*/ 170411 w 9690653"/>
              <a:gd name="connsiteY6" fmla="*/ 1086922 h 1086922"/>
              <a:gd name="connsiteX7" fmla="*/ 0 w 9690653"/>
              <a:gd name="connsiteY7" fmla="*/ 905765 h 1086922"/>
              <a:gd name="connsiteX8" fmla="*/ 0 w 9690653"/>
              <a:gd name="connsiteY8" fmla="*/ 181157 h 1086922"/>
              <a:gd name="connsiteX0" fmla="*/ 0 w 9690653"/>
              <a:gd name="connsiteY0" fmla="*/ 181157 h 1086922"/>
              <a:gd name="connsiteX1" fmla="*/ 170411 w 9690653"/>
              <a:gd name="connsiteY1" fmla="*/ 0 h 1086922"/>
              <a:gd name="connsiteX2" fmla="*/ 9520241 w 9690653"/>
              <a:gd name="connsiteY2" fmla="*/ 0 h 1086922"/>
              <a:gd name="connsiteX3" fmla="*/ 9690653 w 9690653"/>
              <a:gd name="connsiteY3" fmla="*/ 181157 h 1086922"/>
              <a:gd name="connsiteX4" fmla="*/ 9690653 w 9690653"/>
              <a:gd name="connsiteY4" fmla="*/ 905765 h 1086922"/>
              <a:gd name="connsiteX5" fmla="*/ 9520241 w 9690653"/>
              <a:gd name="connsiteY5" fmla="*/ 1086922 h 1086922"/>
              <a:gd name="connsiteX6" fmla="*/ 170411 w 9690653"/>
              <a:gd name="connsiteY6" fmla="*/ 1086922 h 1086922"/>
              <a:gd name="connsiteX7" fmla="*/ 0 w 9690653"/>
              <a:gd name="connsiteY7" fmla="*/ 905765 h 1086922"/>
              <a:gd name="connsiteX8" fmla="*/ 0 w 9690653"/>
              <a:gd name="connsiteY8" fmla="*/ 181157 h 108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0653" h="1086922" fill="none" extrusionOk="0">
                <a:moveTo>
                  <a:pt x="0" y="181157"/>
                </a:moveTo>
                <a:cubicBezTo>
                  <a:pt x="8476" y="90476"/>
                  <a:pt x="75340" y="-35478"/>
                  <a:pt x="170411" y="0"/>
                </a:cubicBezTo>
                <a:cubicBezTo>
                  <a:pt x="3421310" y="-75465"/>
                  <a:pt x="7854758" y="-215215"/>
                  <a:pt x="9520241" y="0"/>
                </a:cubicBezTo>
                <a:cubicBezTo>
                  <a:pt x="9586775" y="10325"/>
                  <a:pt x="9663889" y="85826"/>
                  <a:pt x="9690653" y="181157"/>
                </a:cubicBezTo>
                <a:cubicBezTo>
                  <a:pt x="9634835" y="429982"/>
                  <a:pt x="9692957" y="559165"/>
                  <a:pt x="9690653" y="905765"/>
                </a:cubicBezTo>
                <a:cubicBezTo>
                  <a:pt x="9672981" y="991122"/>
                  <a:pt x="9646288" y="1071610"/>
                  <a:pt x="9520241" y="1086922"/>
                </a:cubicBezTo>
                <a:cubicBezTo>
                  <a:pt x="6313012" y="1135944"/>
                  <a:pt x="3657925" y="533533"/>
                  <a:pt x="170411" y="1086922"/>
                </a:cubicBezTo>
                <a:cubicBezTo>
                  <a:pt x="102375" y="1070340"/>
                  <a:pt x="6966" y="995212"/>
                  <a:pt x="0" y="905765"/>
                </a:cubicBezTo>
                <a:cubicBezTo>
                  <a:pt x="27305" y="689163"/>
                  <a:pt x="14950" y="308455"/>
                  <a:pt x="0" y="181157"/>
                </a:cubicBezTo>
                <a:close/>
              </a:path>
              <a:path w="9690653" h="1086922" stroke="0" extrusionOk="0">
                <a:moveTo>
                  <a:pt x="0" y="181157"/>
                </a:moveTo>
                <a:cubicBezTo>
                  <a:pt x="7085" y="55093"/>
                  <a:pt x="78711" y="-1059"/>
                  <a:pt x="170411" y="0"/>
                </a:cubicBezTo>
                <a:cubicBezTo>
                  <a:pt x="556614" y="-289779"/>
                  <a:pt x="4945978" y="208614"/>
                  <a:pt x="9520241" y="0"/>
                </a:cubicBezTo>
                <a:cubicBezTo>
                  <a:pt x="9636024" y="-1401"/>
                  <a:pt x="9702800" y="77433"/>
                  <a:pt x="9690653" y="181157"/>
                </a:cubicBezTo>
                <a:cubicBezTo>
                  <a:pt x="9653019" y="540075"/>
                  <a:pt x="9733725" y="696550"/>
                  <a:pt x="9690653" y="905765"/>
                </a:cubicBezTo>
                <a:cubicBezTo>
                  <a:pt x="9692900" y="994296"/>
                  <a:pt x="9591256" y="1089959"/>
                  <a:pt x="9520241" y="1086922"/>
                </a:cubicBezTo>
                <a:cubicBezTo>
                  <a:pt x="5657631" y="827973"/>
                  <a:pt x="2162680" y="1356663"/>
                  <a:pt x="170411" y="1086922"/>
                </a:cubicBezTo>
                <a:cubicBezTo>
                  <a:pt x="78491" y="1054191"/>
                  <a:pt x="32639" y="1001534"/>
                  <a:pt x="0" y="905765"/>
                </a:cubicBezTo>
                <a:cubicBezTo>
                  <a:pt x="35806" y="780252"/>
                  <a:pt x="27442" y="277865"/>
                  <a:pt x="0" y="181157"/>
                </a:cubicBezTo>
                <a:close/>
              </a:path>
              <a:path w="9690653" h="1086922" fill="none" stroke="0" extrusionOk="0">
                <a:moveTo>
                  <a:pt x="0" y="181157"/>
                </a:moveTo>
                <a:cubicBezTo>
                  <a:pt x="18424" y="71773"/>
                  <a:pt x="87767" y="-26052"/>
                  <a:pt x="170411" y="0"/>
                </a:cubicBezTo>
                <a:cubicBezTo>
                  <a:pt x="3556336" y="-166094"/>
                  <a:pt x="7496371" y="110304"/>
                  <a:pt x="9520241" y="0"/>
                </a:cubicBezTo>
                <a:cubicBezTo>
                  <a:pt x="9614471" y="7585"/>
                  <a:pt x="9681261" y="82232"/>
                  <a:pt x="9690653" y="181157"/>
                </a:cubicBezTo>
                <a:cubicBezTo>
                  <a:pt x="9617065" y="457939"/>
                  <a:pt x="9730306" y="594915"/>
                  <a:pt x="9690653" y="905765"/>
                </a:cubicBezTo>
                <a:cubicBezTo>
                  <a:pt x="9698003" y="992275"/>
                  <a:pt x="9619690" y="1080430"/>
                  <a:pt x="9520241" y="1086922"/>
                </a:cubicBezTo>
                <a:cubicBezTo>
                  <a:pt x="5679055" y="725592"/>
                  <a:pt x="3924936" y="1189756"/>
                  <a:pt x="170411" y="1086922"/>
                </a:cubicBezTo>
                <a:cubicBezTo>
                  <a:pt x="91682" y="1085801"/>
                  <a:pt x="23426" y="988681"/>
                  <a:pt x="0" y="905765"/>
                </a:cubicBezTo>
                <a:cubicBezTo>
                  <a:pt x="-28192" y="708367"/>
                  <a:pt x="47410" y="335927"/>
                  <a:pt x="0" y="181157"/>
                </a:cubicBezTo>
                <a:close/>
              </a:path>
              <a:path w="9690653" h="1086922" fill="none" stroke="0" extrusionOk="0">
                <a:moveTo>
                  <a:pt x="0" y="181157"/>
                </a:moveTo>
                <a:cubicBezTo>
                  <a:pt x="10035" y="81816"/>
                  <a:pt x="76739" y="-31640"/>
                  <a:pt x="170411" y="0"/>
                </a:cubicBezTo>
                <a:cubicBezTo>
                  <a:pt x="3341275" y="-106279"/>
                  <a:pt x="7954372" y="249510"/>
                  <a:pt x="9520241" y="0"/>
                </a:cubicBezTo>
                <a:cubicBezTo>
                  <a:pt x="9600657" y="10903"/>
                  <a:pt x="9670994" y="85629"/>
                  <a:pt x="9690653" y="181157"/>
                </a:cubicBezTo>
                <a:cubicBezTo>
                  <a:pt x="9628548" y="444118"/>
                  <a:pt x="9687369" y="594200"/>
                  <a:pt x="9690653" y="905765"/>
                </a:cubicBezTo>
                <a:cubicBezTo>
                  <a:pt x="9682051" y="1016232"/>
                  <a:pt x="9635209" y="1078561"/>
                  <a:pt x="9520241" y="1086922"/>
                </a:cubicBezTo>
                <a:cubicBezTo>
                  <a:pt x="6091459" y="1158903"/>
                  <a:pt x="3821382" y="911426"/>
                  <a:pt x="170411" y="1086922"/>
                </a:cubicBezTo>
                <a:cubicBezTo>
                  <a:pt x="103020" y="1058133"/>
                  <a:pt x="14304" y="999422"/>
                  <a:pt x="0" y="905765"/>
                </a:cubicBezTo>
                <a:cubicBezTo>
                  <a:pt x="1983" y="714299"/>
                  <a:pt x="14654" y="318383"/>
                  <a:pt x="0" y="18115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05534066">
                  <a:custGeom>
                    <a:avLst/>
                    <a:gdLst>
                      <a:gd name="connsiteX0" fmla="*/ 0 w 9690653"/>
                      <a:gd name="connsiteY0" fmla="*/ 181157 h 1086922"/>
                      <a:gd name="connsiteX1" fmla="*/ 170411 w 9690653"/>
                      <a:gd name="connsiteY1" fmla="*/ 0 h 1086922"/>
                      <a:gd name="connsiteX2" fmla="*/ 9520241 w 9690653"/>
                      <a:gd name="connsiteY2" fmla="*/ 0 h 1086922"/>
                      <a:gd name="connsiteX3" fmla="*/ 9690653 w 9690653"/>
                      <a:gd name="connsiteY3" fmla="*/ 181157 h 1086922"/>
                      <a:gd name="connsiteX4" fmla="*/ 9690653 w 9690653"/>
                      <a:gd name="connsiteY4" fmla="*/ 905765 h 1086922"/>
                      <a:gd name="connsiteX5" fmla="*/ 9520241 w 9690653"/>
                      <a:gd name="connsiteY5" fmla="*/ 1086922 h 1086922"/>
                      <a:gd name="connsiteX6" fmla="*/ 170411 w 9690653"/>
                      <a:gd name="connsiteY6" fmla="*/ 1086922 h 1086922"/>
                      <a:gd name="connsiteX7" fmla="*/ 0 w 9690653"/>
                      <a:gd name="connsiteY7" fmla="*/ 905765 h 1086922"/>
                      <a:gd name="connsiteX8" fmla="*/ 0 w 9690653"/>
                      <a:gd name="connsiteY8" fmla="*/ 181157 h 1086922"/>
                      <a:gd name="connsiteX0" fmla="*/ 0 w 9690653"/>
                      <a:gd name="connsiteY0" fmla="*/ 181157 h 1086922"/>
                      <a:gd name="connsiteX1" fmla="*/ 170411 w 9690653"/>
                      <a:gd name="connsiteY1" fmla="*/ 0 h 1086922"/>
                      <a:gd name="connsiteX2" fmla="*/ 9520241 w 9690653"/>
                      <a:gd name="connsiteY2" fmla="*/ 0 h 1086922"/>
                      <a:gd name="connsiteX3" fmla="*/ 9690653 w 9690653"/>
                      <a:gd name="connsiteY3" fmla="*/ 181157 h 1086922"/>
                      <a:gd name="connsiteX4" fmla="*/ 9690653 w 9690653"/>
                      <a:gd name="connsiteY4" fmla="*/ 905765 h 1086922"/>
                      <a:gd name="connsiteX5" fmla="*/ 9520241 w 9690653"/>
                      <a:gd name="connsiteY5" fmla="*/ 1086922 h 1086922"/>
                      <a:gd name="connsiteX6" fmla="*/ 170411 w 9690653"/>
                      <a:gd name="connsiteY6" fmla="*/ 1086922 h 1086922"/>
                      <a:gd name="connsiteX7" fmla="*/ 0 w 9690653"/>
                      <a:gd name="connsiteY7" fmla="*/ 905765 h 1086922"/>
                      <a:gd name="connsiteX8" fmla="*/ 0 w 9690653"/>
                      <a:gd name="connsiteY8" fmla="*/ 181157 h 1086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90653" h="1086922" fill="none" extrusionOk="0">
                        <a:moveTo>
                          <a:pt x="0" y="181157"/>
                        </a:moveTo>
                        <a:cubicBezTo>
                          <a:pt x="7333" y="89250"/>
                          <a:pt x="75541" y="-28230"/>
                          <a:pt x="170411" y="0"/>
                        </a:cubicBezTo>
                        <a:cubicBezTo>
                          <a:pt x="3338145" y="-70781"/>
                          <a:pt x="7767189" y="42170"/>
                          <a:pt x="9520241" y="0"/>
                        </a:cubicBezTo>
                        <a:cubicBezTo>
                          <a:pt x="9594366" y="7554"/>
                          <a:pt x="9667133" y="85269"/>
                          <a:pt x="9690653" y="181157"/>
                        </a:cubicBezTo>
                        <a:cubicBezTo>
                          <a:pt x="9634896" y="446935"/>
                          <a:pt x="9696409" y="570159"/>
                          <a:pt x="9690653" y="905765"/>
                        </a:cubicBezTo>
                        <a:cubicBezTo>
                          <a:pt x="9684753" y="1000868"/>
                          <a:pt x="9636304" y="1076291"/>
                          <a:pt x="9520241" y="1086922"/>
                        </a:cubicBezTo>
                        <a:cubicBezTo>
                          <a:pt x="6160588" y="1063776"/>
                          <a:pt x="3746645" y="754162"/>
                          <a:pt x="170411" y="1086922"/>
                        </a:cubicBezTo>
                        <a:cubicBezTo>
                          <a:pt x="97652" y="1073243"/>
                          <a:pt x="6194" y="996333"/>
                          <a:pt x="0" y="905765"/>
                        </a:cubicBezTo>
                        <a:cubicBezTo>
                          <a:pt x="16730" y="693513"/>
                          <a:pt x="23697" y="310678"/>
                          <a:pt x="0" y="181157"/>
                        </a:cubicBezTo>
                        <a:close/>
                      </a:path>
                      <a:path w="9690653" h="1086922" stroke="0" extrusionOk="0">
                        <a:moveTo>
                          <a:pt x="0" y="181157"/>
                        </a:moveTo>
                        <a:cubicBezTo>
                          <a:pt x="3878" y="67344"/>
                          <a:pt x="79433" y="-4555"/>
                          <a:pt x="170411" y="0"/>
                        </a:cubicBezTo>
                        <a:cubicBezTo>
                          <a:pt x="1312128" y="-73433"/>
                          <a:pt x="5306596" y="138580"/>
                          <a:pt x="9520241" y="0"/>
                        </a:cubicBezTo>
                        <a:cubicBezTo>
                          <a:pt x="9627805" y="77"/>
                          <a:pt x="9700074" y="79257"/>
                          <a:pt x="9690653" y="181157"/>
                        </a:cubicBezTo>
                        <a:cubicBezTo>
                          <a:pt x="9655593" y="539999"/>
                          <a:pt x="9724608" y="685724"/>
                          <a:pt x="9690653" y="905765"/>
                        </a:cubicBezTo>
                        <a:cubicBezTo>
                          <a:pt x="9691751" y="1000613"/>
                          <a:pt x="9601457" y="1095303"/>
                          <a:pt x="9520241" y="1086922"/>
                        </a:cubicBezTo>
                        <a:cubicBezTo>
                          <a:pt x="5730350" y="859781"/>
                          <a:pt x="2161378" y="1164798"/>
                          <a:pt x="170411" y="1086922"/>
                        </a:cubicBezTo>
                        <a:cubicBezTo>
                          <a:pt x="78774" y="1056826"/>
                          <a:pt x="19794" y="1006088"/>
                          <a:pt x="0" y="905765"/>
                        </a:cubicBezTo>
                        <a:cubicBezTo>
                          <a:pt x="33473" y="782764"/>
                          <a:pt x="23057" y="273843"/>
                          <a:pt x="0" y="181157"/>
                        </a:cubicBezTo>
                        <a:close/>
                      </a:path>
                      <a:path w="9690653" h="1086922" fill="none" stroke="0" extrusionOk="0">
                        <a:moveTo>
                          <a:pt x="0" y="181157"/>
                        </a:moveTo>
                        <a:cubicBezTo>
                          <a:pt x="8072" y="74691"/>
                          <a:pt x="79378" y="-26854"/>
                          <a:pt x="170411" y="0"/>
                        </a:cubicBezTo>
                        <a:cubicBezTo>
                          <a:pt x="3340599" y="-423238"/>
                          <a:pt x="7814523" y="233605"/>
                          <a:pt x="9520241" y="0"/>
                        </a:cubicBezTo>
                        <a:cubicBezTo>
                          <a:pt x="9608453" y="7086"/>
                          <a:pt x="9680821" y="83392"/>
                          <a:pt x="9690653" y="181157"/>
                        </a:cubicBezTo>
                        <a:cubicBezTo>
                          <a:pt x="9631271" y="458915"/>
                          <a:pt x="9703228" y="596903"/>
                          <a:pt x="9690653" y="905765"/>
                        </a:cubicBezTo>
                        <a:cubicBezTo>
                          <a:pt x="9688782" y="1008454"/>
                          <a:pt x="9620950" y="1091395"/>
                          <a:pt x="9520241" y="1086922"/>
                        </a:cubicBezTo>
                        <a:cubicBezTo>
                          <a:pt x="5859985" y="1006464"/>
                          <a:pt x="3844098" y="991459"/>
                          <a:pt x="170411" y="1086922"/>
                        </a:cubicBezTo>
                        <a:cubicBezTo>
                          <a:pt x="92337" y="1072476"/>
                          <a:pt x="19561" y="1003076"/>
                          <a:pt x="0" y="905765"/>
                        </a:cubicBezTo>
                        <a:cubicBezTo>
                          <a:pt x="-17638" y="721420"/>
                          <a:pt x="38950" y="324115"/>
                          <a:pt x="0" y="1811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TAM GIÁC, HÌNH TỨ GIÁC LÀ TÍNH: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54733D-1B80-E162-0FB4-776168ACDDBB}"/>
              </a:ext>
            </a:extLst>
          </p:cNvPr>
          <p:cNvSpPr/>
          <p:nvPr/>
        </p:nvSpPr>
        <p:spPr>
          <a:xfrm>
            <a:off x="2832229" y="2210936"/>
            <a:ext cx="8592659" cy="1991095"/>
          </a:xfrm>
          <a:custGeom>
            <a:avLst/>
            <a:gdLst>
              <a:gd name="connsiteX0" fmla="*/ 0 w 8592659"/>
              <a:gd name="connsiteY0" fmla="*/ 331856 h 1991095"/>
              <a:gd name="connsiteX1" fmla="*/ 331856 w 8592659"/>
              <a:gd name="connsiteY1" fmla="*/ 0 h 1991095"/>
              <a:gd name="connsiteX2" fmla="*/ 8260803 w 8592659"/>
              <a:gd name="connsiteY2" fmla="*/ 0 h 1991095"/>
              <a:gd name="connsiteX3" fmla="*/ 8592659 w 8592659"/>
              <a:gd name="connsiteY3" fmla="*/ 331856 h 1991095"/>
              <a:gd name="connsiteX4" fmla="*/ 8592659 w 8592659"/>
              <a:gd name="connsiteY4" fmla="*/ 1659239 h 1991095"/>
              <a:gd name="connsiteX5" fmla="*/ 8260803 w 8592659"/>
              <a:gd name="connsiteY5" fmla="*/ 1991095 h 1991095"/>
              <a:gd name="connsiteX6" fmla="*/ 331856 w 8592659"/>
              <a:gd name="connsiteY6" fmla="*/ 1991095 h 1991095"/>
              <a:gd name="connsiteX7" fmla="*/ 0 w 8592659"/>
              <a:gd name="connsiteY7" fmla="*/ 1659239 h 1991095"/>
              <a:gd name="connsiteX8" fmla="*/ 0 w 8592659"/>
              <a:gd name="connsiteY8" fmla="*/ 331856 h 1991095"/>
              <a:gd name="connsiteX0" fmla="*/ 0 w 8592659"/>
              <a:gd name="connsiteY0" fmla="*/ 331856 h 1991095"/>
              <a:gd name="connsiteX1" fmla="*/ 331856 w 8592659"/>
              <a:gd name="connsiteY1" fmla="*/ 0 h 1991095"/>
              <a:gd name="connsiteX2" fmla="*/ 8260803 w 8592659"/>
              <a:gd name="connsiteY2" fmla="*/ 0 h 1991095"/>
              <a:gd name="connsiteX3" fmla="*/ 8592659 w 8592659"/>
              <a:gd name="connsiteY3" fmla="*/ 331856 h 1991095"/>
              <a:gd name="connsiteX4" fmla="*/ 8592659 w 8592659"/>
              <a:gd name="connsiteY4" fmla="*/ 1659239 h 1991095"/>
              <a:gd name="connsiteX5" fmla="*/ 8260803 w 8592659"/>
              <a:gd name="connsiteY5" fmla="*/ 1991095 h 1991095"/>
              <a:gd name="connsiteX6" fmla="*/ 331856 w 8592659"/>
              <a:gd name="connsiteY6" fmla="*/ 1991095 h 1991095"/>
              <a:gd name="connsiteX7" fmla="*/ 0 w 8592659"/>
              <a:gd name="connsiteY7" fmla="*/ 1659239 h 1991095"/>
              <a:gd name="connsiteX8" fmla="*/ 0 w 8592659"/>
              <a:gd name="connsiteY8" fmla="*/ 331856 h 199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2659" h="1991095" fill="none" extrusionOk="0">
                <a:moveTo>
                  <a:pt x="0" y="331856"/>
                </a:moveTo>
                <a:cubicBezTo>
                  <a:pt x="18115" y="168012"/>
                  <a:pt x="147522" y="-38124"/>
                  <a:pt x="331856" y="0"/>
                </a:cubicBezTo>
                <a:cubicBezTo>
                  <a:pt x="2270101" y="-81800"/>
                  <a:pt x="5532578" y="-107562"/>
                  <a:pt x="8260803" y="0"/>
                </a:cubicBezTo>
                <a:cubicBezTo>
                  <a:pt x="8410812" y="12146"/>
                  <a:pt x="8546416" y="156514"/>
                  <a:pt x="8592659" y="331856"/>
                </a:cubicBezTo>
                <a:cubicBezTo>
                  <a:pt x="8604987" y="734759"/>
                  <a:pt x="8534813" y="1186271"/>
                  <a:pt x="8592659" y="1659239"/>
                </a:cubicBezTo>
                <a:cubicBezTo>
                  <a:pt x="8566939" y="1821223"/>
                  <a:pt x="8489815" y="1969651"/>
                  <a:pt x="8260803" y="1991095"/>
                </a:cubicBezTo>
                <a:cubicBezTo>
                  <a:pt x="5948049" y="1934052"/>
                  <a:pt x="1375361" y="1854368"/>
                  <a:pt x="331856" y="1991095"/>
                </a:cubicBezTo>
                <a:cubicBezTo>
                  <a:pt x="197417" y="1961071"/>
                  <a:pt x="17358" y="1817307"/>
                  <a:pt x="0" y="1659239"/>
                </a:cubicBezTo>
                <a:cubicBezTo>
                  <a:pt x="168479" y="1205096"/>
                  <a:pt x="52197" y="898913"/>
                  <a:pt x="0" y="331856"/>
                </a:cubicBezTo>
                <a:close/>
              </a:path>
              <a:path w="8592659" h="1991095" stroke="0" extrusionOk="0">
                <a:moveTo>
                  <a:pt x="0" y="331856"/>
                </a:moveTo>
                <a:cubicBezTo>
                  <a:pt x="5931" y="127710"/>
                  <a:pt x="152545" y="-5622"/>
                  <a:pt x="331856" y="0"/>
                </a:cubicBezTo>
                <a:cubicBezTo>
                  <a:pt x="3359281" y="-4752"/>
                  <a:pt x="6079910" y="81791"/>
                  <a:pt x="8260803" y="0"/>
                </a:cubicBezTo>
                <a:cubicBezTo>
                  <a:pt x="8500590" y="7808"/>
                  <a:pt x="8608459" y="141716"/>
                  <a:pt x="8592659" y="331856"/>
                </a:cubicBezTo>
                <a:cubicBezTo>
                  <a:pt x="8643940" y="708595"/>
                  <a:pt x="8625081" y="1255342"/>
                  <a:pt x="8592659" y="1659239"/>
                </a:cubicBezTo>
                <a:cubicBezTo>
                  <a:pt x="8591622" y="1848619"/>
                  <a:pt x="8429634" y="1989535"/>
                  <a:pt x="8260803" y="1991095"/>
                </a:cubicBezTo>
                <a:cubicBezTo>
                  <a:pt x="5466666" y="1794041"/>
                  <a:pt x="2957196" y="2341890"/>
                  <a:pt x="331856" y="1991095"/>
                </a:cubicBezTo>
                <a:cubicBezTo>
                  <a:pt x="153727" y="1948892"/>
                  <a:pt x="41768" y="1833137"/>
                  <a:pt x="0" y="1659239"/>
                </a:cubicBezTo>
                <a:cubicBezTo>
                  <a:pt x="-95911" y="1392756"/>
                  <a:pt x="50186" y="658866"/>
                  <a:pt x="0" y="331856"/>
                </a:cubicBezTo>
                <a:close/>
              </a:path>
              <a:path w="8592659" h="1991095" fill="none" stroke="0" extrusionOk="0">
                <a:moveTo>
                  <a:pt x="0" y="331856"/>
                </a:moveTo>
                <a:cubicBezTo>
                  <a:pt x="20382" y="142833"/>
                  <a:pt x="154087" y="-18304"/>
                  <a:pt x="331856" y="0"/>
                </a:cubicBezTo>
                <a:cubicBezTo>
                  <a:pt x="2056034" y="-186327"/>
                  <a:pt x="5556636" y="264252"/>
                  <a:pt x="8260803" y="0"/>
                </a:cubicBezTo>
                <a:cubicBezTo>
                  <a:pt x="8432275" y="9292"/>
                  <a:pt x="8568853" y="155054"/>
                  <a:pt x="8592659" y="331856"/>
                </a:cubicBezTo>
                <a:cubicBezTo>
                  <a:pt x="8553665" y="791359"/>
                  <a:pt x="8538696" y="1238985"/>
                  <a:pt x="8592659" y="1659239"/>
                </a:cubicBezTo>
                <a:cubicBezTo>
                  <a:pt x="8578401" y="1851054"/>
                  <a:pt x="8461871" y="2007325"/>
                  <a:pt x="8260803" y="1991095"/>
                </a:cubicBezTo>
                <a:cubicBezTo>
                  <a:pt x="5719067" y="1910596"/>
                  <a:pt x="1418601" y="1947432"/>
                  <a:pt x="331856" y="1991095"/>
                </a:cubicBezTo>
                <a:cubicBezTo>
                  <a:pt x="179113" y="1960205"/>
                  <a:pt x="43768" y="1832671"/>
                  <a:pt x="0" y="1659239"/>
                </a:cubicBezTo>
                <a:cubicBezTo>
                  <a:pt x="90208" y="1260508"/>
                  <a:pt x="54765" y="942953"/>
                  <a:pt x="0" y="331856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05534066">
                  <a:custGeom>
                    <a:avLst/>
                    <a:gdLst>
                      <a:gd name="connsiteX0" fmla="*/ 0 w 8592659"/>
                      <a:gd name="connsiteY0" fmla="*/ 331856 h 1991095"/>
                      <a:gd name="connsiteX1" fmla="*/ 331856 w 8592659"/>
                      <a:gd name="connsiteY1" fmla="*/ 0 h 1991095"/>
                      <a:gd name="connsiteX2" fmla="*/ 8260803 w 8592659"/>
                      <a:gd name="connsiteY2" fmla="*/ 0 h 1991095"/>
                      <a:gd name="connsiteX3" fmla="*/ 8592659 w 8592659"/>
                      <a:gd name="connsiteY3" fmla="*/ 331856 h 1991095"/>
                      <a:gd name="connsiteX4" fmla="*/ 8592659 w 8592659"/>
                      <a:gd name="connsiteY4" fmla="*/ 1659239 h 1991095"/>
                      <a:gd name="connsiteX5" fmla="*/ 8260803 w 8592659"/>
                      <a:gd name="connsiteY5" fmla="*/ 1991095 h 1991095"/>
                      <a:gd name="connsiteX6" fmla="*/ 331856 w 8592659"/>
                      <a:gd name="connsiteY6" fmla="*/ 1991095 h 1991095"/>
                      <a:gd name="connsiteX7" fmla="*/ 0 w 8592659"/>
                      <a:gd name="connsiteY7" fmla="*/ 1659239 h 1991095"/>
                      <a:gd name="connsiteX8" fmla="*/ 0 w 8592659"/>
                      <a:gd name="connsiteY8" fmla="*/ 331856 h 199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92659" h="1991095" fill="none" extrusionOk="0">
                        <a:moveTo>
                          <a:pt x="0" y="331856"/>
                        </a:moveTo>
                        <a:cubicBezTo>
                          <a:pt x="13162" y="162698"/>
                          <a:pt x="148510" y="-2430"/>
                          <a:pt x="331856" y="0"/>
                        </a:cubicBezTo>
                        <a:cubicBezTo>
                          <a:pt x="2045702" y="-69161"/>
                          <a:pt x="5447287" y="143127"/>
                          <a:pt x="8260803" y="0"/>
                        </a:cubicBezTo>
                        <a:cubicBezTo>
                          <a:pt x="8426724" y="6337"/>
                          <a:pt x="8559827" y="154212"/>
                          <a:pt x="8592659" y="331856"/>
                        </a:cubicBezTo>
                        <a:cubicBezTo>
                          <a:pt x="8605274" y="814261"/>
                          <a:pt x="8545599" y="1220625"/>
                          <a:pt x="8592659" y="1659239"/>
                        </a:cubicBezTo>
                        <a:cubicBezTo>
                          <a:pt x="8581524" y="1833299"/>
                          <a:pt x="8477186" y="1975573"/>
                          <a:pt x="8260803" y="1991095"/>
                        </a:cubicBezTo>
                        <a:cubicBezTo>
                          <a:pt x="5765003" y="1847385"/>
                          <a:pt x="1380786" y="1867860"/>
                          <a:pt x="331856" y="1991095"/>
                        </a:cubicBezTo>
                        <a:cubicBezTo>
                          <a:pt x="173604" y="1975710"/>
                          <a:pt x="14463" y="1821511"/>
                          <a:pt x="0" y="1659239"/>
                        </a:cubicBezTo>
                        <a:cubicBezTo>
                          <a:pt x="113467" y="1227724"/>
                          <a:pt x="93993" y="909532"/>
                          <a:pt x="0" y="331856"/>
                        </a:cubicBezTo>
                        <a:close/>
                      </a:path>
                      <a:path w="8592659" h="1991095" stroke="0" extrusionOk="0">
                        <a:moveTo>
                          <a:pt x="0" y="331856"/>
                        </a:moveTo>
                        <a:cubicBezTo>
                          <a:pt x="1674" y="143972"/>
                          <a:pt x="155388" y="-19388"/>
                          <a:pt x="331856" y="0"/>
                        </a:cubicBezTo>
                        <a:cubicBezTo>
                          <a:pt x="3521270" y="41635"/>
                          <a:pt x="6262655" y="46301"/>
                          <a:pt x="8260803" y="0"/>
                        </a:cubicBezTo>
                        <a:cubicBezTo>
                          <a:pt x="8469315" y="13432"/>
                          <a:pt x="8597523" y="149031"/>
                          <a:pt x="8592659" y="331856"/>
                        </a:cubicBezTo>
                        <a:cubicBezTo>
                          <a:pt x="8703262" y="706832"/>
                          <a:pt x="8595319" y="1220001"/>
                          <a:pt x="8592659" y="1659239"/>
                        </a:cubicBezTo>
                        <a:cubicBezTo>
                          <a:pt x="8590533" y="1854605"/>
                          <a:pt x="8441768" y="1995892"/>
                          <a:pt x="8260803" y="1991095"/>
                        </a:cubicBezTo>
                        <a:cubicBezTo>
                          <a:pt x="5621040" y="1861566"/>
                          <a:pt x="2953790" y="1839892"/>
                          <a:pt x="331856" y="1991095"/>
                        </a:cubicBezTo>
                        <a:cubicBezTo>
                          <a:pt x="156010" y="1970172"/>
                          <a:pt x="7382" y="1845329"/>
                          <a:pt x="0" y="1659239"/>
                        </a:cubicBezTo>
                        <a:cubicBezTo>
                          <a:pt x="-116248" y="1414657"/>
                          <a:pt x="22003" y="633014"/>
                          <a:pt x="0" y="3318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Tổng độ dài các cạnh của hình tam giác (hình tứ giác) là chu vi của hình đó.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E00571-D37E-8711-CAAA-10C6BDD82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85842" y="2785919"/>
            <a:ext cx="5264442" cy="39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12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74C1F-B2CB-BEA0-B42D-9AE5AEF6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BF30538-01A9-6344-D256-F03C16AD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73" y="2357110"/>
            <a:ext cx="5832764" cy="43745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B1C384-62D0-4579-3854-E70C9EE1BA54}"/>
              </a:ext>
            </a:extLst>
          </p:cNvPr>
          <p:cNvGrpSpPr/>
          <p:nvPr/>
        </p:nvGrpSpPr>
        <p:grpSpPr>
          <a:xfrm>
            <a:off x="-83127" y="398039"/>
            <a:ext cx="8769928" cy="1862048"/>
            <a:chOff x="-955963" y="231785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3CCE7A-5B2E-DFF9-A018-DC8A30EDF405}"/>
                </a:ext>
              </a:extLst>
            </p:cNvPr>
            <p:cNvSpPr txBox="1"/>
            <p:nvPr/>
          </p:nvSpPr>
          <p:spPr>
            <a:xfrm>
              <a:off x="-955963" y="231785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THỰC HÀNH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869B20-A916-984B-F64E-3E3AD2133300}"/>
                </a:ext>
              </a:extLst>
            </p:cNvPr>
            <p:cNvSpPr txBox="1"/>
            <p:nvPr/>
          </p:nvSpPr>
          <p:spPr>
            <a:xfrm>
              <a:off x="-695757" y="231785"/>
              <a:ext cx="82495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70C0"/>
                    </a:solidFill>
                  </a:ln>
                  <a:solidFill>
                    <a:srgbClr val="CCFFFF"/>
                  </a:solidFill>
                  <a:latin typeface="SVN-Poky's" panose="020B0606040200020203" pitchFamily="34" charset="0"/>
                </a:rPr>
                <a:t>THỰC 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532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425605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9112B-3886-1F6A-8512-936A3540E422}"/>
              </a:ext>
            </a:extLst>
          </p:cNvPr>
          <p:cNvGrpSpPr/>
          <p:nvPr/>
        </p:nvGrpSpPr>
        <p:grpSpPr>
          <a:xfrm>
            <a:off x="317688" y="480039"/>
            <a:ext cx="8022776" cy="1163308"/>
            <a:chOff x="317688" y="480039"/>
            <a:chExt cx="7289492" cy="1163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74302BD-648D-786E-F087-F8C6D0CB3266}"/>
                </a:ext>
              </a:extLst>
            </p:cNvPr>
            <p:cNvSpPr/>
            <p:nvPr/>
          </p:nvSpPr>
          <p:spPr>
            <a:xfrm>
              <a:off x="317688" y="480039"/>
              <a:ext cx="857956" cy="68843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38BA03-4B4F-7672-65E4-FB41A36432C8}"/>
                </a:ext>
              </a:extLst>
            </p:cNvPr>
            <p:cNvSpPr txBox="1"/>
            <p:nvPr/>
          </p:nvSpPr>
          <p:spPr>
            <a:xfrm>
              <a:off x="1108408" y="504574"/>
              <a:ext cx="649877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kumimoji="0" lang="nl-NL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 chu vi của các hình tam giác, hình tứ giác sau:</a:t>
              </a:r>
              <a:endParaRPr kumimoji="0" lang="nl-NL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B92BC01-2A41-9074-E855-41DB9AB44DC8}"/>
              </a:ext>
            </a:extLst>
          </p:cNvPr>
          <p:cNvGrpSpPr/>
          <p:nvPr/>
        </p:nvGrpSpPr>
        <p:grpSpPr>
          <a:xfrm>
            <a:off x="67701" y="3090091"/>
            <a:ext cx="3798243" cy="2696101"/>
            <a:chOff x="67701" y="2462467"/>
            <a:chExt cx="4852617" cy="33355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5DB96F-61B4-F433-F8B9-673B5FED1DD5}"/>
                </a:ext>
              </a:extLst>
            </p:cNvPr>
            <p:cNvSpPr/>
            <p:nvPr/>
          </p:nvSpPr>
          <p:spPr>
            <a:xfrm rot="17335843">
              <a:off x="3980000" y="241951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B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632227-B150-7F46-43C9-8D1D0E6F02B1}"/>
                </a:ext>
              </a:extLst>
            </p:cNvPr>
            <p:cNvGrpSpPr/>
            <p:nvPr/>
          </p:nvGrpSpPr>
          <p:grpSpPr>
            <a:xfrm>
              <a:off x="67701" y="3059132"/>
              <a:ext cx="4852617" cy="2738909"/>
              <a:chOff x="67701" y="3059132"/>
              <a:chExt cx="4852617" cy="2738909"/>
            </a:xfrm>
          </p:grpSpPr>
          <p:sp>
            <p:nvSpPr>
              <p:cNvPr id="9" name="Isosceles Triangle 3">
                <a:extLst>
                  <a:ext uri="{FF2B5EF4-FFF2-40B4-BE49-F238E27FC236}">
                    <a16:creationId xmlns:a16="http://schemas.microsoft.com/office/drawing/2014/main" id="{0C180E7F-EFF3-C07A-FB0A-D26CC1ED8B9F}"/>
                  </a:ext>
                </a:extLst>
              </p:cNvPr>
              <p:cNvSpPr/>
              <p:nvPr/>
            </p:nvSpPr>
            <p:spPr>
              <a:xfrm rot="8772705">
                <a:off x="398559" y="3928491"/>
                <a:ext cx="4521759" cy="1435188"/>
              </a:xfrm>
              <a:custGeom>
                <a:avLst/>
                <a:gdLst>
                  <a:gd name="connsiteX0" fmla="*/ 0 w 2971800"/>
                  <a:gd name="connsiteY0" fmla="*/ 1781175 h 1781175"/>
                  <a:gd name="connsiteX1" fmla="*/ 1485900 w 2971800"/>
                  <a:gd name="connsiteY1" fmla="*/ 0 h 1781175"/>
                  <a:gd name="connsiteX2" fmla="*/ 2971800 w 2971800"/>
                  <a:gd name="connsiteY2" fmla="*/ 1781175 h 1781175"/>
                  <a:gd name="connsiteX3" fmla="*/ 0 w 2971800"/>
                  <a:gd name="connsiteY3" fmla="*/ 1781175 h 1781175"/>
                  <a:gd name="connsiteX0" fmla="*/ 0 w 2971800"/>
                  <a:gd name="connsiteY0" fmla="*/ 1319063 h 1319063"/>
                  <a:gd name="connsiteX1" fmla="*/ 1371513 w 2971800"/>
                  <a:gd name="connsiteY1" fmla="*/ 0 h 1319063"/>
                  <a:gd name="connsiteX2" fmla="*/ 2971800 w 2971800"/>
                  <a:gd name="connsiteY2" fmla="*/ 1319063 h 1319063"/>
                  <a:gd name="connsiteX3" fmla="*/ 0 w 2971800"/>
                  <a:gd name="connsiteY3" fmla="*/ 1319063 h 1319063"/>
                  <a:gd name="connsiteX0" fmla="*/ 0 w 2437970"/>
                  <a:gd name="connsiteY0" fmla="*/ 1206382 h 1319063"/>
                  <a:gd name="connsiteX1" fmla="*/ 837683 w 2437970"/>
                  <a:gd name="connsiteY1" fmla="*/ 0 h 1319063"/>
                  <a:gd name="connsiteX2" fmla="*/ 2437970 w 2437970"/>
                  <a:gd name="connsiteY2" fmla="*/ 1319063 h 1319063"/>
                  <a:gd name="connsiteX3" fmla="*/ 0 w 2437970"/>
                  <a:gd name="connsiteY3" fmla="*/ 1206382 h 1319063"/>
                  <a:gd name="connsiteX0" fmla="*/ 0 w 3293980"/>
                  <a:gd name="connsiteY0" fmla="*/ 1252467 h 1319063"/>
                  <a:gd name="connsiteX1" fmla="*/ 1693693 w 3293980"/>
                  <a:gd name="connsiteY1" fmla="*/ 0 h 1319063"/>
                  <a:gd name="connsiteX2" fmla="*/ 3293980 w 3293980"/>
                  <a:gd name="connsiteY2" fmla="*/ 1319063 h 1319063"/>
                  <a:gd name="connsiteX3" fmla="*/ 0 w 3293980"/>
                  <a:gd name="connsiteY3" fmla="*/ 1252467 h 1319063"/>
                  <a:gd name="connsiteX0" fmla="*/ 0 w 3293980"/>
                  <a:gd name="connsiteY0" fmla="*/ 1100028 h 1166624"/>
                  <a:gd name="connsiteX1" fmla="*/ 1236406 w 3293980"/>
                  <a:gd name="connsiteY1" fmla="*/ 0 h 1166624"/>
                  <a:gd name="connsiteX2" fmla="*/ 3293980 w 3293980"/>
                  <a:gd name="connsiteY2" fmla="*/ 1166624 h 1166624"/>
                  <a:gd name="connsiteX3" fmla="*/ 0 w 3293980"/>
                  <a:gd name="connsiteY3" fmla="*/ 1100028 h 116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3980" h="1166624">
                    <a:moveTo>
                      <a:pt x="0" y="1100028"/>
                    </a:moveTo>
                    <a:lnTo>
                      <a:pt x="1236406" y="0"/>
                    </a:lnTo>
                    <a:lnTo>
                      <a:pt x="3293980" y="1166624"/>
                    </a:lnTo>
                    <a:lnTo>
                      <a:pt x="0" y="1100028"/>
                    </a:lnTo>
                    <a:close/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DC6D525-5DD7-D556-917C-858153BA063B}"/>
                  </a:ext>
                </a:extLst>
              </p:cNvPr>
              <p:cNvSpPr/>
              <p:nvPr/>
            </p:nvSpPr>
            <p:spPr>
              <a:xfrm rot="17335843">
                <a:off x="3434958" y="3469191"/>
                <a:ext cx="1439551" cy="6194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2cm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C36215-4B3E-8B5D-D9E2-A8B09D51E1D2}"/>
                  </a:ext>
                </a:extLst>
              </p:cNvPr>
              <p:cNvSpPr/>
              <p:nvPr/>
            </p:nvSpPr>
            <p:spPr>
              <a:xfrm>
                <a:off x="1793842" y="5178607"/>
                <a:ext cx="1350745" cy="6194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3cm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2019BB-9735-C0E8-D0C6-3AE2DD3E75BB}"/>
                  </a:ext>
                </a:extLst>
              </p:cNvPr>
              <p:cNvSpPr/>
              <p:nvPr/>
            </p:nvSpPr>
            <p:spPr>
              <a:xfrm rot="19304555">
                <a:off x="1622519" y="3471592"/>
                <a:ext cx="1257382" cy="6194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4cm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0BAD003-97F1-756D-34BE-72E0517B2F13}"/>
                  </a:ext>
                </a:extLst>
              </p:cNvPr>
              <p:cNvSpPr/>
              <p:nvPr/>
            </p:nvSpPr>
            <p:spPr>
              <a:xfrm rot="19091245">
                <a:off x="3459576" y="4807084"/>
                <a:ext cx="533533" cy="6194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E53ED3-EEFE-40F4-3E61-2CE0B6F11288}"/>
                  </a:ext>
                </a:extLst>
              </p:cNvPr>
              <p:cNvSpPr/>
              <p:nvPr/>
            </p:nvSpPr>
            <p:spPr>
              <a:xfrm>
                <a:off x="67701" y="5116799"/>
                <a:ext cx="533533" cy="6194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870897-DD4B-2AAB-8FBA-A72139C193DC}"/>
              </a:ext>
            </a:extLst>
          </p:cNvPr>
          <p:cNvGrpSpPr/>
          <p:nvPr/>
        </p:nvGrpSpPr>
        <p:grpSpPr>
          <a:xfrm>
            <a:off x="3953181" y="2739855"/>
            <a:ext cx="3827515" cy="3982274"/>
            <a:chOff x="4408407" y="2569096"/>
            <a:chExt cx="3827515" cy="39822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EEE160-C853-4CE8-479B-E94BE93035EC}"/>
                </a:ext>
              </a:extLst>
            </p:cNvPr>
            <p:cNvSpPr/>
            <p:nvPr/>
          </p:nvSpPr>
          <p:spPr>
            <a:xfrm rot="2894505">
              <a:off x="5230784" y="3557115"/>
              <a:ext cx="2172004" cy="200623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6FB5B4-CB73-2F5E-28DB-F5F82981F0D4}"/>
                </a:ext>
              </a:extLst>
            </p:cNvPr>
            <p:cNvSpPr/>
            <p:nvPr/>
          </p:nvSpPr>
          <p:spPr>
            <a:xfrm rot="19057878">
              <a:off x="6771074" y="5165525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B542C8-A212-A626-74D5-3A0B1A68111C}"/>
                </a:ext>
              </a:extLst>
            </p:cNvPr>
            <p:cNvSpPr/>
            <p:nvPr/>
          </p:nvSpPr>
          <p:spPr>
            <a:xfrm rot="19057878">
              <a:off x="4943528" y="3249716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4E99C8-4D78-DC49-B642-D3199ED7AED2}"/>
                </a:ext>
              </a:extLst>
            </p:cNvPr>
            <p:cNvSpPr/>
            <p:nvPr/>
          </p:nvSpPr>
          <p:spPr>
            <a:xfrm rot="3261741">
              <a:off x="6832234" y="3475316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138C81-2EDB-6932-8E54-34BAF33456F7}"/>
                </a:ext>
              </a:extLst>
            </p:cNvPr>
            <p:cNvSpPr/>
            <p:nvPr/>
          </p:nvSpPr>
          <p:spPr>
            <a:xfrm rot="2852981">
              <a:off x="4978055" y="5155201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85DDA5-B774-96D6-F509-BA23ECC4EC4E}"/>
                </a:ext>
              </a:extLst>
            </p:cNvPr>
            <p:cNvSpPr/>
            <p:nvPr/>
          </p:nvSpPr>
          <p:spPr>
            <a:xfrm rot="572988">
              <a:off x="6141583" y="2569096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D12B35-2297-1CEA-8AEB-459881E2AA27}"/>
                </a:ext>
              </a:extLst>
            </p:cNvPr>
            <p:cNvSpPr/>
            <p:nvPr/>
          </p:nvSpPr>
          <p:spPr>
            <a:xfrm rot="572988">
              <a:off x="6000724" y="593193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CCB69F-FBE1-9F3D-979C-94855DA0829F}"/>
                </a:ext>
              </a:extLst>
            </p:cNvPr>
            <p:cNvSpPr/>
            <p:nvPr/>
          </p:nvSpPr>
          <p:spPr>
            <a:xfrm rot="572988">
              <a:off x="7702389" y="4325041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FDE6E8-D0A2-2FBD-8F4F-38983ECC8261}"/>
                </a:ext>
              </a:extLst>
            </p:cNvPr>
            <p:cNvSpPr/>
            <p:nvPr/>
          </p:nvSpPr>
          <p:spPr>
            <a:xfrm rot="572988">
              <a:off x="4408407" y="409979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877473-1D45-BD3D-BA5A-CC3F7B7B100D}"/>
              </a:ext>
            </a:extLst>
          </p:cNvPr>
          <p:cNvGrpSpPr/>
          <p:nvPr/>
        </p:nvGrpSpPr>
        <p:grpSpPr>
          <a:xfrm rot="20621323">
            <a:off x="8148143" y="2735974"/>
            <a:ext cx="3386641" cy="4064300"/>
            <a:chOff x="8148143" y="2735974"/>
            <a:chExt cx="3386641" cy="4064300"/>
          </a:xfrm>
        </p:grpSpPr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39E85249-3B28-A417-66AA-1D6708D21D13}"/>
                </a:ext>
              </a:extLst>
            </p:cNvPr>
            <p:cNvSpPr/>
            <p:nvPr/>
          </p:nvSpPr>
          <p:spPr>
            <a:xfrm rot="3218443">
              <a:off x="8768023" y="3542560"/>
              <a:ext cx="2941356" cy="2132666"/>
            </a:xfrm>
            <a:custGeom>
              <a:avLst/>
              <a:gdLst>
                <a:gd name="connsiteX0" fmla="*/ 0 w 2172004"/>
                <a:gd name="connsiteY0" fmla="*/ 0 h 2006236"/>
                <a:gd name="connsiteX1" fmla="*/ 2172004 w 2172004"/>
                <a:gd name="connsiteY1" fmla="*/ 0 h 2006236"/>
                <a:gd name="connsiteX2" fmla="*/ 2172004 w 2172004"/>
                <a:gd name="connsiteY2" fmla="*/ 2006236 h 2006236"/>
                <a:gd name="connsiteX3" fmla="*/ 0 w 2172004"/>
                <a:gd name="connsiteY3" fmla="*/ 2006236 h 2006236"/>
                <a:gd name="connsiteX4" fmla="*/ 0 w 2172004"/>
                <a:gd name="connsiteY4" fmla="*/ 0 h 2006236"/>
                <a:gd name="connsiteX0" fmla="*/ 0 w 2172004"/>
                <a:gd name="connsiteY0" fmla="*/ 0 h 2006236"/>
                <a:gd name="connsiteX1" fmla="*/ 1559091 w 2172004"/>
                <a:gd name="connsiteY1" fmla="*/ 612693 h 2006236"/>
                <a:gd name="connsiteX2" fmla="*/ 2172004 w 2172004"/>
                <a:gd name="connsiteY2" fmla="*/ 2006236 h 2006236"/>
                <a:gd name="connsiteX3" fmla="*/ 0 w 2172004"/>
                <a:gd name="connsiteY3" fmla="*/ 2006236 h 2006236"/>
                <a:gd name="connsiteX4" fmla="*/ 0 w 2172004"/>
                <a:gd name="connsiteY4" fmla="*/ 0 h 2006236"/>
                <a:gd name="connsiteX0" fmla="*/ 0 w 1985496"/>
                <a:gd name="connsiteY0" fmla="*/ 0 h 2006236"/>
                <a:gd name="connsiteX1" fmla="*/ 1559091 w 1985496"/>
                <a:gd name="connsiteY1" fmla="*/ 612693 h 2006236"/>
                <a:gd name="connsiteX2" fmla="*/ 1985496 w 1985496"/>
                <a:gd name="connsiteY2" fmla="*/ 1787000 h 2006236"/>
                <a:gd name="connsiteX3" fmla="*/ 0 w 1985496"/>
                <a:gd name="connsiteY3" fmla="*/ 2006236 h 2006236"/>
                <a:gd name="connsiteX4" fmla="*/ 0 w 1985496"/>
                <a:gd name="connsiteY4" fmla="*/ 0 h 2006236"/>
                <a:gd name="connsiteX0" fmla="*/ 317161 w 1985496"/>
                <a:gd name="connsiteY0" fmla="*/ 0 h 1723916"/>
                <a:gd name="connsiteX1" fmla="*/ 1559091 w 1985496"/>
                <a:gd name="connsiteY1" fmla="*/ 330373 h 1723916"/>
                <a:gd name="connsiteX2" fmla="*/ 1985496 w 1985496"/>
                <a:gd name="connsiteY2" fmla="*/ 1504680 h 1723916"/>
                <a:gd name="connsiteX3" fmla="*/ 0 w 1985496"/>
                <a:gd name="connsiteY3" fmla="*/ 1723916 h 1723916"/>
                <a:gd name="connsiteX4" fmla="*/ 317161 w 1985496"/>
                <a:gd name="connsiteY4" fmla="*/ 0 h 1723916"/>
                <a:gd name="connsiteX0" fmla="*/ 317161 w 2322966"/>
                <a:gd name="connsiteY0" fmla="*/ 0 h 1723916"/>
                <a:gd name="connsiteX1" fmla="*/ 2322966 w 2322966"/>
                <a:gd name="connsiteY1" fmla="*/ 868295 h 1723916"/>
                <a:gd name="connsiteX2" fmla="*/ 1985496 w 2322966"/>
                <a:gd name="connsiteY2" fmla="*/ 1504680 h 1723916"/>
                <a:gd name="connsiteX3" fmla="*/ 0 w 2322966"/>
                <a:gd name="connsiteY3" fmla="*/ 1723916 h 1723916"/>
                <a:gd name="connsiteX4" fmla="*/ 317161 w 2322966"/>
                <a:gd name="connsiteY4" fmla="*/ 0 h 1723916"/>
                <a:gd name="connsiteX0" fmla="*/ 317161 w 2463780"/>
                <a:gd name="connsiteY0" fmla="*/ 0 h 1723916"/>
                <a:gd name="connsiteX1" fmla="*/ 2322966 w 2463780"/>
                <a:gd name="connsiteY1" fmla="*/ 868295 h 1723916"/>
                <a:gd name="connsiteX2" fmla="*/ 2463780 w 2463780"/>
                <a:gd name="connsiteY2" fmla="*/ 1551548 h 1723916"/>
                <a:gd name="connsiteX3" fmla="*/ 0 w 2463780"/>
                <a:gd name="connsiteY3" fmla="*/ 1723916 h 1723916"/>
                <a:gd name="connsiteX4" fmla="*/ 317161 w 2463780"/>
                <a:gd name="connsiteY4" fmla="*/ 0 h 1723916"/>
                <a:gd name="connsiteX0" fmla="*/ 317161 w 2463780"/>
                <a:gd name="connsiteY0" fmla="*/ 0 h 1723916"/>
                <a:gd name="connsiteX1" fmla="*/ 2168345 w 2463780"/>
                <a:gd name="connsiteY1" fmla="*/ 730051 h 1723916"/>
                <a:gd name="connsiteX2" fmla="*/ 2463780 w 2463780"/>
                <a:gd name="connsiteY2" fmla="*/ 1551548 h 1723916"/>
                <a:gd name="connsiteX3" fmla="*/ 0 w 2463780"/>
                <a:gd name="connsiteY3" fmla="*/ 1723916 h 1723916"/>
                <a:gd name="connsiteX4" fmla="*/ 317161 w 2463780"/>
                <a:gd name="connsiteY4" fmla="*/ 0 h 1723916"/>
                <a:gd name="connsiteX0" fmla="*/ 304290 w 2463780"/>
                <a:gd name="connsiteY0" fmla="*/ 0 h 1623508"/>
                <a:gd name="connsiteX1" fmla="*/ 2168345 w 2463780"/>
                <a:gd name="connsiteY1" fmla="*/ 629643 h 1623508"/>
                <a:gd name="connsiteX2" fmla="*/ 2463780 w 2463780"/>
                <a:gd name="connsiteY2" fmla="*/ 1451140 h 1623508"/>
                <a:gd name="connsiteX3" fmla="*/ 0 w 2463780"/>
                <a:gd name="connsiteY3" fmla="*/ 1623508 h 1623508"/>
                <a:gd name="connsiteX4" fmla="*/ 304290 w 2463780"/>
                <a:gd name="connsiteY4" fmla="*/ 0 h 1623508"/>
                <a:gd name="connsiteX0" fmla="*/ 375115 w 2463780"/>
                <a:gd name="connsiteY0" fmla="*/ 0 h 1620206"/>
                <a:gd name="connsiteX1" fmla="*/ 2168345 w 2463780"/>
                <a:gd name="connsiteY1" fmla="*/ 626341 h 1620206"/>
                <a:gd name="connsiteX2" fmla="*/ 2463780 w 2463780"/>
                <a:gd name="connsiteY2" fmla="*/ 1447838 h 1620206"/>
                <a:gd name="connsiteX3" fmla="*/ 0 w 2463780"/>
                <a:gd name="connsiteY3" fmla="*/ 1620206 h 1620206"/>
                <a:gd name="connsiteX4" fmla="*/ 375115 w 2463780"/>
                <a:gd name="connsiteY4" fmla="*/ 0 h 162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80" h="1620206">
                  <a:moveTo>
                    <a:pt x="375115" y="0"/>
                  </a:moveTo>
                  <a:lnTo>
                    <a:pt x="2168345" y="626341"/>
                  </a:lnTo>
                  <a:lnTo>
                    <a:pt x="2463780" y="1447838"/>
                  </a:lnTo>
                  <a:lnTo>
                    <a:pt x="0" y="1620206"/>
                  </a:lnTo>
                  <a:lnTo>
                    <a:pt x="375115" y="0"/>
                  </a:ln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13B1B7-28B8-7CE0-02C7-542C20F12255}"/>
                </a:ext>
              </a:extLst>
            </p:cNvPr>
            <p:cNvSpPr/>
            <p:nvPr/>
          </p:nvSpPr>
          <p:spPr>
            <a:xfrm rot="572988">
              <a:off x="8148143" y="3686562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CBE436-DA6C-5ED0-21E6-43D55060DDF5}"/>
                </a:ext>
              </a:extLst>
            </p:cNvPr>
            <p:cNvSpPr/>
            <p:nvPr/>
          </p:nvSpPr>
          <p:spPr>
            <a:xfrm rot="1501292">
              <a:off x="11001251" y="5077385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BE0777-3FC7-12B4-944B-B19C49674353}"/>
                </a:ext>
              </a:extLst>
            </p:cNvPr>
            <p:cNvSpPr/>
            <p:nvPr/>
          </p:nvSpPr>
          <p:spPr>
            <a:xfrm rot="1501292">
              <a:off x="10238496" y="6180841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544F27-ECA2-67FA-04D6-C4F4382351A3}"/>
                </a:ext>
              </a:extLst>
            </p:cNvPr>
            <p:cNvSpPr/>
            <p:nvPr/>
          </p:nvSpPr>
          <p:spPr>
            <a:xfrm rot="1501292">
              <a:off x="10344663" y="2735974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6FF29E-565F-BF74-A872-438B7FE41FAF}"/>
                </a:ext>
              </a:extLst>
            </p:cNvPr>
            <p:cNvSpPr/>
            <p:nvPr/>
          </p:nvSpPr>
          <p:spPr>
            <a:xfrm rot="20020515">
              <a:off x="8921186" y="2920028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30mm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894F44-40D1-8EAD-F201-68EF15B699A8}"/>
                </a:ext>
              </a:extLst>
            </p:cNvPr>
            <p:cNvSpPr/>
            <p:nvPr/>
          </p:nvSpPr>
          <p:spPr>
            <a:xfrm rot="3166106">
              <a:off x="8690353" y="4966701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35mm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2053CEE-7661-15EF-7C6A-D2D2BF69F66D}"/>
                </a:ext>
              </a:extLst>
            </p:cNvPr>
            <p:cNvSpPr/>
            <p:nvPr/>
          </p:nvSpPr>
          <p:spPr>
            <a:xfrm rot="18499328">
              <a:off x="10313196" y="5650020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13mm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9F3DD80-1DBC-CB12-C6C8-A14DAA49509D}"/>
                </a:ext>
              </a:extLst>
            </p:cNvPr>
            <p:cNvSpPr/>
            <p:nvPr/>
          </p:nvSpPr>
          <p:spPr>
            <a:xfrm rot="4556273">
              <a:off x="10402421" y="3786860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25mm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2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226511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5942"/>
            <a:ext cx="3698878" cy="30794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B95ABB-2C59-453E-46A8-FE6CFCE66DE2}"/>
              </a:ext>
            </a:extLst>
          </p:cNvPr>
          <p:cNvGrpSpPr/>
          <p:nvPr/>
        </p:nvGrpSpPr>
        <p:grpSpPr>
          <a:xfrm>
            <a:off x="536749" y="344836"/>
            <a:ext cx="7117756" cy="1836452"/>
            <a:chOff x="536749" y="344836"/>
            <a:chExt cx="7117756" cy="1836452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74302BD-648D-786E-F087-F8C6D0CB3266}"/>
                </a:ext>
              </a:extLst>
            </p:cNvPr>
            <p:cNvSpPr/>
            <p:nvPr/>
          </p:nvSpPr>
          <p:spPr>
            <a:xfrm>
              <a:off x="536749" y="344836"/>
              <a:ext cx="642638" cy="553998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38BA03-4B4F-7672-65E4-FB41A36432C8}"/>
                </a:ext>
              </a:extLst>
            </p:cNvPr>
            <p:cNvSpPr txBox="1"/>
            <p:nvPr/>
          </p:nvSpPr>
          <p:spPr>
            <a:xfrm>
              <a:off x="1155733" y="1565735"/>
              <a:ext cx="64987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4B6543-F545-9810-06BE-3EB450AFD1ED}"/>
              </a:ext>
            </a:extLst>
          </p:cNvPr>
          <p:cNvGrpSpPr/>
          <p:nvPr/>
        </p:nvGrpSpPr>
        <p:grpSpPr>
          <a:xfrm>
            <a:off x="5713542" y="4282452"/>
            <a:ext cx="5245370" cy="2152948"/>
            <a:chOff x="699911" y="1061155"/>
            <a:chExt cx="5245370" cy="19642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63E6BB-D607-FDD3-FAE7-9B60CC58A854}"/>
                </a:ext>
              </a:extLst>
            </p:cNvPr>
            <p:cNvSpPr/>
            <p:nvPr/>
          </p:nvSpPr>
          <p:spPr>
            <a:xfrm>
              <a:off x="699911" y="1061155"/>
              <a:ext cx="5245370" cy="1964267"/>
            </a:xfrm>
            <a:custGeom>
              <a:avLst/>
              <a:gdLst>
                <a:gd name="connsiteX0" fmla="*/ 0 w 5245370"/>
                <a:gd name="connsiteY0" fmla="*/ 327384 h 1964267"/>
                <a:gd name="connsiteX1" fmla="*/ 327384 w 5245370"/>
                <a:gd name="connsiteY1" fmla="*/ 0 h 1964267"/>
                <a:gd name="connsiteX2" fmla="*/ 4917986 w 5245370"/>
                <a:gd name="connsiteY2" fmla="*/ 0 h 1964267"/>
                <a:gd name="connsiteX3" fmla="*/ 5245370 w 5245370"/>
                <a:gd name="connsiteY3" fmla="*/ 327384 h 1964267"/>
                <a:gd name="connsiteX4" fmla="*/ 5245370 w 5245370"/>
                <a:gd name="connsiteY4" fmla="*/ 1636883 h 1964267"/>
                <a:gd name="connsiteX5" fmla="*/ 4917986 w 5245370"/>
                <a:gd name="connsiteY5" fmla="*/ 1964267 h 1964267"/>
                <a:gd name="connsiteX6" fmla="*/ 327384 w 5245370"/>
                <a:gd name="connsiteY6" fmla="*/ 1964267 h 1964267"/>
                <a:gd name="connsiteX7" fmla="*/ 0 w 5245370"/>
                <a:gd name="connsiteY7" fmla="*/ 1636883 h 1964267"/>
                <a:gd name="connsiteX8" fmla="*/ 0 w 5245370"/>
                <a:gd name="connsiteY8" fmla="*/ 327384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370" h="1964267" fill="none" extrusionOk="0">
                  <a:moveTo>
                    <a:pt x="0" y="327384"/>
                  </a:moveTo>
                  <a:cubicBezTo>
                    <a:pt x="17835" y="165709"/>
                    <a:pt x="145674" y="-32553"/>
                    <a:pt x="327384" y="0"/>
                  </a:cubicBezTo>
                  <a:cubicBezTo>
                    <a:pt x="1313045" y="-69161"/>
                    <a:pt x="3385374" y="143127"/>
                    <a:pt x="4917986" y="0"/>
                  </a:cubicBezTo>
                  <a:cubicBezTo>
                    <a:pt x="5073837" y="9111"/>
                    <a:pt x="5222865" y="150437"/>
                    <a:pt x="5245370" y="327384"/>
                  </a:cubicBezTo>
                  <a:cubicBezTo>
                    <a:pt x="5286588" y="534610"/>
                    <a:pt x="5303856" y="1312944"/>
                    <a:pt x="5245370" y="1636883"/>
                  </a:cubicBezTo>
                  <a:cubicBezTo>
                    <a:pt x="5242237" y="1815098"/>
                    <a:pt x="5108956" y="1959503"/>
                    <a:pt x="4917986" y="1964267"/>
                  </a:cubicBezTo>
                  <a:cubicBezTo>
                    <a:pt x="4046842" y="1820557"/>
                    <a:pt x="985799" y="1841032"/>
                    <a:pt x="327384" y="1964267"/>
                  </a:cubicBezTo>
                  <a:cubicBezTo>
                    <a:pt x="155259" y="1958928"/>
                    <a:pt x="10461" y="1802497"/>
                    <a:pt x="0" y="1636883"/>
                  </a:cubicBezTo>
                  <a:cubicBezTo>
                    <a:pt x="31894" y="1303261"/>
                    <a:pt x="89656" y="628073"/>
                    <a:pt x="0" y="327384"/>
                  </a:cubicBezTo>
                  <a:close/>
                </a:path>
                <a:path w="5245370" h="1964267" stroke="0" extrusionOk="0">
                  <a:moveTo>
                    <a:pt x="0" y="327384"/>
                  </a:moveTo>
                  <a:cubicBezTo>
                    <a:pt x="7563" y="125765"/>
                    <a:pt x="147947" y="-3905"/>
                    <a:pt x="327384" y="0"/>
                  </a:cubicBezTo>
                  <a:cubicBezTo>
                    <a:pt x="1453275" y="41635"/>
                    <a:pt x="3664563" y="46301"/>
                    <a:pt x="4917986" y="0"/>
                  </a:cubicBezTo>
                  <a:cubicBezTo>
                    <a:pt x="5109303" y="5594"/>
                    <a:pt x="5260924" y="148026"/>
                    <a:pt x="5245370" y="327384"/>
                  </a:cubicBezTo>
                  <a:cubicBezTo>
                    <a:pt x="5252312" y="595060"/>
                    <a:pt x="5223477" y="1028702"/>
                    <a:pt x="5245370" y="1636883"/>
                  </a:cubicBezTo>
                  <a:cubicBezTo>
                    <a:pt x="5241069" y="1842144"/>
                    <a:pt x="5096471" y="1969086"/>
                    <a:pt x="4917986" y="1964267"/>
                  </a:cubicBezTo>
                  <a:cubicBezTo>
                    <a:pt x="3316827" y="1834738"/>
                    <a:pt x="2174183" y="1813064"/>
                    <a:pt x="327384" y="1964267"/>
                  </a:cubicBezTo>
                  <a:cubicBezTo>
                    <a:pt x="153760" y="1944043"/>
                    <a:pt x="6298" y="1820091"/>
                    <a:pt x="0" y="1636883"/>
                  </a:cubicBezTo>
                  <a:cubicBezTo>
                    <a:pt x="41378" y="1320778"/>
                    <a:pt x="-55531" y="598122"/>
                    <a:pt x="0" y="32738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6B3B32-83A6-BFF1-6C99-C5157CDBCBD9}"/>
                </a:ext>
              </a:extLst>
            </p:cNvPr>
            <p:cNvSpPr txBox="1"/>
            <p:nvPr/>
          </p:nvSpPr>
          <p:spPr>
            <a:xfrm>
              <a:off x="978907" y="1071933"/>
              <a:ext cx="4563713" cy="165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3 + 4 + 2 = 9 (cm)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9 cm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AD960A-A2F0-BDA0-0501-28B4E16831A7}"/>
              </a:ext>
            </a:extLst>
          </p:cNvPr>
          <p:cNvGrpSpPr/>
          <p:nvPr/>
        </p:nvGrpSpPr>
        <p:grpSpPr>
          <a:xfrm>
            <a:off x="5994937" y="1583518"/>
            <a:ext cx="4852617" cy="2141180"/>
            <a:chOff x="67701" y="3595053"/>
            <a:chExt cx="4852617" cy="2141180"/>
          </a:xfrm>
        </p:grpSpPr>
        <p:sp>
          <p:nvSpPr>
            <p:cNvPr id="9" name="Isosceles Triangle 3">
              <a:extLst>
                <a:ext uri="{FF2B5EF4-FFF2-40B4-BE49-F238E27FC236}">
                  <a16:creationId xmlns:a16="http://schemas.microsoft.com/office/drawing/2014/main" id="{C648C068-1FC9-62FE-4683-5CC29F789899}"/>
                </a:ext>
              </a:extLst>
            </p:cNvPr>
            <p:cNvSpPr/>
            <p:nvPr/>
          </p:nvSpPr>
          <p:spPr>
            <a:xfrm rot="8772705">
              <a:off x="398559" y="3928491"/>
              <a:ext cx="4521759" cy="1435188"/>
            </a:xfrm>
            <a:custGeom>
              <a:avLst/>
              <a:gdLst>
                <a:gd name="connsiteX0" fmla="*/ 0 w 2971800"/>
                <a:gd name="connsiteY0" fmla="*/ 1781175 h 1781175"/>
                <a:gd name="connsiteX1" fmla="*/ 1485900 w 2971800"/>
                <a:gd name="connsiteY1" fmla="*/ 0 h 1781175"/>
                <a:gd name="connsiteX2" fmla="*/ 2971800 w 2971800"/>
                <a:gd name="connsiteY2" fmla="*/ 1781175 h 1781175"/>
                <a:gd name="connsiteX3" fmla="*/ 0 w 2971800"/>
                <a:gd name="connsiteY3" fmla="*/ 1781175 h 1781175"/>
                <a:gd name="connsiteX0" fmla="*/ 0 w 2971800"/>
                <a:gd name="connsiteY0" fmla="*/ 1319063 h 1319063"/>
                <a:gd name="connsiteX1" fmla="*/ 1371513 w 2971800"/>
                <a:gd name="connsiteY1" fmla="*/ 0 h 1319063"/>
                <a:gd name="connsiteX2" fmla="*/ 2971800 w 2971800"/>
                <a:gd name="connsiteY2" fmla="*/ 1319063 h 1319063"/>
                <a:gd name="connsiteX3" fmla="*/ 0 w 2971800"/>
                <a:gd name="connsiteY3" fmla="*/ 1319063 h 1319063"/>
                <a:gd name="connsiteX0" fmla="*/ 0 w 2437970"/>
                <a:gd name="connsiteY0" fmla="*/ 1206382 h 1319063"/>
                <a:gd name="connsiteX1" fmla="*/ 837683 w 2437970"/>
                <a:gd name="connsiteY1" fmla="*/ 0 h 1319063"/>
                <a:gd name="connsiteX2" fmla="*/ 2437970 w 2437970"/>
                <a:gd name="connsiteY2" fmla="*/ 1319063 h 1319063"/>
                <a:gd name="connsiteX3" fmla="*/ 0 w 2437970"/>
                <a:gd name="connsiteY3" fmla="*/ 1206382 h 1319063"/>
                <a:gd name="connsiteX0" fmla="*/ 0 w 3293980"/>
                <a:gd name="connsiteY0" fmla="*/ 1252467 h 1319063"/>
                <a:gd name="connsiteX1" fmla="*/ 1693693 w 3293980"/>
                <a:gd name="connsiteY1" fmla="*/ 0 h 1319063"/>
                <a:gd name="connsiteX2" fmla="*/ 3293980 w 3293980"/>
                <a:gd name="connsiteY2" fmla="*/ 1319063 h 1319063"/>
                <a:gd name="connsiteX3" fmla="*/ 0 w 3293980"/>
                <a:gd name="connsiteY3" fmla="*/ 1252467 h 1319063"/>
                <a:gd name="connsiteX0" fmla="*/ 0 w 3293980"/>
                <a:gd name="connsiteY0" fmla="*/ 1100028 h 1166624"/>
                <a:gd name="connsiteX1" fmla="*/ 1236406 w 3293980"/>
                <a:gd name="connsiteY1" fmla="*/ 0 h 1166624"/>
                <a:gd name="connsiteX2" fmla="*/ 3293980 w 3293980"/>
                <a:gd name="connsiteY2" fmla="*/ 1166624 h 1166624"/>
                <a:gd name="connsiteX3" fmla="*/ 0 w 3293980"/>
                <a:gd name="connsiteY3" fmla="*/ 1100028 h 116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980" h="1166624">
                  <a:moveTo>
                    <a:pt x="0" y="1100028"/>
                  </a:moveTo>
                  <a:lnTo>
                    <a:pt x="1236406" y="0"/>
                  </a:lnTo>
                  <a:lnTo>
                    <a:pt x="3293980" y="1166624"/>
                  </a:lnTo>
                  <a:lnTo>
                    <a:pt x="0" y="1100028"/>
                  </a:ln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A48B71-6E9F-54F3-939B-6868166BAECD}"/>
                </a:ext>
              </a:extLst>
            </p:cNvPr>
            <p:cNvSpPr/>
            <p:nvPr/>
          </p:nvSpPr>
          <p:spPr>
            <a:xfrm rot="17335843">
              <a:off x="3632448" y="3750116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2cm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833B27-A932-3A7B-C666-B761A250C751}"/>
                </a:ext>
              </a:extLst>
            </p:cNvPr>
            <p:cNvSpPr/>
            <p:nvPr/>
          </p:nvSpPr>
          <p:spPr>
            <a:xfrm>
              <a:off x="1571631" y="5116800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0A26B2-66F3-986C-13C2-EC2DD25BD376}"/>
                </a:ext>
              </a:extLst>
            </p:cNvPr>
            <p:cNvSpPr/>
            <p:nvPr/>
          </p:nvSpPr>
          <p:spPr>
            <a:xfrm rot="19304555">
              <a:off x="1666741" y="3595053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4cm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C9514D-EF94-C04F-D4A3-8D70BC7BBB47}"/>
                </a:ext>
              </a:extLst>
            </p:cNvPr>
            <p:cNvSpPr/>
            <p:nvPr/>
          </p:nvSpPr>
          <p:spPr>
            <a:xfrm rot="19091245">
              <a:off x="3459576" y="4807084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F62C5C-3A9A-0A25-DB39-4C7F4CBE6023}"/>
                </a:ext>
              </a:extLst>
            </p:cNvPr>
            <p:cNvSpPr/>
            <p:nvPr/>
          </p:nvSpPr>
          <p:spPr>
            <a:xfrm>
              <a:off x="67701" y="5116799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C198390-F426-08EA-B530-A6172301806F}"/>
              </a:ext>
            </a:extLst>
          </p:cNvPr>
          <p:cNvSpPr/>
          <p:nvPr/>
        </p:nvSpPr>
        <p:spPr>
          <a:xfrm rot="20703693">
            <a:off x="9969891" y="413446"/>
            <a:ext cx="533533" cy="619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94887-BE18-59BE-7546-1163DFEABC0F}"/>
              </a:ext>
            </a:extLst>
          </p:cNvPr>
          <p:cNvSpPr txBox="1"/>
          <p:nvPr/>
        </p:nvSpPr>
        <p:spPr>
          <a:xfrm>
            <a:off x="1100369" y="459009"/>
            <a:ext cx="64987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tam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</p:spTree>
    <p:extLst>
      <p:ext uri="{BB962C8B-B14F-4D97-AF65-F5344CB8AC3E}">
        <p14:creationId xmlns:p14="http://schemas.microsoft.com/office/powerpoint/2010/main" val="1232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91249-88B9-C129-35AF-8CD6A069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7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99C158-23CD-2844-9CD4-DAACBEEEA85B}"/>
              </a:ext>
            </a:extLst>
          </p:cNvPr>
          <p:cNvSpPr/>
          <p:nvPr/>
        </p:nvSpPr>
        <p:spPr>
          <a:xfrm>
            <a:off x="1197204" y="282804"/>
            <a:ext cx="9775596" cy="5809112"/>
          </a:xfrm>
          <a:prstGeom prst="roundRect">
            <a:avLst>
              <a:gd name="adj" fmla="val 983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5C128-5882-9AA1-2B37-69298ED53DF3}"/>
              </a:ext>
            </a:extLst>
          </p:cNvPr>
          <p:cNvSpPr txBox="1"/>
          <p:nvPr/>
        </p:nvSpPr>
        <p:spPr>
          <a:xfrm>
            <a:off x="3252248" y="907097"/>
            <a:ext cx="651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18B1F-F7BB-70A9-910E-F8B3012FAF80}"/>
              </a:ext>
            </a:extLst>
          </p:cNvPr>
          <p:cNvSpPr txBox="1"/>
          <p:nvPr/>
        </p:nvSpPr>
        <p:spPr>
          <a:xfrm>
            <a:off x="2008207" y="2665432"/>
            <a:ext cx="838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HÁT: CON CÀO </a:t>
            </a:r>
            <a:r>
              <a:rPr kumimoji="0" lang="en-US" sz="4000" b="1" i="0" u="none" strike="noStrike" kern="1200" cap="none" spc="-150" normalizeH="0" baseline="0" noProof="0" dirty="0" err="1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CÀO</a:t>
            </a:r>
            <a:endParaRPr kumimoji="0" lang="en-US" sz="4000" b="1" i="0" u="none" strike="noStrike" kern="1200" cap="none" spc="-150" normalizeH="0" baseline="0" noProof="0" dirty="0">
              <a:ln w="34925">
                <a:solidFill>
                  <a:srgbClr val="002060"/>
                </a:solidFill>
                <a:prstDash val="solid"/>
              </a:ln>
              <a:solidFill>
                <a:srgbClr val="CCFFCC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on cào cào nhảy đẹp">
            <a:hlinkClick r:id="" action="ppaction://media"/>
            <a:extLst>
              <a:ext uri="{FF2B5EF4-FFF2-40B4-BE49-F238E27FC236}">
                <a16:creationId xmlns:a16="http://schemas.microsoft.com/office/drawing/2014/main" id="{F8AAEDCF-043B-F881-85CE-C48C16086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3377153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60336" y="518735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95E47-6ECE-400F-6866-361098B26E18}"/>
              </a:ext>
            </a:extLst>
          </p:cNvPr>
          <p:cNvGrpSpPr/>
          <p:nvPr/>
        </p:nvGrpSpPr>
        <p:grpSpPr>
          <a:xfrm>
            <a:off x="1055913" y="506879"/>
            <a:ext cx="10421946" cy="845370"/>
            <a:chOff x="729342" y="506879"/>
            <a:chExt cx="10421946" cy="845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73F4CA-CDCD-76D4-DDEA-0C2734F48D35}"/>
                </a:ext>
              </a:extLst>
            </p:cNvPr>
            <p:cNvSpPr/>
            <p:nvPr/>
          </p:nvSpPr>
          <p:spPr>
            <a:xfrm>
              <a:off x="729342" y="699106"/>
              <a:ext cx="653143" cy="653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14AD0A-E4DB-2B53-92E7-8BF1B74660AA}"/>
                </a:ext>
              </a:extLst>
            </p:cNvPr>
            <p:cNvSpPr txBox="1"/>
            <p:nvPr/>
          </p:nvSpPr>
          <p:spPr>
            <a:xfrm>
              <a:off x="1530510" y="506879"/>
              <a:ext cx="9620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 chu vi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cm. 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A278A7-489B-514E-A165-8A9AED982F22}"/>
              </a:ext>
            </a:extLst>
          </p:cNvPr>
          <p:cNvSpPr/>
          <p:nvPr/>
        </p:nvSpPr>
        <p:spPr>
          <a:xfrm>
            <a:off x="2242946" y="1660089"/>
            <a:ext cx="4708653" cy="895777"/>
          </a:xfrm>
          <a:custGeom>
            <a:avLst/>
            <a:gdLst>
              <a:gd name="connsiteX0" fmla="*/ 0 w 4708653"/>
              <a:gd name="connsiteY0" fmla="*/ 149299 h 895777"/>
              <a:gd name="connsiteX1" fmla="*/ 195643 w 4708653"/>
              <a:gd name="connsiteY1" fmla="*/ 0 h 895777"/>
              <a:gd name="connsiteX2" fmla="*/ 4513010 w 4708653"/>
              <a:gd name="connsiteY2" fmla="*/ 0 h 895777"/>
              <a:gd name="connsiteX3" fmla="*/ 4708653 w 4708653"/>
              <a:gd name="connsiteY3" fmla="*/ 149299 h 895777"/>
              <a:gd name="connsiteX4" fmla="*/ 4708653 w 4708653"/>
              <a:gd name="connsiteY4" fmla="*/ 746477 h 895777"/>
              <a:gd name="connsiteX5" fmla="*/ 4513010 w 4708653"/>
              <a:gd name="connsiteY5" fmla="*/ 895777 h 895777"/>
              <a:gd name="connsiteX6" fmla="*/ 195643 w 4708653"/>
              <a:gd name="connsiteY6" fmla="*/ 895777 h 895777"/>
              <a:gd name="connsiteX7" fmla="*/ 0 w 4708653"/>
              <a:gd name="connsiteY7" fmla="*/ 746477 h 895777"/>
              <a:gd name="connsiteX8" fmla="*/ 0 w 4708653"/>
              <a:gd name="connsiteY8" fmla="*/ 149299 h 895777"/>
              <a:gd name="connsiteX0" fmla="*/ 0 w 4708653"/>
              <a:gd name="connsiteY0" fmla="*/ 149299 h 895777"/>
              <a:gd name="connsiteX1" fmla="*/ 195643 w 4708653"/>
              <a:gd name="connsiteY1" fmla="*/ 0 h 895777"/>
              <a:gd name="connsiteX2" fmla="*/ 4513010 w 4708653"/>
              <a:gd name="connsiteY2" fmla="*/ 0 h 895777"/>
              <a:gd name="connsiteX3" fmla="*/ 4708653 w 4708653"/>
              <a:gd name="connsiteY3" fmla="*/ 149299 h 895777"/>
              <a:gd name="connsiteX4" fmla="*/ 4708653 w 4708653"/>
              <a:gd name="connsiteY4" fmla="*/ 746477 h 895777"/>
              <a:gd name="connsiteX5" fmla="*/ 4513010 w 4708653"/>
              <a:gd name="connsiteY5" fmla="*/ 895777 h 895777"/>
              <a:gd name="connsiteX6" fmla="*/ 195643 w 4708653"/>
              <a:gd name="connsiteY6" fmla="*/ 895777 h 895777"/>
              <a:gd name="connsiteX7" fmla="*/ 0 w 4708653"/>
              <a:gd name="connsiteY7" fmla="*/ 746477 h 895777"/>
              <a:gd name="connsiteX8" fmla="*/ 0 w 4708653"/>
              <a:gd name="connsiteY8" fmla="*/ 149299 h 895777"/>
              <a:gd name="connsiteX0" fmla="*/ 0 w 4708653"/>
              <a:gd name="connsiteY0" fmla="*/ 149299 h 895777"/>
              <a:gd name="connsiteX1" fmla="*/ 195643 w 4708653"/>
              <a:gd name="connsiteY1" fmla="*/ 0 h 895777"/>
              <a:gd name="connsiteX2" fmla="*/ 4513010 w 4708653"/>
              <a:gd name="connsiteY2" fmla="*/ 0 h 895777"/>
              <a:gd name="connsiteX3" fmla="*/ 4708653 w 4708653"/>
              <a:gd name="connsiteY3" fmla="*/ 149299 h 895777"/>
              <a:gd name="connsiteX4" fmla="*/ 4708653 w 4708653"/>
              <a:gd name="connsiteY4" fmla="*/ 746477 h 895777"/>
              <a:gd name="connsiteX5" fmla="*/ 4513010 w 4708653"/>
              <a:gd name="connsiteY5" fmla="*/ 895777 h 895777"/>
              <a:gd name="connsiteX6" fmla="*/ 195643 w 4708653"/>
              <a:gd name="connsiteY6" fmla="*/ 895777 h 895777"/>
              <a:gd name="connsiteX7" fmla="*/ 0 w 4708653"/>
              <a:gd name="connsiteY7" fmla="*/ 746477 h 895777"/>
              <a:gd name="connsiteX8" fmla="*/ 0 w 4708653"/>
              <a:gd name="connsiteY8" fmla="*/ 149299 h 89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8653" h="895777" fill="none" extrusionOk="0">
                <a:moveTo>
                  <a:pt x="0" y="149299"/>
                </a:moveTo>
                <a:cubicBezTo>
                  <a:pt x="23096" y="90827"/>
                  <a:pt x="86811" y="-24596"/>
                  <a:pt x="195643" y="0"/>
                </a:cubicBezTo>
                <a:cubicBezTo>
                  <a:pt x="1139395" y="-70772"/>
                  <a:pt x="2935745" y="-402231"/>
                  <a:pt x="4513010" y="0"/>
                </a:cubicBezTo>
                <a:cubicBezTo>
                  <a:pt x="4588415" y="10872"/>
                  <a:pt x="4688823" y="70031"/>
                  <a:pt x="4708653" y="149299"/>
                </a:cubicBezTo>
                <a:cubicBezTo>
                  <a:pt x="4748958" y="207385"/>
                  <a:pt x="4678807" y="614341"/>
                  <a:pt x="4708653" y="746477"/>
                </a:cubicBezTo>
                <a:cubicBezTo>
                  <a:pt x="4693454" y="818871"/>
                  <a:pt x="4640916" y="886881"/>
                  <a:pt x="4513010" y="895777"/>
                </a:cubicBezTo>
                <a:cubicBezTo>
                  <a:pt x="3834018" y="816873"/>
                  <a:pt x="845397" y="765972"/>
                  <a:pt x="195643" y="895777"/>
                </a:cubicBezTo>
                <a:cubicBezTo>
                  <a:pt x="115573" y="880230"/>
                  <a:pt x="14099" y="811326"/>
                  <a:pt x="0" y="746477"/>
                </a:cubicBezTo>
                <a:cubicBezTo>
                  <a:pt x="-16235" y="479525"/>
                  <a:pt x="-80472" y="356594"/>
                  <a:pt x="0" y="149299"/>
                </a:cubicBezTo>
                <a:close/>
              </a:path>
              <a:path w="4708653" h="895777" stroke="0" extrusionOk="0">
                <a:moveTo>
                  <a:pt x="0" y="149299"/>
                </a:moveTo>
                <a:cubicBezTo>
                  <a:pt x="12401" y="27711"/>
                  <a:pt x="91026" y="573"/>
                  <a:pt x="195643" y="0"/>
                </a:cubicBezTo>
                <a:cubicBezTo>
                  <a:pt x="415741" y="-92833"/>
                  <a:pt x="2491540" y="141329"/>
                  <a:pt x="4513010" y="0"/>
                </a:cubicBezTo>
                <a:cubicBezTo>
                  <a:pt x="4647427" y="43"/>
                  <a:pt x="4730892" y="56540"/>
                  <a:pt x="4708653" y="149299"/>
                </a:cubicBezTo>
                <a:cubicBezTo>
                  <a:pt x="4691289" y="279743"/>
                  <a:pt x="4650764" y="611435"/>
                  <a:pt x="4708653" y="746477"/>
                </a:cubicBezTo>
                <a:cubicBezTo>
                  <a:pt x="4706634" y="836226"/>
                  <a:pt x="4588682" y="898200"/>
                  <a:pt x="4513010" y="895777"/>
                </a:cubicBezTo>
                <a:cubicBezTo>
                  <a:pt x="3432671" y="743414"/>
                  <a:pt x="644958" y="926816"/>
                  <a:pt x="195643" y="895777"/>
                </a:cubicBezTo>
                <a:cubicBezTo>
                  <a:pt x="86040" y="869905"/>
                  <a:pt x="20355" y="825663"/>
                  <a:pt x="0" y="746477"/>
                </a:cubicBezTo>
                <a:cubicBezTo>
                  <a:pt x="44485" y="557185"/>
                  <a:pt x="48456" y="446198"/>
                  <a:pt x="0" y="149299"/>
                </a:cubicBezTo>
                <a:close/>
              </a:path>
              <a:path w="4708653" h="895777" fill="none" stroke="0" extrusionOk="0">
                <a:moveTo>
                  <a:pt x="0" y="149299"/>
                </a:moveTo>
                <a:cubicBezTo>
                  <a:pt x="28075" y="51411"/>
                  <a:pt x="111061" y="-18820"/>
                  <a:pt x="195643" y="0"/>
                </a:cubicBezTo>
                <a:cubicBezTo>
                  <a:pt x="1044431" y="-58285"/>
                  <a:pt x="2702183" y="222929"/>
                  <a:pt x="4513010" y="0"/>
                </a:cubicBezTo>
                <a:cubicBezTo>
                  <a:pt x="4631234" y="8004"/>
                  <a:pt x="4715000" y="53068"/>
                  <a:pt x="4708653" y="149299"/>
                </a:cubicBezTo>
                <a:cubicBezTo>
                  <a:pt x="4730165" y="230807"/>
                  <a:pt x="4697387" y="643115"/>
                  <a:pt x="4708653" y="746477"/>
                </a:cubicBezTo>
                <a:cubicBezTo>
                  <a:pt x="4693855" y="835413"/>
                  <a:pt x="4615590" y="891561"/>
                  <a:pt x="4513010" y="895777"/>
                </a:cubicBezTo>
                <a:cubicBezTo>
                  <a:pt x="3727494" y="753941"/>
                  <a:pt x="936089" y="978283"/>
                  <a:pt x="195643" y="895777"/>
                </a:cubicBezTo>
                <a:cubicBezTo>
                  <a:pt x="103463" y="882945"/>
                  <a:pt x="22470" y="811805"/>
                  <a:pt x="0" y="746477"/>
                </a:cubicBezTo>
                <a:cubicBezTo>
                  <a:pt x="-77104" y="489706"/>
                  <a:pt x="-65489" y="380702"/>
                  <a:pt x="0" y="149299"/>
                </a:cubicBezTo>
                <a:close/>
              </a:path>
              <a:path w="4708653" h="895777" fill="none" stroke="0" extrusionOk="0">
                <a:moveTo>
                  <a:pt x="0" y="149299"/>
                </a:moveTo>
                <a:cubicBezTo>
                  <a:pt x="19169" y="80171"/>
                  <a:pt x="88710" y="-25487"/>
                  <a:pt x="195643" y="0"/>
                </a:cubicBezTo>
                <a:cubicBezTo>
                  <a:pt x="1133064" y="-283813"/>
                  <a:pt x="2886323" y="-97821"/>
                  <a:pt x="4513010" y="0"/>
                </a:cubicBezTo>
                <a:cubicBezTo>
                  <a:pt x="4608267" y="13945"/>
                  <a:pt x="4709323" y="70586"/>
                  <a:pt x="4708653" y="149299"/>
                </a:cubicBezTo>
                <a:cubicBezTo>
                  <a:pt x="4741939" y="215996"/>
                  <a:pt x="4679795" y="640222"/>
                  <a:pt x="4708653" y="746477"/>
                </a:cubicBezTo>
                <a:cubicBezTo>
                  <a:pt x="4692093" y="834136"/>
                  <a:pt x="4631241" y="898125"/>
                  <a:pt x="4513010" y="895777"/>
                </a:cubicBezTo>
                <a:cubicBezTo>
                  <a:pt x="3754711" y="825491"/>
                  <a:pt x="892954" y="868894"/>
                  <a:pt x="195643" y="895777"/>
                </a:cubicBezTo>
                <a:cubicBezTo>
                  <a:pt x="105112" y="885834"/>
                  <a:pt x="16755" y="816613"/>
                  <a:pt x="0" y="746477"/>
                </a:cubicBezTo>
                <a:cubicBezTo>
                  <a:pt x="-51052" y="504813"/>
                  <a:pt x="-81531" y="366240"/>
                  <a:pt x="0" y="14929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05534066">
                  <a:custGeom>
                    <a:avLst/>
                    <a:gdLst>
                      <a:gd name="connsiteX0" fmla="*/ 0 w 4708653"/>
                      <a:gd name="connsiteY0" fmla="*/ 149299 h 895777"/>
                      <a:gd name="connsiteX1" fmla="*/ 195643 w 4708653"/>
                      <a:gd name="connsiteY1" fmla="*/ 0 h 895777"/>
                      <a:gd name="connsiteX2" fmla="*/ 4513010 w 4708653"/>
                      <a:gd name="connsiteY2" fmla="*/ 0 h 895777"/>
                      <a:gd name="connsiteX3" fmla="*/ 4708653 w 4708653"/>
                      <a:gd name="connsiteY3" fmla="*/ 149299 h 895777"/>
                      <a:gd name="connsiteX4" fmla="*/ 4708653 w 4708653"/>
                      <a:gd name="connsiteY4" fmla="*/ 746477 h 895777"/>
                      <a:gd name="connsiteX5" fmla="*/ 4513010 w 4708653"/>
                      <a:gd name="connsiteY5" fmla="*/ 895777 h 895777"/>
                      <a:gd name="connsiteX6" fmla="*/ 195643 w 4708653"/>
                      <a:gd name="connsiteY6" fmla="*/ 895777 h 895777"/>
                      <a:gd name="connsiteX7" fmla="*/ 0 w 4708653"/>
                      <a:gd name="connsiteY7" fmla="*/ 746477 h 895777"/>
                      <a:gd name="connsiteX8" fmla="*/ 0 w 4708653"/>
                      <a:gd name="connsiteY8" fmla="*/ 149299 h 895777"/>
                      <a:gd name="connsiteX0" fmla="*/ 0 w 4708653"/>
                      <a:gd name="connsiteY0" fmla="*/ 149299 h 895777"/>
                      <a:gd name="connsiteX1" fmla="*/ 195643 w 4708653"/>
                      <a:gd name="connsiteY1" fmla="*/ 0 h 895777"/>
                      <a:gd name="connsiteX2" fmla="*/ 4513010 w 4708653"/>
                      <a:gd name="connsiteY2" fmla="*/ 0 h 895777"/>
                      <a:gd name="connsiteX3" fmla="*/ 4708653 w 4708653"/>
                      <a:gd name="connsiteY3" fmla="*/ 149299 h 895777"/>
                      <a:gd name="connsiteX4" fmla="*/ 4708653 w 4708653"/>
                      <a:gd name="connsiteY4" fmla="*/ 746477 h 895777"/>
                      <a:gd name="connsiteX5" fmla="*/ 4513010 w 4708653"/>
                      <a:gd name="connsiteY5" fmla="*/ 895777 h 895777"/>
                      <a:gd name="connsiteX6" fmla="*/ 195643 w 4708653"/>
                      <a:gd name="connsiteY6" fmla="*/ 895777 h 895777"/>
                      <a:gd name="connsiteX7" fmla="*/ 0 w 4708653"/>
                      <a:gd name="connsiteY7" fmla="*/ 746477 h 895777"/>
                      <a:gd name="connsiteX8" fmla="*/ 0 w 4708653"/>
                      <a:gd name="connsiteY8" fmla="*/ 149299 h 895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8653" h="895777" fill="none" extrusionOk="0">
                        <a:moveTo>
                          <a:pt x="0" y="149299"/>
                        </a:moveTo>
                        <a:cubicBezTo>
                          <a:pt x="17484" y="84806"/>
                          <a:pt x="86927" y="-20413"/>
                          <a:pt x="195643" y="0"/>
                        </a:cubicBezTo>
                        <a:cubicBezTo>
                          <a:pt x="1114151" y="-69350"/>
                          <a:pt x="2846997" y="-141382"/>
                          <a:pt x="4513010" y="0"/>
                        </a:cubicBezTo>
                        <a:cubicBezTo>
                          <a:pt x="4596767" y="7823"/>
                          <a:pt x="4693944" y="69152"/>
                          <a:pt x="4708653" y="149299"/>
                        </a:cubicBezTo>
                        <a:cubicBezTo>
                          <a:pt x="4749000" y="219130"/>
                          <a:pt x="4683685" y="629877"/>
                          <a:pt x="4708653" y="746477"/>
                        </a:cubicBezTo>
                        <a:cubicBezTo>
                          <a:pt x="4694610" y="819828"/>
                          <a:pt x="4635421" y="889458"/>
                          <a:pt x="4513010" y="895777"/>
                        </a:cubicBezTo>
                        <a:cubicBezTo>
                          <a:pt x="3779672" y="791142"/>
                          <a:pt x="852848" y="784502"/>
                          <a:pt x="195643" y="895777"/>
                        </a:cubicBezTo>
                        <a:cubicBezTo>
                          <a:pt x="104736" y="886892"/>
                          <a:pt x="11767" y="814713"/>
                          <a:pt x="0" y="746477"/>
                        </a:cubicBezTo>
                        <a:cubicBezTo>
                          <a:pt x="-40065" y="489327"/>
                          <a:pt x="-72567" y="358603"/>
                          <a:pt x="0" y="149299"/>
                        </a:cubicBezTo>
                        <a:close/>
                      </a:path>
                      <a:path w="4708653" h="895777" stroke="0" extrusionOk="0">
                        <a:moveTo>
                          <a:pt x="0" y="149299"/>
                        </a:moveTo>
                        <a:cubicBezTo>
                          <a:pt x="9267" y="39683"/>
                          <a:pt x="92075" y="-4507"/>
                          <a:pt x="195643" y="0"/>
                        </a:cubicBezTo>
                        <a:cubicBezTo>
                          <a:pt x="570784" y="-48435"/>
                          <a:pt x="2821021" y="77342"/>
                          <a:pt x="4513010" y="0"/>
                        </a:cubicBezTo>
                        <a:cubicBezTo>
                          <a:pt x="4638839" y="1587"/>
                          <a:pt x="4721921" y="62541"/>
                          <a:pt x="4708653" y="149299"/>
                        </a:cubicBezTo>
                        <a:cubicBezTo>
                          <a:pt x="4709721" y="279195"/>
                          <a:pt x="4648553" y="608810"/>
                          <a:pt x="4708653" y="746477"/>
                        </a:cubicBezTo>
                        <a:cubicBezTo>
                          <a:pt x="4705694" y="841393"/>
                          <a:pt x="4604391" y="906430"/>
                          <a:pt x="4513010" y="895777"/>
                        </a:cubicBezTo>
                        <a:cubicBezTo>
                          <a:pt x="3476857" y="762742"/>
                          <a:pt x="644397" y="844135"/>
                          <a:pt x="195643" y="895777"/>
                        </a:cubicBezTo>
                        <a:cubicBezTo>
                          <a:pt x="87107" y="879850"/>
                          <a:pt x="17159" y="826796"/>
                          <a:pt x="0" y="746477"/>
                        </a:cubicBezTo>
                        <a:cubicBezTo>
                          <a:pt x="29720" y="573086"/>
                          <a:pt x="44045" y="442152"/>
                          <a:pt x="0" y="149299"/>
                        </a:cubicBezTo>
                        <a:close/>
                      </a:path>
                      <a:path w="4708653" h="895777" fill="none" stroke="0" extrusionOk="0">
                        <a:moveTo>
                          <a:pt x="0" y="149299"/>
                        </a:moveTo>
                        <a:cubicBezTo>
                          <a:pt x="7559" y="57193"/>
                          <a:pt x="90402" y="-20794"/>
                          <a:pt x="195643" y="0"/>
                        </a:cubicBezTo>
                        <a:cubicBezTo>
                          <a:pt x="841734" y="-299885"/>
                          <a:pt x="2951679" y="319622"/>
                          <a:pt x="4513010" y="0"/>
                        </a:cubicBezTo>
                        <a:cubicBezTo>
                          <a:pt x="4615188" y="6673"/>
                          <a:pt x="4709307" y="68094"/>
                          <a:pt x="4708653" y="149299"/>
                        </a:cubicBezTo>
                        <a:cubicBezTo>
                          <a:pt x="4736724" y="231257"/>
                          <a:pt x="4685104" y="644017"/>
                          <a:pt x="4708653" y="746477"/>
                        </a:cubicBezTo>
                        <a:cubicBezTo>
                          <a:pt x="4692956" y="836990"/>
                          <a:pt x="4617629" y="909304"/>
                          <a:pt x="4513010" y="895777"/>
                        </a:cubicBezTo>
                        <a:cubicBezTo>
                          <a:pt x="3758000" y="801298"/>
                          <a:pt x="890295" y="865950"/>
                          <a:pt x="195643" y="895777"/>
                        </a:cubicBezTo>
                        <a:cubicBezTo>
                          <a:pt x="103759" y="876927"/>
                          <a:pt x="19240" y="823837"/>
                          <a:pt x="0" y="746477"/>
                        </a:cubicBezTo>
                        <a:cubicBezTo>
                          <a:pt x="-60067" y="510776"/>
                          <a:pt x="-69668" y="374867"/>
                          <a:pt x="0" y="149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2EE165-83E0-EDDF-34C9-02C3A132D398}"/>
              </a:ext>
            </a:extLst>
          </p:cNvPr>
          <p:cNvSpPr/>
          <p:nvPr/>
        </p:nvSpPr>
        <p:spPr>
          <a:xfrm>
            <a:off x="1766160" y="2727710"/>
            <a:ext cx="5276625" cy="1327488"/>
          </a:xfrm>
          <a:custGeom>
            <a:avLst/>
            <a:gdLst>
              <a:gd name="connsiteX0" fmla="*/ 0 w 5276625"/>
              <a:gd name="connsiteY0" fmla="*/ 221252 h 1327488"/>
              <a:gd name="connsiteX1" fmla="*/ 221252 w 5276625"/>
              <a:gd name="connsiteY1" fmla="*/ 0 h 1327488"/>
              <a:gd name="connsiteX2" fmla="*/ 5055373 w 5276625"/>
              <a:gd name="connsiteY2" fmla="*/ 0 h 1327488"/>
              <a:gd name="connsiteX3" fmla="*/ 5276625 w 5276625"/>
              <a:gd name="connsiteY3" fmla="*/ 221252 h 1327488"/>
              <a:gd name="connsiteX4" fmla="*/ 5276625 w 5276625"/>
              <a:gd name="connsiteY4" fmla="*/ 1106236 h 1327488"/>
              <a:gd name="connsiteX5" fmla="*/ 5055373 w 5276625"/>
              <a:gd name="connsiteY5" fmla="*/ 1327488 h 1327488"/>
              <a:gd name="connsiteX6" fmla="*/ 221252 w 5276625"/>
              <a:gd name="connsiteY6" fmla="*/ 1327488 h 1327488"/>
              <a:gd name="connsiteX7" fmla="*/ 0 w 5276625"/>
              <a:gd name="connsiteY7" fmla="*/ 1106236 h 1327488"/>
              <a:gd name="connsiteX8" fmla="*/ 0 w 5276625"/>
              <a:gd name="connsiteY8" fmla="*/ 221252 h 1327488"/>
              <a:gd name="connsiteX0" fmla="*/ 0 w 5276625"/>
              <a:gd name="connsiteY0" fmla="*/ 221252 h 1327488"/>
              <a:gd name="connsiteX1" fmla="*/ 221252 w 5276625"/>
              <a:gd name="connsiteY1" fmla="*/ 0 h 1327488"/>
              <a:gd name="connsiteX2" fmla="*/ 5055373 w 5276625"/>
              <a:gd name="connsiteY2" fmla="*/ 0 h 1327488"/>
              <a:gd name="connsiteX3" fmla="*/ 5276625 w 5276625"/>
              <a:gd name="connsiteY3" fmla="*/ 221252 h 1327488"/>
              <a:gd name="connsiteX4" fmla="*/ 5276625 w 5276625"/>
              <a:gd name="connsiteY4" fmla="*/ 1106236 h 1327488"/>
              <a:gd name="connsiteX5" fmla="*/ 5055373 w 5276625"/>
              <a:gd name="connsiteY5" fmla="*/ 1327488 h 1327488"/>
              <a:gd name="connsiteX6" fmla="*/ 221252 w 5276625"/>
              <a:gd name="connsiteY6" fmla="*/ 1327488 h 1327488"/>
              <a:gd name="connsiteX7" fmla="*/ 0 w 5276625"/>
              <a:gd name="connsiteY7" fmla="*/ 1106236 h 1327488"/>
              <a:gd name="connsiteX8" fmla="*/ 0 w 5276625"/>
              <a:gd name="connsiteY8" fmla="*/ 221252 h 132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625" h="1327488" fill="none" extrusionOk="0">
                <a:moveTo>
                  <a:pt x="0" y="221252"/>
                </a:moveTo>
                <a:cubicBezTo>
                  <a:pt x="19439" y="119913"/>
                  <a:pt x="98299" y="-27423"/>
                  <a:pt x="221252" y="0"/>
                </a:cubicBezTo>
                <a:cubicBezTo>
                  <a:pt x="2160835" y="-78431"/>
                  <a:pt x="3771789" y="83393"/>
                  <a:pt x="5055373" y="0"/>
                </a:cubicBezTo>
                <a:cubicBezTo>
                  <a:pt x="5155379" y="8100"/>
                  <a:pt x="5248126" y="103949"/>
                  <a:pt x="5276625" y="221252"/>
                </a:cubicBezTo>
                <a:cubicBezTo>
                  <a:pt x="5348460" y="399519"/>
                  <a:pt x="5316841" y="645175"/>
                  <a:pt x="5276625" y="1106236"/>
                </a:cubicBezTo>
                <a:cubicBezTo>
                  <a:pt x="5259764" y="1214470"/>
                  <a:pt x="5203994" y="1315097"/>
                  <a:pt x="5055373" y="1327488"/>
                </a:cubicBezTo>
                <a:cubicBezTo>
                  <a:pt x="2809863" y="1216000"/>
                  <a:pt x="2331582" y="1168257"/>
                  <a:pt x="221252" y="1327488"/>
                </a:cubicBezTo>
                <a:cubicBezTo>
                  <a:pt x="132064" y="1307198"/>
                  <a:pt x="17893" y="1202440"/>
                  <a:pt x="0" y="1106236"/>
                </a:cubicBezTo>
                <a:cubicBezTo>
                  <a:pt x="12969" y="997237"/>
                  <a:pt x="1982" y="491487"/>
                  <a:pt x="0" y="221252"/>
                </a:cubicBezTo>
                <a:close/>
              </a:path>
              <a:path w="5276625" h="1327488" stroke="0" extrusionOk="0">
                <a:moveTo>
                  <a:pt x="0" y="221252"/>
                </a:moveTo>
                <a:cubicBezTo>
                  <a:pt x="7217" y="77045"/>
                  <a:pt x="103504" y="-6645"/>
                  <a:pt x="221252" y="0"/>
                </a:cubicBezTo>
                <a:cubicBezTo>
                  <a:pt x="2170420" y="23459"/>
                  <a:pt x="4166089" y="73557"/>
                  <a:pt x="5055373" y="0"/>
                </a:cubicBezTo>
                <a:cubicBezTo>
                  <a:pt x="5198639" y="1550"/>
                  <a:pt x="5315990" y="89985"/>
                  <a:pt x="5276625" y="221252"/>
                </a:cubicBezTo>
                <a:cubicBezTo>
                  <a:pt x="5275266" y="611764"/>
                  <a:pt x="5305098" y="851061"/>
                  <a:pt x="5276625" y="1106236"/>
                </a:cubicBezTo>
                <a:cubicBezTo>
                  <a:pt x="5276832" y="1227968"/>
                  <a:pt x="5154694" y="1335838"/>
                  <a:pt x="5055373" y="1327488"/>
                </a:cubicBezTo>
                <a:cubicBezTo>
                  <a:pt x="3507549" y="1090582"/>
                  <a:pt x="1702804" y="1214837"/>
                  <a:pt x="221252" y="1327488"/>
                </a:cubicBezTo>
                <a:cubicBezTo>
                  <a:pt x="103738" y="1291117"/>
                  <a:pt x="32901" y="1227022"/>
                  <a:pt x="0" y="1106236"/>
                </a:cubicBezTo>
                <a:cubicBezTo>
                  <a:pt x="30968" y="809185"/>
                  <a:pt x="63417" y="334069"/>
                  <a:pt x="0" y="221252"/>
                </a:cubicBezTo>
                <a:close/>
              </a:path>
              <a:path w="5276625" h="1327488" fill="none" stroke="0" extrusionOk="0">
                <a:moveTo>
                  <a:pt x="0" y="221252"/>
                </a:moveTo>
                <a:cubicBezTo>
                  <a:pt x="17714" y="104905"/>
                  <a:pt x="103526" y="-20854"/>
                  <a:pt x="221252" y="0"/>
                </a:cubicBezTo>
                <a:cubicBezTo>
                  <a:pt x="2013391" y="-263492"/>
                  <a:pt x="3920937" y="330848"/>
                  <a:pt x="5055373" y="0"/>
                </a:cubicBezTo>
                <a:cubicBezTo>
                  <a:pt x="5182827" y="8813"/>
                  <a:pt x="5275936" y="101881"/>
                  <a:pt x="5276625" y="221252"/>
                </a:cubicBezTo>
                <a:cubicBezTo>
                  <a:pt x="5331215" y="423707"/>
                  <a:pt x="5323235" y="698794"/>
                  <a:pt x="5276625" y="1106236"/>
                </a:cubicBezTo>
                <a:cubicBezTo>
                  <a:pt x="5264157" y="1233367"/>
                  <a:pt x="5175789" y="1339606"/>
                  <a:pt x="5055373" y="1327488"/>
                </a:cubicBezTo>
                <a:cubicBezTo>
                  <a:pt x="2697736" y="1244424"/>
                  <a:pt x="2362020" y="1237844"/>
                  <a:pt x="221252" y="1327488"/>
                </a:cubicBezTo>
                <a:cubicBezTo>
                  <a:pt x="121220" y="1298686"/>
                  <a:pt x="18821" y="1221953"/>
                  <a:pt x="0" y="1106236"/>
                </a:cubicBezTo>
                <a:cubicBezTo>
                  <a:pt x="-13740" y="1027330"/>
                  <a:pt x="-16358" y="513314"/>
                  <a:pt x="0" y="22125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05534066">
                  <a:custGeom>
                    <a:avLst/>
                    <a:gdLst>
                      <a:gd name="connsiteX0" fmla="*/ 0 w 5276625"/>
                      <a:gd name="connsiteY0" fmla="*/ 221252 h 1327488"/>
                      <a:gd name="connsiteX1" fmla="*/ 221252 w 5276625"/>
                      <a:gd name="connsiteY1" fmla="*/ 0 h 1327488"/>
                      <a:gd name="connsiteX2" fmla="*/ 5055373 w 5276625"/>
                      <a:gd name="connsiteY2" fmla="*/ 0 h 1327488"/>
                      <a:gd name="connsiteX3" fmla="*/ 5276625 w 5276625"/>
                      <a:gd name="connsiteY3" fmla="*/ 221252 h 1327488"/>
                      <a:gd name="connsiteX4" fmla="*/ 5276625 w 5276625"/>
                      <a:gd name="connsiteY4" fmla="*/ 1106236 h 1327488"/>
                      <a:gd name="connsiteX5" fmla="*/ 5055373 w 5276625"/>
                      <a:gd name="connsiteY5" fmla="*/ 1327488 h 1327488"/>
                      <a:gd name="connsiteX6" fmla="*/ 221252 w 5276625"/>
                      <a:gd name="connsiteY6" fmla="*/ 1327488 h 1327488"/>
                      <a:gd name="connsiteX7" fmla="*/ 0 w 5276625"/>
                      <a:gd name="connsiteY7" fmla="*/ 1106236 h 1327488"/>
                      <a:gd name="connsiteX8" fmla="*/ 0 w 5276625"/>
                      <a:gd name="connsiteY8" fmla="*/ 221252 h 1327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76625" h="1327488" fill="none" extrusionOk="0">
                        <a:moveTo>
                          <a:pt x="0" y="221252"/>
                        </a:moveTo>
                        <a:cubicBezTo>
                          <a:pt x="14273" y="114371"/>
                          <a:pt x="98849" y="-7541"/>
                          <a:pt x="221252" y="0"/>
                        </a:cubicBezTo>
                        <a:cubicBezTo>
                          <a:pt x="1996254" y="-69161"/>
                          <a:pt x="3751466" y="143127"/>
                          <a:pt x="5055373" y="0"/>
                        </a:cubicBezTo>
                        <a:cubicBezTo>
                          <a:pt x="5170867" y="2446"/>
                          <a:pt x="5265723" y="100929"/>
                          <a:pt x="5276625" y="221252"/>
                        </a:cubicBezTo>
                        <a:cubicBezTo>
                          <a:pt x="5348575" y="431411"/>
                          <a:pt x="5328925" y="683662"/>
                          <a:pt x="5276625" y="1106236"/>
                        </a:cubicBezTo>
                        <a:cubicBezTo>
                          <a:pt x="5266500" y="1220047"/>
                          <a:pt x="5182823" y="1325024"/>
                          <a:pt x="5055373" y="1327488"/>
                        </a:cubicBezTo>
                        <a:cubicBezTo>
                          <a:pt x="2741808" y="1183778"/>
                          <a:pt x="2346057" y="1204253"/>
                          <a:pt x="221252" y="1327488"/>
                        </a:cubicBezTo>
                        <a:cubicBezTo>
                          <a:pt x="114321" y="1318105"/>
                          <a:pt x="7442" y="1217620"/>
                          <a:pt x="0" y="1106236"/>
                        </a:cubicBezTo>
                        <a:cubicBezTo>
                          <a:pt x="5401" y="1000350"/>
                          <a:pt x="7589" y="492912"/>
                          <a:pt x="0" y="221252"/>
                        </a:cubicBezTo>
                        <a:close/>
                      </a:path>
                      <a:path w="5276625" h="1327488" stroke="0" extrusionOk="0">
                        <a:moveTo>
                          <a:pt x="0" y="221252"/>
                        </a:moveTo>
                        <a:cubicBezTo>
                          <a:pt x="5201" y="84747"/>
                          <a:pt x="106517" y="-21232"/>
                          <a:pt x="221252" y="0"/>
                        </a:cubicBezTo>
                        <a:cubicBezTo>
                          <a:pt x="2233892" y="41635"/>
                          <a:pt x="4306435" y="46301"/>
                          <a:pt x="5055373" y="0"/>
                        </a:cubicBezTo>
                        <a:cubicBezTo>
                          <a:pt x="5185063" y="3991"/>
                          <a:pt x="5299270" y="101170"/>
                          <a:pt x="5276625" y="221252"/>
                        </a:cubicBezTo>
                        <a:cubicBezTo>
                          <a:pt x="5295285" y="611169"/>
                          <a:pt x="5288618" y="831492"/>
                          <a:pt x="5276625" y="1106236"/>
                        </a:cubicBezTo>
                        <a:cubicBezTo>
                          <a:pt x="5272986" y="1249117"/>
                          <a:pt x="5169738" y="1343720"/>
                          <a:pt x="5055373" y="1327488"/>
                        </a:cubicBezTo>
                        <a:cubicBezTo>
                          <a:pt x="3753030" y="1197959"/>
                          <a:pt x="1702542" y="1176285"/>
                          <a:pt x="221252" y="1327488"/>
                        </a:cubicBezTo>
                        <a:cubicBezTo>
                          <a:pt x="105650" y="1308934"/>
                          <a:pt x="13949" y="1233742"/>
                          <a:pt x="0" y="1106236"/>
                        </a:cubicBezTo>
                        <a:cubicBezTo>
                          <a:pt x="18315" y="822811"/>
                          <a:pt x="54804" y="326168"/>
                          <a:pt x="0" y="2212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DEGH?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BAC6F7-3CA2-AB31-25C1-9BB697FD5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324" y="901564"/>
            <a:ext cx="4374038" cy="40676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BD4087-DDA2-2282-AE86-38255885B592}"/>
              </a:ext>
            </a:extLst>
          </p:cNvPr>
          <p:cNvGrpSpPr/>
          <p:nvPr/>
        </p:nvGrpSpPr>
        <p:grpSpPr>
          <a:xfrm>
            <a:off x="7504467" y="846157"/>
            <a:ext cx="3827515" cy="3982274"/>
            <a:chOff x="4408407" y="2569096"/>
            <a:chExt cx="3827515" cy="39822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B403F7-070C-4312-DB9D-44DC3F67E154}"/>
                </a:ext>
              </a:extLst>
            </p:cNvPr>
            <p:cNvSpPr/>
            <p:nvPr/>
          </p:nvSpPr>
          <p:spPr>
            <a:xfrm rot="2894505">
              <a:off x="5230784" y="3557115"/>
              <a:ext cx="2172004" cy="200623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D1F9F2-0D81-F7DD-5F5C-A529B38A659B}"/>
                </a:ext>
              </a:extLst>
            </p:cNvPr>
            <p:cNvSpPr/>
            <p:nvPr/>
          </p:nvSpPr>
          <p:spPr>
            <a:xfrm rot="19057878">
              <a:off x="6771074" y="5165525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D80A41-FD53-D951-674B-8990D96F0C3E}"/>
                </a:ext>
              </a:extLst>
            </p:cNvPr>
            <p:cNvSpPr/>
            <p:nvPr/>
          </p:nvSpPr>
          <p:spPr>
            <a:xfrm rot="19057878">
              <a:off x="4943528" y="3249716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930E62-C7F1-7588-B312-54A2BE94CBF8}"/>
                </a:ext>
              </a:extLst>
            </p:cNvPr>
            <p:cNvSpPr/>
            <p:nvPr/>
          </p:nvSpPr>
          <p:spPr>
            <a:xfrm rot="3261741">
              <a:off x="6832234" y="3475316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B065CB-4274-BDF4-2FBD-6293FB67A2A8}"/>
                </a:ext>
              </a:extLst>
            </p:cNvPr>
            <p:cNvSpPr/>
            <p:nvPr/>
          </p:nvSpPr>
          <p:spPr>
            <a:xfrm rot="2852981">
              <a:off x="4978055" y="5155201"/>
              <a:ext cx="845575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1A8655-C330-BD1C-C53C-620AF593FB75}"/>
                </a:ext>
              </a:extLst>
            </p:cNvPr>
            <p:cNvSpPr/>
            <p:nvPr/>
          </p:nvSpPr>
          <p:spPr>
            <a:xfrm rot="572988">
              <a:off x="6141583" y="2569096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9B0BE9-9E82-777A-39CC-05E85F0CAA2B}"/>
                </a:ext>
              </a:extLst>
            </p:cNvPr>
            <p:cNvSpPr/>
            <p:nvPr/>
          </p:nvSpPr>
          <p:spPr>
            <a:xfrm rot="572988">
              <a:off x="6000724" y="593193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6ABEF18-98BB-EDC3-8A77-0C8534F9B468}"/>
                </a:ext>
              </a:extLst>
            </p:cNvPr>
            <p:cNvSpPr/>
            <p:nvPr/>
          </p:nvSpPr>
          <p:spPr>
            <a:xfrm rot="572988">
              <a:off x="7702389" y="4325041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38189B-FF6D-C161-45C2-71F9B51538E1}"/>
                </a:ext>
              </a:extLst>
            </p:cNvPr>
            <p:cNvSpPr/>
            <p:nvPr/>
          </p:nvSpPr>
          <p:spPr>
            <a:xfrm rot="572988">
              <a:off x="4408407" y="409979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6A83DB-DE90-53DA-3895-5EEAA193C009}"/>
              </a:ext>
            </a:extLst>
          </p:cNvPr>
          <p:cNvGrpSpPr/>
          <p:nvPr/>
        </p:nvGrpSpPr>
        <p:grpSpPr>
          <a:xfrm>
            <a:off x="4339055" y="4830197"/>
            <a:ext cx="6471950" cy="2051702"/>
            <a:chOff x="699911" y="1061155"/>
            <a:chExt cx="5245370" cy="19642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5BE7618-60AC-61B0-2A18-F3299662ED33}"/>
                </a:ext>
              </a:extLst>
            </p:cNvPr>
            <p:cNvSpPr/>
            <p:nvPr/>
          </p:nvSpPr>
          <p:spPr>
            <a:xfrm>
              <a:off x="699911" y="1061155"/>
              <a:ext cx="5245370" cy="1964267"/>
            </a:xfrm>
            <a:custGeom>
              <a:avLst/>
              <a:gdLst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3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3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370" h="1964267" fill="none" extrusionOk="0">
                  <a:moveTo>
                    <a:pt x="0" y="327383"/>
                  </a:moveTo>
                  <a:cubicBezTo>
                    <a:pt x="47082" y="200505"/>
                    <a:pt x="144694" y="-73223"/>
                    <a:pt x="327383" y="0"/>
                  </a:cubicBezTo>
                  <a:cubicBezTo>
                    <a:pt x="1478232" y="-79607"/>
                    <a:pt x="3484509" y="-192404"/>
                    <a:pt x="4917985" y="0"/>
                  </a:cubicBezTo>
                  <a:cubicBezTo>
                    <a:pt x="5018095" y="31190"/>
                    <a:pt x="5213501" y="152113"/>
                    <a:pt x="5245370" y="327383"/>
                  </a:cubicBezTo>
                  <a:cubicBezTo>
                    <a:pt x="5286372" y="473621"/>
                    <a:pt x="5289393" y="1263429"/>
                    <a:pt x="5245370" y="1636882"/>
                  </a:cubicBezTo>
                  <a:cubicBezTo>
                    <a:pt x="5189426" y="1767413"/>
                    <a:pt x="5151055" y="1937753"/>
                    <a:pt x="4917985" y="1964267"/>
                  </a:cubicBezTo>
                  <a:cubicBezTo>
                    <a:pt x="4143255" y="1870766"/>
                    <a:pt x="955611" y="1762213"/>
                    <a:pt x="327383" y="1964267"/>
                  </a:cubicBezTo>
                  <a:cubicBezTo>
                    <a:pt x="199986" y="1928794"/>
                    <a:pt x="34465" y="1765186"/>
                    <a:pt x="0" y="1636882"/>
                  </a:cubicBezTo>
                  <a:cubicBezTo>
                    <a:pt x="91855" y="1275767"/>
                    <a:pt x="48161" y="616237"/>
                    <a:pt x="0" y="327383"/>
                  </a:cubicBezTo>
                  <a:close/>
                </a:path>
                <a:path w="5245370" h="1964267" stroke="0" extrusionOk="0">
                  <a:moveTo>
                    <a:pt x="0" y="327383"/>
                  </a:moveTo>
                  <a:cubicBezTo>
                    <a:pt x="15791" y="92559"/>
                    <a:pt x="138933" y="41614"/>
                    <a:pt x="327383" y="0"/>
                  </a:cubicBezTo>
                  <a:cubicBezTo>
                    <a:pt x="1190667" y="-44203"/>
                    <a:pt x="3352444" y="109004"/>
                    <a:pt x="4917985" y="0"/>
                  </a:cubicBezTo>
                  <a:cubicBezTo>
                    <a:pt x="5143087" y="-937"/>
                    <a:pt x="5308691" y="114089"/>
                    <a:pt x="5245370" y="327383"/>
                  </a:cubicBezTo>
                  <a:cubicBezTo>
                    <a:pt x="5178873" y="597275"/>
                    <a:pt x="5234979" y="1043031"/>
                    <a:pt x="5245370" y="1636882"/>
                  </a:cubicBezTo>
                  <a:cubicBezTo>
                    <a:pt x="5252374" y="1774131"/>
                    <a:pt x="5076848" y="1957378"/>
                    <a:pt x="4917985" y="1964267"/>
                  </a:cubicBezTo>
                  <a:cubicBezTo>
                    <a:pt x="3049257" y="1705946"/>
                    <a:pt x="2174711" y="1900483"/>
                    <a:pt x="327383" y="1964267"/>
                  </a:cubicBezTo>
                  <a:cubicBezTo>
                    <a:pt x="150905" y="1913933"/>
                    <a:pt x="46187" y="1804726"/>
                    <a:pt x="0" y="1636882"/>
                  </a:cubicBezTo>
                  <a:cubicBezTo>
                    <a:pt x="65919" y="1290512"/>
                    <a:pt x="9986" y="662978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61703" y="122042"/>
                    <a:pt x="185022" y="-67491"/>
                    <a:pt x="327383" y="0"/>
                  </a:cubicBezTo>
                  <a:cubicBezTo>
                    <a:pt x="1513643" y="-63930"/>
                    <a:pt x="3165761" y="74857"/>
                    <a:pt x="4917985" y="0"/>
                  </a:cubicBezTo>
                  <a:cubicBezTo>
                    <a:pt x="5113621" y="22306"/>
                    <a:pt x="5236285" y="143107"/>
                    <a:pt x="5245370" y="327383"/>
                  </a:cubicBezTo>
                  <a:cubicBezTo>
                    <a:pt x="5256459" y="523216"/>
                    <a:pt x="5324955" y="1352716"/>
                    <a:pt x="5245370" y="1636882"/>
                  </a:cubicBezTo>
                  <a:cubicBezTo>
                    <a:pt x="5243428" y="1815895"/>
                    <a:pt x="5102293" y="1972355"/>
                    <a:pt x="4917985" y="1964267"/>
                  </a:cubicBezTo>
                  <a:cubicBezTo>
                    <a:pt x="3902215" y="1820371"/>
                    <a:pt x="1056011" y="2014629"/>
                    <a:pt x="327383" y="1964267"/>
                  </a:cubicBezTo>
                  <a:cubicBezTo>
                    <a:pt x="160619" y="1958676"/>
                    <a:pt x="32423" y="1777290"/>
                    <a:pt x="0" y="1636882"/>
                  </a:cubicBezTo>
                  <a:cubicBezTo>
                    <a:pt x="5440" y="1281392"/>
                    <a:pt x="102931" y="696329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47530" y="154620"/>
                    <a:pt x="146247" y="-71018"/>
                    <a:pt x="327383" y="0"/>
                  </a:cubicBezTo>
                  <a:cubicBezTo>
                    <a:pt x="1448946" y="-350376"/>
                    <a:pt x="3555269" y="-48172"/>
                    <a:pt x="4917985" y="0"/>
                  </a:cubicBezTo>
                  <a:cubicBezTo>
                    <a:pt x="5068545" y="31486"/>
                    <a:pt x="5222937" y="151108"/>
                    <a:pt x="5245370" y="327383"/>
                  </a:cubicBezTo>
                  <a:cubicBezTo>
                    <a:pt x="5268804" y="517530"/>
                    <a:pt x="5286649" y="1320311"/>
                    <a:pt x="5245370" y="1636882"/>
                  </a:cubicBezTo>
                  <a:cubicBezTo>
                    <a:pt x="5211446" y="1814271"/>
                    <a:pt x="5122279" y="1967795"/>
                    <a:pt x="4917985" y="1964267"/>
                  </a:cubicBezTo>
                  <a:cubicBezTo>
                    <a:pt x="4092890" y="1860016"/>
                    <a:pt x="1018116" y="1902102"/>
                    <a:pt x="327383" y="1964267"/>
                  </a:cubicBezTo>
                  <a:cubicBezTo>
                    <a:pt x="186794" y="1919599"/>
                    <a:pt x="25543" y="1788801"/>
                    <a:pt x="0" y="1636882"/>
                  </a:cubicBezTo>
                  <a:cubicBezTo>
                    <a:pt x="48530" y="1314853"/>
                    <a:pt x="18692" y="656195"/>
                    <a:pt x="0" y="32738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6471950"/>
                        <a:gd name="connsiteY0" fmla="*/ 341956 h 2051702"/>
                        <a:gd name="connsiteX1" fmla="*/ 403939 w 6471950"/>
                        <a:gd name="connsiteY1" fmla="*/ 0 h 2051702"/>
                        <a:gd name="connsiteX2" fmla="*/ 6068010 w 6471950"/>
                        <a:gd name="connsiteY2" fmla="*/ 0 h 2051702"/>
                        <a:gd name="connsiteX3" fmla="*/ 6471950 w 6471950"/>
                        <a:gd name="connsiteY3" fmla="*/ 341956 h 2051702"/>
                        <a:gd name="connsiteX4" fmla="*/ 6471950 w 6471950"/>
                        <a:gd name="connsiteY4" fmla="*/ 1709745 h 2051702"/>
                        <a:gd name="connsiteX5" fmla="*/ 6068010 w 6471950"/>
                        <a:gd name="connsiteY5" fmla="*/ 2051702 h 2051702"/>
                        <a:gd name="connsiteX6" fmla="*/ 403939 w 6471950"/>
                        <a:gd name="connsiteY6" fmla="*/ 2051702 h 2051702"/>
                        <a:gd name="connsiteX7" fmla="*/ 0 w 6471950"/>
                        <a:gd name="connsiteY7" fmla="*/ 1709745 h 2051702"/>
                        <a:gd name="connsiteX8" fmla="*/ 0 w 6471950"/>
                        <a:gd name="connsiteY8" fmla="*/ 341956 h 2051702"/>
                        <a:gd name="connsiteX0" fmla="*/ 0 w 6471950"/>
                        <a:gd name="connsiteY0" fmla="*/ 341956 h 2051702"/>
                        <a:gd name="connsiteX1" fmla="*/ 403939 w 6471950"/>
                        <a:gd name="connsiteY1" fmla="*/ 0 h 2051702"/>
                        <a:gd name="connsiteX2" fmla="*/ 6068010 w 6471950"/>
                        <a:gd name="connsiteY2" fmla="*/ 0 h 2051702"/>
                        <a:gd name="connsiteX3" fmla="*/ 6471950 w 6471950"/>
                        <a:gd name="connsiteY3" fmla="*/ 341956 h 2051702"/>
                        <a:gd name="connsiteX4" fmla="*/ 6471950 w 6471950"/>
                        <a:gd name="connsiteY4" fmla="*/ 1709745 h 2051702"/>
                        <a:gd name="connsiteX5" fmla="*/ 6068010 w 6471950"/>
                        <a:gd name="connsiteY5" fmla="*/ 2051702 h 2051702"/>
                        <a:gd name="connsiteX6" fmla="*/ 403939 w 6471950"/>
                        <a:gd name="connsiteY6" fmla="*/ 2051702 h 2051702"/>
                        <a:gd name="connsiteX7" fmla="*/ 0 w 6471950"/>
                        <a:gd name="connsiteY7" fmla="*/ 1709745 h 2051702"/>
                        <a:gd name="connsiteX8" fmla="*/ 0 w 6471950"/>
                        <a:gd name="connsiteY8" fmla="*/ 341956 h 2051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71950" h="2051702" fill="none" extrusionOk="0">
                          <a:moveTo>
                            <a:pt x="0" y="341956"/>
                          </a:moveTo>
                          <a:cubicBezTo>
                            <a:pt x="43686" y="196346"/>
                            <a:pt x="178740" y="-70067"/>
                            <a:pt x="403939" y="0"/>
                          </a:cubicBezTo>
                          <a:cubicBezTo>
                            <a:pt x="1757980" y="-80007"/>
                            <a:pt x="4279252" y="-151011"/>
                            <a:pt x="6068010" y="0"/>
                          </a:cubicBezTo>
                          <a:cubicBezTo>
                            <a:pt x="6228046" y="21293"/>
                            <a:pt x="6441409" y="157609"/>
                            <a:pt x="6471950" y="341956"/>
                          </a:cubicBezTo>
                          <a:cubicBezTo>
                            <a:pt x="6522771" y="548797"/>
                            <a:pt x="6536736" y="1347893"/>
                            <a:pt x="6471950" y="1709745"/>
                          </a:cubicBezTo>
                          <a:cubicBezTo>
                            <a:pt x="6435516" y="1868929"/>
                            <a:pt x="6332804" y="2033049"/>
                            <a:pt x="6068010" y="2051702"/>
                          </a:cubicBezTo>
                          <a:cubicBezTo>
                            <a:pt x="5058711" y="1932633"/>
                            <a:pt x="1206050" y="1897448"/>
                            <a:pt x="403939" y="2051702"/>
                          </a:cubicBezTo>
                          <a:cubicBezTo>
                            <a:pt x="220769" y="2028172"/>
                            <a:pt x="24346" y="1866115"/>
                            <a:pt x="0" y="1709745"/>
                          </a:cubicBezTo>
                          <a:cubicBezTo>
                            <a:pt x="86166" y="1342016"/>
                            <a:pt x="75990" y="647231"/>
                            <a:pt x="0" y="341956"/>
                          </a:cubicBezTo>
                          <a:close/>
                        </a:path>
                        <a:path w="6471950" h="2051702" stroke="0" extrusionOk="0">
                          <a:moveTo>
                            <a:pt x="0" y="341956"/>
                          </a:moveTo>
                          <a:cubicBezTo>
                            <a:pt x="12487" y="119308"/>
                            <a:pt x="179909" y="8676"/>
                            <a:pt x="403939" y="0"/>
                          </a:cubicBezTo>
                          <a:cubicBezTo>
                            <a:pt x="1540216" y="-28929"/>
                            <a:pt x="4448271" y="62580"/>
                            <a:pt x="6068010" y="0"/>
                          </a:cubicBezTo>
                          <a:cubicBezTo>
                            <a:pt x="6321278" y="2748"/>
                            <a:pt x="6511322" y="141115"/>
                            <a:pt x="6471950" y="341956"/>
                          </a:cubicBezTo>
                          <a:cubicBezTo>
                            <a:pt x="6472886" y="621774"/>
                            <a:pt x="6448783" y="1079059"/>
                            <a:pt x="6471950" y="1709745"/>
                          </a:cubicBezTo>
                          <a:cubicBezTo>
                            <a:pt x="6473881" y="1884343"/>
                            <a:pt x="6269688" y="2047020"/>
                            <a:pt x="6068010" y="2051702"/>
                          </a:cubicBezTo>
                          <a:cubicBezTo>
                            <a:pt x="3909544" y="1836408"/>
                            <a:pt x="2683037" y="1958939"/>
                            <a:pt x="403939" y="2051702"/>
                          </a:cubicBezTo>
                          <a:cubicBezTo>
                            <a:pt x="187154" y="2006707"/>
                            <a:pt x="31199" y="1892801"/>
                            <a:pt x="0" y="1709745"/>
                          </a:cubicBezTo>
                          <a:cubicBezTo>
                            <a:pt x="75298" y="1353459"/>
                            <a:pt x="-33217" y="657127"/>
                            <a:pt x="0" y="341956"/>
                          </a:cubicBezTo>
                          <a:close/>
                        </a:path>
                        <a:path w="6471950" h="2051702" fill="none" stroke="0" extrusionOk="0">
                          <a:moveTo>
                            <a:pt x="0" y="341956"/>
                          </a:moveTo>
                          <a:cubicBezTo>
                            <a:pt x="35016" y="137285"/>
                            <a:pt x="193546" y="-73305"/>
                            <a:pt x="403939" y="0"/>
                          </a:cubicBezTo>
                          <a:cubicBezTo>
                            <a:pt x="1639870" y="-296558"/>
                            <a:pt x="4199578" y="174494"/>
                            <a:pt x="6068010" y="0"/>
                          </a:cubicBezTo>
                          <a:cubicBezTo>
                            <a:pt x="6282672" y="21423"/>
                            <a:pt x="6456788" y="158309"/>
                            <a:pt x="6471950" y="341956"/>
                          </a:cubicBezTo>
                          <a:cubicBezTo>
                            <a:pt x="6497551" y="547199"/>
                            <a:pt x="6527495" y="1415580"/>
                            <a:pt x="6471950" y="1709745"/>
                          </a:cubicBezTo>
                          <a:cubicBezTo>
                            <a:pt x="6467366" y="1899978"/>
                            <a:pt x="6295799" y="2062972"/>
                            <a:pt x="6068010" y="2051702"/>
                          </a:cubicBezTo>
                          <a:cubicBezTo>
                            <a:pt x="4906060" y="2021448"/>
                            <a:pt x="1267919" y="2031561"/>
                            <a:pt x="403939" y="2051702"/>
                          </a:cubicBezTo>
                          <a:cubicBezTo>
                            <a:pt x="199454" y="2023918"/>
                            <a:pt x="29635" y="1889102"/>
                            <a:pt x="0" y="1709745"/>
                          </a:cubicBezTo>
                          <a:cubicBezTo>
                            <a:pt x="34739" y="1367774"/>
                            <a:pt x="85086" y="677785"/>
                            <a:pt x="0" y="34195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5B4EA3-65EC-2DAE-1FD6-8714DCEBE35B}"/>
                </a:ext>
              </a:extLst>
            </p:cNvPr>
            <p:cNvSpPr txBox="1"/>
            <p:nvPr/>
          </p:nvSpPr>
          <p:spPr>
            <a:xfrm>
              <a:off x="1040739" y="1311749"/>
              <a:ext cx="4563713" cy="148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Chu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DEGH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   3 + 3 + 3 + 3 = 12 (cm)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4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265659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BAC6F7-3CA2-AB31-25C1-9BB697FD5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4" y="2787858"/>
            <a:ext cx="3787279" cy="35397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C52A90-7100-B4A3-F14D-687A49CDBA93}"/>
              </a:ext>
            </a:extLst>
          </p:cNvPr>
          <p:cNvGrpSpPr/>
          <p:nvPr/>
        </p:nvGrpSpPr>
        <p:grpSpPr>
          <a:xfrm>
            <a:off x="4562573" y="4302365"/>
            <a:ext cx="4741683" cy="2263522"/>
            <a:chOff x="699911" y="1061155"/>
            <a:chExt cx="5245370" cy="19642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4025D4-BD7B-DF51-80E5-F05832431619}"/>
                </a:ext>
              </a:extLst>
            </p:cNvPr>
            <p:cNvSpPr/>
            <p:nvPr/>
          </p:nvSpPr>
          <p:spPr>
            <a:xfrm>
              <a:off x="699911" y="1061155"/>
              <a:ext cx="5245370" cy="1964267"/>
            </a:xfrm>
            <a:custGeom>
              <a:avLst/>
              <a:gdLst>
                <a:gd name="connsiteX0" fmla="*/ 0 w 5245370"/>
                <a:gd name="connsiteY0" fmla="*/ 327383 h 1964267"/>
                <a:gd name="connsiteX1" fmla="*/ 327382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2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2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2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  <a:gd name="connsiteX0" fmla="*/ 0 w 5245370"/>
                <a:gd name="connsiteY0" fmla="*/ 327383 h 1964267"/>
                <a:gd name="connsiteX1" fmla="*/ 327382 w 5245370"/>
                <a:gd name="connsiteY1" fmla="*/ 0 h 1964267"/>
                <a:gd name="connsiteX2" fmla="*/ 4917985 w 5245370"/>
                <a:gd name="connsiteY2" fmla="*/ 0 h 1964267"/>
                <a:gd name="connsiteX3" fmla="*/ 5245370 w 5245370"/>
                <a:gd name="connsiteY3" fmla="*/ 327383 h 1964267"/>
                <a:gd name="connsiteX4" fmla="*/ 5245370 w 5245370"/>
                <a:gd name="connsiteY4" fmla="*/ 1636882 h 1964267"/>
                <a:gd name="connsiteX5" fmla="*/ 4917985 w 5245370"/>
                <a:gd name="connsiteY5" fmla="*/ 1964267 h 1964267"/>
                <a:gd name="connsiteX6" fmla="*/ 327382 w 5245370"/>
                <a:gd name="connsiteY6" fmla="*/ 1964267 h 1964267"/>
                <a:gd name="connsiteX7" fmla="*/ 0 w 5245370"/>
                <a:gd name="connsiteY7" fmla="*/ 1636882 h 1964267"/>
                <a:gd name="connsiteX8" fmla="*/ 0 w 5245370"/>
                <a:gd name="connsiteY8" fmla="*/ 327383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370" h="1964267" fill="none" extrusionOk="0">
                  <a:moveTo>
                    <a:pt x="0" y="327383"/>
                  </a:moveTo>
                  <a:cubicBezTo>
                    <a:pt x="57476" y="204768"/>
                    <a:pt x="145210" y="-48133"/>
                    <a:pt x="327382" y="0"/>
                  </a:cubicBezTo>
                  <a:cubicBezTo>
                    <a:pt x="1528136" y="-79528"/>
                    <a:pt x="3500575" y="-174497"/>
                    <a:pt x="4917985" y="0"/>
                  </a:cubicBezTo>
                  <a:cubicBezTo>
                    <a:pt x="5020689" y="25665"/>
                    <a:pt x="5202049" y="153731"/>
                    <a:pt x="5245370" y="327383"/>
                  </a:cubicBezTo>
                  <a:cubicBezTo>
                    <a:pt x="5286273" y="450263"/>
                    <a:pt x="5268819" y="1216393"/>
                    <a:pt x="5245370" y="1636882"/>
                  </a:cubicBezTo>
                  <a:cubicBezTo>
                    <a:pt x="5224399" y="1801780"/>
                    <a:pt x="5150566" y="1941205"/>
                    <a:pt x="4917985" y="1964267"/>
                  </a:cubicBezTo>
                  <a:cubicBezTo>
                    <a:pt x="4154941" y="1869654"/>
                    <a:pt x="890828" y="1631063"/>
                    <a:pt x="327382" y="1964267"/>
                  </a:cubicBezTo>
                  <a:cubicBezTo>
                    <a:pt x="208951" y="1930558"/>
                    <a:pt x="29875" y="1775683"/>
                    <a:pt x="0" y="1636882"/>
                  </a:cubicBezTo>
                  <a:cubicBezTo>
                    <a:pt x="100639" y="1277921"/>
                    <a:pt x="53030" y="620366"/>
                    <a:pt x="0" y="327383"/>
                  </a:cubicBezTo>
                  <a:close/>
                </a:path>
                <a:path w="5245370" h="1964267" stroke="0" extrusionOk="0">
                  <a:moveTo>
                    <a:pt x="0" y="327383"/>
                  </a:moveTo>
                  <a:cubicBezTo>
                    <a:pt x="17153" y="91831"/>
                    <a:pt x="141278" y="24559"/>
                    <a:pt x="327382" y="0"/>
                  </a:cubicBezTo>
                  <a:cubicBezTo>
                    <a:pt x="1383715" y="22687"/>
                    <a:pt x="3326428" y="105519"/>
                    <a:pt x="4917985" y="0"/>
                  </a:cubicBezTo>
                  <a:cubicBezTo>
                    <a:pt x="5128285" y="2821"/>
                    <a:pt x="5288159" y="130565"/>
                    <a:pt x="5245370" y="327383"/>
                  </a:cubicBezTo>
                  <a:cubicBezTo>
                    <a:pt x="5153902" y="597767"/>
                    <a:pt x="5314760" y="1123621"/>
                    <a:pt x="5245370" y="1636882"/>
                  </a:cubicBezTo>
                  <a:cubicBezTo>
                    <a:pt x="5245768" y="1821096"/>
                    <a:pt x="5065557" y="1955078"/>
                    <a:pt x="4917985" y="1964267"/>
                  </a:cubicBezTo>
                  <a:cubicBezTo>
                    <a:pt x="3119824" y="1751624"/>
                    <a:pt x="2174857" y="1901330"/>
                    <a:pt x="327382" y="1964267"/>
                  </a:cubicBezTo>
                  <a:cubicBezTo>
                    <a:pt x="148920" y="1906880"/>
                    <a:pt x="40760" y="1808277"/>
                    <a:pt x="0" y="1636882"/>
                  </a:cubicBezTo>
                  <a:cubicBezTo>
                    <a:pt x="76817" y="1285546"/>
                    <a:pt x="-7638" y="636246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42878" y="137332"/>
                    <a:pt x="183749" y="-45271"/>
                    <a:pt x="327382" y="0"/>
                  </a:cubicBezTo>
                  <a:cubicBezTo>
                    <a:pt x="1390069" y="-242511"/>
                    <a:pt x="3494214" y="247813"/>
                    <a:pt x="4917985" y="0"/>
                  </a:cubicBezTo>
                  <a:cubicBezTo>
                    <a:pt x="5110305" y="15752"/>
                    <a:pt x="5252500" y="147938"/>
                    <a:pt x="5245370" y="327383"/>
                  </a:cubicBezTo>
                  <a:cubicBezTo>
                    <a:pt x="5251603" y="527679"/>
                    <a:pt x="5326545" y="1324919"/>
                    <a:pt x="5245370" y="1636882"/>
                  </a:cubicBezTo>
                  <a:cubicBezTo>
                    <a:pt x="5252745" y="1813501"/>
                    <a:pt x="5095069" y="1967549"/>
                    <a:pt x="4917985" y="1964267"/>
                  </a:cubicBezTo>
                  <a:cubicBezTo>
                    <a:pt x="3895107" y="1788823"/>
                    <a:pt x="1031900" y="1920325"/>
                    <a:pt x="327382" y="1964267"/>
                  </a:cubicBezTo>
                  <a:cubicBezTo>
                    <a:pt x="166158" y="1952966"/>
                    <a:pt x="20152" y="1798636"/>
                    <a:pt x="0" y="1636882"/>
                  </a:cubicBezTo>
                  <a:cubicBezTo>
                    <a:pt x="-42921" y="1297867"/>
                    <a:pt x="100647" y="689309"/>
                    <a:pt x="0" y="327383"/>
                  </a:cubicBezTo>
                  <a:close/>
                </a:path>
                <a:path w="5245370" h="1964267" fill="none" stroke="0" extrusionOk="0">
                  <a:moveTo>
                    <a:pt x="0" y="327383"/>
                  </a:moveTo>
                  <a:cubicBezTo>
                    <a:pt x="36065" y="169448"/>
                    <a:pt x="156794" y="-68820"/>
                    <a:pt x="327382" y="0"/>
                  </a:cubicBezTo>
                  <a:cubicBezTo>
                    <a:pt x="1463048" y="-143561"/>
                    <a:pt x="3491259" y="147373"/>
                    <a:pt x="4917985" y="0"/>
                  </a:cubicBezTo>
                  <a:cubicBezTo>
                    <a:pt x="5061402" y="32120"/>
                    <a:pt x="5226569" y="152486"/>
                    <a:pt x="5245370" y="327383"/>
                  </a:cubicBezTo>
                  <a:cubicBezTo>
                    <a:pt x="5239582" y="503401"/>
                    <a:pt x="5259973" y="1316652"/>
                    <a:pt x="5245370" y="1636882"/>
                  </a:cubicBezTo>
                  <a:cubicBezTo>
                    <a:pt x="5231867" y="1822539"/>
                    <a:pt x="5110535" y="1976704"/>
                    <a:pt x="4917985" y="1964267"/>
                  </a:cubicBezTo>
                  <a:cubicBezTo>
                    <a:pt x="4015368" y="1899544"/>
                    <a:pt x="943650" y="1759844"/>
                    <a:pt x="327382" y="1964267"/>
                  </a:cubicBezTo>
                  <a:cubicBezTo>
                    <a:pt x="198988" y="1917482"/>
                    <a:pt x="32471" y="1804146"/>
                    <a:pt x="0" y="1636882"/>
                  </a:cubicBezTo>
                  <a:cubicBezTo>
                    <a:pt x="58800" y="1301341"/>
                    <a:pt x="28936" y="649106"/>
                    <a:pt x="0" y="32738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4741683"/>
                        <a:gd name="connsiteY0" fmla="*/ 377260 h 2263522"/>
                        <a:gd name="connsiteX1" fmla="*/ 295946 w 4741683"/>
                        <a:gd name="connsiteY1" fmla="*/ 0 h 2263522"/>
                        <a:gd name="connsiteX2" fmla="*/ 4445736 w 4741683"/>
                        <a:gd name="connsiteY2" fmla="*/ 0 h 2263522"/>
                        <a:gd name="connsiteX3" fmla="*/ 4741683 w 4741683"/>
                        <a:gd name="connsiteY3" fmla="*/ 377260 h 2263522"/>
                        <a:gd name="connsiteX4" fmla="*/ 4741683 w 4741683"/>
                        <a:gd name="connsiteY4" fmla="*/ 1886261 h 2263522"/>
                        <a:gd name="connsiteX5" fmla="*/ 4445736 w 4741683"/>
                        <a:gd name="connsiteY5" fmla="*/ 2263522 h 2263522"/>
                        <a:gd name="connsiteX6" fmla="*/ 295946 w 4741683"/>
                        <a:gd name="connsiteY6" fmla="*/ 2263522 h 2263522"/>
                        <a:gd name="connsiteX7" fmla="*/ 0 w 4741683"/>
                        <a:gd name="connsiteY7" fmla="*/ 1886261 h 2263522"/>
                        <a:gd name="connsiteX8" fmla="*/ 0 w 4741683"/>
                        <a:gd name="connsiteY8" fmla="*/ 377260 h 2263522"/>
                        <a:gd name="connsiteX0" fmla="*/ 0 w 4741683"/>
                        <a:gd name="connsiteY0" fmla="*/ 377260 h 2263522"/>
                        <a:gd name="connsiteX1" fmla="*/ 295946 w 4741683"/>
                        <a:gd name="connsiteY1" fmla="*/ 0 h 2263522"/>
                        <a:gd name="connsiteX2" fmla="*/ 4445736 w 4741683"/>
                        <a:gd name="connsiteY2" fmla="*/ 0 h 2263522"/>
                        <a:gd name="connsiteX3" fmla="*/ 4741683 w 4741683"/>
                        <a:gd name="connsiteY3" fmla="*/ 377260 h 2263522"/>
                        <a:gd name="connsiteX4" fmla="*/ 4741683 w 4741683"/>
                        <a:gd name="connsiteY4" fmla="*/ 1886261 h 2263522"/>
                        <a:gd name="connsiteX5" fmla="*/ 4445736 w 4741683"/>
                        <a:gd name="connsiteY5" fmla="*/ 2263522 h 2263522"/>
                        <a:gd name="connsiteX6" fmla="*/ 295946 w 4741683"/>
                        <a:gd name="connsiteY6" fmla="*/ 2263522 h 2263522"/>
                        <a:gd name="connsiteX7" fmla="*/ 0 w 4741683"/>
                        <a:gd name="connsiteY7" fmla="*/ 1886261 h 2263522"/>
                        <a:gd name="connsiteX8" fmla="*/ 0 w 4741683"/>
                        <a:gd name="connsiteY8" fmla="*/ 377260 h 2263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683" h="2263522" fill="none" extrusionOk="0">
                          <a:moveTo>
                            <a:pt x="0" y="377260"/>
                          </a:moveTo>
                          <a:cubicBezTo>
                            <a:pt x="29683" y="205503"/>
                            <a:pt x="131551" y="-42340"/>
                            <a:pt x="295946" y="0"/>
                          </a:cubicBezTo>
                          <a:cubicBezTo>
                            <a:pt x="1317135" y="-87030"/>
                            <a:pt x="3090230" y="76941"/>
                            <a:pt x="4445736" y="0"/>
                          </a:cubicBezTo>
                          <a:cubicBezTo>
                            <a:pt x="4553907" y="22442"/>
                            <a:pt x="4714575" y="174516"/>
                            <a:pt x="4741683" y="377260"/>
                          </a:cubicBezTo>
                          <a:cubicBezTo>
                            <a:pt x="4778900" y="604107"/>
                            <a:pt x="4774749" y="1449897"/>
                            <a:pt x="4741683" y="1886261"/>
                          </a:cubicBezTo>
                          <a:cubicBezTo>
                            <a:pt x="4731500" y="2085541"/>
                            <a:pt x="4629222" y="2252943"/>
                            <a:pt x="4445736" y="2263522"/>
                          </a:cubicBezTo>
                          <a:cubicBezTo>
                            <a:pt x="3676700" y="2106656"/>
                            <a:pt x="846947" y="2011621"/>
                            <a:pt x="295946" y="2263522"/>
                          </a:cubicBezTo>
                          <a:cubicBezTo>
                            <a:pt x="171991" y="2237918"/>
                            <a:pt x="13460" y="2071291"/>
                            <a:pt x="0" y="1886261"/>
                          </a:cubicBezTo>
                          <a:cubicBezTo>
                            <a:pt x="58779" y="1489494"/>
                            <a:pt x="54650" y="717052"/>
                            <a:pt x="0" y="377260"/>
                          </a:cubicBezTo>
                          <a:close/>
                        </a:path>
                        <a:path w="4741683" h="2263522" stroke="0" extrusionOk="0">
                          <a:moveTo>
                            <a:pt x="0" y="377260"/>
                          </a:moveTo>
                          <a:cubicBezTo>
                            <a:pt x="9803" y="133591"/>
                            <a:pt x="130430" y="11526"/>
                            <a:pt x="295946" y="0"/>
                          </a:cubicBezTo>
                          <a:cubicBezTo>
                            <a:pt x="1299508" y="43907"/>
                            <a:pt x="3173394" y="80403"/>
                            <a:pt x="4445736" y="0"/>
                          </a:cubicBezTo>
                          <a:cubicBezTo>
                            <a:pt x="4633651" y="3754"/>
                            <a:pt x="4760501" y="167394"/>
                            <a:pt x="4741683" y="377260"/>
                          </a:cubicBezTo>
                          <a:cubicBezTo>
                            <a:pt x="4717399" y="686625"/>
                            <a:pt x="4769483" y="1241936"/>
                            <a:pt x="4741683" y="1886261"/>
                          </a:cubicBezTo>
                          <a:cubicBezTo>
                            <a:pt x="4741453" y="2102677"/>
                            <a:pt x="4589556" y="2259893"/>
                            <a:pt x="4445736" y="2263522"/>
                          </a:cubicBezTo>
                          <a:cubicBezTo>
                            <a:pt x="2969001" y="2101431"/>
                            <a:pt x="1965727" y="2136659"/>
                            <a:pt x="295946" y="2263522"/>
                          </a:cubicBezTo>
                          <a:cubicBezTo>
                            <a:pt x="135424" y="2206939"/>
                            <a:pt x="10505" y="2095674"/>
                            <a:pt x="0" y="1886261"/>
                          </a:cubicBezTo>
                          <a:cubicBezTo>
                            <a:pt x="48836" y="1509685"/>
                            <a:pt x="-23639" y="713609"/>
                            <a:pt x="0" y="377260"/>
                          </a:cubicBezTo>
                          <a:close/>
                        </a:path>
                        <a:path w="4741683" h="2263522" fill="none" stroke="0" extrusionOk="0">
                          <a:moveTo>
                            <a:pt x="0" y="377260"/>
                          </a:moveTo>
                          <a:cubicBezTo>
                            <a:pt x="26391" y="162700"/>
                            <a:pt x="138035" y="-55587"/>
                            <a:pt x="295946" y="0"/>
                          </a:cubicBezTo>
                          <a:cubicBezTo>
                            <a:pt x="1210721" y="-349147"/>
                            <a:pt x="3177670" y="294949"/>
                            <a:pt x="4445736" y="0"/>
                          </a:cubicBezTo>
                          <a:cubicBezTo>
                            <a:pt x="4596390" y="15700"/>
                            <a:pt x="4746574" y="175708"/>
                            <a:pt x="4741683" y="377260"/>
                          </a:cubicBezTo>
                          <a:cubicBezTo>
                            <a:pt x="4764298" y="609558"/>
                            <a:pt x="4788425" y="1529263"/>
                            <a:pt x="4741683" y="1886261"/>
                          </a:cubicBezTo>
                          <a:cubicBezTo>
                            <a:pt x="4733222" y="2123623"/>
                            <a:pt x="4607087" y="2281419"/>
                            <a:pt x="4445736" y="2263522"/>
                          </a:cubicBezTo>
                          <a:cubicBezTo>
                            <a:pt x="3588238" y="2194250"/>
                            <a:pt x="929215" y="2201638"/>
                            <a:pt x="295946" y="2263522"/>
                          </a:cubicBezTo>
                          <a:cubicBezTo>
                            <a:pt x="151105" y="2227097"/>
                            <a:pt x="16700" y="2079865"/>
                            <a:pt x="0" y="1886261"/>
                          </a:cubicBezTo>
                          <a:cubicBezTo>
                            <a:pt x="-4794" y="1549207"/>
                            <a:pt x="60953" y="740878"/>
                            <a:pt x="0" y="37726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68888F-2D49-A23F-9D39-F892CAB7371E}"/>
                </a:ext>
              </a:extLst>
            </p:cNvPr>
            <p:cNvSpPr txBox="1"/>
            <p:nvPr/>
          </p:nvSpPr>
          <p:spPr>
            <a:xfrm>
              <a:off x="1040739" y="1311749"/>
              <a:ext cx="4563713" cy="136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 vi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DEGH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3 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4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 12 (cm)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12 cm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398D02-A48F-5DCD-4451-678819193CB3}"/>
              </a:ext>
            </a:extLst>
          </p:cNvPr>
          <p:cNvGrpSpPr/>
          <p:nvPr/>
        </p:nvGrpSpPr>
        <p:grpSpPr>
          <a:xfrm>
            <a:off x="885027" y="97980"/>
            <a:ext cx="10421946" cy="803447"/>
            <a:chOff x="729342" y="506879"/>
            <a:chExt cx="10421946" cy="8453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22210-71B5-367F-D403-E07EEBDDB773}"/>
                </a:ext>
              </a:extLst>
            </p:cNvPr>
            <p:cNvSpPr/>
            <p:nvPr/>
          </p:nvSpPr>
          <p:spPr>
            <a:xfrm>
              <a:off x="729342" y="699106"/>
              <a:ext cx="653143" cy="653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3ECA6F-B78D-CD75-9691-34CB5B4EBAA0}"/>
                </a:ext>
              </a:extLst>
            </p:cNvPr>
            <p:cNvSpPr txBox="1"/>
            <p:nvPr/>
          </p:nvSpPr>
          <p:spPr>
            <a:xfrm>
              <a:off x="1530510" y="506879"/>
              <a:ext cx="9620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cm.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852C55-DBEC-A585-497A-EC0B520A3926}"/>
              </a:ext>
            </a:extLst>
          </p:cNvPr>
          <p:cNvGrpSpPr/>
          <p:nvPr/>
        </p:nvGrpSpPr>
        <p:grpSpPr>
          <a:xfrm>
            <a:off x="4976631" y="651658"/>
            <a:ext cx="3255052" cy="3492581"/>
            <a:chOff x="4408407" y="2569096"/>
            <a:chExt cx="3827515" cy="39822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2873B2-B472-2082-DA9B-ECC8ECC16E3C}"/>
                </a:ext>
              </a:extLst>
            </p:cNvPr>
            <p:cNvSpPr/>
            <p:nvPr/>
          </p:nvSpPr>
          <p:spPr>
            <a:xfrm rot="2894505">
              <a:off x="5230784" y="3543917"/>
              <a:ext cx="2172004" cy="200623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A26B47-3417-3F98-5918-ECB18BF88F9A}"/>
                </a:ext>
              </a:extLst>
            </p:cNvPr>
            <p:cNvSpPr/>
            <p:nvPr/>
          </p:nvSpPr>
          <p:spPr>
            <a:xfrm rot="19057878">
              <a:off x="6730634" y="5065535"/>
              <a:ext cx="1155248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EE8BB-6245-884B-2815-BA4B62AC6580}"/>
                </a:ext>
              </a:extLst>
            </p:cNvPr>
            <p:cNvSpPr/>
            <p:nvPr/>
          </p:nvSpPr>
          <p:spPr>
            <a:xfrm rot="19057878">
              <a:off x="4910433" y="3167890"/>
              <a:ext cx="109899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6C2368-8D42-0C60-294C-0F6D042E40F4}"/>
                </a:ext>
              </a:extLst>
            </p:cNvPr>
            <p:cNvSpPr/>
            <p:nvPr/>
          </p:nvSpPr>
          <p:spPr>
            <a:xfrm rot="3261741">
              <a:off x="6773348" y="3597414"/>
              <a:ext cx="114604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4A7A68-F7A9-E271-970A-893A8B9E685F}"/>
                </a:ext>
              </a:extLst>
            </p:cNvPr>
            <p:cNvSpPr/>
            <p:nvPr/>
          </p:nvSpPr>
          <p:spPr>
            <a:xfrm rot="2852981">
              <a:off x="4944041" y="5240085"/>
              <a:ext cx="1075660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3cm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A589EF-E7BA-9BF1-4FCE-F6A46E2F350C}"/>
                </a:ext>
              </a:extLst>
            </p:cNvPr>
            <p:cNvSpPr/>
            <p:nvPr/>
          </p:nvSpPr>
          <p:spPr>
            <a:xfrm rot="572988">
              <a:off x="6141583" y="2569096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95D883-F25C-E56D-F6CA-1DF0AD8E946E}"/>
                </a:ext>
              </a:extLst>
            </p:cNvPr>
            <p:cNvSpPr/>
            <p:nvPr/>
          </p:nvSpPr>
          <p:spPr>
            <a:xfrm rot="572988">
              <a:off x="6000724" y="593193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27239F-727F-5C79-3C35-9A69EF968555}"/>
                </a:ext>
              </a:extLst>
            </p:cNvPr>
            <p:cNvSpPr/>
            <p:nvPr/>
          </p:nvSpPr>
          <p:spPr>
            <a:xfrm rot="572988">
              <a:off x="7702389" y="4325041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5D5EF4-B9AE-3FCB-3375-0EF3DCC58974}"/>
                </a:ext>
              </a:extLst>
            </p:cNvPr>
            <p:cNvSpPr/>
            <p:nvPr/>
          </p:nvSpPr>
          <p:spPr>
            <a:xfrm rot="572988">
              <a:off x="4408407" y="4099797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2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-13986" y="-19574"/>
            <a:ext cx="11926354" cy="6778874"/>
          </a:xfrm>
          <a:custGeom>
            <a:avLst/>
            <a:gdLst>
              <a:gd name="connsiteX0" fmla="*/ 0 w 11926354"/>
              <a:gd name="connsiteY0" fmla="*/ 675989 h 6778874"/>
              <a:gd name="connsiteX1" fmla="*/ 675989 w 11926354"/>
              <a:gd name="connsiteY1" fmla="*/ 0 h 6778874"/>
              <a:gd name="connsiteX2" fmla="*/ 1125400 w 11926354"/>
              <a:gd name="connsiteY2" fmla="*/ 0 h 6778874"/>
              <a:gd name="connsiteX3" fmla="*/ 1997786 w 11926354"/>
              <a:gd name="connsiteY3" fmla="*/ 0 h 6778874"/>
              <a:gd name="connsiteX4" fmla="*/ 2870172 w 11926354"/>
              <a:gd name="connsiteY4" fmla="*/ 0 h 6778874"/>
              <a:gd name="connsiteX5" fmla="*/ 3425327 w 11926354"/>
              <a:gd name="connsiteY5" fmla="*/ 0 h 6778874"/>
              <a:gd name="connsiteX6" fmla="*/ 4191969 w 11926354"/>
              <a:gd name="connsiteY6" fmla="*/ 0 h 6778874"/>
              <a:gd name="connsiteX7" fmla="*/ 4958611 w 11926354"/>
              <a:gd name="connsiteY7" fmla="*/ 0 h 6778874"/>
              <a:gd name="connsiteX8" fmla="*/ 5513766 w 11926354"/>
              <a:gd name="connsiteY8" fmla="*/ 0 h 6778874"/>
              <a:gd name="connsiteX9" fmla="*/ 6068921 w 11926354"/>
              <a:gd name="connsiteY9" fmla="*/ 0 h 6778874"/>
              <a:gd name="connsiteX10" fmla="*/ 6624076 w 11926354"/>
              <a:gd name="connsiteY10" fmla="*/ 0 h 6778874"/>
              <a:gd name="connsiteX11" fmla="*/ 7390718 w 11926354"/>
              <a:gd name="connsiteY11" fmla="*/ 0 h 6778874"/>
              <a:gd name="connsiteX12" fmla="*/ 7945873 w 11926354"/>
              <a:gd name="connsiteY12" fmla="*/ 0 h 6778874"/>
              <a:gd name="connsiteX13" fmla="*/ 8501027 w 11926354"/>
              <a:gd name="connsiteY13" fmla="*/ 0 h 6778874"/>
              <a:gd name="connsiteX14" fmla="*/ 8928496 w 11926354"/>
              <a:gd name="connsiteY14" fmla="*/ 0 h 6778874"/>
              <a:gd name="connsiteX15" fmla="*/ 9373413 w 11926354"/>
              <a:gd name="connsiteY15" fmla="*/ 0 h 6778874"/>
              <a:gd name="connsiteX16" fmla="*/ 9928568 w 11926354"/>
              <a:gd name="connsiteY16" fmla="*/ 0 h 6778874"/>
              <a:gd name="connsiteX17" fmla="*/ 11250365 w 11926354"/>
              <a:gd name="connsiteY17" fmla="*/ 0 h 6778874"/>
              <a:gd name="connsiteX18" fmla="*/ 11926354 w 11926354"/>
              <a:gd name="connsiteY18" fmla="*/ 675989 h 6778874"/>
              <a:gd name="connsiteX19" fmla="*/ 11926354 w 11926354"/>
              <a:gd name="connsiteY19" fmla="*/ 1300082 h 6778874"/>
              <a:gd name="connsiteX20" fmla="*/ 11926354 w 11926354"/>
              <a:gd name="connsiteY20" fmla="*/ 2086982 h 6778874"/>
              <a:gd name="connsiteX21" fmla="*/ 11926354 w 11926354"/>
              <a:gd name="connsiteY21" fmla="*/ 2711075 h 6778874"/>
              <a:gd name="connsiteX22" fmla="*/ 11926354 w 11926354"/>
              <a:gd name="connsiteY22" fmla="*/ 3497975 h 6778874"/>
              <a:gd name="connsiteX23" fmla="*/ 11926354 w 11926354"/>
              <a:gd name="connsiteY23" fmla="*/ 4013530 h 6778874"/>
              <a:gd name="connsiteX24" fmla="*/ 11926354 w 11926354"/>
              <a:gd name="connsiteY24" fmla="*/ 4637623 h 6778874"/>
              <a:gd name="connsiteX25" fmla="*/ 11926354 w 11926354"/>
              <a:gd name="connsiteY25" fmla="*/ 5261716 h 6778874"/>
              <a:gd name="connsiteX26" fmla="*/ 11926354 w 11926354"/>
              <a:gd name="connsiteY26" fmla="*/ 6102885 h 6778874"/>
              <a:gd name="connsiteX27" fmla="*/ 11250365 w 11926354"/>
              <a:gd name="connsiteY27" fmla="*/ 6778874 h 6778874"/>
              <a:gd name="connsiteX28" fmla="*/ 10483723 w 11926354"/>
              <a:gd name="connsiteY28" fmla="*/ 6778874 h 6778874"/>
              <a:gd name="connsiteX29" fmla="*/ 10034312 w 11926354"/>
              <a:gd name="connsiteY29" fmla="*/ 6778874 h 6778874"/>
              <a:gd name="connsiteX30" fmla="*/ 9690645 w 11926354"/>
              <a:gd name="connsiteY30" fmla="*/ 6778874 h 6778874"/>
              <a:gd name="connsiteX31" fmla="*/ 9135490 w 11926354"/>
              <a:gd name="connsiteY31" fmla="*/ 6778874 h 6778874"/>
              <a:gd name="connsiteX32" fmla="*/ 8686079 w 11926354"/>
              <a:gd name="connsiteY32" fmla="*/ 6778874 h 6778874"/>
              <a:gd name="connsiteX33" fmla="*/ 8342412 w 11926354"/>
              <a:gd name="connsiteY33" fmla="*/ 6778874 h 6778874"/>
              <a:gd name="connsiteX34" fmla="*/ 7575769 w 11926354"/>
              <a:gd name="connsiteY34" fmla="*/ 6778874 h 6778874"/>
              <a:gd name="connsiteX35" fmla="*/ 6914871 w 11926354"/>
              <a:gd name="connsiteY35" fmla="*/ 6778874 h 6778874"/>
              <a:gd name="connsiteX36" fmla="*/ 6253972 w 11926354"/>
              <a:gd name="connsiteY36" fmla="*/ 6778874 h 6778874"/>
              <a:gd name="connsiteX37" fmla="*/ 5698818 w 11926354"/>
              <a:gd name="connsiteY37" fmla="*/ 6778874 h 6778874"/>
              <a:gd name="connsiteX38" fmla="*/ 5143663 w 11926354"/>
              <a:gd name="connsiteY38" fmla="*/ 6778874 h 6778874"/>
              <a:gd name="connsiteX39" fmla="*/ 4377021 w 11926354"/>
              <a:gd name="connsiteY39" fmla="*/ 6778874 h 6778874"/>
              <a:gd name="connsiteX40" fmla="*/ 3821866 w 11926354"/>
              <a:gd name="connsiteY40" fmla="*/ 6778874 h 6778874"/>
              <a:gd name="connsiteX41" fmla="*/ 3478199 w 11926354"/>
              <a:gd name="connsiteY41" fmla="*/ 6778874 h 6778874"/>
              <a:gd name="connsiteX42" fmla="*/ 2817300 w 11926354"/>
              <a:gd name="connsiteY42" fmla="*/ 6778874 h 6778874"/>
              <a:gd name="connsiteX43" fmla="*/ 2367889 w 11926354"/>
              <a:gd name="connsiteY43" fmla="*/ 6778874 h 6778874"/>
              <a:gd name="connsiteX44" fmla="*/ 2024222 w 11926354"/>
              <a:gd name="connsiteY44" fmla="*/ 6778874 h 6778874"/>
              <a:gd name="connsiteX45" fmla="*/ 1680555 w 11926354"/>
              <a:gd name="connsiteY45" fmla="*/ 6778874 h 6778874"/>
              <a:gd name="connsiteX46" fmla="*/ 675989 w 11926354"/>
              <a:gd name="connsiteY46" fmla="*/ 6778874 h 6778874"/>
              <a:gd name="connsiteX47" fmla="*/ 0 w 11926354"/>
              <a:gd name="connsiteY47" fmla="*/ 6102885 h 6778874"/>
              <a:gd name="connsiteX48" fmla="*/ 0 w 11926354"/>
              <a:gd name="connsiteY48" fmla="*/ 5370254 h 6778874"/>
              <a:gd name="connsiteX49" fmla="*/ 0 w 11926354"/>
              <a:gd name="connsiteY49" fmla="*/ 4583354 h 6778874"/>
              <a:gd name="connsiteX50" fmla="*/ 0 w 11926354"/>
              <a:gd name="connsiteY50" fmla="*/ 3796454 h 6778874"/>
              <a:gd name="connsiteX51" fmla="*/ 0 w 11926354"/>
              <a:gd name="connsiteY51" fmla="*/ 3172361 h 6778874"/>
              <a:gd name="connsiteX52" fmla="*/ 0 w 11926354"/>
              <a:gd name="connsiteY52" fmla="*/ 2493999 h 6778874"/>
              <a:gd name="connsiteX53" fmla="*/ 0 w 11926354"/>
              <a:gd name="connsiteY53" fmla="*/ 1978444 h 6778874"/>
              <a:gd name="connsiteX54" fmla="*/ 0 w 11926354"/>
              <a:gd name="connsiteY54" fmla="*/ 1300082 h 6778874"/>
              <a:gd name="connsiteX55" fmla="*/ 0 w 11926354"/>
              <a:gd name="connsiteY55" fmla="*/ 675989 h 6778874"/>
              <a:gd name="connsiteX0" fmla="*/ 0 w 11926354"/>
              <a:gd name="connsiteY0" fmla="*/ 675989 h 6778874"/>
              <a:gd name="connsiteX1" fmla="*/ 675989 w 11926354"/>
              <a:gd name="connsiteY1" fmla="*/ 0 h 6778874"/>
              <a:gd name="connsiteX2" fmla="*/ 1548375 w 11926354"/>
              <a:gd name="connsiteY2" fmla="*/ 0 h 6778874"/>
              <a:gd name="connsiteX3" fmla="*/ 1892042 w 11926354"/>
              <a:gd name="connsiteY3" fmla="*/ 0 h 6778874"/>
              <a:gd name="connsiteX4" fmla="*/ 2658685 w 11926354"/>
              <a:gd name="connsiteY4" fmla="*/ 0 h 6778874"/>
              <a:gd name="connsiteX5" fmla="*/ 3108095 w 11926354"/>
              <a:gd name="connsiteY5" fmla="*/ 0 h 6778874"/>
              <a:gd name="connsiteX6" fmla="*/ 3980482 w 11926354"/>
              <a:gd name="connsiteY6" fmla="*/ 0 h 6778874"/>
              <a:gd name="connsiteX7" fmla="*/ 4852868 w 11926354"/>
              <a:gd name="connsiteY7" fmla="*/ 0 h 6778874"/>
              <a:gd name="connsiteX8" fmla="*/ 5302279 w 11926354"/>
              <a:gd name="connsiteY8" fmla="*/ 0 h 6778874"/>
              <a:gd name="connsiteX9" fmla="*/ 5963177 w 11926354"/>
              <a:gd name="connsiteY9" fmla="*/ 0 h 6778874"/>
              <a:gd name="connsiteX10" fmla="*/ 6835563 w 11926354"/>
              <a:gd name="connsiteY10" fmla="*/ 0 h 6778874"/>
              <a:gd name="connsiteX11" fmla="*/ 7284974 w 11926354"/>
              <a:gd name="connsiteY11" fmla="*/ 0 h 6778874"/>
              <a:gd name="connsiteX12" fmla="*/ 7840129 w 11926354"/>
              <a:gd name="connsiteY12" fmla="*/ 0 h 6778874"/>
              <a:gd name="connsiteX13" fmla="*/ 8712515 w 11926354"/>
              <a:gd name="connsiteY13" fmla="*/ 0 h 6778874"/>
              <a:gd name="connsiteX14" fmla="*/ 9267670 w 11926354"/>
              <a:gd name="connsiteY14" fmla="*/ 0 h 6778874"/>
              <a:gd name="connsiteX15" fmla="*/ 10034312 w 11926354"/>
              <a:gd name="connsiteY15" fmla="*/ 0 h 6778874"/>
              <a:gd name="connsiteX16" fmla="*/ 11250365 w 11926354"/>
              <a:gd name="connsiteY16" fmla="*/ 0 h 6778874"/>
              <a:gd name="connsiteX17" fmla="*/ 11926354 w 11926354"/>
              <a:gd name="connsiteY17" fmla="*/ 675989 h 6778874"/>
              <a:gd name="connsiteX18" fmla="*/ 11926354 w 11926354"/>
              <a:gd name="connsiteY18" fmla="*/ 1300082 h 6778874"/>
              <a:gd name="connsiteX19" fmla="*/ 11926354 w 11926354"/>
              <a:gd name="connsiteY19" fmla="*/ 1924175 h 6778874"/>
              <a:gd name="connsiteX20" fmla="*/ 11926354 w 11926354"/>
              <a:gd name="connsiteY20" fmla="*/ 2439730 h 6778874"/>
              <a:gd name="connsiteX21" fmla="*/ 11926354 w 11926354"/>
              <a:gd name="connsiteY21" fmla="*/ 3063823 h 6778874"/>
              <a:gd name="connsiteX22" fmla="*/ 11926354 w 11926354"/>
              <a:gd name="connsiteY22" fmla="*/ 3742185 h 6778874"/>
              <a:gd name="connsiteX23" fmla="*/ 11926354 w 11926354"/>
              <a:gd name="connsiteY23" fmla="*/ 4257740 h 6778874"/>
              <a:gd name="connsiteX24" fmla="*/ 11926354 w 11926354"/>
              <a:gd name="connsiteY24" fmla="*/ 4881833 h 6778874"/>
              <a:gd name="connsiteX25" fmla="*/ 11926354 w 11926354"/>
              <a:gd name="connsiteY25" fmla="*/ 6102885 h 6778874"/>
              <a:gd name="connsiteX26" fmla="*/ 11250365 w 11926354"/>
              <a:gd name="connsiteY26" fmla="*/ 6778874 h 6778874"/>
              <a:gd name="connsiteX27" fmla="*/ 10695210 w 11926354"/>
              <a:gd name="connsiteY27" fmla="*/ 6778874 h 6778874"/>
              <a:gd name="connsiteX28" fmla="*/ 9822824 w 11926354"/>
              <a:gd name="connsiteY28" fmla="*/ 6778874 h 6778874"/>
              <a:gd name="connsiteX29" fmla="*/ 9161926 w 11926354"/>
              <a:gd name="connsiteY29" fmla="*/ 6778874 h 6778874"/>
              <a:gd name="connsiteX30" fmla="*/ 8818259 w 11926354"/>
              <a:gd name="connsiteY30" fmla="*/ 6778874 h 6778874"/>
              <a:gd name="connsiteX31" fmla="*/ 8157360 w 11926354"/>
              <a:gd name="connsiteY31" fmla="*/ 6778874 h 6778874"/>
              <a:gd name="connsiteX32" fmla="*/ 7284974 w 11926354"/>
              <a:gd name="connsiteY32" fmla="*/ 6778874 h 6778874"/>
              <a:gd name="connsiteX33" fmla="*/ 6624076 w 11926354"/>
              <a:gd name="connsiteY33" fmla="*/ 6778874 h 6778874"/>
              <a:gd name="connsiteX34" fmla="*/ 6280408 w 11926354"/>
              <a:gd name="connsiteY34" fmla="*/ 6778874 h 6778874"/>
              <a:gd name="connsiteX35" fmla="*/ 5936741 w 11926354"/>
              <a:gd name="connsiteY35" fmla="*/ 6778874 h 6778874"/>
              <a:gd name="connsiteX36" fmla="*/ 5275843 w 11926354"/>
              <a:gd name="connsiteY36" fmla="*/ 6778874 h 6778874"/>
              <a:gd name="connsiteX37" fmla="*/ 4614944 w 11926354"/>
              <a:gd name="connsiteY37" fmla="*/ 6778874 h 6778874"/>
              <a:gd name="connsiteX38" fmla="*/ 4271277 w 11926354"/>
              <a:gd name="connsiteY38" fmla="*/ 6778874 h 6778874"/>
              <a:gd name="connsiteX39" fmla="*/ 3716122 w 11926354"/>
              <a:gd name="connsiteY39" fmla="*/ 6778874 h 6778874"/>
              <a:gd name="connsiteX40" fmla="*/ 3055224 w 11926354"/>
              <a:gd name="connsiteY40" fmla="*/ 6778874 h 6778874"/>
              <a:gd name="connsiteX41" fmla="*/ 2711556 w 11926354"/>
              <a:gd name="connsiteY41" fmla="*/ 6778874 h 6778874"/>
              <a:gd name="connsiteX42" fmla="*/ 1839170 w 11926354"/>
              <a:gd name="connsiteY42" fmla="*/ 6778874 h 6778874"/>
              <a:gd name="connsiteX43" fmla="*/ 1389759 w 11926354"/>
              <a:gd name="connsiteY43" fmla="*/ 6778874 h 6778874"/>
              <a:gd name="connsiteX44" fmla="*/ 675989 w 11926354"/>
              <a:gd name="connsiteY44" fmla="*/ 6778874 h 6778874"/>
              <a:gd name="connsiteX45" fmla="*/ 0 w 11926354"/>
              <a:gd name="connsiteY45" fmla="*/ 6102885 h 6778874"/>
              <a:gd name="connsiteX46" fmla="*/ 0 w 11926354"/>
              <a:gd name="connsiteY46" fmla="*/ 5587330 h 6778874"/>
              <a:gd name="connsiteX47" fmla="*/ 0 w 11926354"/>
              <a:gd name="connsiteY47" fmla="*/ 5017506 h 6778874"/>
              <a:gd name="connsiteX48" fmla="*/ 0 w 11926354"/>
              <a:gd name="connsiteY48" fmla="*/ 4393413 h 6778874"/>
              <a:gd name="connsiteX49" fmla="*/ 0 w 11926354"/>
              <a:gd name="connsiteY49" fmla="*/ 3715051 h 6778874"/>
              <a:gd name="connsiteX50" fmla="*/ 0 w 11926354"/>
              <a:gd name="connsiteY50" fmla="*/ 3090958 h 6778874"/>
              <a:gd name="connsiteX51" fmla="*/ 0 w 11926354"/>
              <a:gd name="connsiteY51" fmla="*/ 2466865 h 6778874"/>
              <a:gd name="connsiteX52" fmla="*/ 0 w 11926354"/>
              <a:gd name="connsiteY52" fmla="*/ 1734234 h 6778874"/>
              <a:gd name="connsiteX53" fmla="*/ 0 w 11926354"/>
              <a:gd name="connsiteY53" fmla="*/ 675989 h 677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26354" h="6778874" fill="none" extrusionOk="0">
                <a:moveTo>
                  <a:pt x="0" y="675989"/>
                </a:moveTo>
                <a:cubicBezTo>
                  <a:pt x="43309" y="305876"/>
                  <a:pt x="291164" y="-2518"/>
                  <a:pt x="675989" y="0"/>
                </a:cubicBezTo>
                <a:cubicBezTo>
                  <a:pt x="814975" y="13312"/>
                  <a:pt x="1012277" y="-30633"/>
                  <a:pt x="1125400" y="0"/>
                </a:cubicBezTo>
                <a:cubicBezTo>
                  <a:pt x="1253195" y="5482"/>
                  <a:pt x="1534818" y="60786"/>
                  <a:pt x="1997786" y="0"/>
                </a:cubicBezTo>
                <a:cubicBezTo>
                  <a:pt x="2359601" y="-85835"/>
                  <a:pt x="2640958" y="-61555"/>
                  <a:pt x="2870172" y="0"/>
                </a:cubicBezTo>
                <a:cubicBezTo>
                  <a:pt x="3080475" y="20776"/>
                  <a:pt x="3220043" y="17113"/>
                  <a:pt x="3425327" y="0"/>
                </a:cubicBezTo>
                <a:cubicBezTo>
                  <a:pt x="3635379" y="35057"/>
                  <a:pt x="3905397" y="-36211"/>
                  <a:pt x="4191969" y="0"/>
                </a:cubicBezTo>
                <a:cubicBezTo>
                  <a:pt x="4453764" y="-186"/>
                  <a:pt x="4623902" y="-17620"/>
                  <a:pt x="4958611" y="0"/>
                </a:cubicBezTo>
                <a:cubicBezTo>
                  <a:pt x="5289027" y="-10332"/>
                  <a:pt x="5396295" y="15338"/>
                  <a:pt x="5513766" y="0"/>
                </a:cubicBezTo>
                <a:cubicBezTo>
                  <a:pt x="5601535" y="2798"/>
                  <a:pt x="5835104" y="33568"/>
                  <a:pt x="6068921" y="0"/>
                </a:cubicBezTo>
                <a:cubicBezTo>
                  <a:pt x="6284022" y="2350"/>
                  <a:pt x="6487602" y="-10866"/>
                  <a:pt x="6624076" y="0"/>
                </a:cubicBezTo>
                <a:cubicBezTo>
                  <a:pt x="6794519" y="-28245"/>
                  <a:pt x="7241518" y="3908"/>
                  <a:pt x="7390718" y="0"/>
                </a:cubicBezTo>
                <a:cubicBezTo>
                  <a:pt x="7608489" y="7732"/>
                  <a:pt x="7781241" y="53340"/>
                  <a:pt x="7945873" y="0"/>
                </a:cubicBezTo>
                <a:cubicBezTo>
                  <a:pt x="8113687" y="-28842"/>
                  <a:pt x="8366549" y="3292"/>
                  <a:pt x="8501027" y="0"/>
                </a:cubicBezTo>
                <a:cubicBezTo>
                  <a:pt x="8622508" y="1655"/>
                  <a:pt x="8830315" y="2667"/>
                  <a:pt x="8928496" y="0"/>
                </a:cubicBezTo>
                <a:cubicBezTo>
                  <a:pt x="9026677" y="-2667"/>
                  <a:pt x="9266833" y="-7687"/>
                  <a:pt x="9373413" y="0"/>
                </a:cubicBezTo>
                <a:cubicBezTo>
                  <a:pt x="9655942" y="2631"/>
                  <a:pt x="9715740" y="-27096"/>
                  <a:pt x="9928568" y="0"/>
                </a:cubicBezTo>
                <a:cubicBezTo>
                  <a:pt x="10134762" y="80814"/>
                  <a:pt x="10956984" y="14397"/>
                  <a:pt x="11250365" y="0"/>
                </a:cubicBezTo>
                <a:cubicBezTo>
                  <a:pt x="11599128" y="-100005"/>
                  <a:pt x="11820045" y="193438"/>
                  <a:pt x="11926354" y="675989"/>
                </a:cubicBezTo>
                <a:cubicBezTo>
                  <a:pt x="11951326" y="810324"/>
                  <a:pt x="11958874" y="1174765"/>
                  <a:pt x="11926354" y="1300082"/>
                </a:cubicBezTo>
                <a:cubicBezTo>
                  <a:pt x="11943294" y="1443882"/>
                  <a:pt x="11915479" y="1774822"/>
                  <a:pt x="11926354" y="2086982"/>
                </a:cubicBezTo>
                <a:cubicBezTo>
                  <a:pt x="11914783" y="2432179"/>
                  <a:pt x="11949571" y="2539904"/>
                  <a:pt x="11926354" y="2711075"/>
                </a:cubicBezTo>
                <a:cubicBezTo>
                  <a:pt x="11863818" y="2917134"/>
                  <a:pt x="11965038" y="3253484"/>
                  <a:pt x="11926354" y="3497975"/>
                </a:cubicBezTo>
                <a:cubicBezTo>
                  <a:pt x="11901314" y="3759367"/>
                  <a:pt x="11926092" y="3898794"/>
                  <a:pt x="11926354" y="4013530"/>
                </a:cubicBezTo>
                <a:cubicBezTo>
                  <a:pt x="11924779" y="4127764"/>
                  <a:pt x="11901239" y="4471160"/>
                  <a:pt x="11926354" y="4637623"/>
                </a:cubicBezTo>
                <a:cubicBezTo>
                  <a:pt x="11933721" y="4796970"/>
                  <a:pt x="11917771" y="5045215"/>
                  <a:pt x="11926354" y="5261716"/>
                </a:cubicBezTo>
                <a:cubicBezTo>
                  <a:pt x="11932583" y="5480086"/>
                  <a:pt x="11885640" y="5776543"/>
                  <a:pt x="11926354" y="6102885"/>
                </a:cubicBezTo>
                <a:cubicBezTo>
                  <a:pt x="11790995" y="6450566"/>
                  <a:pt x="11556808" y="6800685"/>
                  <a:pt x="11250365" y="6778874"/>
                </a:cubicBezTo>
                <a:cubicBezTo>
                  <a:pt x="10889166" y="6780814"/>
                  <a:pt x="10734213" y="6748610"/>
                  <a:pt x="10483723" y="6778874"/>
                </a:cubicBezTo>
                <a:cubicBezTo>
                  <a:pt x="10250468" y="6790193"/>
                  <a:pt x="10224709" y="6781362"/>
                  <a:pt x="10034312" y="6778874"/>
                </a:cubicBezTo>
                <a:cubicBezTo>
                  <a:pt x="9841528" y="6776574"/>
                  <a:pt x="9859096" y="6783613"/>
                  <a:pt x="9690645" y="6778874"/>
                </a:cubicBezTo>
                <a:cubicBezTo>
                  <a:pt x="9515404" y="6788537"/>
                  <a:pt x="9371582" y="6805106"/>
                  <a:pt x="9135490" y="6778874"/>
                </a:cubicBezTo>
                <a:cubicBezTo>
                  <a:pt x="8930243" y="6788752"/>
                  <a:pt x="8861397" y="6763041"/>
                  <a:pt x="8686079" y="6778874"/>
                </a:cubicBezTo>
                <a:cubicBezTo>
                  <a:pt x="8522133" y="6775906"/>
                  <a:pt x="8426899" y="6767483"/>
                  <a:pt x="8342412" y="6778874"/>
                </a:cubicBezTo>
                <a:cubicBezTo>
                  <a:pt x="8233950" y="6716288"/>
                  <a:pt x="7920655" y="6755264"/>
                  <a:pt x="7575769" y="6778874"/>
                </a:cubicBezTo>
                <a:cubicBezTo>
                  <a:pt x="7210134" y="6759730"/>
                  <a:pt x="7172197" y="6777858"/>
                  <a:pt x="6914871" y="6778874"/>
                </a:cubicBezTo>
                <a:cubicBezTo>
                  <a:pt x="6658132" y="6776350"/>
                  <a:pt x="6569121" y="6776815"/>
                  <a:pt x="6253972" y="6778874"/>
                </a:cubicBezTo>
                <a:cubicBezTo>
                  <a:pt x="5923294" y="6791726"/>
                  <a:pt x="5870536" y="6779682"/>
                  <a:pt x="5698818" y="6778874"/>
                </a:cubicBezTo>
                <a:cubicBezTo>
                  <a:pt x="5551372" y="6768277"/>
                  <a:pt x="5301786" y="6800297"/>
                  <a:pt x="5143663" y="6778874"/>
                </a:cubicBezTo>
                <a:cubicBezTo>
                  <a:pt x="4920358" y="6741410"/>
                  <a:pt x="4632249" y="6838693"/>
                  <a:pt x="4377021" y="6778874"/>
                </a:cubicBezTo>
                <a:cubicBezTo>
                  <a:pt x="4092692" y="6764322"/>
                  <a:pt x="4014829" y="6798243"/>
                  <a:pt x="3821866" y="6778874"/>
                </a:cubicBezTo>
                <a:cubicBezTo>
                  <a:pt x="3636186" y="6761782"/>
                  <a:pt x="3561457" y="6789688"/>
                  <a:pt x="3478199" y="6778874"/>
                </a:cubicBezTo>
                <a:cubicBezTo>
                  <a:pt x="3411982" y="6771515"/>
                  <a:pt x="3129448" y="6777052"/>
                  <a:pt x="2817300" y="6778874"/>
                </a:cubicBezTo>
                <a:cubicBezTo>
                  <a:pt x="2494581" y="6787247"/>
                  <a:pt x="2477473" y="6775719"/>
                  <a:pt x="2367889" y="6778874"/>
                </a:cubicBezTo>
                <a:cubicBezTo>
                  <a:pt x="2260854" y="6772186"/>
                  <a:pt x="2179931" y="6788773"/>
                  <a:pt x="2024222" y="6778874"/>
                </a:cubicBezTo>
                <a:cubicBezTo>
                  <a:pt x="1842024" y="6780742"/>
                  <a:pt x="1749592" y="6786442"/>
                  <a:pt x="1680555" y="6778874"/>
                </a:cubicBezTo>
                <a:cubicBezTo>
                  <a:pt x="1616059" y="6800202"/>
                  <a:pt x="1058711" y="6805320"/>
                  <a:pt x="675989" y="6778874"/>
                </a:cubicBezTo>
                <a:cubicBezTo>
                  <a:pt x="413905" y="6758358"/>
                  <a:pt x="23142" y="6462932"/>
                  <a:pt x="0" y="6102885"/>
                </a:cubicBezTo>
                <a:cubicBezTo>
                  <a:pt x="-4822" y="5786747"/>
                  <a:pt x="-15548" y="5627975"/>
                  <a:pt x="0" y="5370254"/>
                </a:cubicBezTo>
                <a:cubicBezTo>
                  <a:pt x="-14557" y="5089420"/>
                  <a:pt x="-39330" y="4782210"/>
                  <a:pt x="0" y="4583354"/>
                </a:cubicBezTo>
                <a:cubicBezTo>
                  <a:pt x="49096" y="4378939"/>
                  <a:pt x="-33689" y="3984277"/>
                  <a:pt x="0" y="3796454"/>
                </a:cubicBezTo>
                <a:cubicBezTo>
                  <a:pt x="-745" y="3556006"/>
                  <a:pt x="29779" y="3362969"/>
                  <a:pt x="0" y="3172361"/>
                </a:cubicBezTo>
                <a:cubicBezTo>
                  <a:pt x="-49045" y="2958220"/>
                  <a:pt x="3622" y="2694400"/>
                  <a:pt x="0" y="2493999"/>
                </a:cubicBezTo>
                <a:cubicBezTo>
                  <a:pt x="14724" y="2294137"/>
                  <a:pt x="-43255" y="2097504"/>
                  <a:pt x="0" y="1978444"/>
                </a:cubicBezTo>
                <a:cubicBezTo>
                  <a:pt x="45203" y="1883091"/>
                  <a:pt x="-47925" y="1551539"/>
                  <a:pt x="0" y="1300082"/>
                </a:cubicBezTo>
                <a:cubicBezTo>
                  <a:pt x="-1974" y="989490"/>
                  <a:pt x="42119" y="842992"/>
                  <a:pt x="0" y="675989"/>
                </a:cubicBezTo>
                <a:close/>
              </a:path>
              <a:path w="11926354" h="6778874" stroke="0" extrusionOk="0">
                <a:moveTo>
                  <a:pt x="0" y="675989"/>
                </a:moveTo>
                <a:cubicBezTo>
                  <a:pt x="92029" y="342143"/>
                  <a:pt x="324971" y="27759"/>
                  <a:pt x="675989" y="0"/>
                </a:cubicBezTo>
                <a:cubicBezTo>
                  <a:pt x="990832" y="25017"/>
                  <a:pt x="1343541" y="-18851"/>
                  <a:pt x="1548375" y="0"/>
                </a:cubicBezTo>
                <a:cubicBezTo>
                  <a:pt x="1757108" y="12864"/>
                  <a:pt x="1746589" y="18544"/>
                  <a:pt x="1892042" y="0"/>
                </a:cubicBezTo>
                <a:cubicBezTo>
                  <a:pt x="2082784" y="-45612"/>
                  <a:pt x="2386759" y="-65352"/>
                  <a:pt x="2658685" y="0"/>
                </a:cubicBezTo>
                <a:cubicBezTo>
                  <a:pt x="2908088" y="29913"/>
                  <a:pt x="2951429" y="-16038"/>
                  <a:pt x="3108095" y="0"/>
                </a:cubicBezTo>
                <a:cubicBezTo>
                  <a:pt x="3230637" y="62263"/>
                  <a:pt x="3727659" y="-26462"/>
                  <a:pt x="3980482" y="0"/>
                </a:cubicBezTo>
                <a:cubicBezTo>
                  <a:pt x="4269449" y="-16522"/>
                  <a:pt x="4655019" y="25478"/>
                  <a:pt x="4852868" y="0"/>
                </a:cubicBezTo>
                <a:cubicBezTo>
                  <a:pt x="5064028" y="-34543"/>
                  <a:pt x="5089147" y="-21331"/>
                  <a:pt x="5302279" y="0"/>
                </a:cubicBezTo>
                <a:cubicBezTo>
                  <a:pt x="5494643" y="3355"/>
                  <a:pt x="5627191" y="10040"/>
                  <a:pt x="5963177" y="0"/>
                </a:cubicBezTo>
                <a:cubicBezTo>
                  <a:pt x="6325023" y="35286"/>
                  <a:pt x="6652362" y="-46662"/>
                  <a:pt x="6835563" y="0"/>
                </a:cubicBezTo>
                <a:cubicBezTo>
                  <a:pt x="7039660" y="24786"/>
                  <a:pt x="7133565" y="-32990"/>
                  <a:pt x="7284974" y="0"/>
                </a:cubicBezTo>
                <a:cubicBezTo>
                  <a:pt x="7455099" y="10367"/>
                  <a:pt x="7597850" y="16515"/>
                  <a:pt x="7840129" y="0"/>
                </a:cubicBezTo>
                <a:cubicBezTo>
                  <a:pt x="8057664" y="15479"/>
                  <a:pt x="8266861" y="-50960"/>
                  <a:pt x="8712515" y="0"/>
                </a:cubicBezTo>
                <a:cubicBezTo>
                  <a:pt x="9139592" y="1276"/>
                  <a:pt x="9015649" y="-27797"/>
                  <a:pt x="9267670" y="0"/>
                </a:cubicBezTo>
                <a:cubicBezTo>
                  <a:pt x="9541429" y="-1541"/>
                  <a:pt x="9668277" y="-28622"/>
                  <a:pt x="10034312" y="0"/>
                </a:cubicBezTo>
                <a:cubicBezTo>
                  <a:pt x="10402267" y="52179"/>
                  <a:pt x="10824178" y="-130451"/>
                  <a:pt x="11250365" y="0"/>
                </a:cubicBezTo>
                <a:cubicBezTo>
                  <a:pt x="11528499" y="-122704"/>
                  <a:pt x="11996812" y="190079"/>
                  <a:pt x="11926354" y="675989"/>
                </a:cubicBezTo>
                <a:cubicBezTo>
                  <a:pt x="11927178" y="818612"/>
                  <a:pt x="11931704" y="1118960"/>
                  <a:pt x="11926354" y="1300082"/>
                </a:cubicBezTo>
                <a:cubicBezTo>
                  <a:pt x="11925491" y="1460377"/>
                  <a:pt x="11900753" y="1748627"/>
                  <a:pt x="11926354" y="1924175"/>
                </a:cubicBezTo>
                <a:cubicBezTo>
                  <a:pt x="11899769" y="2073839"/>
                  <a:pt x="11920942" y="2245253"/>
                  <a:pt x="11926354" y="2439730"/>
                </a:cubicBezTo>
                <a:cubicBezTo>
                  <a:pt x="11943513" y="2610139"/>
                  <a:pt x="11913232" y="2758813"/>
                  <a:pt x="11926354" y="3063823"/>
                </a:cubicBezTo>
                <a:cubicBezTo>
                  <a:pt x="11902720" y="3332476"/>
                  <a:pt x="11911808" y="3404544"/>
                  <a:pt x="11926354" y="3742185"/>
                </a:cubicBezTo>
                <a:cubicBezTo>
                  <a:pt x="11955381" y="4071360"/>
                  <a:pt x="11944665" y="4039041"/>
                  <a:pt x="11926354" y="4257740"/>
                </a:cubicBezTo>
                <a:cubicBezTo>
                  <a:pt x="11937662" y="4473444"/>
                  <a:pt x="11946771" y="4625957"/>
                  <a:pt x="11926354" y="4881833"/>
                </a:cubicBezTo>
                <a:cubicBezTo>
                  <a:pt x="11914639" y="5113063"/>
                  <a:pt x="11875876" y="5882803"/>
                  <a:pt x="11926354" y="6102885"/>
                </a:cubicBezTo>
                <a:cubicBezTo>
                  <a:pt x="11981270" y="6429730"/>
                  <a:pt x="11519971" y="6872444"/>
                  <a:pt x="11250365" y="6778874"/>
                </a:cubicBezTo>
                <a:cubicBezTo>
                  <a:pt x="11087915" y="6745806"/>
                  <a:pt x="10956582" y="6832350"/>
                  <a:pt x="10695210" y="6778874"/>
                </a:cubicBezTo>
                <a:cubicBezTo>
                  <a:pt x="10488927" y="6702917"/>
                  <a:pt x="10226553" y="6763102"/>
                  <a:pt x="9822824" y="6778874"/>
                </a:cubicBezTo>
                <a:cubicBezTo>
                  <a:pt x="9442557" y="6804482"/>
                  <a:pt x="9341000" y="6767618"/>
                  <a:pt x="9161926" y="6778874"/>
                </a:cubicBezTo>
                <a:cubicBezTo>
                  <a:pt x="8961051" y="6776761"/>
                  <a:pt x="8936433" y="6786880"/>
                  <a:pt x="8818259" y="6778874"/>
                </a:cubicBezTo>
                <a:cubicBezTo>
                  <a:pt x="8687758" y="6782500"/>
                  <a:pt x="8398508" y="6738922"/>
                  <a:pt x="8157360" y="6778874"/>
                </a:cubicBezTo>
                <a:cubicBezTo>
                  <a:pt x="7850296" y="6791590"/>
                  <a:pt x="7634727" y="6807669"/>
                  <a:pt x="7284974" y="6778874"/>
                </a:cubicBezTo>
                <a:cubicBezTo>
                  <a:pt x="6962073" y="6752524"/>
                  <a:pt x="6835080" y="6771975"/>
                  <a:pt x="6624076" y="6778874"/>
                </a:cubicBezTo>
                <a:cubicBezTo>
                  <a:pt x="6428862" y="6776501"/>
                  <a:pt x="6427186" y="6773101"/>
                  <a:pt x="6280408" y="6778874"/>
                </a:cubicBezTo>
                <a:cubicBezTo>
                  <a:pt x="6142006" y="6775514"/>
                  <a:pt x="6044382" y="6779732"/>
                  <a:pt x="5936741" y="6778874"/>
                </a:cubicBezTo>
                <a:cubicBezTo>
                  <a:pt x="5818564" y="6753682"/>
                  <a:pt x="5567505" y="6867158"/>
                  <a:pt x="5275843" y="6778874"/>
                </a:cubicBezTo>
                <a:cubicBezTo>
                  <a:pt x="5011885" y="6749013"/>
                  <a:pt x="4878610" y="6788741"/>
                  <a:pt x="4614944" y="6778874"/>
                </a:cubicBezTo>
                <a:cubicBezTo>
                  <a:pt x="4366713" y="6759308"/>
                  <a:pt x="4410345" y="6769565"/>
                  <a:pt x="4271277" y="6778874"/>
                </a:cubicBezTo>
                <a:cubicBezTo>
                  <a:pt x="4112947" y="6758597"/>
                  <a:pt x="3851581" y="6796757"/>
                  <a:pt x="3716122" y="6778874"/>
                </a:cubicBezTo>
                <a:cubicBezTo>
                  <a:pt x="3583843" y="6745947"/>
                  <a:pt x="3346372" y="6803052"/>
                  <a:pt x="3055224" y="6778874"/>
                </a:cubicBezTo>
                <a:cubicBezTo>
                  <a:pt x="2760624" y="6763475"/>
                  <a:pt x="2845442" y="6770589"/>
                  <a:pt x="2711556" y="6778874"/>
                </a:cubicBezTo>
                <a:cubicBezTo>
                  <a:pt x="2566325" y="6845694"/>
                  <a:pt x="2273215" y="6771021"/>
                  <a:pt x="1839170" y="6778874"/>
                </a:cubicBezTo>
                <a:cubicBezTo>
                  <a:pt x="1442077" y="6788233"/>
                  <a:pt x="1557040" y="6755429"/>
                  <a:pt x="1389759" y="6778874"/>
                </a:cubicBezTo>
                <a:cubicBezTo>
                  <a:pt x="1183771" y="6730779"/>
                  <a:pt x="926012" y="6770209"/>
                  <a:pt x="675989" y="6778874"/>
                </a:cubicBezTo>
                <a:cubicBezTo>
                  <a:pt x="277188" y="6801335"/>
                  <a:pt x="4130" y="6562144"/>
                  <a:pt x="0" y="6102885"/>
                </a:cubicBezTo>
                <a:cubicBezTo>
                  <a:pt x="-13018" y="5915373"/>
                  <a:pt x="-4190" y="5834579"/>
                  <a:pt x="0" y="5587330"/>
                </a:cubicBezTo>
                <a:cubicBezTo>
                  <a:pt x="-3779" y="5331021"/>
                  <a:pt x="31815" y="5234223"/>
                  <a:pt x="0" y="5017506"/>
                </a:cubicBezTo>
                <a:cubicBezTo>
                  <a:pt x="-24955" y="4798345"/>
                  <a:pt x="14378" y="4637270"/>
                  <a:pt x="0" y="4393413"/>
                </a:cubicBezTo>
                <a:cubicBezTo>
                  <a:pt x="-27205" y="4129307"/>
                  <a:pt x="-46322" y="3961383"/>
                  <a:pt x="0" y="3715051"/>
                </a:cubicBezTo>
                <a:cubicBezTo>
                  <a:pt x="42195" y="3494453"/>
                  <a:pt x="-24068" y="3245629"/>
                  <a:pt x="0" y="3090958"/>
                </a:cubicBezTo>
                <a:cubicBezTo>
                  <a:pt x="63333" y="2955751"/>
                  <a:pt x="-21929" y="2647522"/>
                  <a:pt x="0" y="2466865"/>
                </a:cubicBezTo>
                <a:cubicBezTo>
                  <a:pt x="27169" y="2242392"/>
                  <a:pt x="-53469" y="1888506"/>
                  <a:pt x="0" y="1734234"/>
                </a:cubicBezTo>
                <a:cubicBezTo>
                  <a:pt x="-75415" y="1562452"/>
                  <a:pt x="-25145" y="1095298"/>
                  <a:pt x="0" y="675989"/>
                </a:cubicBezTo>
                <a:close/>
              </a:path>
              <a:path w="11926354" h="6778874" fill="none" stroke="0" extrusionOk="0">
                <a:moveTo>
                  <a:pt x="0" y="675989"/>
                </a:moveTo>
                <a:cubicBezTo>
                  <a:pt x="101997" y="312676"/>
                  <a:pt x="377279" y="81023"/>
                  <a:pt x="675989" y="0"/>
                </a:cubicBezTo>
                <a:cubicBezTo>
                  <a:pt x="826404" y="22093"/>
                  <a:pt x="987535" y="-16287"/>
                  <a:pt x="1125400" y="0"/>
                </a:cubicBezTo>
                <a:cubicBezTo>
                  <a:pt x="1190228" y="-30205"/>
                  <a:pt x="1642612" y="-10830"/>
                  <a:pt x="1997786" y="0"/>
                </a:cubicBezTo>
                <a:cubicBezTo>
                  <a:pt x="2394603" y="-53918"/>
                  <a:pt x="2660433" y="-32053"/>
                  <a:pt x="2870172" y="0"/>
                </a:cubicBezTo>
                <a:cubicBezTo>
                  <a:pt x="3070507" y="28335"/>
                  <a:pt x="3203984" y="-11549"/>
                  <a:pt x="3425327" y="0"/>
                </a:cubicBezTo>
                <a:cubicBezTo>
                  <a:pt x="3598496" y="-58850"/>
                  <a:pt x="3861294" y="8140"/>
                  <a:pt x="4191969" y="0"/>
                </a:cubicBezTo>
                <a:cubicBezTo>
                  <a:pt x="4449125" y="8963"/>
                  <a:pt x="4647189" y="152"/>
                  <a:pt x="4958611" y="0"/>
                </a:cubicBezTo>
                <a:cubicBezTo>
                  <a:pt x="5253521" y="24620"/>
                  <a:pt x="5369610" y="11153"/>
                  <a:pt x="5513766" y="0"/>
                </a:cubicBezTo>
                <a:cubicBezTo>
                  <a:pt x="5648681" y="30808"/>
                  <a:pt x="5875186" y="24068"/>
                  <a:pt x="6068921" y="0"/>
                </a:cubicBezTo>
                <a:cubicBezTo>
                  <a:pt x="6250854" y="10689"/>
                  <a:pt x="6469561" y="28256"/>
                  <a:pt x="6624076" y="0"/>
                </a:cubicBezTo>
                <a:cubicBezTo>
                  <a:pt x="6778713" y="-45030"/>
                  <a:pt x="7194051" y="-1714"/>
                  <a:pt x="7390718" y="0"/>
                </a:cubicBezTo>
                <a:cubicBezTo>
                  <a:pt x="7596478" y="9573"/>
                  <a:pt x="7783529" y="45314"/>
                  <a:pt x="7945873" y="0"/>
                </a:cubicBezTo>
                <a:cubicBezTo>
                  <a:pt x="8103364" y="-52399"/>
                  <a:pt x="8303600" y="-27079"/>
                  <a:pt x="8501027" y="0"/>
                </a:cubicBezTo>
                <a:cubicBezTo>
                  <a:pt x="8621206" y="-12615"/>
                  <a:pt x="8860570" y="-14417"/>
                  <a:pt x="8954668" y="0"/>
                </a:cubicBezTo>
                <a:cubicBezTo>
                  <a:pt x="9048766" y="14417"/>
                  <a:pt x="9176343" y="-12752"/>
                  <a:pt x="9373413" y="0"/>
                </a:cubicBezTo>
                <a:cubicBezTo>
                  <a:pt x="9656192" y="-6529"/>
                  <a:pt x="9724118" y="-14290"/>
                  <a:pt x="9928568" y="0"/>
                </a:cubicBezTo>
                <a:cubicBezTo>
                  <a:pt x="10108164" y="70895"/>
                  <a:pt x="10959105" y="-6856"/>
                  <a:pt x="11250365" y="0"/>
                </a:cubicBezTo>
                <a:cubicBezTo>
                  <a:pt x="11607516" y="-33716"/>
                  <a:pt x="11891690" y="283387"/>
                  <a:pt x="11926354" y="675989"/>
                </a:cubicBezTo>
                <a:cubicBezTo>
                  <a:pt x="11915287" y="821265"/>
                  <a:pt x="11973453" y="1153052"/>
                  <a:pt x="11926354" y="1300082"/>
                </a:cubicBezTo>
                <a:cubicBezTo>
                  <a:pt x="11955714" y="1444782"/>
                  <a:pt x="11937730" y="1735692"/>
                  <a:pt x="11926354" y="2086982"/>
                </a:cubicBezTo>
                <a:cubicBezTo>
                  <a:pt x="11925550" y="2426863"/>
                  <a:pt x="11930518" y="2523805"/>
                  <a:pt x="11926354" y="2711075"/>
                </a:cubicBezTo>
                <a:cubicBezTo>
                  <a:pt x="11914990" y="2848679"/>
                  <a:pt x="11944198" y="3253959"/>
                  <a:pt x="11926354" y="3497975"/>
                </a:cubicBezTo>
                <a:cubicBezTo>
                  <a:pt x="11911834" y="3762799"/>
                  <a:pt x="11920640" y="3884365"/>
                  <a:pt x="11926354" y="4013530"/>
                </a:cubicBezTo>
                <a:cubicBezTo>
                  <a:pt x="11929905" y="4122893"/>
                  <a:pt x="11915838" y="4441262"/>
                  <a:pt x="11926354" y="4637623"/>
                </a:cubicBezTo>
                <a:cubicBezTo>
                  <a:pt x="11949754" y="4789897"/>
                  <a:pt x="11915864" y="5046069"/>
                  <a:pt x="11926354" y="5261716"/>
                </a:cubicBezTo>
                <a:cubicBezTo>
                  <a:pt x="11958636" y="5478770"/>
                  <a:pt x="11842384" y="5815037"/>
                  <a:pt x="11926354" y="6102885"/>
                </a:cubicBezTo>
                <a:cubicBezTo>
                  <a:pt x="11870794" y="6418726"/>
                  <a:pt x="11609289" y="6793027"/>
                  <a:pt x="11250365" y="6778874"/>
                </a:cubicBezTo>
                <a:cubicBezTo>
                  <a:pt x="10873221" y="6785727"/>
                  <a:pt x="10734524" y="6784753"/>
                  <a:pt x="10483723" y="6778874"/>
                </a:cubicBezTo>
                <a:cubicBezTo>
                  <a:pt x="10255126" y="6785265"/>
                  <a:pt x="10222429" y="6778220"/>
                  <a:pt x="10034312" y="6778874"/>
                </a:cubicBezTo>
                <a:cubicBezTo>
                  <a:pt x="9846817" y="6772656"/>
                  <a:pt x="9859326" y="6785523"/>
                  <a:pt x="9690645" y="6778874"/>
                </a:cubicBezTo>
                <a:cubicBezTo>
                  <a:pt x="9516942" y="6768578"/>
                  <a:pt x="9350951" y="6762604"/>
                  <a:pt x="9135490" y="6778874"/>
                </a:cubicBezTo>
                <a:cubicBezTo>
                  <a:pt x="8916936" y="6789104"/>
                  <a:pt x="8847488" y="6752534"/>
                  <a:pt x="8686079" y="6778874"/>
                </a:cubicBezTo>
                <a:cubicBezTo>
                  <a:pt x="8535063" y="6791497"/>
                  <a:pt x="8443568" y="6774114"/>
                  <a:pt x="8342412" y="6778874"/>
                </a:cubicBezTo>
                <a:cubicBezTo>
                  <a:pt x="8234309" y="6769661"/>
                  <a:pt x="7864751" y="6811708"/>
                  <a:pt x="7575769" y="6778874"/>
                </a:cubicBezTo>
                <a:cubicBezTo>
                  <a:pt x="7216572" y="6756571"/>
                  <a:pt x="7169477" y="6781432"/>
                  <a:pt x="6914871" y="6778874"/>
                </a:cubicBezTo>
                <a:cubicBezTo>
                  <a:pt x="6653619" y="6769039"/>
                  <a:pt x="6580077" y="6776440"/>
                  <a:pt x="6253972" y="6778874"/>
                </a:cubicBezTo>
                <a:cubicBezTo>
                  <a:pt x="5920773" y="6774846"/>
                  <a:pt x="5865586" y="6787564"/>
                  <a:pt x="5698818" y="6778874"/>
                </a:cubicBezTo>
                <a:cubicBezTo>
                  <a:pt x="5500055" y="6795720"/>
                  <a:pt x="5337693" y="6812883"/>
                  <a:pt x="5143663" y="6778874"/>
                </a:cubicBezTo>
                <a:cubicBezTo>
                  <a:pt x="4951914" y="6741084"/>
                  <a:pt x="4673465" y="6819009"/>
                  <a:pt x="4377021" y="6778874"/>
                </a:cubicBezTo>
                <a:cubicBezTo>
                  <a:pt x="4073290" y="6758370"/>
                  <a:pt x="4007893" y="6795733"/>
                  <a:pt x="3821866" y="6778874"/>
                </a:cubicBezTo>
                <a:cubicBezTo>
                  <a:pt x="3640967" y="6761112"/>
                  <a:pt x="3553954" y="6792113"/>
                  <a:pt x="3478199" y="6778874"/>
                </a:cubicBezTo>
                <a:cubicBezTo>
                  <a:pt x="3403987" y="6762262"/>
                  <a:pt x="3101423" y="6744257"/>
                  <a:pt x="2817300" y="6778874"/>
                </a:cubicBezTo>
                <a:cubicBezTo>
                  <a:pt x="2498428" y="6788309"/>
                  <a:pt x="2483207" y="6777695"/>
                  <a:pt x="2367889" y="6778874"/>
                </a:cubicBezTo>
                <a:cubicBezTo>
                  <a:pt x="2255720" y="6773215"/>
                  <a:pt x="2191023" y="6795814"/>
                  <a:pt x="2024222" y="6778874"/>
                </a:cubicBezTo>
                <a:cubicBezTo>
                  <a:pt x="1850451" y="6770274"/>
                  <a:pt x="1746112" y="6806580"/>
                  <a:pt x="1680555" y="6778874"/>
                </a:cubicBezTo>
                <a:cubicBezTo>
                  <a:pt x="1551897" y="6767337"/>
                  <a:pt x="1084582" y="6726359"/>
                  <a:pt x="675989" y="6778874"/>
                </a:cubicBezTo>
                <a:cubicBezTo>
                  <a:pt x="369714" y="6843969"/>
                  <a:pt x="-19906" y="6404291"/>
                  <a:pt x="0" y="6102885"/>
                </a:cubicBezTo>
                <a:cubicBezTo>
                  <a:pt x="-29343" y="5761131"/>
                  <a:pt x="11937" y="5598123"/>
                  <a:pt x="0" y="5370254"/>
                </a:cubicBezTo>
                <a:cubicBezTo>
                  <a:pt x="1567" y="5112134"/>
                  <a:pt x="-38508" y="4793704"/>
                  <a:pt x="0" y="4583354"/>
                </a:cubicBezTo>
                <a:cubicBezTo>
                  <a:pt x="18209" y="4369608"/>
                  <a:pt x="-30632" y="4085722"/>
                  <a:pt x="0" y="3796454"/>
                </a:cubicBezTo>
                <a:cubicBezTo>
                  <a:pt x="-32735" y="3546561"/>
                  <a:pt x="20765" y="3375833"/>
                  <a:pt x="0" y="3172361"/>
                </a:cubicBezTo>
                <a:cubicBezTo>
                  <a:pt x="-32486" y="2957454"/>
                  <a:pt x="-12850" y="2693677"/>
                  <a:pt x="0" y="2493999"/>
                </a:cubicBezTo>
                <a:cubicBezTo>
                  <a:pt x="9839" y="2318412"/>
                  <a:pt x="-26928" y="2091502"/>
                  <a:pt x="0" y="1978444"/>
                </a:cubicBezTo>
                <a:cubicBezTo>
                  <a:pt x="-8793" y="1908631"/>
                  <a:pt x="-5850" y="1554543"/>
                  <a:pt x="0" y="1300082"/>
                </a:cubicBezTo>
                <a:cubicBezTo>
                  <a:pt x="23302" y="1020766"/>
                  <a:pt x="40090" y="808984"/>
                  <a:pt x="0" y="67598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926354"/>
                      <a:gd name="connsiteY0" fmla="*/ 675989 h 6778874"/>
                      <a:gd name="connsiteX1" fmla="*/ 675989 w 11926354"/>
                      <a:gd name="connsiteY1" fmla="*/ 0 h 6778874"/>
                      <a:gd name="connsiteX2" fmla="*/ 1125400 w 11926354"/>
                      <a:gd name="connsiteY2" fmla="*/ 0 h 6778874"/>
                      <a:gd name="connsiteX3" fmla="*/ 1997786 w 11926354"/>
                      <a:gd name="connsiteY3" fmla="*/ 0 h 6778874"/>
                      <a:gd name="connsiteX4" fmla="*/ 2870172 w 11926354"/>
                      <a:gd name="connsiteY4" fmla="*/ 0 h 6778874"/>
                      <a:gd name="connsiteX5" fmla="*/ 3425327 w 11926354"/>
                      <a:gd name="connsiteY5" fmla="*/ 0 h 6778874"/>
                      <a:gd name="connsiteX6" fmla="*/ 4191969 w 11926354"/>
                      <a:gd name="connsiteY6" fmla="*/ 0 h 6778874"/>
                      <a:gd name="connsiteX7" fmla="*/ 4958611 w 11926354"/>
                      <a:gd name="connsiteY7" fmla="*/ 0 h 6778874"/>
                      <a:gd name="connsiteX8" fmla="*/ 5513766 w 11926354"/>
                      <a:gd name="connsiteY8" fmla="*/ 0 h 6778874"/>
                      <a:gd name="connsiteX9" fmla="*/ 6068921 w 11926354"/>
                      <a:gd name="connsiteY9" fmla="*/ 0 h 6778874"/>
                      <a:gd name="connsiteX10" fmla="*/ 6624076 w 11926354"/>
                      <a:gd name="connsiteY10" fmla="*/ 0 h 6778874"/>
                      <a:gd name="connsiteX11" fmla="*/ 7390718 w 11926354"/>
                      <a:gd name="connsiteY11" fmla="*/ 0 h 6778874"/>
                      <a:gd name="connsiteX12" fmla="*/ 7945873 w 11926354"/>
                      <a:gd name="connsiteY12" fmla="*/ 0 h 6778874"/>
                      <a:gd name="connsiteX13" fmla="*/ 8501027 w 11926354"/>
                      <a:gd name="connsiteY13" fmla="*/ 0 h 6778874"/>
                      <a:gd name="connsiteX14" fmla="*/ 9373413 w 11926354"/>
                      <a:gd name="connsiteY14" fmla="*/ 0 h 6778874"/>
                      <a:gd name="connsiteX15" fmla="*/ 9928568 w 11926354"/>
                      <a:gd name="connsiteY15" fmla="*/ 0 h 6778874"/>
                      <a:gd name="connsiteX16" fmla="*/ 11250365 w 11926354"/>
                      <a:gd name="connsiteY16" fmla="*/ 0 h 6778874"/>
                      <a:gd name="connsiteX17" fmla="*/ 11926354 w 11926354"/>
                      <a:gd name="connsiteY17" fmla="*/ 675989 h 6778874"/>
                      <a:gd name="connsiteX18" fmla="*/ 11926354 w 11926354"/>
                      <a:gd name="connsiteY18" fmla="*/ 1300082 h 6778874"/>
                      <a:gd name="connsiteX19" fmla="*/ 11926354 w 11926354"/>
                      <a:gd name="connsiteY19" fmla="*/ 2086982 h 6778874"/>
                      <a:gd name="connsiteX20" fmla="*/ 11926354 w 11926354"/>
                      <a:gd name="connsiteY20" fmla="*/ 2711075 h 6778874"/>
                      <a:gd name="connsiteX21" fmla="*/ 11926354 w 11926354"/>
                      <a:gd name="connsiteY21" fmla="*/ 3497975 h 6778874"/>
                      <a:gd name="connsiteX22" fmla="*/ 11926354 w 11926354"/>
                      <a:gd name="connsiteY22" fmla="*/ 4013530 h 6778874"/>
                      <a:gd name="connsiteX23" fmla="*/ 11926354 w 11926354"/>
                      <a:gd name="connsiteY23" fmla="*/ 4637623 h 6778874"/>
                      <a:gd name="connsiteX24" fmla="*/ 11926354 w 11926354"/>
                      <a:gd name="connsiteY24" fmla="*/ 5261716 h 6778874"/>
                      <a:gd name="connsiteX25" fmla="*/ 11926354 w 11926354"/>
                      <a:gd name="connsiteY25" fmla="*/ 6102885 h 6778874"/>
                      <a:gd name="connsiteX26" fmla="*/ 11250365 w 11926354"/>
                      <a:gd name="connsiteY26" fmla="*/ 6778874 h 6778874"/>
                      <a:gd name="connsiteX27" fmla="*/ 10483723 w 11926354"/>
                      <a:gd name="connsiteY27" fmla="*/ 6778874 h 6778874"/>
                      <a:gd name="connsiteX28" fmla="*/ 10034312 w 11926354"/>
                      <a:gd name="connsiteY28" fmla="*/ 6778874 h 6778874"/>
                      <a:gd name="connsiteX29" fmla="*/ 9690645 w 11926354"/>
                      <a:gd name="connsiteY29" fmla="*/ 6778874 h 6778874"/>
                      <a:gd name="connsiteX30" fmla="*/ 9135490 w 11926354"/>
                      <a:gd name="connsiteY30" fmla="*/ 6778874 h 6778874"/>
                      <a:gd name="connsiteX31" fmla="*/ 8686079 w 11926354"/>
                      <a:gd name="connsiteY31" fmla="*/ 6778874 h 6778874"/>
                      <a:gd name="connsiteX32" fmla="*/ 8342412 w 11926354"/>
                      <a:gd name="connsiteY32" fmla="*/ 6778874 h 6778874"/>
                      <a:gd name="connsiteX33" fmla="*/ 7575769 w 11926354"/>
                      <a:gd name="connsiteY33" fmla="*/ 6778874 h 6778874"/>
                      <a:gd name="connsiteX34" fmla="*/ 6914871 w 11926354"/>
                      <a:gd name="connsiteY34" fmla="*/ 6778874 h 6778874"/>
                      <a:gd name="connsiteX35" fmla="*/ 6253972 w 11926354"/>
                      <a:gd name="connsiteY35" fmla="*/ 6778874 h 6778874"/>
                      <a:gd name="connsiteX36" fmla="*/ 5698818 w 11926354"/>
                      <a:gd name="connsiteY36" fmla="*/ 6778874 h 6778874"/>
                      <a:gd name="connsiteX37" fmla="*/ 5143663 w 11926354"/>
                      <a:gd name="connsiteY37" fmla="*/ 6778874 h 6778874"/>
                      <a:gd name="connsiteX38" fmla="*/ 4377021 w 11926354"/>
                      <a:gd name="connsiteY38" fmla="*/ 6778874 h 6778874"/>
                      <a:gd name="connsiteX39" fmla="*/ 3821866 w 11926354"/>
                      <a:gd name="connsiteY39" fmla="*/ 6778874 h 6778874"/>
                      <a:gd name="connsiteX40" fmla="*/ 3478199 w 11926354"/>
                      <a:gd name="connsiteY40" fmla="*/ 6778874 h 6778874"/>
                      <a:gd name="connsiteX41" fmla="*/ 2817300 w 11926354"/>
                      <a:gd name="connsiteY41" fmla="*/ 6778874 h 6778874"/>
                      <a:gd name="connsiteX42" fmla="*/ 2367889 w 11926354"/>
                      <a:gd name="connsiteY42" fmla="*/ 6778874 h 6778874"/>
                      <a:gd name="connsiteX43" fmla="*/ 2024222 w 11926354"/>
                      <a:gd name="connsiteY43" fmla="*/ 6778874 h 6778874"/>
                      <a:gd name="connsiteX44" fmla="*/ 1680555 w 11926354"/>
                      <a:gd name="connsiteY44" fmla="*/ 6778874 h 6778874"/>
                      <a:gd name="connsiteX45" fmla="*/ 675989 w 11926354"/>
                      <a:gd name="connsiteY45" fmla="*/ 6778874 h 6778874"/>
                      <a:gd name="connsiteX46" fmla="*/ 0 w 11926354"/>
                      <a:gd name="connsiteY46" fmla="*/ 6102885 h 6778874"/>
                      <a:gd name="connsiteX47" fmla="*/ 0 w 11926354"/>
                      <a:gd name="connsiteY47" fmla="*/ 5370254 h 6778874"/>
                      <a:gd name="connsiteX48" fmla="*/ 0 w 11926354"/>
                      <a:gd name="connsiteY48" fmla="*/ 4583354 h 6778874"/>
                      <a:gd name="connsiteX49" fmla="*/ 0 w 11926354"/>
                      <a:gd name="connsiteY49" fmla="*/ 3796454 h 6778874"/>
                      <a:gd name="connsiteX50" fmla="*/ 0 w 11926354"/>
                      <a:gd name="connsiteY50" fmla="*/ 3172361 h 6778874"/>
                      <a:gd name="connsiteX51" fmla="*/ 0 w 11926354"/>
                      <a:gd name="connsiteY51" fmla="*/ 2493999 h 6778874"/>
                      <a:gd name="connsiteX52" fmla="*/ 0 w 11926354"/>
                      <a:gd name="connsiteY52" fmla="*/ 1978444 h 6778874"/>
                      <a:gd name="connsiteX53" fmla="*/ 0 w 11926354"/>
                      <a:gd name="connsiteY53" fmla="*/ 1300082 h 6778874"/>
                      <a:gd name="connsiteX54" fmla="*/ 0 w 11926354"/>
                      <a:gd name="connsiteY54" fmla="*/ 675989 h 67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926354" h="6778874" fill="none" extrusionOk="0">
                        <a:moveTo>
                          <a:pt x="0" y="675989"/>
                        </a:moveTo>
                        <a:cubicBezTo>
                          <a:pt x="39040" y="295515"/>
                          <a:pt x="350229" y="24665"/>
                          <a:pt x="675989" y="0"/>
                        </a:cubicBezTo>
                        <a:cubicBezTo>
                          <a:pt x="820630" y="18214"/>
                          <a:pt x="992267" y="-21853"/>
                          <a:pt x="1125400" y="0"/>
                        </a:cubicBezTo>
                        <a:cubicBezTo>
                          <a:pt x="1258533" y="21853"/>
                          <a:pt x="1617443" y="39911"/>
                          <a:pt x="1997786" y="0"/>
                        </a:cubicBezTo>
                        <a:cubicBezTo>
                          <a:pt x="2378129" y="-39911"/>
                          <a:pt x="2640538" y="-17721"/>
                          <a:pt x="2870172" y="0"/>
                        </a:cubicBezTo>
                        <a:cubicBezTo>
                          <a:pt x="3099806" y="17721"/>
                          <a:pt x="3236116" y="-6290"/>
                          <a:pt x="3425327" y="0"/>
                        </a:cubicBezTo>
                        <a:cubicBezTo>
                          <a:pt x="3614538" y="6290"/>
                          <a:pt x="3905638" y="-14856"/>
                          <a:pt x="4191969" y="0"/>
                        </a:cubicBezTo>
                        <a:cubicBezTo>
                          <a:pt x="4478300" y="14856"/>
                          <a:pt x="4655766" y="4038"/>
                          <a:pt x="4958611" y="0"/>
                        </a:cubicBezTo>
                        <a:cubicBezTo>
                          <a:pt x="5261456" y="-4038"/>
                          <a:pt x="5380256" y="7204"/>
                          <a:pt x="5513766" y="0"/>
                        </a:cubicBezTo>
                        <a:cubicBezTo>
                          <a:pt x="5647277" y="-7204"/>
                          <a:pt x="5855587" y="-8825"/>
                          <a:pt x="6068921" y="0"/>
                        </a:cubicBezTo>
                        <a:cubicBezTo>
                          <a:pt x="6282255" y="8825"/>
                          <a:pt x="6465779" y="19829"/>
                          <a:pt x="6624076" y="0"/>
                        </a:cubicBezTo>
                        <a:cubicBezTo>
                          <a:pt x="6782374" y="-19829"/>
                          <a:pt x="7198892" y="-250"/>
                          <a:pt x="7390718" y="0"/>
                        </a:cubicBezTo>
                        <a:cubicBezTo>
                          <a:pt x="7582544" y="250"/>
                          <a:pt x="7793753" y="25143"/>
                          <a:pt x="7945873" y="0"/>
                        </a:cubicBezTo>
                        <a:cubicBezTo>
                          <a:pt x="8097994" y="-25143"/>
                          <a:pt x="8329077" y="1481"/>
                          <a:pt x="8501027" y="0"/>
                        </a:cubicBezTo>
                        <a:cubicBezTo>
                          <a:pt x="8672977" y="-1481"/>
                          <a:pt x="9092180" y="3650"/>
                          <a:pt x="9373413" y="0"/>
                        </a:cubicBezTo>
                        <a:cubicBezTo>
                          <a:pt x="9654646" y="-3650"/>
                          <a:pt x="9724705" y="-12775"/>
                          <a:pt x="9928568" y="0"/>
                        </a:cubicBezTo>
                        <a:cubicBezTo>
                          <a:pt x="10132431" y="12775"/>
                          <a:pt x="10960382" y="6032"/>
                          <a:pt x="11250365" y="0"/>
                        </a:cubicBezTo>
                        <a:cubicBezTo>
                          <a:pt x="11605250" y="-8492"/>
                          <a:pt x="11869979" y="253790"/>
                          <a:pt x="11926354" y="675989"/>
                        </a:cubicBezTo>
                        <a:cubicBezTo>
                          <a:pt x="11937755" y="818999"/>
                          <a:pt x="11953006" y="1148638"/>
                          <a:pt x="11926354" y="1300082"/>
                        </a:cubicBezTo>
                        <a:cubicBezTo>
                          <a:pt x="11899702" y="1451526"/>
                          <a:pt x="11930787" y="1734221"/>
                          <a:pt x="11926354" y="2086982"/>
                        </a:cubicBezTo>
                        <a:cubicBezTo>
                          <a:pt x="11921921" y="2439743"/>
                          <a:pt x="11941905" y="2530111"/>
                          <a:pt x="11926354" y="2711075"/>
                        </a:cubicBezTo>
                        <a:cubicBezTo>
                          <a:pt x="11910803" y="2892039"/>
                          <a:pt x="11945349" y="3246039"/>
                          <a:pt x="11926354" y="3497975"/>
                        </a:cubicBezTo>
                        <a:cubicBezTo>
                          <a:pt x="11907359" y="3749911"/>
                          <a:pt x="11923302" y="3897212"/>
                          <a:pt x="11926354" y="4013530"/>
                        </a:cubicBezTo>
                        <a:cubicBezTo>
                          <a:pt x="11929406" y="4129849"/>
                          <a:pt x="11913398" y="4479858"/>
                          <a:pt x="11926354" y="4637623"/>
                        </a:cubicBezTo>
                        <a:cubicBezTo>
                          <a:pt x="11939310" y="4795388"/>
                          <a:pt x="11903718" y="5056452"/>
                          <a:pt x="11926354" y="5261716"/>
                        </a:cubicBezTo>
                        <a:cubicBezTo>
                          <a:pt x="11948990" y="5466980"/>
                          <a:pt x="11886237" y="5784864"/>
                          <a:pt x="11926354" y="6102885"/>
                        </a:cubicBezTo>
                        <a:cubicBezTo>
                          <a:pt x="11850935" y="6492715"/>
                          <a:pt x="11603748" y="6820174"/>
                          <a:pt x="11250365" y="6778874"/>
                        </a:cubicBezTo>
                        <a:cubicBezTo>
                          <a:pt x="10887727" y="6767607"/>
                          <a:pt x="10717796" y="6773378"/>
                          <a:pt x="10483723" y="6778874"/>
                        </a:cubicBezTo>
                        <a:cubicBezTo>
                          <a:pt x="10249650" y="6784370"/>
                          <a:pt x="10225395" y="6782082"/>
                          <a:pt x="10034312" y="6778874"/>
                        </a:cubicBezTo>
                        <a:cubicBezTo>
                          <a:pt x="9843229" y="6775666"/>
                          <a:pt x="9860222" y="6785994"/>
                          <a:pt x="9690645" y="6778874"/>
                        </a:cubicBezTo>
                        <a:cubicBezTo>
                          <a:pt x="9521068" y="6771754"/>
                          <a:pt x="9352450" y="6769253"/>
                          <a:pt x="9135490" y="6778874"/>
                        </a:cubicBezTo>
                        <a:cubicBezTo>
                          <a:pt x="8918530" y="6788495"/>
                          <a:pt x="8851968" y="6767056"/>
                          <a:pt x="8686079" y="6778874"/>
                        </a:cubicBezTo>
                        <a:cubicBezTo>
                          <a:pt x="8520190" y="6790692"/>
                          <a:pt x="8426999" y="6771211"/>
                          <a:pt x="8342412" y="6778874"/>
                        </a:cubicBezTo>
                        <a:cubicBezTo>
                          <a:pt x="8257825" y="6786537"/>
                          <a:pt x="7936951" y="6799775"/>
                          <a:pt x="7575769" y="6778874"/>
                        </a:cubicBezTo>
                        <a:cubicBezTo>
                          <a:pt x="7214587" y="6757973"/>
                          <a:pt x="7170363" y="6783575"/>
                          <a:pt x="6914871" y="6778874"/>
                        </a:cubicBezTo>
                        <a:cubicBezTo>
                          <a:pt x="6659379" y="6774173"/>
                          <a:pt x="6582694" y="6772451"/>
                          <a:pt x="6253972" y="6778874"/>
                        </a:cubicBezTo>
                        <a:cubicBezTo>
                          <a:pt x="5925250" y="6785297"/>
                          <a:pt x="5856984" y="6774023"/>
                          <a:pt x="5698818" y="6778874"/>
                        </a:cubicBezTo>
                        <a:cubicBezTo>
                          <a:pt x="5540652" y="6783725"/>
                          <a:pt x="5349327" y="6798922"/>
                          <a:pt x="5143663" y="6778874"/>
                        </a:cubicBezTo>
                        <a:cubicBezTo>
                          <a:pt x="4937999" y="6758826"/>
                          <a:pt x="4678847" y="6803009"/>
                          <a:pt x="4377021" y="6778874"/>
                        </a:cubicBezTo>
                        <a:cubicBezTo>
                          <a:pt x="4075195" y="6754739"/>
                          <a:pt x="4001102" y="6797521"/>
                          <a:pt x="3821866" y="6778874"/>
                        </a:cubicBezTo>
                        <a:cubicBezTo>
                          <a:pt x="3642630" y="6760227"/>
                          <a:pt x="3560523" y="6793507"/>
                          <a:pt x="3478199" y="6778874"/>
                        </a:cubicBezTo>
                        <a:cubicBezTo>
                          <a:pt x="3395875" y="6764241"/>
                          <a:pt x="3137232" y="6772112"/>
                          <a:pt x="2817300" y="6778874"/>
                        </a:cubicBezTo>
                        <a:cubicBezTo>
                          <a:pt x="2497368" y="6785636"/>
                          <a:pt x="2478339" y="6776728"/>
                          <a:pt x="2367889" y="6778874"/>
                        </a:cubicBezTo>
                        <a:cubicBezTo>
                          <a:pt x="2257439" y="6781020"/>
                          <a:pt x="2194844" y="6789824"/>
                          <a:pt x="2024222" y="6778874"/>
                        </a:cubicBezTo>
                        <a:cubicBezTo>
                          <a:pt x="1853600" y="6767924"/>
                          <a:pt x="1749351" y="6790605"/>
                          <a:pt x="1680555" y="6778874"/>
                        </a:cubicBezTo>
                        <a:cubicBezTo>
                          <a:pt x="1611759" y="6767143"/>
                          <a:pt x="1063362" y="6742569"/>
                          <a:pt x="675989" y="6778874"/>
                        </a:cubicBezTo>
                        <a:cubicBezTo>
                          <a:pt x="393719" y="6781252"/>
                          <a:pt x="8904" y="6466122"/>
                          <a:pt x="0" y="6102885"/>
                        </a:cubicBezTo>
                        <a:cubicBezTo>
                          <a:pt x="891" y="5761099"/>
                          <a:pt x="-9479" y="5621354"/>
                          <a:pt x="0" y="5370254"/>
                        </a:cubicBezTo>
                        <a:cubicBezTo>
                          <a:pt x="9479" y="5119154"/>
                          <a:pt x="-30400" y="4790387"/>
                          <a:pt x="0" y="4583354"/>
                        </a:cubicBezTo>
                        <a:cubicBezTo>
                          <a:pt x="30400" y="4376321"/>
                          <a:pt x="-10223" y="4034464"/>
                          <a:pt x="0" y="3796454"/>
                        </a:cubicBezTo>
                        <a:cubicBezTo>
                          <a:pt x="10223" y="3558444"/>
                          <a:pt x="30595" y="3353332"/>
                          <a:pt x="0" y="3172361"/>
                        </a:cubicBezTo>
                        <a:cubicBezTo>
                          <a:pt x="-30595" y="2991390"/>
                          <a:pt x="-9494" y="2686539"/>
                          <a:pt x="0" y="2493999"/>
                        </a:cubicBezTo>
                        <a:cubicBezTo>
                          <a:pt x="9494" y="2301459"/>
                          <a:pt x="-18830" y="2092699"/>
                          <a:pt x="0" y="1978444"/>
                        </a:cubicBezTo>
                        <a:cubicBezTo>
                          <a:pt x="18830" y="1864189"/>
                          <a:pt x="-28138" y="1590270"/>
                          <a:pt x="0" y="1300082"/>
                        </a:cubicBezTo>
                        <a:cubicBezTo>
                          <a:pt x="28138" y="1009894"/>
                          <a:pt x="26052" y="844734"/>
                          <a:pt x="0" y="675989"/>
                        </a:cubicBezTo>
                        <a:close/>
                      </a:path>
                      <a:path w="11926354" h="6778874" stroke="0" extrusionOk="0">
                        <a:moveTo>
                          <a:pt x="0" y="675989"/>
                        </a:moveTo>
                        <a:cubicBezTo>
                          <a:pt x="40617" y="313722"/>
                          <a:pt x="322089" y="40498"/>
                          <a:pt x="675989" y="0"/>
                        </a:cubicBezTo>
                        <a:cubicBezTo>
                          <a:pt x="1005500" y="26439"/>
                          <a:pt x="1339719" y="-11643"/>
                          <a:pt x="1548375" y="0"/>
                        </a:cubicBezTo>
                        <a:cubicBezTo>
                          <a:pt x="1757031" y="11643"/>
                          <a:pt x="1745951" y="16505"/>
                          <a:pt x="1892042" y="0"/>
                        </a:cubicBezTo>
                        <a:cubicBezTo>
                          <a:pt x="2038133" y="-16505"/>
                          <a:pt x="2406279" y="-35158"/>
                          <a:pt x="2658685" y="0"/>
                        </a:cubicBezTo>
                        <a:cubicBezTo>
                          <a:pt x="2911091" y="35158"/>
                          <a:pt x="2962068" y="-5778"/>
                          <a:pt x="3108095" y="0"/>
                        </a:cubicBezTo>
                        <a:cubicBezTo>
                          <a:pt x="3254122" y="5778"/>
                          <a:pt x="3714028" y="3985"/>
                          <a:pt x="3980482" y="0"/>
                        </a:cubicBezTo>
                        <a:cubicBezTo>
                          <a:pt x="4246936" y="-3985"/>
                          <a:pt x="4639959" y="34150"/>
                          <a:pt x="4852868" y="0"/>
                        </a:cubicBezTo>
                        <a:cubicBezTo>
                          <a:pt x="5065777" y="-34150"/>
                          <a:pt x="5085863" y="-18046"/>
                          <a:pt x="5302279" y="0"/>
                        </a:cubicBezTo>
                        <a:cubicBezTo>
                          <a:pt x="5518695" y="18046"/>
                          <a:pt x="5634400" y="-13411"/>
                          <a:pt x="5963177" y="0"/>
                        </a:cubicBezTo>
                        <a:cubicBezTo>
                          <a:pt x="6291954" y="13411"/>
                          <a:pt x="6624328" y="-21871"/>
                          <a:pt x="6835563" y="0"/>
                        </a:cubicBezTo>
                        <a:cubicBezTo>
                          <a:pt x="7046798" y="21871"/>
                          <a:pt x="7133403" y="-18945"/>
                          <a:pt x="7284974" y="0"/>
                        </a:cubicBezTo>
                        <a:cubicBezTo>
                          <a:pt x="7436545" y="18945"/>
                          <a:pt x="7600531" y="-532"/>
                          <a:pt x="7840129" y="0"/>
                        </a:cubicBezTo>
                        <a:cubicBezTo>
                          <a:pt x="8079727" y="532"/>
                          <a:pt x="8291713" y="-4679"/>
                          <a:pt x="8712515" y="0"/>
                        </a:cubicBezTo>
                        <a:cubicBezTo>
                          <a:pt x="9133317" y="4679"/>
                          <a:pt x="9018867" y="-23831"/>
                          <a:pt x="9267670" y="0"/>
                        </a:cubicBezTo>
                        <a:cubicBezTo>
                          <a:pt x="9516474" y="23831"/>
                          <a:pt x="9691190" y="-16912"/>
                          <a:pt x="10034312" y="0"/>
                        </a:cubicBezTo>
                        <a:cubicBezTo>
                          <a:pt x="10377434" y="16912"/>
                          <a:pt x="10867821" y="-56161"/>
                          <a:pt x="11250365" y="0"/>
                        </a:cubicBezTo>
                        <a:cubicBezTo>
                          <a:pt x="11576128" y="-78160"/>
                          <a:pt x="11925724" y="238998"/>
                          <a:pt x="11926354" y="675989"/>
                        </a:cubicBezTo>
                        <a:cubicBezTo>
                          <a:pt x="11948896" y="814420"/>
                          <a:pt x="11946274" y="1099014"/>
                          <a:pt x="11926354" y="1300082"/>
                        </a:cubicBezTo>
                        <a:cubicBezTo>
                          <a:pt x="11906434" y="1501150"/>
                          <a:pt x="11942320" y="1738931"/>
                          <a:pt x="11926354" y="1924175"/>
                        </a:cubicBezTo>
                        <a:cubicBezTo>
                          <a:pt x="11910388" y="2109419"/>
                          <a:pt x="11914811" y="2259702"/>
                          <a:pt x="11926354" y="2439730"/>
                        </a:cubicBezTo>
                        <a:cubicBezTo>
                          <a:pt x="11937897" y="2619759"/>
                          <a:pt x="11939673" y="2788055"/>
                          <a:pt x="11926354" y="3063823"/>
                        </a:cubicBezTo>
                        <a:cubicBezTo>
                          <a:pt x="11913035" y="3339591"/>
                          <a:pt x="11899229" y="3411864"/>
                          <a:pt x="11926354" y="3742185"/>
                        </a:cubicBezTo>
                        <a:cubicBezTo>
                          <a:pt x="11953479" y="4072506"/>
                          <a:pt x="11942084" y="4042656"/>
                          <a:pt x="11926354" y="4257740"/>
                        </a:cubicBezTo>
                        <a:cubicBezTo>
                          <a:pt x="11910624" y="4472825"/>
                          <a:pt x="11937213" y="4617217"/>
                          <a:pt x="11926354" y="4881833"/>
                        </a:cubicBezTo>
                        <a:cubicBezTo>
                          <a:pt x="11915495" y="5146449"/>
                          <a:pt x="11868224" y="5812572"/>
                          <a:pt x="11926354" y="6102885"/>
                        </a:cubicBezTo>
                        <a:cubicBezTo>
                          <a:pt x="11942887" y="6479577"/>
                          <a:pt x="11562670" y="6847695"/>
                          <a:pt x="11250365" y="6778874"/>
                        </a:cubicBezTo>
                        <a:cubicBezTo>
                          <a:pt x="11122137" y="6759255"/>
                          <a:pt x="10921657" y="6795294"/>
                          <a:pt x="10695210" y="6778874"/>
                        </a:cubicBezTo>
                        <a:cubicBezTo>
                          <a:pt x="10468763" y="6762454"/>
                          <a:pt x="10200274" y="6739977"/>
                          <a:pt x="9822824" y="6778874"/>
                        </a:cubicBezTo>
                        <a:cubicBezTo>
                          <a:pt x="9445374" y="6817771"/>
                          <a:pt x="9359838" y="6779930"/>
                          <a:pt x="9161926" y="6778874"/>
                        </a:cubicBezTo>
                        <a:cubicBezTo>
                          <a:pt x="8964014" y="6777818"/>
                          <a:pt x="8939527" y="6783467"/>
                          <a:pt x="8818259" y="6778874"/>
                        </a:cubicBezTo>
                        <a:cubicBezTo>
                          <a:pt x="8696991" y="6774281"/>
                          <a:pt x="8408606" y="6781123"/>
                          <a:pt x="8157360" y="6778874"/>
                        </a:cubicBezTo>
                        <a:cubicBezTo>
                          <a:pt x="7906114" y="6776625"/>
                          <a:pt x="7610913" y="6809599"/>
                          <a:pt x="7284974" y="6778874"/>
                        </a:cubicBezTo>
                        <a:cubicBezTo>
                          <a:pt x="6959035" y="6748149"/>
                          <a:pt x="6819427" y="6780546"/>
                          <a:pt x="6624076" y="6778874"/>
                        </a:cubicBezTo>
                        <a:cubicBezTo>
                          <a:pt x="6428725" y="6777202"/>
                          <a:pt x="6427340" y="6773561"/>
                          <a:pt x="6280408" y="6778874"/>
                        </a:cubicBezTo>
                        <a:cubicBezTo>
                          <a:pt x="6133476" y="6784187"/>
                          <a:pt x="6050247" y="6780374"/>
                          <a:pt x="5936741" y="6778874"/>
                        </a:cubicBezTo>
                        <a:cubicBezTo>
                          <a:pt x="5823235" y="6777374"/>
                          <a:pt x="5560058" y="6807944"/>
                          <a:pt x="5275843" y="6778874"/>
                        </a:cubicBezTo>
                        <a:cubicBezTo>
                          <a:pt x="4991628" y="6749804"/>
                          <a:pt x="4872203" y="6800753"/>
                          <a:pt x="4614944" y="6778874"/>
                        </a:cubicBezTo>
                        <a:cubicBezTo>
                          <a:pt x="4357685" y="6756995"/>
                          <a:pt x="4418930" y="6778019"/>
                          <a:pt x="4271277" y="6778874"/>
                        </a:cubicBezTo>
                        <a:cubicBezTo>
                          <a:pt x="4123624" y="6779729"/>
                          <a:pt x="3838427" y="6790196"/>
                          <a:pt x="3716122" y="6778874"/>
                        </a:cubicBezTo>
                        <a:cubicBezTo>
                          <a:pt x="3593818" y="6767552"/>
                          <a:pt x="3354640" y="6798891"/>
                          <a:pt x="3055224" y="6778874"/>
                        </a:cubicBezTo>
                        <a:cubicBezTo>
                          <a:pt x="2755808" y="6758857"/>
                          <a:pt x="2846985" y="6764793"/>
                          <a:pt x="2711556" y="6778874"/>
                        </a:cubicBezTo>
                        <a:cubicBezTo>
                          <a:pt x="2576127" y="6792955"/>
                          <a:pt x="2234642" y="6789761"/>
                          <a:pt x="1839170" y="6778874"/>
                        </a:cubicBezTo>
                        <a:cubicBezTo>
                          <a:pt x="1443698" y="6767987"/>
                          <a:pt x="1558345" y="6779428"/>
                          <a:pt x="1389759" y="6778874"/>
                        </a:cubicBezTo>
                        <a:cubicBezTo>
                          <a:pt x="1221173" y="6778320"/>
                          <a:pt x="946061" y="6751028"/>
                          <a:pt x="675989" y="6778874"/>
                        </a:cubicBezTo>
                        <a:cubicBezTo>
                          <a:pt x="289568" y="6756650"/>
                          <a:pt x="33813" y="6486784"/>
                          <a:pt x="0" y="6102885"/>
                        </a:cubicBezTo>
                        <a:cubicBezTo>
                          <a:pt x="-23420" y="5919715"/>
                          <a:pt x="-11610" y="5836481"/>
                          <a:pt x="0" y="5587330"/>
                        </a:cubicBezTo>
                        <a:cubicBezTo>
                          <a:pt x="11610" y="5338180"/>
                          <a:pt x="28352" y="5243851"/>
                          <a:pt x="0" y="5017506"/>
                        </a:cubicBezTo>
                        <a:cubicBezTo>
                          <a:pt x="-28352" y="4791161"/>
                          <a:pt x="-15417" y="4646707"/>
                          <a:pt x="0" y="4393413"/>
                        </a:cubicBezTo>
                        <a:cubicBezTo>
                          <a:pt x="15417" y="4140119"/>
                          <a:pt x="-15885" y="3925859"/>
                          <a:pt x="0" y="3715051"/>
                        </a:cubicBezTo>
                        <a:cubicBezTo>
                          <a:pt x="15885" y="3504243"/>
                          <a:pt x="-6661" y="3238581"/>
                          <a:pt x="0" y="3090958"/>
                        </a:cubicBezTo>
                        <a:cubicBezTo>
                          <a:pt x="6661" y="2943335"/>
                          <a:pt x="-26582" y="2698610"/>
                          <a:pt x="0" y="2466865"/>
                        </a:cubicBezTo>
                        <a:cubicBezTo>
                          <a:pt x="26582" y="2235120"/>
                          <a:pt x="-30751" y="1897250"/>
                          <a:pt x="0" y="1734234"/>
                        </a:cubicBezTo>
                        <a:cubicBezTo>
                          <a:pt x="30751" y="1571218"/>
                          <a:pt x="-17643" y="1128783"/>
                          <a:pt x="0" y="6759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BAC6F7-3CA2-AB31-25C1-9BB697FD5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181" y="2457603"/>
            <a:ext cx="5066246" cy="43932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C52A90-7100-B4A3-F14D-687A49CDBA93}"/>
              </a:ext>
            </a:extLst>
          </p:cNvPr>
          <p:cNvGrpSpPr/>
          <p:nvPr/>
        </p:nvGrpSpPr>
        <p:grpSpPr>
          <a:xfrm>
            <a:off x="4487159" y="4168351"/>
            <a:ext cx="5919445" cy="2590949"/>
            <a:chOff x="806874" y="1061155"/>
            <a:chExt cx="4797578" cy="19642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4025D4-BD7B-DF51-80E5-F05832431619}"/>
                </a:ext>
              </a:extLst>
            </p:cNvPr>
            <p:cNvSpPr/>
            <p:nvPr/>
          </p:nvSpPr>
          <p:spPr>
            <a:xfrm>
              <a:off x="806874" y="1061155"/>
              <a:ext cx="4671646" cy="1964267"/>
            </a:xfrm>
            <a:custGeom>
              <a:avLst/>
              <a:gdLst>
                <a:gd name="connsiteX0" fmla="*/ 0 w 4671646"/>
                <a:gd name="connsiteY0" fmla="*/ 327383 h 1964267"/>
                <a:gd name="connsiteX1" fmla="*/ 291575 w 4671646"/>
                <a:gd name="connsiteY1" fmla="*/ 0 h 1964267"/>
                <a:gd name="connsiteX2" fmla="*/ 4380070 w 4671646"/>
                <a:gd name="connsiteY2" fmla="*/ 0 h 1964267"/>
                <a:gd name="connsiteX3" fmla="*/ 4671646 w 4671646"/>
                <a:gd name="connsiteY3" fmla="*/ 327383 h 1964267"/>
                <a:gd name="connsiteX4" fmla="*/ 4671646 w 4671646"/>
                <a:gd name="connsiteY4" fmla="*/ 1636882 h 1964267"/>
                <a:gd name="connsiteX5" fmla="*/ 4380070 w 4671646"/>
                <a:gd name="connsiteY5" fmla="*/ 1964267 h 1964267"/>
                <a:gd name="connsiteX6" fmla="*/ 291575 w 4671646"/>
                <a:gd name="connsiteY6" fmla="*/ 1964267 h 1964267"/>
                <a:gd name="connsiteX7" fmla="*/ 0 w 4671646"/>
                <a:gd name="connsiteY7" fmla="*/ 1636882 h 1964267"/>
                <a:gd name="connsiteX8" fmla="*/ 0 w 4671646"/>
                <a:gd name="connsiteY8" fmla="*/ 327383 h 1964267"/>
                <a:gd name="connsiteX0" fmla="*/ 0 w 4671646"/>
                <a:gd name="connsiteY0" fmla="*/ 327383 h 1964267"/>
                <a:gd name="connsiteX1" fmla="*/ 291575 w 4671646"/>
                <a:gd name="connsiteY1" fmla="*/ 0 h 1964267"/>
                <a:gd name="connsiteX2" fmla="*/ 4380070 w 4671646"/>
                <a:gd name="connsiteY2" fmla="*/ 0 h 1964267"/>
                <a:gd name="connsiteX3" fmla="*/ 4671646 w 4671646"/>
                <a:gd name="connsiteY3" fmla="*/ 327383 h 1964267"/>
                <a:gd name="connsiteX4" fmla="*/ 4671646 w 4671646"/>
                <a:gd name="connsiteY4" fmla="*/ 1636882 h 1964267"/>
                <a:gd name="connsiteX5" fmla="*/ 4380070 w 4671646"/>
                <a:gd name="connsiteY5" fmla="*/ 1964267 h 1964267"/>
                <a:gd name="connsiteX6" fmla="*/ 291575 w 4671646"/>
                <a:gd name="connsiteY6" fmla="*/ 1964267 h 1964267"/>
                <a:gd name="connsiteX7" fmla="*/ 0 w 4671646"/>
                <a:gd name="connsiteY7" fmla="*/ 1636882 h 1964267"/>
                <a:gd name="connsiteX8" fmla="*/ 0 w 4671646"/>
                <a:gd name="connsiteY8" fmla="*/ 327383 h 1964267"/>
                <a:gd name="connsiteX0" fmla="*/ 0 w 4671646"/>
                <a:gd name="connsiteY0" fmla="*/ 327383 h 1964267"/>
                <a:gd name="connsiteX1" fmla="*/ 291575 w 4671646"/>
                <a:gd name="connsiteY1" fmla="*/ 0 h 1964267"/>
                <a:gd name="connsiteX2" fmla="*/ 4380070 w 4671646"/>
                <a:gd name="connsiteY2" fmla="*/ 0 h 1964267"/>
                <a:gd name="connsiteX3" fmla="*/ 4671646 w 4671646"/>
                <a:gd name="connsiteY3" fmla="*/ 327383 h 1964267"/>
                <a:gd name="connsiteX4" fmla="*/ 4671646 w 4671646"/>
                <a:gd name="connsiteY4" fmla="*/ 1636882 h 1964267"/>
                <a:gd name="connsiteX5" fmla="*/ 4380070 w 4671646"/>
                <a:gd name="connsiteY5" fmla="*/ 1964267 h 1964267"/>
                <a:gd name="connsiteX6" fmla="*/ 291575 w 4671646"/>
                <a:gd name="connsiteY6" fmla="*/ 1964267 h 1964267"/>
                <a:gd name="connsiteX7" fmla="*/ 0 w 4671646"/>
                <a:gd name="connsiteY7" fmla="*/ 1636882 h 1964267"/>
                <a:gd name="connsiteX8" fmla="*/ 0 w 4671646"/>
                <a:gd name="connsiteY8" fmla="*/ 327383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1646" h="1964267" fill="none" extrusionOk="0">
                  <a:moveTo>
                    <a:pt x="0" y="327383"/>
                  </a:moveTo>
                  <a:cubicBezTo>
                    <a:pt x="21229" y="171212"/>
                    <a:pt x="129044" y="-56206"/>
                    <a:pt x="291575" y="0"/>
                  </a:cubicBezTo>
                  <a:cubicBezTo>
                    <a:pt x="1267579" y="-74625"/>
                    <a:pt x="3055737" y="28291"/>
                    <a:pt x="4380070" y="0"/>
                  </a:cubicBezTo>
                  <a:cubicBezTo>
                    <a:pt x="4479701" y="22680"/>
                    <a:pt x="4627722" y="154379"/>
                    <a:pt x="4671646" y="327383"/>
                  </a:cubicBezTo>
                  <a:cubicBezTo>
                    <a:pt x="4708107" y="468702"/>
                    <a:pt x="4701492" y="1243135"/>
                    <a:pt x="4671646" y="1636882"/>
                  </a:cubicBezTo>
                  <a:cubicBezTo>
                    <a:pt x="4641952" y="1793118"/>
                    <a:pt x="4591583" y="1940664"/>
                    <a:pt x="4380070" y="1964267"/>
                  </a:cubicBezTo>
                  <a:cubicBezTo>
                    <a:pt x="3701830" y="1866507"/>
                    <a:pt x="822423" y="1705278"/>
                    <a:pt x="291575" y="1964267"/>
                  </a:cubicBezTo>
                  <a:cubicBezTo>
                    <a:pt x="180213" y="1933847"/>
                    <a:pt x="19655" y="1787682"/>
                    <a:pt x="0" y="1636882"/>
                  </a:cubicBezTo>
                  <a:cubicBezTo>
                    <a:pt x="72150" y="1285877"/>
                    <a:pt x="14518" y="612319"/>
                    <a:pt x="0" y="327383"/>
                  </a:cubicBezTo>
                  <a:close/>
                </a:path>
                <a:path w="4671646" h="1964267" stroke="0" extrusionOk="0">
                  <a:moveTo>
                    <a:pt x="0" y="327383"/>
                  </a:moveTo>
                  <a:cubicBezTo>
                    <a:pt x="18553" y="82344"/>
                    <a:pt x="129881" y="4891"/>
                    <a:pt x="291575" y="0"/>
                  </a:cubicBezTo>
                  <a:cubicBezTo>
                    <a:pt x="1210921" y="18181"/>
                    <a:pt x="3029831" y="91198"/>
                    <a:pt x="4380070" y="0"/>
                  </a:cubicBezTo>
                  <a:cubicBezTo>
                    <a:pt x="4574371" y="1329"/>
                    <a:pt x="4713453" y="129599"/>
                    <a:pt x="4671646" y="327383"/>
                  </a:cubicBezTo>
                  <a:cubicBezTo>
                    <a:pt x="4573619" y="598132"/>
                    <a:pt x="4739968" y="1128578"/>
                    <a:pt x="4671646" y="1636882"/>
                  </a:cubicBezTo>
                  <a:cubicBezTo>
                    <a:pt x="4672494" y="1816801"/>
                    <a:pt x="4501460" y="1949910"/>
                    <a:pt x="4380070" y="1964267"/>
                  </a:cubicBezTo>
                  <a:cubicBezTo>
                    <a:pt x="2854185" y="1792219"/>
                    <a:pt x="1938723" y="2146965"/>
                    <a:pt x="291575" y="1964267"/>
                  </a:cubicBezTo>
                  <a:cubicBezTo>
                    <a:pt x="133180" y="1910019"/>
                    <a:pt x="29554" y="1811989"/>
                    <a:pt x="0" y="1636882"/>
                  </a:cubicBezTo>
                  <a:cubicBezTo>
                    <a:pt x="73458" y="1282343"/>
                    <a:pt x="-14412" y="628929"/>
                    <a:pt x="0" y="327383"/>
                  </a:cubicBezTo>
                  <a:close/>
                </a:path>
                <a:path w="4671646" h="1964267" fill="none" stroke="0" extrusionOk="0">
                  <a:moveTo>
                    <a:pt x="0" y="327383"/>
                  </a:moveTo>
                  <a:cubicBezTo>
                    <a:pt x="39796" y="156147"/>
                    <a:pt x="169735" y="-53255"/>
                    <a:pt x="291575" y="0"/>
                  </a:cubicBezTo>
                  <a:cubicBezTo>
                    <a:pt x="1336779" y="-69461"/>
                    <a:pt x="3017211" y="177052"/>
                    <a:pt x="4380070" y="0"/>
                  </a:cubicBezTo>
                  <a:cubicBezTo>
                    <a:pt x="4557651" y="16995"/>
                    <a:pt x="4685045" y="148382"/>
                    <a:pt x="4671646" y="327383"/>
                  </a:cubicBezTo>
                  <a:cubicBezTo>
                    <a:pt x="4646234" y="512299"/>
                    <a:pt x="4748598" y="1351872"/>
                    <a:pt x="4671646" y="1636882"/>
                  </a:cubicBezTo>
                  <a:cubicBezTo>
                    <a:pt x="4679532" y="1798831"/>
                    <a:pt x="4540294" y="1972054"/>
                    <a:pt x="4380070" y="1964267"/>
                  </a:cubicBezTo>
                  <a:cubicBezTo>
                    <a:pt x="3517807" y="1752717"/>
                    <a:pt x="896510" y="1883973"/>
                    <a:pt x="291575" y="1964267"/>
                  </a:cubicBezTo>
                  <a:cubicBezTo>
                    <a:pt x="146878" y="1948860"/>
                    <a:pt x="26326" y="1804963"/>
                    <a:pt x="0" y="1636882"/>
                  </a:cubicBezTo>
                  <a:cubicBezTo>
                    <a:pt x="-11959" y="1260522"/>
                    <a:pt x="78338" y="688163"/>
                    <a:pt x="0" y="327383"/>
                  </a:cubicBezTo>
                  <a:close/>
                </a:path>
                <a:path w="4671646" h="1964267" fill="none" stroke="0" extrusionOk="0">
                  <a:moveTo>
                    <a:pt x="0" y="327383"/>
                  </a:moveTo>
                  <a:cubicBezTo>
                    <a:pt x="23989" y="155889"/>
                    <a:pt x="138332" y="-80166"/>
                    <a:pt x="291575" y="0"/>
                  </a:cubicBezTo>
                  <a:cubicBezTo>
                    <a:pt x="1200664" y="-220858"/>
                    <a:pt x="3203086" y="257168"/>
                    <a:pt x="4380070" y="0"/>
                  </a:cubicBezTo>
                  <a:cubicBezTo>
                    <a:pt x="4507760" y="30260"/>
                    <a:pt x="4640541" y="152955"/>
                    <a:pt x="4671646" y="327383"/>
                  </a:cubicBezTo>
                  <a:cubicBezTo>
                    <a:pt x="4658593" y="473912"/>
                    <a:pt x="4702457" y="1341154"/>
                    <a:pt x="4671646" y="1636882"/>
                  </a:cubicBezTo>
                  <a:cubicBezTo>
                    <a:pt x="4662476" y="1815691"/>
                    <a:pt x="4563280" y="1964081"/>
                    <a:pt x="4380070" y="1964267"/>
                  </a:cubicBezTo>
                  <a:cubicBezTo>
                    <a:pt x="3597091" y="1846341"/>
                    <a:pt x="869657" y="1820228"/>
                    <a:pt x="291575" y="1964267"/>
                  </a:cubicBezTo>
                  <a:cubicBezTo>
                    <a:pt x="164446" y="1924712"/>
                    <a:pt x="18425" y="1802197"/>
                    <a:pt x="0" y="1636882"/>
                  </a:cubicBezTo>
                  <a:cubicBezTo>
                    <a:pt x="20241" y="1338306"/>
                    <a:pt x="965" y="639097"/>
                    <a:pt x="0" y="32738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05534066">
                    <a:custGeom>
                      <a:avLst/>
                      <a:gdLst>
                        <a:gd name="connsiteX0" fmla="*/ 0 w 5764065"/>
                        <a:gd name="connsiteY0" fmla="*/ 431832 h 2590949"/>
                        <a:gd name="connsiteX1" fmla="*/ 359757 w 5764065"/>
                        <a:gd name="connsiteY1" fmla="*/ 0 h 2590949"/>
                        <a:gd name="connsiteX2" fmla="*/ 5404307 w 5764065"/>
                        <a:gd name="connsiteY2" fmla="*/ 0 h 2590949"/>
                        <a:gd name="connsiteX3" fmla="*/ 5764065 w 5764065"/>
                        <a:gd name="connsiteY3" fmla="*/ 431832 h 2590949"/>
                        <a:gd name="connsiteX4" fmla="*/ 5764065 w 5764065"/>
                        <a:gd name="connsiteY4" fmla="*/ 2159116 h 2590949"/>
                        <a:gd name="connsiteX5" fmla="*/ 5404307 w 5764065"/>
                        <a:gd name="connsiteY5" fmla="*/ 2590949 h 2590949"/>
                        <a:gd name="connsiteX6" fmla="*/ 359757 w 5764065"/>
                        <a:gd name="connsiteY6" fmla="*/ 2590949 h 2590949"/>
                        <a:gd name="connsiteX7" fmla="*/ 0 w 5764065"/>
                        <a:gd name="connsiteY7" fmla="*/ 2159116 h 2590949"/>
                        <a:gd name="connsiteX8" fmla="*/ 0 w 5764065"/>
                        <a:gd name="connsiteY8" fmla="*/ 431832 h 2590949"/>
                        <a:gd name="connsiteX0" fmla="*/ 0 w 5764065"/>
                        <a:gd name="connsiteY0" fmla="*/ 431832 h 2590949"/>
                        <a:gd name="connsiteX1" fmla="*/ 359757 w 5764065"/>
                        <a:gd name="connsiteY1" fmla="*/ 0 h 2590949"/>
                        <a:gd name="connsiteX2" fmla="*/ 5404307 w 5764065"/>
                        <a:gd name="connsiteY2" fmla="*/ 0 h 2590949"/>
                        <a:gd name="connsiteX3" fmla="*/ 5764065 w 5764065"/>
                        <a:gd name="connsiteY3" fmla="*/ 431832 h 2590949"/>
                        <a:gd name="connsiteX4" fmla="*/ 5764065 w 5764065"/>
                        <a:gd name="connsiteY4" fmla="*/ 2159116 h 2590949"/>
                        <a:gd name="connsiteX5" fmla="*/ 5404307 w 5764065"/>
                        <a:gd name="connsiteY5" fmla="*/ 2590949 h 2590949"/>
                        <a:gd name="connsiteX6" fmla="*/ 359757 w 5764065"/>
                        <a:gd name="connsiteY6" fmla="*/ 2590949 h 2590949"/>
                        <a:gd name="connsiteX7" fmla="*/ 0 w 5764065"/>
                        <a:gd name="connsiteY7" fmla="*/ 2159116 h 2590949"/>
                        <a:gd name="connsiteX8" fmla="*/ 0 w 5764065"/>
                        <a:gd name="connsiteY8" fmla="*/ 431832 h 2590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64065" h="2590949" fill="none" extrusionOk="0">
                          <a:moveTo>
                            <a:pt x="0" y="431832"/>
                          </a:moveTo>
                          <a:cubicBezTo>
                            <a:pt x="23700" y="222977"/>
                            <a:pt x="159299" y="-71110"/>
                            <a:pt x="359757" y="0"/>
                          </a:cubicBezTo>
                          <a:cubicBezTo>
                            <a:pt x="1465026" y="-92474"/>
                            <a:pt x="3750273" y="100222"/>
                            <a:pt x="5404307" y="0"/>
                          </a:cubicBezTo>
                          <a:cubicBezTo>
                            <a:pt x="5537351" y="25969"/>
                            <a:pt x="5722073" y="201394"/>
                            <a:pt x="5764065" y="431832"/>
                          </a:cubicBezTo>
                          <a:cubicBezTo>
                            <a:pt x="5809174" y="654150"/>
                            <a:pt x="5822125" y="1712051"/>
                            <a:pt x="5764065" y="2159116"/>
                          </a:cubicBezTo>
                          <a:cubicBezTo>
                            <a:pt x="5753809" y="2388547"/>
                            <a:pt x="5638162" y="2573411"/>
                            <a:pt x="5404307" y="2590949"/>
                          </a:cubicBezTo>
                          <a:cubicBezTo>
                            <a:pt x="4457865" y="2406524"/>
                            <a:pt x="1064916" y="2382728"/>
                            <a:pt x="359757" y="2590949"/>
                          </a:cubicBezTo>
                          <a:cubicBezTo>
                            <a:pt x="192341" y="2570548"/>
                            <a:pt x="14168" y="2373685"/>
                            <a:pt x="0" y="2159116"/>
                          </a:cubicBezTo>
                          <a:cubicBezTo>
                            <a:pt x="63389" y="1707396"/>
                            <a:pt x="34904" y="812290"/>
                            <a:pt x="0" y="431832"/>
                          </a:cubicBezTo>
                          <a:close/>
                        </a:path>
                        <a:path w="5764065" h="2590949" stroke="0" extrusionOk="0">
                          <a:moveTo>
                            <a:pt x="0" y="431832"/>
                          </a:moveTo>
                          <a:cubicBezTo>
                            <a:pt x="16933" y="132952"/>
                            <a:pt x="161305" y="1002"/>
                            <a:pt x="359757" y="0"/>
                          </a:cubicBezTo>
                          <a:cubicBezTo>
                            <a:pt x="1568472" y="46754"/>
                            <a:pt x="3974915" y="71175"/>
                            <a:pt x="5404307" y="0"/>
                          </a:cubicBezTo>
                          <a:cubicBezTo>
                            <a:pt x="5618394" y="6685"/>
                            <a:pt x="5788983" y="190017"/>
                            <a:pt x="5764065" y="431832"/>
                          </a:cubicBezTo>
                          <a:cubicBezTo>
                            <a:pt x="5755767" y="785381"/>
                            <a:pt x="5810897" y="1441079"/>
                            <a:pt x="5764065" y="2159116"/>
                          </a:cubicBezTo>
                          <a:cubicBezTo>
                            <a:pt x="5760680" y="2422484"/>
                            <a:pt x="5581887" y="2587585"/>
                            <a:pt x="5404307" y="2590949"/>
                          </a:cubicBezTo>
                          <a:cubicBezTo>
                            <a:pt x="3594165" y="2397939"/>
                            <a:pt x="2390746" y="2622519"/>
                            <a:pt x="359757" y="2590949"/>
                          </a:cubicBezTo>
                          <a:cubicBezTo>
                            <a:pt x="166845" y="2544525"/>
                            <a:pt x="27899" y="2393336"/>
                            <a:pt x="0" y="2159116"/>
                          </a:cubicBezTo>
                          <a:cubicBezTo>
                            <a:pt x="62998" y="1723283"/>
                            <a:pt x="-33112" y="814550"/>
                            <a:pt x="0" y="431832"/>
                          </a:cubicBezTo>
                          <a:close/>
                        </a:path>
                        <a:path w="5764065" h="2590949" fill="none" stroke="0" extrusionOk="0">
                          <a:moveTo>
                            <a:pt x="0" y="431832"/>
                          </a:moveTo>
                          <a:cubicBezTo>
                            <a:pt x="21117" y="214398"/>
                            <a:pt x="171050" y="-74165"/>
                            <a:pt x="359757" y="0"/>
                          </a:cubicBezTo>
                          <a:cubicBezTo>
                            <a:pt x="1463777" y="-328114"/>
                            <a:pt x="3783116" y="258547"/>
                            <a:pt x="5404307" y="0"/>
                          </a:cubicBezTo>
                          <a:cubicBezTo>
                            <a:pt x="5589448" y="19406"/>
                            <a:pt x="5778348" y="202070"/>
                            <a:pt x="5764065" y="431832"/>
                          </a:cubicBezTo>
                          <a:cubicBezTo>
                            <a:pt x="5745091" y="676653"/>
                            <a:pt x="5807507" y="1787217"/>
                            <a:pt x="5764065" y="2159116"/>
                          </a:cubicBezTo>
                          <a:cubicBezTo>
                            <a:pt x="5759767" y="2399046"/>
                            <a:pt x="5602760" y="2608302"/>
                            <a:pt x="5404307" y="2590949"/>
                          </a:cubicBezTo>
                          <a:cubicBezTo>
                            <a:pt x="4418215" y="2441025"/>
                            <a:pt x="1089712" y="2441930"/>
                            <a:pt x="359757" y="2590949"/>
                          </a:cubicBezTo>
                          <a:cubicBezTo>
                            <a:pt x="182102" y="2551562"/>
                            <a:pt x="31397" y="2385146"/>
                            <a:pt x="0" y="2159116"/>
                          </a:cubicBezTo>
                          <a:cubicBezTo>
                            <a:pt x="31579" y="1723942"/>
                            <a:pt x="63527" y="858268"/>
                            <a:pt x="0" y="43183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68888F-2D49-A23F-9D39-F892CAB7371E}"/>
                </a:ext>
              </a:extLst>
            </p:cNvPr>
            <p:cNvSpPr txBox="1"/>
            <p:nvPr/>
          </p:nvSpPr>
          <p:spPr>
            <a:xfrm>
              <a:off x="1040739" y="1311749"/>
              <a:ext cx="4563713" cy="1190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Chu vi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MNPQ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   35 + 30 + 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+ 13 = 103 (mm)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103 mm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398D02-A48F-5DCD-4451-678819193CB3}"/>
              </a:ext>
            </a:extLst>
          </p:cNvPr>
          <p:cNvGrpSpPr/>
          <p:nvPr/>
        </p:nvGrpSpPr>
        <p:grpSpPr>
          <a:xfrm>
            <a:off x="885027" y="97980"/>
            <a:ext cx="10421946" cy="803447"/>
            <a:chOff x="729342" y="506879"/>
            <a:chExt cx="10421946" cy="8453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22210-71B5-367F-D403-E07EEBDDB773}"/>
                </a:ext>
              </a:extLst>
            </p:cNvPr>
            <p:cNvSpPr/>
            <p:nvPr/>
          </p:nvSpPr>
          <p:spPr>
            <a:xfrm>
              <a:off x="729342" y="699106"/>
              <a:ext cx="653143" cy="653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3ECA6F-B78D-CD75-9691-34CB5B4EBAA0}"/>
                </a:ext>
              </a:extLst>
            </p:cNvPr>
            <p:cNvSpPr txBox="1"/>
            <p:nvPr/>
          </p:nvSpPr>
          <p:spPr>
            <a:xfrm>
              <a:off x="1530510" y="506879"/>
              <a:ext cx="9620778" cy="68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MNPQ.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42C8D8-053B-92D6-A325-758357B7DE3B}"/>
              </a:ext>
            </a:extLst>
          </p:cNvPr>
          <p:cNvGrpSpPr/>
          <p:nvPr/>
        </p:nvGrpSpPr>
        <p:grpSpPr>
          <a:xfrm rot="19516368">
            <a:off x="7680324" y="824412"/>
            <a:ext cx="3386641" cy="4064300"/>
            <a:chOff x="8148143" y="2735974"/>
            <a:chExt cx="3386641" cy="406430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BBEDBEA4-8303-60E2-4C70-8C642C6642C1}"/>
                </a:ext>
              </a:extLst>
            </p:cNvPr>
            <p:cNvSpPr/>
            <p:nvPr/>
          </p:nvSpPr>
          <p:spPr>
            <a:xfrm rot="3218443">
              <a:off x="8768023" y="3542560"/>
              <a:ext cx="2941356" cy="2132666"/>
            </a:xfrm>
            <a:custGeom>
              <a:avLst/>
              <a:gdLst>
                <a:gd name="connsiteX0" fmla="*/ 0 w 2172004"/>
                <a:gd name="connsiteY0" fmla="*/ 0 h 2006236"/>
                <a:gd name="connsiteX1" fmla="*/ 2172004 w 2172004"/>
                <a:gd name="connsiteY1" fmla="*/ 0 h 2006236"/>
                <a:gd name="connsiteX2" fmla="*/ 2172004 w 2172004"/>
                <a:gd name="connsiteY2" fmla="*/ 2006236 h 2006236"/>
                <a:gd name="connsiteX3" fmla="*/ 0 w 2172004"/>
                <a:gd name="connsiteY3" fmla="*/ 2006236 h 2006236"/>
                <a:gd name="connsiteX4" fmla="*/ 0 w 2172004"/>
                <a:gd name="connsiteY4" fmla="*/ 0 h 2006236"/>
                <a:gd name="connsiteX0" fmla="*/ 0 w 2172004"/>
                <a:gd name="connsiteY0" fmla="*/ 0 h 2006236"/>
                <a:gd name="connsiteX1" fmla="*/ 1559091 w 2172004"/>
                <a:gd name="connsiteY1" fmla="*/ 612693 h 2006236"/>
                <a:gd name="connsiteX2" fmla="*/ 2172004 w 2172004"/>
                <a:gd name="connsiteY2" fmla="*/ 2006236 h 2006236"/>
                <a:gd name="connsiteX3" fmla="*/ 0 w 2172004"/>
                <a:gd name="connsiteY3" fmla="*/ 2006236 h 2006236"/>
                <a:gd name="connsiteX4" fmla="*/ 0 w 2172004"/>
                <a:gd name="connsiteY4" fmla="*/ 0 h 2006236"/>
                <a:gd name="connsiteX0" fmla="*/ 0 w 1985496"/>
                <a:gd name="connsiteY0" fmla="*/ 0 h 2006236"/>
                <a:gd name="connsiteX1" fmla="*/ 1559091 w 1985496"/>
                <a:gd name="connsiteY1" fmla="*/ 612693 h 2006236"/>
                <a:gd name="connsiteX2" fmla="*/ 1985496 w 1985496"/>
                <a:gd name="connsiteY2" fmla="*/ 1787000 h 2006236"/>
                <a:gd name="connsiteX3" fmla="*/ 0 w 1985496"/>
                <a:gd name="connsiteY3" fmla="*/ 2006236 h 2006236"/>
                <a:gd name="connsiteX4" fmla="*/ 0 w 1985496"/>
                <a:gd name="connsiteY4" fmla="*/ 0 h 2006236"/>
                <a:gd name="connsiteX0" fmla="*/ 317161 w 1985496"/>
                <a:gd name="connsiteY0" fmla="*/ 0 h 1723916"/>
                <a:gd name="connsiteX1" fmla="*/ 1559091 w 1985496"/>
                <a:gd name="connsiteY1" fmla="*/ 330373 h 1723916"/>
                <a:gd name="connsiteX2" fmla="*/ 1985496 w 1985496"/>
                <a:gd name="connsiteY2" fmla="*/ 1504680 h 1723916"/>
                <a:gd name="connsiteX3" fmla="*/ 0 w 1985496"/>
                <a:gd name="connsiteY3" fmla="*/ 1723916 h 1723916"/>
                <a:gd name="connsiteX4" fmla="*/ 317161 w 1985496"/>
                <a:gd name="connsiteY4" fmla="*/ 0 h 1723916"/>
                <a:gd name="connsiteX0" fmla="*/ 317161 w 2322966"/>
                <a:gd name="connsiteY0" fmla="*/ 0 h 1723916"/>
                <a:gd name="connsiteX1" fmla="*/ 2322966 w 2322966"/>
                <a:gd name="connsiteY1" fmla="*/ 868295 h 1723916"/>
                <a:gd name="connsiteX2" fmla="*/ 1985496 w 2322966"/>
                <a:gd name="connsiteY2" fmla="*/ 1504680 h 1723916"/>
                <a:gd name="connsiteX3" fmla="*/ 0 w 2322966"/>
                <a:gd name="connsiteY3" fmla="*/ 1723916 h 1723916"/>
                <a:gd name="connsiteX4" fmla="*/ 317161 w 2322966"/>
                <a:gd name="connsiteY4" fmla="*/ 0 h 1723916"/>
                <a:gd name="connsiteX0" fmla="*/ 317161 w 2463780"/>
                <a:gd name="connsiteY0" fmla="*/ 0 h 1723916"/>
                <a:gd name="connsiteX1" fmla="*/ 2322966 w 2463780"/>
                <a:gd name="connsiteY1" fmla="*/ 868295 h 1723916"/>
                <a:gd name="connsiteX2" fmla="*/ 2463780 w 2463780"/>
                <a:gd name="connsiteY2" fmla="*/ 1551548 h 1723916"/>
                <a:gd name="connsiteX3" fmla="*/ 0 w 2463780"/>
                <a:gd name="connsiteY3" fmla="*/ 1723916 h 1723916"/>
                <a:gd name="connsiteX4" fmla="*/ 317161 w 2463780"/>
                <a:gd name="connsiteY4" fmla="*/ 0 h 1723916"/>
                <a:gd name="connsiteX0" fmla="*/ 317161 w 2463780"/>
                <a:gd name="connsiteY0" fmla="*/ 0 h 1723916"/>
                <a:gd name="connsiteX1" fmla="*/ 2168345 w 2463780"/>
                <a:gd name="connsiteY1" fmla="*/ 730051 h 1723916"/>
                <a:gd name="connsiteX2" fmla="*/ 2463780 w 2463780"/>
                <a:gd name="connsiteY2" fmla="*/ 1551548 h 1723916"/>
                <a:gd name="connsiteX3" fmla="*/ 0 w 2463780"/>
                <a:gd name="connsiteY3" fmla="*/ 1723916 h 1723916"/>
                <a:gd name="connsiteX4" fmla="*/ 317161 w 2463780"/>
                <a:gd name="connsiteY4" fmla="*/ 0 h 1723916"/>
                <a:gd name="connsiteX0" fmla="*/ 304290 w 2463780"/>
                <a:gd name="connsiteY0" fmla="*/ 0 h 1623508"/>
                <a:gd name="connsiteX1" fmla="*/ 2168345 w 2463780"/>
                <a:gd name="connsiteY1" fmla="*/ 629643 h 1623508"/>
                <a:gd name="connsiteX2" fmla="*/ 2463780 w 2463780"/>
                <a:gd name="connsiteY2" fmla="*/ 1451140 h 1623508"/>
                <a:gd name="connsiteX3" fmla="*/ 0 w 2463780"/>
                <a:gd name="connsiteY3" fmla="*/ 1623508 h 1623508"/>
                <a:gd name="connsiteX4" fmla="*/ 304290 w 2463780"/>
                <a:gd name="connsiteY4" fmla="*/ 0 h 1623508"/>
                <a:gd name="connsiteX0" fmla="*/ 375115 w 2463780"/>
                <a:gd name="connsiteY0" fmla="*/ 0 h 1620206"/>
                <a:gd name="connsiteX1" fmla="*/ 2168345 w 2463780"/>
                <a:gd name="connsiteY1" fmla="*/ 626341 h 1620206"/>
                <a:gd name="connsiteX2" fmla="*/ 2463780 w 2463780"/>
                <a:gd name="connsiteY2" fmla="*/ 1447838 h 1620206"/>
                <a:gd name="connsiteX3" fmla="*/ 0 w 2463780"/>
                <a:gd name="connsiteY3" fmla="*/ 1620206 h 1620206"/>
                <a:gd name="connsiteX4" fmla="*/ 375115 w 2463780"/>
                <a:gd name="connsiteY4" fmla="*/ 0 h 162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80" h="1620206">
                  <a:moveTo>
                    <a:pt x="375115" y="0"/>
                  </a:moveTo>
                  <a:lnTo>
                    <a:pt x="2168345" y="626341"/>
                  </a:lnTo>
                  <a:lnTo>
                    <a:pt x="2463780" y="1447838"/>
                  </a:lnTo>
                  <a:lnTo>
                    <a:pt x="0" y="1620206"/>
                  </a:lnTo>
                  <a:lnTo>
                    <a:pt x="375115" y="0"/>
                  </a:ln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A4B78F-B728-DB2B-8F74-5A59CCF3AB2F}"/>
                </a:ext>
              </a:extLst>
            </p:cNvPr>
            <p:cNvSpPr/>
            <p:nvPr/>
          </p:nvSpPr>
          <p:spPr>
            <a:xfrm rot="572988">
              <a:off x="8148143" y="3686562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BCE1E3-063A-1395-A0E6-63BBA9177ADB}"/>
                </a:ext>
              </a:extLst>
            </p:cNvPr>
            <p:cNvSpPr/>
            <p:nvPr/>
          </p:nvSpPr>
          <p:spPr>
            <a:xfrm rot="1501292">
              <a:off x="11001251" y="5077385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988618-F144-8BC1-4A19-E16B0042171E}"/>
                </a:ext>
              </a:extLst>
            </p:cNvPr>
            <p:cNvSpPr/>
            <p:nvPr/>
          </p:nvSpPr>
          <p:spPr>
            <a:xfrm rot="1501292">
              <a:off x="10238496" y="6180841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A4AA23-AB5B-BC0B-D429-871CC908B1B4}"/>
                </a:ext>
              </a:extLst>
            </p:cNvPr>
            <p:cNvSpPr/>
            <p:nvPr/>
          </p:nvSpPr>
          <p:spPr>
            <a:xfrm rot="1501292">
              <a:off x="10344663" y="2735974"/>
              <a:ext cx="533533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3D3ED-7ED8-A442-7E5B-F5782818047E}"/>
                </a:ext>
              </a:extLst>
            </p:cNvPr>
            <p:cNvSpPr/>
            <p:nvPr/>
          </p:nvSpPr>
          <p:spPr>
            <a:xfrm rot="20020515">
              <a:off x="8921186" y="2920028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30mm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FC752A-D1EB-ABA2-43B8-9ECC7E29881E}"/>
                </a:ext>
              </a:extLst>
            </p:cNvPr>
            <p:cNvSpPr/>
            <p:nvPr/>
          </p:nvSpPr>
          <p:spPr>
            <a:xfrm rot="3166106">
              <a:off x="8690353" y="4966701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35mm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B2D292-1EEE-007A-6848-A6AEB1F9DFF3}"/>
                </a:ext>
              </a:extLst>
            </p:cNvPr>
            <p:cNvSpPr/>
            <p:nvPr/>
          </p:nvSpPr>
          <p:spPr>
            <a:xfrm rot="18499328">
              <a:off x="10313196" y="5650020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13mm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A55B20-0475-271A-D808-3E9627852B6A}"/>
                </a:ext>
              </a:extLst>
            </p:cNvPr>
            <p:cNvSpPr/>
            <p:nvPr/>
          </p:nvSpPr>
          <p:spPr>
            <a:xfrm rot="4556273">
              <a:off x="10402421" y="3786860"/>
              <a:ext cx="1252384" cy="6194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25mm</a:t>
              </a:r>
            </a:p>
          </p:txBody>
        </p:sp>
      </p:grp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96F7BB0D-35AE-AC91-FB42-94413974B32F}"/>
              </a:ext>
            </a:extLst>
          </p:cNvPr>
          <p:cNvSpPr/>
          <p:nvPr/>
        </p:nvSpPr>
        <p:spPr>
          <a:xfrm>
            <a:off x="1876132" y="1013933"/>
            <a:ext cx="5222053" cy="1395727"/>
          </a:xfrm>
          <a:custGeom>
            <a:avLst/>
            <a:gdLst>
              <a:gd name="connsiteX0" fmla="*/ 0 w 5222053"/>
              <a:gd name="connsiteY0" fmla="*/ 232625 h 1395727"/>
              <a:gd name="connsiteX1" fmla="*/ 216974 w 5222053"/>
              <a:gd name="connsiteY1" fmla="*/ 0 h 1395727"/>
              <a:gd name="connsiteX2" fmla="*/ 5005078 w 5222053"/>
              <a:gd name="connsiteY2" fmla="*/ 0 h 1395727"/>
              <a:gd name="connsiteX3" fmla="*/ 5222053 w 5222053"/>
              <a:gd name="connsiteY3" fmla="*/ 232625 h 1395727"/>
              <a:gd name="connsiteX4" fmla="*/ 5222053 w 5222053"/>
              <a:gd name="connsiteY4" fmla="*/ 1163101 h 1395727"/>
              <a:gd name="connsiteX5" fmla="*/ 5005078 w 5222053"/>
              <a:gd name="connsiteY5" fmla="*/ 1395727 h 1395727"/>
              <a:gd name="connsiteX6" fmla="*/ 216974 w 5222053"/>
              <a:gd name="connsiteY6" fmla="*/ 1395727 h 1395727"/>
              <a:gd name="connsiteX7" fmla="*/ 0 w 5222053"/>
              <a:gd name="connsiteY7" fmla="*/ 1163101 h 1395727"/>
              <a:gd name="connsiteX8" fmla="*/ 0 w 5222053"/>
              <a:gd name="connsiteY8" fmla="*/ 232625 h 1395727"/>
              <a:gd name="connsiteX0" fmla="*/ 0 w 5222053"/>
              <a:gd name="connsiteY0" fmla="*/ 232625 h 1395727"/>
              <a:gd name="connsiteX1" fmla="*/ 216974 w 5222053"/>
              <a:gd name="connsiteY1" fmla="*/ 0 h 1395727"/>
              <a:gd name="connsiteX2" fmla="*/ 5005078 w 5222053"/>
              <a:gd name="connsiteY2" fmla="*/ 0 h 1395727"/>
              <a:gd name="connsiteX3" fmla="*/ 5222053 w 5222053"/>
              <a:gd name="connsiteY3" fmla="*/ 232625 h 1395727"/>
              <a:gd name="connsiteX4" fmla="*/ 5222053 w 5222053"/>
              <a:gd name="connsiteY4" fmla="*/ 1163101 h 1395727"/>
              <a:gd name="connsiteX5" fmla="*/ 5005078 w 5222053"/>
              <a:gd name="connsiteY5" fmla="*/ 1395727 h 1395727"/>
              <a:gd name="connsiteX6" fmla="*/ 216974 w 5222053"/>
              <a:gd name="connsiteY6" fmla="*/ 1395727 h 1395727"/>
              <a:gd name="connsiteX7" fmla="*/ 0 w 5222053"/>
              <a:gd name="connsiteY7" fmla="*/ 1163101 h 1395727"/>
              <a:gd name="connsiteX8" fmla="*/ 0 w 5222053"/>
              <a:gd name="connsiteY8" fmla="*/ 232625 h 1395727"/>
              <a:gd name="connsiteX0" fmla="*/ 0 w 5222053"/>
              <a:gd name="connsiteY0" fmla="*/ 232625 h 1395727"/>
              <a:gd name="connsiteX1" fmla="*/ 216974 w 5222053"/>
              <a:gd name="connsiteY1" fmla="*/ 0 h 1395727"/>
              <a:gd name="connsiteX2" fmla="*/ 5005078 w 5222053"/>
              <a:gd name="connsiteY2" fmla="*/ 0 h 1395727"/>
              <a:gd name="connsiteX3" fmla="*/ 5222053 w 5222053"/>
              <a:gd name="connsiteY3" fmla="*/ 232625 h 1395727"/>
              <a:gd name="connsiteX4" fmla="*/ 5222053 w 5222053"/>
              <a:gd name="connsiteY4" fmla="*/ 1163101 h 1395727"/>
              <a:gd name="connsiteX5" fmla="*/ 5005078 w 5222053"/>
              <a:gd name="connsiteY5" fmla="*/ 1395727 h 1395727"/>
              <a:gd name="connsiteX6" fmla="*/ 216974 w 5222053"/>
              <a:gd name="connsiteY6" fmla="*/ 1395727 h 1395727"/>
              <a:gd name="connsiteX7" fmla="*/ 0 w 5222053"/>
              <a:gd name="connsiteY7" fmla="*/ 1163101 h 1395727"/>
              <a:gd name="connsiteX8" fmla="*/ 0 w 5222053"/>
              <a:gd name="connsiteY8" fmla="*/ 232625 h 139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2053" h="1395727" fill="none" extrusionOk="0">
                <a:moveTo>
                  <a:pt x="0" y="232625"/>
                </a:moveTo>
                <a:cubicBezTo>
                  <a:pt x="13390" y="118783"/>
                  <a:pt x="95700" y="-53293"/>
                  <a:pt x="216974" y="0"/>
                </a:cubicBezTo>
                <a:cubicBezTo>
                  <a:pt x="1266252" y="-102338"/>
                  <a:pt x="3226906" y="-312001"/>
                  <a:pt x="5005078" y="0"/>
                </a:cubicBezTo>
                <a:cubicBezTo>
                  <a:pt x="5075385" y="18433"/>
                  <a:pt x="5179120" y="111590"/>
                  <a:pt x="5222053" y="232625"/>
                </a:cubicBezTo>
                <a:cubicBezTo>
                  <a:pt x="5266749" y="335429"/>
                  <a:pt x="5188014" y="965590"/>
                  <a:pt x="5222053" y="1163101"/>
                </a:cubicBezTo>
                <a:cubicBezTo>
                  <a:pt x="5186928" y="1261645"/>
                  <a:pt x="5151523" y="1383108"/>
                  <a:pt x="5005078" y="1395727"/>
                </a:cubicBezTo>
                <a:cubicBezTo>
                  <a:pt x="4270421" y="1267668"/>
                  <a:pt x="885629" y="1080364"/>
                  <a:pt x="216974" y="1395727"/>
                </a:cubicBezTo>
                <a:cubicBezTo>
                  <a:pt x="141205" y="1368080"/>
                  <a:pt x="26803" y="1251673"/>
                  <a:pt x="0" y="1163101"/>
                </a:cubicBezTo>
                <a:cubicBezTo>
                  <a:pt x="-3680" y="746913"/>
                  <a:pt x="-120219" y="550581"/>
                  <a:pt x="0" y="232625"/>
                </a:cubicBezTo>
                <a:close/>
              </a:path>
              <a:path w="5222053" h="1395727" stroke="0" extrusionOk="0">
                <a:moveTo>
                  <a:pt x="0" y="232625"/>
                </a:moveTo>
                <a:cubicBezTo>
                  <a:pt x="12867" y="59618"/>
                  <a:pt x="99335" y="2171"/>
                  <a:pt x="216974" y="0"/>
                </a:cubicBezTo>
                <a:cubicBezTo>
                  <a:pt x="580116" y="-54595"/>
                  <a:pt x="2930117" y="140190"/>
                  <a:pt x="5005078" y="0"/>
                </a:cubicBezTo>
                <a:cubicBezTo>
                  <a:pt x="5159414" y="591"/>
                  <a:pt x="5247129" y="92644"/>
                  <a:pt x="5222053" y="232625"/>
                </a:cubicBezTo>
                <a:cubicBezTo>
                  <a:pt x="5207592" y="435199"/>
                  <a:pt x="5195073" y="992714"/>
                  <a:pt x="5222053" y="1163101"/>
                </a:cubicBezTo>
                <a:cubicBezTo>
                  <a:pt x="5222348" y="1292124"/>
                  <a:pt x="5098881" y="1410132"/>
                  <a:pt x="5005078" y="1395727"/>
                </a:cubicBezTo>
                <a:cubicBezTo>
                  <a:pt x="3794861" y="1177076"/>
                  <a:pt x="714969" y="1332535"/>
                  <a:pt x="216974" y="1395727"/>
                </a:cubicBezTo>
                <a:cubicBezTo>
                  <a:pt x="96033" y="1371781"/>
                  <a:pt x="35444" y="1284183"/>
                  <a:pt x="0" y="1163101"/>
                </a:cubicBezTo>
                <a:cubicBezTo>
                  <a:pt x="67842" y="856554"/>
                  <a:pt x="63097" y="697886"/>
                  <a:pt x="0" y="232625"/>
                </a:cubicBezTo>
                <a:close/>
              </a:path>
              <a:path w="5222053" h="1395727" fill="none" stroke="0" extrusionOk="0">
                <a:moveTo>
                  <a:pt x="0" y="232625"/>
                </a:moveTo>
                <a:cubicBezTo>
                  <a:pt x="27743" y="88059"/>
                  <a:pt x="116097" y="-29791"/>
                  <a:pt x="216974" y="0"/>
                </a:cubicBezTo>
                <a:cubicBezTo>
                  <a:pt x="1070469" y="-305636"/>
                  <a:pt x="3105046" y="274997"/>
                  <a:pt x="5005078" y="0"/>
                </a:cubicBezTo>
                <a:cubicBezTo>
                  <a:pt x="5128140" y="13062"/>
                  <a:pt x="5239900" y="91159"/>
                  <a:pt x="5222053" y="232625"/>
                </a:cubicBezTo>
                <a:cubicBezTo>
                  <a:pt x="5222353" y="355557"/>
                  <a:pt x="5198579" y="1027034"/>
                  <a:pt x="5222053" y="1163101"/>
                </a:cubicBezTo>
                <a:cubicBezTo>
                  <a:pt x="5209450" y="1280970"/>
                  <a:pt x="5125011" y="1391035"/>
                  <a:pt x="5005078" y="1395727"/>
                </a:cubicBezTo>
                <a:cubicBezTo>
                  <a:pt x="4059188" y="1174140"/>
                  <a:pt x="1030737" y="1423697"/>
                  <a:pt x="216974" y="1395727"/>
                </a:cubicBezTo>
                <a:cubicBezTo>
                  <a:pt x="115020" y="1382710"/>
                  <a:pt x="17736" y="1269107"/>
                  <a:pt x="0" y="1163101"/>
                </a:cubicBezTo>
                <a:cubicBezTo>
                  <a:pt x="-75079" y="743892"/>
                  <a:pt x="-83961" y="594694"/>
                  <a:pt x="0" y="232625"/>
                </a:cubicBezTo>
                <a:close/>
              </a:path>
              <a:path w="5222053" h="1395727" fill="none" stroke="0" extrusionOk="0">
                <a:moveTo>
                  <a:pt x="0" y="232625"/>
                </a:moveTo>
                <a:cubicBezTo>
                  <a:pt x="14127" y="96525"/>
                  <a:pt x="98584" y="-36460"/>
                  <a:pt x="216974" y="0"/>
                </a:cubicBezTo>
                <a:cubicBezTo>
                  <a:pt x="1167652" y="-299571"/>
                  <a:pt x="3355369" y="312466"/>
                  <a:pt x="5005078" y="0"/>
                </a:cubicBezTo>
                <a:cubicBezTo>
                  <a:pt x="5115479" y="19078"/>
                  <a:pt x="5203064" y="109225"/>
                  <a:pt x="5222053" y="232625"/>
                </a:cubicBezTo>
                <a:cubicBezTo>
                  <a:pt x="5256280" y="350612"/>
                  <a:pt x="5191263" y="994839"/>
                  <a:pt x="5222053" y="1163101"/>
                </a:cubicBezTo>
                <a:cubicBezTo>
                  <a:pt x="5193561" y="1279158"/>
                  <a:pt x="5142190" y="1399307"/>
                  <a:pt x="5005078" y="1395727"/>
                </a:cubicBezTo>
                <a:cubicBezTo>
                  <a:pt x="4152365" y="1318663"/>
                  <a:pt x="931076" y="1185996"/>
                  <a:pt x="216974" y="1395727"/>
                </a:cubicBezTo>
                <a:cubicBezTo>
                  <a:pt x="130235" y="1362346"/>
                  <a:pt x="24515" y="1269893"/>
                  <a:pt x="0" y="1163101"/>
                </a:cubicBezTo>
                <a:cubicBezTo>
                  <a:pt x="-34275" y="765003"/>
                  <a:pt x="-119516" y="580549"/>
                  <a:pt x="0" y="232625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05534066">
                  <a:custGeom>
                    <a:avLst/>
                    <a:gdLst>
                      <a:gd name="connsiteX0" fmla="*/ 0 w 5222053"/>
                      <a:gd name="connsiteY0" fmla="*/ 232625 h 1395727"/>
                      <a:gd name="connsiteX1" fmla="*/ 216974 w 5222053"/>
                      <a:gd name="connsiteY1" fmla="*/ 0 h 1395727"/>
                      <a:gd name="connsiteX2" fmla="*/ 5005078 w 5222053"/>
                      <a:gd name="connsiteY2" fmla="*/ 0 h 1395727"/>
                      <a:gd name="connsiteX3" fmla="*/ 5222053 w 5222053"/>
                      <a:gd name="connsiteY3" fmla="*/ 232625 h 1395727"/>
                      <a:gd name="connsiteX4" fmla="*/ 5222053 w 5222053"/>
                      <a:gd name="connsiteY4" fmla="*/ 1163101 h 1395727"/>
                      <a:gd name="connsiteX5" fmla="*/ 5005078 w 5222053"/>
                      <a:gd name="connsiteY5" fmla="*/ 1395727 h 1395727"/>
                      <a:gd name="connsiteX6" fmla="*/ 216974 w 5222053"/>
                      <a:gd name="connsiteY6" fmla="*/ 1395727 h 1395727"/>
                      <a:gd name="connsiteX7" fmla="*/ 0 w 5222053"/>
                      <a:gd name="connsiteY7" fmla="*/ 1163101 h 1395727"/>
                      <a:gd name="connsiteX8" fmla="*/ 0 w 5222053"/>
                      <a:gd name="connsiteY8" fmla="*/ 232625 h 1395727"/>
                      <a:gd name="connsiteX0" fmla="*/ 0 w 5222053"/>
                      <a:gd name="connsiteY0" fmla="*/ 232625 h 1395727"/>
                      <a:gd name="connsiteX1" fmla="*/ 216974 w 5222053"/>
                      <a:gd name="connsiteY1" fmla="*/ 0 h 1395727"/>
                      <a:gd name="connsiteX2" fmla="*/ 5005078 w 5222053"/>
                      <a:gd name="connsiteY2" fmla="*/ 0 h 1395727"/>
                      <a:gd name="connsiteX3" fmla="*/ 5222053 w 5222053"/>
                      <a:gd name="connsiteY3" fmla="*/ 232625 h 1395727"/>
                      <a:gd name="connsiteX4" fmla="*/ 5222053 w 5222053"/>
                      <a:gd name="connsiteY4" fmla="*/ 1163101 h 1395727"/>
                      <a:gd name="connsiteX5" fmla="*/ 5005078 w 5222053"/>
                      <a:gd name="connsiteY5" fmla="*/ 1395727 h 1395727"/>
                      <a:gd name="connsiteX6" fmla="*/ 216974 w 5222053"/>
                      <a:gd name="connsiteY6" fmla="*/ 1395727 h 1395727"/>
                      <a:gd name="connsiteX7" fmla="*/ 0 w 5222053"/>
                      <a:gd name="connsiteY7" fmla="*/ 1163101 h 1395727"/>
                      <a:gd name="connsiteX8" fmla="*/ 0 w 5222053"/>
                      <a:gd name="connsiteY8" fmla="*/ 232625 h 139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2053" h="1395727" fill="none" extrusionOk="0">
                        <a:moveTo>
                          <a:pt x="0" y="232625"/>
                        </a:moveTo>
                        <a:cubicBezTo>
                          <a:pt x="8100" y="113108"/>
                          <a:pt x="96343" y="-30080"/>
                          <a:pt x="216974" y="0"/>
                        </a:cubicBezTo>
                        <a:cubicBezTo>
                          <a:pt x="1149680" y="-95772"/>
                          <a:pt x="3107760" y="38193"/>
                          <a:pt x="5005078" y="0"/>
                        </a:cubicBezTo>
                        <a:cubicBezTo>
                          <a:pt x="5098450" y="10013"/>
                          <a:pt x="5196476" y="108611"/>
                          <a:pt x="5222053" y="232625"/>
                        </a:cubicBezTo>
                        <a:cubicBezTo>
                          <a:pt x="5266821" y="355290"/>
                          <a:pt x="5194497" y="986238"/>
                          <a:pt x="5222053" y="1163101"/>
                        </a:cubicBezTo>
                        <a:cubicBezTo>
                          <a:pt x="5195407" y="1268665"/>
                          <a:pt x="5149559" y="1384029"/>
                          <a:pt x="5005078" y="1395727"/>
                        </a:cubicBezTo>
                        <a:cubicBezTo>
                          <a:pt x="4210158" y="1239135"/>
                          <a:pt x="911768" y="1145366"/>
                          <a:pt x="216974" y="1395727"/>
                        </a:cubicBezTo>
                        <a:cubicBezTo>
                          <a:pt x="124563" y="1378311"/>
                          <a:pt x="16390" y="1266799"/>
                          <a:pt x="0" y="1163101"/>
                        </a:cubicBezTo>
                        <a:cubicBezTo>
                          <a:pt x="-28759" y="757229"/>
                          <a:pt x="-92583" y="557603"/>
                          <a:pt x="0" y="232625"/>
                        </a:cubicBezTo>
                        <a:close/>
                      </a:path>
                      <a:path w="5222053" h="1395727" stroke="0" extrusionOk="0">
                        <a:moveTo>
                          <a:pt x="0" y="232625"/>
                        </a:moveTo>
                        <a:cubicBezTo>
                          <a:pt x="11079" y="66449"/>
                          <a:pt x="101116" y="-6452"/>
                          <a:pt x="216974" y="0"/>
                        </a:cubicBezTo>
                        <a:cubicBezTo>
                          <a:pt x="919646" y="42631"/>
                          <a:pt x="3105658" y="106099"/>
                          <a:pt x="5005078" y="0"/>
                        </a:cubicBezTo>
                        <a:cubicBezTo>
                          <a:pt x="5137265" y="4574"/>
                          <a:pt x="5242246" y="95911"/>
                          <a:pt x="5222053" y="232625"/>
                        </a:cubicBezTo>
                        <a:cubicBezTo>
                          <a:pt x="5228089" y="434590"/>
                          <a:pt x="5173820" y="967477"/>
                          <a:pt x="5222053" y="1163101"/>
                        </a:cubicBezTo>
                        <a:cubicBezTo>
                          <a:pt x="5219838" y="1305924"/>
                          <a:pt x="5100315" y="1410883"/>
                          <a:pt x="5005078" y="1395727"/>
                        </a:cubicBezTo>
                        <a:cubicBezTo>
                          <a:pt x="3861666" y="1206297"/>
                          <a:pt x="714402" y="1249004"/>
                          <a:pt x="216974" y="1395727"/>
                        </a:cubicBezTo>
                        <a:cubicBezTo>
                          <a:pt x="97446" y="1384950"/>
                          <a:pt x="28727" y="1286565"/>
                          <a:pt x="0" y="1163101"/>
                        </a:cubicBezTo>
                        <a:cubicBezTo>
                          <a:pt x="44751" y="881421"/>
                          <a:pt x="47844" y="683895"/>
                          <a:pt x="0" y="232625"/>
                        </a:cubicBezTo>
                        <a:close/>
                      </a:path>
                      <a:path w="5222053" h="1395727" fill="none" stroke="0" extrusionOk="0">
                        <a:moveTo>
                          <a:pt x="0" y="232625"/>
                        </a:moveTo>
                        <a:cubicBezTo>
                          <a:pt x="8821" y="93392"/>
                          <a:pt x="101290" y="-31206"/>
                          <a:pt x="216974" y="0"/>
                        </a:cubicBezTo>
                        <a:cubicBezTo>
                          <a:pt x="942496" y="-458171"/>
                          <a:pt x="3185698" y="306254"/>
                          <a:pt x="5005078" y="0"/>
                        </a:cubicBezTo>
                        <a:cubicBezTo>
                          <a:pt x="5125828" y="12870"/>
                          <a:pt x="5233939" y="106890"/>
                          <a:pt x="5222053" y="232625"/>
                        </a:cubicBezTo>
                        <a:cubicBezTo>
                          <a:pt x="5239555" y="356738"/>
                          <a:pt x="5185982" y="1027959"/>
                          <a:pt x="5222053" y="1163101"/>
                        </a:cubicBezTo>
                        <a:cubicBezTo>
                          <a:pt x="5206542" y="1286072"/>
                          <a:pt x="5126031" y="1399913"/>
                          <a:pt x="5005078" y="1395727"/>
                        </a:cubicBezTo>
                        <a:cubicBezTo>
                          <a:pt x="4133269" y="1289142"/>
                          <a:pt x="996274" y="1339159"/>
                          <a:pt x="216974" y="1395727"/>
                        </a:cubicBezTo>
                        <a:cubicBezTo>
                          <a:pt x="115598" y="1370945"/>
                          <a:pt x="14985" y="1279353"/>
                          <a:pt x="0" y="1163101"/>
                        </a:cubicBezTo>
                        <a:cubicBezTo>
                          <a:pt x="-54106" y="769830"/>
                          <a:pt x="-88530" y="588314"/>
                          <a:pt x="0" y="2326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CẢ LỚP</a:t>
            </a:r>
          </a:p>
        </p:txBody>
      </p:sp>
    </p:spTree>
    <p:extLst>
      <p:ext uri="{BB962C8B-B14F-4D97-AF65-F5344CB8AC3E}">
        <p14:creationId xmlns:p14="http://schemas.microsoft.com/office/powerpoint/2010/main" val="40012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74C1F-B2CB-BEA0-B42D-9AE5AEF6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BF30538-01A9-6344-D256-F03C16AD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73" y="2357110"/>
            <a:ext cx="5832764" cy="43745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0D4670D-A2EC-8A6D-4A28-21529F49B7CC}"/>
              </a:ext>
            </a:extLst>
          </p:cNvPr>
          <p:cNvGrpSpPr/>
          <p:nvPr/>
        </p:nvGrpSpPr>
        <p:grpSpPr>
          <a:xfrm>
            <a:off x="-83127" y="398039"/>
            <a:ext cx="8769928" cy="1862048"/>
            <a:chOff x="-83127" y="398039"/>
            <a:chExt cx="8769928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37FDE8-DAEB-0D74-559D-55F032A6F30A}"/>
                </a:ext>
              </a:extLst>
            </p:cNvPr>
            <p:cNvSpPr txBox="1"/>
            <p:nvPr/>
          </p:nvSpPr>
          <p:spPr>
            <a:xfrm>
              <a:off x="-83127" y="398039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CỦNG CỐ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793AFE-F4E1-B2E8-1543-188C9F5F288E}"/>
                </a:ext>
              </a:extLst>
            </p:cNvPr>
            <p:cNvSpPr txBox="1"/>
            <p:nvPr/>
          </p:nvSpPr>
          <p:spPr>
            <a:xfrm>
              <a:off x="177079" y="398039"/>
              <a:ext cx="82495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rgbClr val="0070C0"/>
                    </a:solidFill>
                  </a:ln>
                  <a:solidFill>
                    <a:srgbClr val="FFCCCC"/>
                  </a:solidFill>
                  <a:latin typeface="SVN-Poky's" panose="020B0606040200020203" pitchFamily="34" charset="0"/>
                </a:rPr>
                <a:t>CỦNG CỐ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9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-259361" y="-181608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-201494" y="-15346"/>
            <a:ext cx="11926354" cy="6368143"/>
          </a:xfrm>
          <a:custGeom>
            <a:avLst/>
            <a:gdLst>
              <a:gd name="connsiteX0" fmla="*/ 0 w 11926354"/>
              <a:gd name="connsiteY0" fmla="*/ 635031 h 6368143"/>
              <a:gd name="connsiteX1" fmla="*/ 635031 w 11926354"/>
              <a:gd name="connsiteY1" fmla="*/ 0 h 6368143"/>
              <a:gd name="connsiteX2" fmla="*/ 1087923 w 11926354"/>
              <a:gd name="connsiteY2" fmla="*/ 0 h 6368143"/>
              <a:gd name="connsiteX3" fmla="*/ 1967068 w 11926354"/>
              <a:gd name="connsiteY3" fmla="*/ 0 h 6368143"/>
              <a:gd name="connsiteX4" fmla="*/ 2846212 w 11926354"/>
              <a:gd name="connsiteY4" fmla="*/ 0 h 6368143"/>
              <a:gd name="connsiteX5" fmla="*/ 3405667 w 11926354"/>
              <a:gd name="connsiteY5" fmla="*/ 0 h 6368143"/>
              <a:gd name="connsiteX6" fmla="*/ 4178248 w 11926354"/>
              <a:gd name="connsiteY6" fmla="*/ 0 h 6368143"/>
              <a:gd name="connsiteX7" fmla="*/ 4950829 w 11926354"/>
              <a:gd name="connsiteY7" fmla="*/ 0 h 6368143"/>
              <a:gd name="connsiteX8" fmla="*/ 5510285 w 11926354"/>
              <a:gd name="connsiteY8" fmla="*/ 0 h 6368143"/>
              <a:gd name="connsiteX9" fmla="*/ 6069740 w 11926354"/>
              <a:gd name="connsiteY9" fmla="*/ 0 h 6368143"/>
              <a:gd name="connsiteX10" fmla="*/ 6629195 w 11926354"/>
              <a:gd name="connsiteY10" fmla="*/ 0 h 6368143"/>
              <a:gd name="connsiteX11" fmla="*/ 7401776 w 11926354"/>
              <a:gd name="connsiteY11" fmla="*/ 0 h 6368143"/>
              <a:gd name="connsiteX12" fmla="*/ 7961232 w 11926354"/>
              <a:gd name="connsiteY12" fmla="*/ 0 h 6368143"/>
              <a:gd name="connsiteX13" fmla="*/ 8520687 w 11926354"/>
              <a:gd name="connsiteY13" fmla="*/ 0 h 6368143"/>
              <a:gd name="connsiteX14" fmla="*/ 9399831 w 11926354"/>
              <a:gd name="connsiteY14" fmla="*/ 0 h 6368143"/>
              <a:gd name="connsiteX15" fmla="*/ 9959287 w 11926354"/>
              <a:gd name="connsiteY15" fmla="*/ 0 h 6368143"/>
              <a:gd name="connsiteX16" fmla="*/ 11291323 w 11926354"/>
              <a:gd name="connsiteY16" fmla="*/ 0 h 6368143"/>
              <a:gd name="connsiteX17" fmla="*/ 11926354 w 11926354"/>
              <a:gd name="connsiteY17" fmla="*/ 635031 h 6368143"/>
              <a:gd name="connsiteX18" fmla="*/ 11926354 w 11926354"/>
              <a:gd name="connsiteY18" fmla="*/ 1221310 h 6368143"/>
              <a:gd name="connsiteX19" fmla="*/ 11926354 w 11926354"/>
              <a:gd name="connsiteY19" fmla="*/ 1960532 h 6368143"/>
              <a:gd name="connsiteX20" fmla="*/ 11926354 w 11926354"/>
              <a:gd name="connsiteY20" fmla="*/ 2546811 h 6368143"/>
              <a:gd name="connsiteX21" fmla="*/ 11926354 w 11926354"/>
              <a:gd name="connsiteY21" fmla="*/ 3286033 h 6368143"/>
              <a:gd name="connsiteX22" fmla="*/ 11926354 w 11926354"/>
              <a:gd name="connsiteY22" fmla="*/ 3770351 h 6368143"/>
              <a:gd name="connsiteX23" fmla="*/ 11926354 w 11926354"/>
              <a:gd name="connsiteY23" fmla="*/ 4356630 h 6368143"/>
              <a:gd name="connsiteX24" fmla="*/ 11926354 w 11926354"/>
              <a:gd name="connsiteY24" fmla="*/ 4942909 h 6368143"/>
              <a:gd name="connsiteX25" fmla="*/ 11926354 w 11926354"/>
              <a:gd name="connsiteY25" fmla="*/ 5733112 h 6368143"/>
              <a:gd name="connsiteX26" fmla="*/ 11291323 w 11926354"/>
              <a:gd name="connsiteY26" fmla="*/ 6368143 h 6368143"/>
              <a:gd name="connsiteX27" fmla="*/ 10518742 w 11926354"/>
              <a:gd name="connsiteY27" fmla="*/ 6368143 h 6368143"/>
              <a:gd name="connsiteX28" fmla="*/ 10065849 w 11926354"/>
              <a:gd name="connsiteY28" fmla="*/ 6368143 h 6368143"/>
              <a:gd name="connsiteX29" fmla="*/ 9719520 w 11926354"/>
              <a:gd name="connsiteY29" fmla="*/ 6368143 h 6368143"/>
              <a:gd name="connsiteX30" fmla="*/ 9160065 w 11926354"/>
              <a:gd name="connsiteY30" fmla="*/ 6368143 h 6368143"/>
              <a:gd name="connsiteX31" fmla="*/ 8707172 w 11926354"/>
              <a:gd name="connsiteY31" fmla="*/ 6368143 h 6368143"/>
              <a:gd name="connsiteX32" fmla="*/ 8360843 w 11926354"/>
              <a:gd name="connsiteY32" fmla="*/ 6368143 h 6368143"/>
              <a:gd name="connsiteX33" fmla="*/ 7588262 w 11926354"/>
              <a:gd name="connsiteY33" fmla="*/ 6368143 h 6368143"/>
              <a:gd name="connsiteX34" fmla="*/ 6922243 w 11926354"/>
              <a:gd name="connsiteY34" fmla="*/ 6368143 h 6368143"/>
              <a:gd name="connsiteX35" fmla="*/ 6256225 w 11926354"/>
              <a:gd name="connsiteY35" fmla="*/ 6368143 h 6368143"/>
              <a:gd name="connsiteX36" fmla="*/ 5696770 w 11926354"/>
              <a:gd name="connsiteY36" fmla="*/ 6368143 h 6368143"/>
              <a:gd name="connsiteX37" fmla="*/ 5137314 w 11926354"/>
              <a:gd name="connsiteY37" fmla="*/ 6368143 h 6368143"/>
              <a:gd name="connsiteX38" fmla="*/ 4364733 w 11926354"/>
              <a:gd name="connsiteY38" fmla="*/ 6368143 h 6368143"/>
              <a:gd name="connsiteX39" fmla="*/ 3805278 w 11926354"/>
              <a:gd name="connsiteY39" fmla="*/ 6368143 h 6368143"/>
              <a:gd name="connsiteX40" fmla="*/ 3458948 w 11926354"/>
              <a:gd name="connsiteY40" fmla="*/ 6368143 h 6368143"/>
              <a:gd name="connsiteX41" fmla="*/ 2792930 w 11926354"/>
              <a:gd name="connsiteY41" fmla="*/ 6368143 h 6368143"/>
              <a:gd name="connsiteX42" fmla="*/ 2340038 w 11926354"/>
              <a:gd name="connsiteY42" fmla="*/ 6368143 h 6368143"/>
              <a:gd name="connsiteX43" fmla="*/ 1993708 w 11926354"/>
              <a:gd name="connsiteY43" fmla="*/ 6368143 h 6368143"/>
              <a:gd name="connsiteX44" fmla="*/ 1647379 w 11926354"/>
              <a:gd name="connsiteY44" fmla="*/ 6368143 h 6368143"/>
              <a:gd name="connsiteX45" fmla="*/ 635031 w 11926354"/>
              <a:gd name="connsiteY45" fmla="*/ 6368143 h 6368143"/>
              <a:gd name="connsiteX46" fmla="*/ 0 w 11926354"/>
              <a:gd name="connsiteY46" fmla="*/ 5733112 h 6368143"/>
              <a:gd name="connsiteX47" fmla="*/ 0 w 11926354"/>
              <a:gd name="connsiteY47" fmla="*/ 5044871 h 6368143"/>
              <a:gd name="connsiteX48" fmla="*/ 0 w 11926354"/>
              <a:gd name="connsiteY48" fmla="*/ 4305649 h 6368143"/>
              <a:gd name="connsiteX49" fmla="*/ 0 w 11926354"/>
              <a:gd name="connsiteY49" fmla="*/ 3566428 h 6368143"/>
              <a:gd name="connsiteX50" fmla="*/ 0 w 11926354"/>
              <a:gd name="connsiteY50" fmla="*/ 2980148 h 6368143"/>
              <a:gd name="connsiteX51" fmla="*/ 0 w 11926354"/>
              <a:gd name="connsiteY51" fmla="*/ 2342888 h 6368143"/>
              <a:gd name="connsiteX52" fmla="*/ 0 w 11926354"/>
              <a:gd name="connsiteY52" fmla="*/ 1858570 h 6368143"/>
              <a:gd name="connsiteX53" fmla="*/ 0 w 11926354"/>
              <a:gd name="connsiteY53" fmla="*/ 1221310 h 6368143"/>
              <a:gd name="connsiteX54" fmla="*/ 0 w 11926354"/>
              <a:gd name="connsiteY54" fmla="*/ 635031 h 636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368143" fill="none" extrusionOk="0">
                <a:moveTo>
                  <a:pt x="0" y="635031"/>
                </a:moveTo>
                <a:cubicBezTo>
                  <a:pt x="75267" y="270555"/>
                  <a:pt x="344816" y="31365"/>
                  <a:pt x="635031" y="0"/>
                </a:cubicBezTo>
                <a:cubicBezTo>
                  <a:pt x="836626" y="-14233"/>
                  <a:pt x="904129" y="-5957"/>
                  <a:pt x="1087923" y="0"/>
                </a:cubicBezTo>
                <a:cubicBezTo>
                  <a:pt x="1271717" y="5957"/>
                  <a:pt x="1774592" y="-42338"/>
                  <a:pt x="1967068" y="0"/>
                </a:cubicBezTo>
                <a:cubicBezTo>
                  <a:pt x="2159544" y="42338"/>
                  <a:pt x="2579024" y="37961"/>
                  <a:pt x="2846212" y="0"/>
                </a:cubicBezTo>
                <a:cubicBezTo>
                  <a:pt x="3113400" y="-37961"/>
                  <a:pt x="3202066" y="7611"/>
                  <a:pt x="3405667" y="0"/>
                </a:cubicBezTo>
                <a:cubicBezTo>
                  <a:pt x="3609268" y="-7611"/>
                  <a:pt x="3896523" y="11582"/>
                  <a:pt x="4178248" y="0"/>
                </a:cubicBezTo>
                <a:cubicBezTo>
                  <a:pt x="4459973" y="-11582"/>
                  <a:pt x="4608973" y="26695"/>
                  <a:pt x="4950829" y="0"/>
                </a:cubicBezTo>
                <a:cubicBezTo>
                  <a:pt x="5292685" y="-26695"/>
                  <a:pt x="5358058" y="15664"/>
                  <a:pt x="5510285" y="0"/>
                </a:cubicBezTo>
                <a:cubicBezTo>
                  <a:pt x="5662512" y="-15664"/>
                  <a:pt x="5902051" y="-17414"/>
                  <a:pt x="6069740" y="0"/>
                </a:cubicBezTo>
                <a:cubicBezTo>
                  <a:pt x="6237429" y="17414"/>
                  <a:pt x="6428803" y="-20209"/>
                  <a:pt x="6629195" y="0"/>
                </a:cubicBezTo>
                <a:cubicBezTo>
                  <a:pt x="6829588" y="20209"/>
                  <a:pt x="7070477" y="-26445"/>
                  <a:pt x="7401776" y="0"/>
                </a:cubicBezTo>
                <a:cubicBezTo>
                  <a:pt x="7733075" y="26445"/>
                  <a:pt x="7832708" y="-24846"/>
                  <a:pt x="7961232" y="0"/>
                </a:cubicBezTo>
                <a:cubicBezTo>
                  <a:pt x="8089756" y="24846"/>
                  <a:pt x="8388339" y="24360"/>
                  <a:pt x="8520687" y="0"/>
                </a:cubicBezTo>
                <a:cubicBezTo>
                  <a:pt x="8653035" y="-24360"/>
                  <a:pt x="8965963" y="14891"/>
                  <a:pt x="9399831" y="0"/>
                </a:cubicBezTo>
                <a:cubicBezTo>
                  <a:pt x="9833699" y="-14891"/>
                  <a:pt x="9806129" y="-25330"/>
                  <a:pt x="9959287" y="0"/>
                </a:cubicBezTo>
                <a:cubicBezTo>
                  <a:pt x="10112445" y="25330"/>
                  <a:pt x="10715005" y="-13914"/>
                  <a:pt x="11291323" y="0"/>
                </a:cubicBezTo>
                <a:cubicBezTo>
                  <a:pt x="11594855" y="-21716"/>
                  <a:pt x="11884004" y="247607"/>
                  <a:pt x="11926354" y="635031"/>
                </a:cubicBezTo>
                <a:cubicBezTo>
                  <a:pt x="11950991" y="908338"/>
                  <a:pt x="11935348" y="1041313"/>
                  <a:pt x="11926354" y="1221310"/>
                </a:cubicBezTo>
                <a:cubicBezTo>
                  <a:pt x="11917360" y="1401307"/>
                  <a:pt x="11913092" y="1622185"/>
                  <a:pt x="11926354" y="1960532"/>
                </a:cubicBezTo>
                <a:cubicBezTo>
                  <a:pt x="11939616" y="2298879"/>
                  <a:pt x="11920581" y="2334715"/>
                  <a:pt x="11926354" y="2546811"/>
                </a:cubicBezTo>
                <a:cubicBezTo>
                  <a:pt x="11932127" y="2758907"/>
                  <a:pt x="11893056" y="2977852"/>
                  <a:pt x="11926354" y="3286033"/>
                </a:cubicBezTo>
                <a:cubicBezTo>
                  <a:pt x="11959652" y="3594214"/>
                  <a:pt x="11918412" y="3548707"/>
                  <a:pt x="11926354" y="3770351"/>
                </a:cubicBezTo>
                <a:cubicBezTo>
                  <a:pt x="11934296" y="3991995"/>
                  <a:pt x="11939867" y="4145111"/>
                  <a:pt x="11926354" y="4356630"/>
                </a:cubicBezTo>
                <a:cubicBezTo>
                  <a:pt x="11912841" y="4568149"/>
                  <a:pt x="11927691" y="4725771"/>
                  <a:pt x="11926354" y="4942909"/>
                </a:cubicBezTo>
                <a:cubicBezTo>
                  <a:pt x="11925017" y="5160047"/>
                  <a:pt x="11903538" y="5459939"/>
                  <a:pt x="11926354" y="5733112"/>
                </a:cubicBezTo>
                <a:cubicBezTo>
                  <a:pt x="11875078" y="6095042"/>
                  <a:pt x="11617033" y="6419901"/>
                  <a:pt x="11291323" y="6368143"/>
                </a:cubicBezTo>
                <a:cubicBezTo>
                  <a:pt x="10946592" y="6343516"/>
                  <a:pt x="10676001" y="6348368"/>
                  <a:pt x="10518742" y="6368143"/>
                </a:cubicBezTo>
                <a:cubicBezTo>
                  <a:pt x="10361483" y="6387918"/>
                  <a:pt x="10271657" y="6368003"/>
                  <a:pt x="10065849" y="6368143"/>
                </a:cubicBezTo>
                <a:cubicBezTo>
                  <a:pt x="9860041" y="6368283"/>
                  <a:pt x="9842763" y="6363523"/>
                  <a:pt x="9719520" y="6368143"/>
                </a:cubicBezTo>
                <a:cubicBezTo>
                  <a:pt x="9596277" y="6372763"/>
                  <a:pt x="9396745" y="6361445"/>
                  <a:pt x="9160065" y="6368143"/>
                </a:cubicBezTo>
                <a:cubicBezTo>
                  <a:pt x="8923385" y="6374841"/>
                  <a:pt x="8906499" y="6363879"/>
                  <a:pt x="8707172" y="6368143"/>
                </a:cubicBezTo>
                <a:cubicBezTo>
                  <a:pt x="8507845" y="6372407"/>
                  <a:pt x="8528195" y="6375084"/>
                  <a:pt x="8360843" y="6368143"/>
                </a:cubicBezTo>
                <a:cubicBezTo>
                  <a:pt x="8193491" y="6361202"/>
                  <a:pt x="7856896" y="6402925"/>
                  <a:pt x="7588262" y="6368143"/>
                </a:cubicBezTo>
                <a:cubicBezTo>
                  <a:pt x="7319628" y="6333361"/>
                  <a:pt x="7072897" y="6362211"/>
                  <a:pt x="6922243" y="6368143"/>
                </a:cubicBezTo>
                <a:cubicBezTo>
                  <a:pt x="6771589" y="6374075"/>
                  <a:pt x="6565014" y="6338750"/>
                  <a:pt x="6256225" y="6368143"/>
                </a:cubicBezTo>
                <a:cubicBezTo>
                  <a:pt x="5947436" y="6397536"/>
                  <a:pt x="5860495" y="6344389"/>
                  <a:pt x="5696770" y="6368143"/>
                </a:cubicBezTo>
                <a:cubicBezTo>
                  <a:pt x="5533046" y="6391897"/>
                  <a:pt x="5262689" y="6370590"/>
                  <a:pt x="5137314" y="6368143"/>
                </a:cubicBezTo>
                <a:cubicBezTo>
                  <a:pt x="5011939" y="6365696"/>
                  <a:pt x="4695820" y="6379492"/>
                  <a:pt x="4364733" y="6368143"/>
                </a:cubicBezTo>
                <a:cubicBezTo>
                  <a:pt x="4033646" y="6356794"/>
                  <a:pt x="3972854" y="6387463"/>
                  <a:pt x="3805278" y="6368143"/>
                </a:cubicBezTo>
                <a:cubicBezTo>
                  <a:pt x="3637702" y="6348823"/>
                  <a:pt x="3547567" y="6359541"/>
                  <a:pt x="3458948" y="6368143"/>
                </a:cubicBezTo>
                <a:cubicBezTo>
                  <a:pt x="3370329" y="6376746"/>
                  <a:pt x="2988122" y="6392757"/>
                  <a:pt x="2792930" y="6368143"/>
                </a:cubicBezTo>
                <a:cubicBezTo>
                  <a:pt x="2597738" y="6343529"/>
                  <a:pt x="2465997" y="6378783"/>
                  <a:pt x="2340038" y="6368143"/>
                </a:cubicBezTo>
                <a:cubicBezTo>
                  <a:pt x="2214079" y="6357503"/>
                  <a:pt x="2071443" y="6357085"/>
                  <a:pt x="1993708" y="6368143"/>
                </a:cubicBezTo>
                <a:cubicBezTo>
                  <a:pt x="1915973" y="6379202"/>
                  <a:pt x="1726529" y="6382544"/>
                  <a:pt x="1647379" y="6368143"/>
                </a:cubicBezTo>
                <a:cubicBezTo>
                  <a:pt x="1568229" y="6353742"/>
                  <a:pt x="1030502" y="6337242"/>
                  <a:pt x="635031" y="6368143"/>
                </a:cubicBezTo>
                <a:cubicBezTo>
                  <a:pt x="340432" y="6369608"/>
                  <a:pt x="32883" y="6046526"/>
                  <a:pt x="0" y="5733112"/>
                </a:cubicBezTo>
                <a:cubicBezTo>
                  <a:pt x="-17510" y="5460643"/>
                  <a:pt x="-22245" y="5202204"/>
                  <a:pt x="0" y="5044871"/>
                </a:cubicBezTo>
                <a:cubicBezTo>
                  <a:pt x="22245" y="4887538"/>
                  <a:pt x="-21059" y="4524381"/>
                  <a:pt x="0" y="4305649"/>
                </a:cubicBezTo>
                <a:cubicBezTo>
                  <a:pt x="21059" y="4086917"/>
                  <a:pt x="-34315" y="3805622"/>
                  <a:pt x="0" y="3566428"/>
                </a:cubicBezTo>
                <a:cubicBezTo>
                  <a:pt x="34315" y="3327234"/>
                  <a:pt x="-10310" y="3243222"/>
                  <a:pt x="0" y="2980148"/>
                </a:cubicBezTo>
                <a:cubicBezTo>
                  <a:pt x="10310" y="2717074"/>
                  <a:pt x="18653" y="2529444"/>
                  <a:pt x="0" y="2342888"/>
                </a:cubicBezTo>
                <a:cubicBezTo>
                  <a:pt x="-18653" y="2156332"/>
                  <a:pt x="-15755" y="2014538"/>
                  <a:pt x="0" y="1858570"/>
                </a:cubicBezTo>
                <a:cubicBezTo>
                  <a:pt x="15755" y="1702602"/>
                  <a:pt x="-8118" y="1454800"/>
                  <a:pt x="0" y="1221310"/>
                </a:cubicBezTo>
                <a:cubicBezTo>
                  <a:pt x="8118" y="987820"/>
                  <a:pt x="-11775" y="773982"/>
                  <a:pt x="0" y="635031"/>
                </a:cubicBezTo>
                <a:close/>
              </a:path>
              <a:path w="11926354" h="6368143" stroke="0" extrusionOk="0">
                <a:moveTo>
                  <a:pt x="0" y="635031"/>
                </a:moveTo>
                <a:cubicBezTo>
                  <a:pt x="49563" y="297823"/>
                  <a:pt x="316908" y="67911"/>
                  <a:pt x="635031" y="0"/>
                </a:cubicBezTo>
                <a:cubicBezTo>
                  <a:pt x="1051293" y="17865"/>
                  <a:pt x="1134207" y="-5439"/>
                  <a:pt x="1514175" y="0"/>
                </a:cubicBezTo>
                <a:cubicBezTo>
                  <a:pt x="1894143" y="5439"/>
                  <a:pt x="1741515" y="15889"/>
                  <a:pt x="1860505" y="0"/>
                </a:cubicBezTo>
                <a:cubicBezTo>
                  <a:pt x="1979495" y="-15889"/>
                  <a:pt x="2342758" y="16084"/>
                  <a:pt x="2633086" y="0"/>
                </a:cubicBezTo>
                <a:cubicBezTo>
                  <a:pt x="2923414" y="-16084"/>
                  <a:pt x="2943024" y="18281"/>
                  <a:pt x="3085978" y="0"/>
                </a:cubicBezTo>
                <a:cubicBezTo>
                  <a:pt x="3228932" y="-18281"/>
                  <a:pt x="3646642" y="-6803"/>
                  <a:pt x="3965122" y="0"/>
                </a:cubicBezTo>
                <a:cubicBezTo>
                  <a:pt x="4283602" y="6803"/>
                  <a:pt x="4620233" y="-24830"/>
                  <a:pt x="4844266" y="0"/>
                </a:cubicBezTo>
                <a:cubicBezTo>
                  <a:pt x="5068299" y="24830"/>
                  <a:pt x="5150281" y="4103"/>
                  <a:pt x="5297159" y="0"/>
                </a:cubicBezTo>
                <a:cubicBezTo>
                  <a:pt x="5444037" y="-4103"/>
                  <a:pt x="5672029" y="-32620"/>
                  <a:pt x="5963177" y="0"/>
                </a:cubicBezTo>
                <a:cubicBezTo>
                  <a:pt x="6254325" y="32620"/>
                  <a:pt x="6428677" y="25149"/>
                  <a:pt x="6842321" y="0"/>
                </a:cubicBezTo>
                <a:cubicBezTo>
                  <a:pt x="7255965" y="-25149"/>
                  <a:pt x="7139212" y="21468"/>
                  <a:pt x="7295214" y="0"/>
                </a:cubicBezTo>
                <a:cubicBezTo>
                  <a:pt x="7451216" y="-21468"/>
                  <a:pt x="7596006" y="-26948"/>
                  <a:pt x="7854669" y="0"/>
                </a:cubicBezTo>
                <a:cubicBezTo>
                  <a:pt x="8113332" y="26948"/>
                  <a:pt x="8360655" y="-40965"/>
                  <a:pt x="8733813" y="0"/>
                </a:cubicBezTo>
                <a:cubicBezTo>
                  <a:pt x="9106971" y="40965"/>
                  <a:pt x="9099957" y="11879"/>
                  <a:pt x="9293268" y="0"/>
                </a:cubicBezTo>
                <a:cubicBezTo>
                  <a:pt x="9486579" y="-11879"/>
                  <a:pt x="9772647" y="37552"/>
                  <a:pt x="10065849" y="0"/>
                </a:cubicBezTo>
                <a:cubicBezTo>
                  <a:pt x="10359051" y="-37552"/>
                  <a:pt x="11018282" y="-51024"/>
                  <a:pt x="11291323" y="0"/>
                </a:cubicBezTo>
                <a:cubicBezTo>
                  <a:pt x="11619688" y="-36724"/>
                  <a:pt x="11926214" y="270196"/>
                  <a:pt x="11926354" y="635031"/>
                </a:cubicBezTo>
                <a:cubicBezTo>
                  <a:pt x="11933948" y="860504"/>
                  <a:pt x="11904617" y="1042238"/>
                  <a:pt x="11926354" y="1221310"/>
                </a:cubicBezTo>
                <a:cubicBezTo>
                  <a:pt x="11948091" y="1400382"/>
                  <a:pt x="11952308" y="1671247"/>
                  <a:pt x="11926354" y="1807590"/>
                </a:cubicBezTo>
                <a:cubicBezTo>
                  <a:pt x="11900400" y="1943933"/>
                  <a:pt x="11927886" y="2149509"/>
                  <a:pt x="11926354" y="2291907"/>
                </a:cubicBezTo>
                <a:cubicBezTo>
                  <a:pt x="11924822" y="2434305"/>
                  <a:pt x="11897739" y="2636323"/>
                  <a:pt x="11926354" y="2878187"/>
                </a:cubicBezTo>
                <a:cubicBezTo>
                  <a:pt x="11954969" y="3120051"/>
                  <a:pt x="11938431" y="3319527"/>
                  <a:pt x="11926354" y="3515447"/>
                </a:cubicBezTo>
                <a:cubicBezTo>
                  <a:pt x="11914277" y="3711367"/>
                  <a:pt x="11914539" y="3858459"/>
                  <a:pt x="11926354" y="3999764"/>
                </a:cubicBezTo>
                <a:cubicBezTo>
                  <a:pt x="11938169" y="4141069"/>
                  <a:pt x="11914565" y="4366618"/>
                  <a:pt x="11926354" y="4586044"/>
                </a:cubicBezTo>
                <a:cubicBezTo>
                  <a:pt x="11938143" y="4805470"/>
                  <a:pt x="11914768" y="5471189"/>
                  <a:pt x="11926354" y="5733112"/>
                </a:cubicBezTo>
                <a:cubicBezTo>
                  <a:pt x="11954914" y="6089623"/>
                  <a:pt x="11592238" y="6424301"/>
                  <a:pt x="11291323" y="6368143"/>
                </a:cubicBezTo>
                <a:cubicBezTo>
                  <a:pt x="11115435" y="6372127"/>
                  <a:pt x="10954055" y="6370657"/>
                  <a:pt x="10731868" y="6368143"/>
                </a:cubicBezTo>
                <a:cubicBezTo>
                  <a:pt x="10509681" y="6365629"/>
                  <a:pt x="10176832" y="6370476"/>
                  <a:pt x="9852724" y="6368143"/>
                </a:cubicBezTo>
                <a:cubicBezTo>
                  <a:pt x="9528616" y="6365810"/>
                  <a:pt x="9455132" y="6378197"/>
                  <a:pt x="9186705" y="6368143"/>
                </a:cubicBezTo>
                <a:cubicBezTo>
                  <a:pt x="8918278" y="6358089"/>
                  <a:pt x="8986487" y="6380942"/>
                  <a:pt x="8840376" y="6368143"/>
                </a:cubicBezTo>
                <a:cubicBezTo>
                  <a:pt x="8694265" y="6355344"/>
                  <a:pt x="8370986" y="6399429"/>
                  <a:pt x="8174358" y="6368143"/>
                </a:cubicBezTo>
                <a:cubicBezTo>
                  <a:pt x="7977730" y="6336857"/>
                  <a:pt x="7559542" y="6384560"/>
                  <a:pt x="7295214" y="6368143"/>
                </a:cubicBezTo>
                <a:cubicBezTo>
                  <a:pt x="7030886" y="6351726"/>
                  <a:pt x="6906698" y="6377417"/>
                  <a:pt x="6629195" y="6368143"/>
                </a:cubicBezTo>
                <a:cubicBezTo>
                  <a:pt x="6351692" y="6358869"/>
                  <a:pt x="6411325" y="6364285"/>
                  <a:pt x="6282866" y="6368143"/>
                </a:cubicBezTo>
                <a:cubicBezTo>
                  <a:pt x="6154407" y="6372001"/>
                  <a:pt x="6060069" y="6385174"/>
                  <a:pt x="5936536" y="6368143"/>
                </a:cubicBezTo>
                <a:cubicBezTo>
                  <a:pt x="5813003" y="6351113"/>
                  <a:pt x="5455147" y="6382987"/>
                  <a:pt x="5270518" y="6368143"/>
                </a:cubicBezTo>
                <a:cubicBezTo>
                  <a:pt x="5085889" y="6353299"/>
                  <a:pt x="4929194" y="6355906"/>
                  <a:pt x="4604500" y="6368143"/>
                </a:cubicBezTo>
                <a:cubicBezTo>
                  <a:pt x="4279806" y="6380380"/>
                  <a:pt x="4340368" y="6369322"/>
                  <a:pt x="4258170" y="6368143"/>
                </a:cubicBezTo>
                <a:cubicBezTo>
                  <a:pt x="4175972" y="6366965"/>
                  <a:pt x="3863292" y="6372874"/>
                  <a:pt x="3698715" y="6368143"/>
                </a:cubicBezTo>
                <a:cubicBezTo>
                  <a:pt x="3534138" y="6363412"/>
                  <a:pt x="3331172" y="6357914"/>
                  <a:pt x="3032697" y="6368143"/>
                </a:cubicBezTo>
                <a:cubicBezTo>
                  <a:pt x="2734222" y="6378372"/>
                  <a:pt x="2827387" y="6381252"/>
                  <a:pt x="2686367" y="6368143"/>
                </a:cubicBezTo>
                <a:cubicBezTo>
                  <a:pt x="2545347" y="6355035"/>
                  <a:pt x="2070125" y="6332369"/>
                  <a:pt x="1807223" y="6368143"/>
                </a:cubicBezTo>
                <a:cubicBezTo>
                  <a:pt x="1544321" y="6403917"/>
                  <a:pt x="1545039" y="6390696"/>
                  <a:pt x="1354331" y="6368143"/>
                </a:cubicBezTo>
                <a:cubicBezTo>
                  <a:pt x="1163623" y="6345590"/>
                  <a:pt x="952693" y="6392942"/>
                  <a:pt x="635031" y="6368143"/>
                </a:cubicBezTo>
                <a:cubicBezTo>
                  <a:pt x="255703" y="6319542"/>
                  <a:pt x="10756" y="6087190"/>
                  <a:pt x="0" y="5733112"/>
                </a:cubicBezTo>
                <a:cubicBezTo>
                  <a:pt x="-11847" y="5517762"/>
                  <a:pt x="-2964" y="5422417"/>
                  <a:pt x="0" y="5248794"/>
                </a:cubicBezTo>
                <a:cubicBezTo>
                  <a:pt x="2964" y="5075171"/>
                  <a:pt x="18135" y="4968563"/>
                  <a:pt x="0" y="4713496"/>
                </a:cubicBezTo>
                <a:cubicBezTo>
                  <a:pt x="-18135" y="4458429"/>
                  <a:pt x="-16609" y="4290389"/>
                  <a:pt x="0" y="4127216"/>
                </a:cubicBezTo>
                <a:cubicBezTo>
                  <a:pt x="16609" y="3964043"/>
                  <a:pt x="-28530" y="3732724"/>
                  <a:pt x="0" y="3489956"/>
                </a:cubicBezTo>
                <a:cubicBezTo>
                  <a:pt x="28530" y="3247188"/>
                  <a:pt x="20704" y="3149799"/>
                  <a:pt x="0" y="2903677"/>
                </a:cubicBezTo>
                <a:cubicBezTo>
                  <a:pt x="-20704" y="2657555"/>
                  <a:pt x="6081" y="2550143"/>
                  <a:pt x="0" y="2317398"/>
                </a:cubicBezTo>
                <a:cubicBezTo>
                  <a:pt x="-6081" y="2084653"/>
                  <a:pt x="4821" y="1774622"/>
                  <a:pt x="0" y="1629157"/>
                </a:cubicBezTo>
                <a:cubicBezTo>
                  <a:pt x="-4821" y="1483692"/>
                  <a:pt x="10591" y="874763"/>
                  <a:pt x="0" y="635031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787AC0-05AD-0353-5059-CFE8CECBE577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chu vi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cm.</a:t>
            </a: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2E92E09D-0E19-5153-1959-9E9346F8AE49}"/>
              </a:ext>
            </a:extLst>
          </p:cNvPr>
          <p:cNvSpPr/>
          <p:nvPr/>
        </p:nvSpPr>
        <p:spPr>
          <a:xfrm>
            <a:off x="467140" y="255692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3BC6F23E-A5D6-EE2D-974A-81321DA31D50}"/>
              </a:ext>
            </a:extLst>
          </p:cNvPr>
          <p:cNvSpPr/>
          <p:nvPr/>
        </p:nvSpPr>
        <p:spPr>
          <a:xfrm>
            <a:off x="6986017" y="2556927"/>
            <a:ext cx="4738844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1B523303-9404-83F7-8054-518DE6000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68" y="2574206"/>
            <a:ext cx="1486303" cy="1189041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1F0B601-0359-7406-BA09-9AA986EAA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A8AD9A5C-2225-77CF-581B-D77EF709447D}"/>
              </a:ext>
            </a:extLst>
          </p:cNvPr>
          <p:cNvSpPr/>
          <p:nvPr/>
        </p:nvSpPr>
        <p:spPr>
          <a:xfrm>
            <a:off x="467140" y="453816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2B860483-54FA-F327-55D7-E50B44447699}"/>
              </a:ext>
            </a:extLst>
          </p:cNvPr>
          <p:cNvSpPr/>
          <p:nvPr/>
        </p:nvSpPr>
        <p:spPr>
          <a:xfrm>
            <a:off x="6986017" y="4538166"/>
            <a:ext cx="47388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42BEFBD-307A-0366-7173-26D3E9F7D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077" y="785383"/>
            <a:ext cx="487363" cy="487363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8C15445-6AA6-298D-C9BC-A157B30A2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2677" y="937783"/>
            <a:ext cx="487363" cy="4873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F2D79BC-38BC-915E-452C-38BDAB8F6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277" y="1090183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C9D8B40-C01C-F744-B327-19E9806BF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877" y="1242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684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6846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84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684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250371"/>
            <a:ext cx="11926354" cy="6368143"/>
          </a:xfrm>
          <a:custGeom>
            <a:avLst/>
            <a:gdLst>
              <a:gd name="connsiteX0" fmla="*/ 0 w 11926354"/>
              <a:gd name="connsiteY0" fmla="*/ 635031 h 6368143"/>
              <a:gd name="connsiteX1" fmla="*/ 635031 w 11926354"/>
              <a:gd name="connsiteY1" fmla="*/ 0 h 6368143"/>
              <a:gd name="connsiteX2" fmla="*/ 1087923 w 11926354"/>
              <a:gd name="connsiteY2" fmla="*/ 0 h 6368143"/>
              <a:gd name="connsiteX3" fmla="*/ 1967068 w 11926354"/>
              <a:gd name="connsiteY3" fmla="*/ 0 h 6368143"/>
              <a:gd name="connsiteX4" fmla="*/ 2846212 w 11926354"/>
              <a:gd name="connsiteY4" fmla="*/ 0 h 6368143"/>
              <a:gd name="connsiteX5" fmla="*/ 3405667 w 11926354"/>
              <a:gd name="connsiteY5" fmla="*/ 0 h 6368143"/>
              <a:gd name="connsiteX6" fmla="*/ 4178248 w 11926354"/>
              <a:gd name="connsiteY6" fmla="*/ 0 h 6368143"/>
              <a:gd name="connsiteX7" fmla="*/ 4950829 w 11926354"/>
              <a:gd name="connsiteY7" fmla="*/ 0 h 6368143"/>
              <a:gd name="connsiteX8" fmla="*/ 5510285 w 11926354"/>
              <a:gd name="connsiteY8" fmla="*/ 0 h 6368143"/>
              <a:gd name="connsiteX9" fmla="*/ 6069740 w 11926354"/>
              <a:gd name="connsiteY9" fmla="*/ 0 h 6368143"/>
              <a:gd name="connsiteX10" fmla="*/ 6629195 w 11926354"/>
              <a:gd name="connsiteY10" fmla="*/ 0 h 6368143"/>
              <a:gd name="connsiteX11" fmla="*/ 7401776 w 11926354"/>
              <a:gd name="connsiteY11" fmla="*/ 0 h 6368143"/>
              <a:gd name="connsiteX12" fmla="*/ 7961232 w 11926354"/>
              <a:gd name="connsiteY12" fmla="*/ 0 h 6368143"/>
              <a:gd name="connsiteX13" fmla="*/ 8520687 w 11926354"/>
              <a:gd name="connsiteY13" fmla="*/ 0 h 6368143"/>
              <a:gd name="connsiteX14" fmla="*/ 9399831 w 11926354"/>
              <a:gd name="connsiteY14" fmla="*/ 0 h 6368143"/>
              <a:gd name="connsiteX15" fmla="*/ 9959287 w 11926354"/>
              <a:gd name="connsiteY15" fmla="*/ 0 h 6368143"/>
              <a:gd name="connsiteX16" fmla="*/ 11291323 w 11926354"/>
              <a:gd name="connsiteY16" fmla="*/ 0 h 6368143"/>
              <a:gd name="connsiteX17" fmla="*/ 11926354 w 11926354"/>
              <a:gd name="connsiteY17" fmla="*/ 635031 h 6368143"/>
              <a:gd name="connsiteX18" fmla="*/ 11926354 w 11926354"/>
              <a:gd name="connsiteY18" fmla="*/ 1221310 h 6368143"/>
              <a:gd name="connsiteX19" fmla="*/ 11926354 w 11926354"/>
              <a:gd name="connsiteY19" fmla="*/ 1960532 h 6368143"/>
              <a:gd name="connsiteX20" fmla="*/ 11926354 w 11926354"/>
              <a:gd name="connsiteY20" fmla="*/ 2546811 h 6368143"/>
              <a:gd name="connsiteX21" fmla="*/ 11926354 w 11926354"/>
              <a:gd name="connsiteY21" fmla="*/ 3286033 h 6368143"/>
              <a:gd name="connsiteX22" fmla="*/ 11926354 w 11926354"/>
              <a:gd name="connsiteY22" fmla="*/ 3770351 h 6368143"/>
              <a:gd name="connsiteX23" fmla="*/ 11926354 w 11926354"/>
              <a:gd name="connsiteY23" fmla="*/ 4356630 h 6368143"/>
              <a:gd name="connsiteX24" fmla="*/ 11926354 w 11926354"/>
              <a:gd name="connsiteY24" fmla="*/ 4942909 h 6368143"/>
              <a:gd name="connsiteX25" fmla="*/ 11926354 w 11926354"/>
              <a:gd name="connsiteY25" fmla="*/ 5733112 h 6368143"/>
              <a:gd name="connsiteX26" fmla="*/ 11291323 w 11926354"/>
              <a:gd name="connsiteY26" fmla="*/ 6368143 h 6368143"/>
              <a:gd name="connsiteX27" fmla="*/ 10518742 w 11926354"/>
              <a:gd name="connsiteY27" fmla="*/ 6368143 h 6368143"/>
              <a:gd name="connsiteX28" fmla="*/ 10065849 w 11926354"/>
              <a:gd name="connsiteY28" fmla="*/ 6368143 h 6368143"/>
              <a:gd name="connsiteX29" fmla="*/ 9719520 w 11926354"/>
              <a:gd name="connsiteY29" fmla="*/ 6368143 h 6368143"/>
              <a:gd name="connsiteX30" fmla="*/ 9160065 w 11926354"/>
              <a:gd name="connsiteY30" fmla="*/ 6368143 h 6368143"/>
              <a:gd name="connsiteX31" fmla="*/ 8707172 w 11926354"/>
              <a:gd name="connsiteY31" fmla="*/ 6368143 h 6368143"/>
              <a:gd name="connsiteX32" fmla="*/ 8360843 w 11926354"/>
              <a:gd name="connsiteY32" fmla="*/ 6368143 h 6368143"/>
              <a:gd name="connsiteX33" fmla="*/ 7588262 w 11926354"/>
              <a:gd name="connsiteY33" fmla="*/ 6368143 h 6368143"/>
              <a:gd name="connsiteX34" fmla="*/ 6922243 w 11926354"/>
              <a:gd name="connsiteY34" fmla="*/ 6368143 h 6368143"/>
              <a:gd name="connsiteX35" fmla="*/ 6256225 w 11926354"/>
              <a:gd name="connsiteY35" fmla="*/ 6368143 h 6368143"/>
              <a:gd name="connsiteX36" fmla="*/ 5696770 w 11926354"/>
              <a:gd name="connsiteY36" fmla="*/ 6368143 h 6368143"/>
              <a:gd name="connsiteX37" fmla="*/ 5137314 w 11926354"/>
              <a:gd name="connsiteY37" fmla="*/ 6368143 h 6368143"/>
              <a:gd name="connsiteX38" fmla="*/ 4364733 w 11926354"/>
              <a:gd name="connsiteY38" fmla="*/ 6368143 h 6368143"/>
              <a:gd name="connsiteX39" fmla="*/ 3805278 w 11926354"/>
              <a:gd name="connsiteY39" fmla="*/ 6368143 h 6368143"/>
              <a:gd name="connsiteX40" fmla="*/ 3458948 w 11926354"/>
              <a:gd name="connsiteY40" fmla="*/ 6368143 h 6368143"/>
              <a:gd name="connsiteX41" fmla="*/ 2792930 w 11926354"/>
              <a:gd name="connsiteY41" fmla="*/ 6368143 h 6368143"/>
              <a:gd name="connsiteX42" fmla="*/ 2340038 w 11926354"/>
              <a:gd name="connsiteY42" fmla="*/ 6368143 h 6368143"/>
              <a:gd name="connsiteX43" fmla="*/ 1993708 w 11926354"/>
              <a:gd name="connsiteY43" fmla="*/ 6368143 h 6368143"/>
              <a:gd name="connsiteX44" fmla="*/ 1647379 w 11926354"/>
              <a:gd name="connsiteY44" fmla="*/ 6368143 h 6368143"/>
              <a:gd name="connsiteX45" fmla="*/ 635031 w 11926354"/>
              <a:gd name="connsiteY45" fmla="*/ 6368143 h 6368143"/>
              <a:gd name="connsiteX46" fmla="*/ 0 w 11926354"/>
              <a:gd name="connsiteY46" fmla="*/ 5733112 h 6368143"/>
              <a:gd name="connsiteX47" fmla="*/ 0 w 11926354"/>
              <a:gd name="connsiteY47" fmla="*/ 5044871 h 6368143"/>
              <a:gd name="connsiteX48" fmla="*/ 0 w 11926354"/>
              <a:gd name="connsiteY48" fmla="*/ 4305649 h 6368143"/>
              <a:gd name="connsiteX49" fmla="*/ 0 w 11926354"/>
              <a:gd name="connsiteY49" fmla="*/ 3566428 h 6368143"/>
              <a:gd name="connsiteX50" fmla="*/ 0 w 11926354"/>
              <a:gd name="connsiteY50" fmla="*/ 2980148 h 6368143"/>
              <a:gd name="connsiteX51" fmla="*/ 0 w 11926354"/>
              <a:gd name="connsiteY51" fmla="*/ 2342888 h 6368143"/>
              <a:gd name="connsiteX52" fmla="*/ 0 w 11926354"/>
              <a:gd name="connsiteY52" fmla="*/ 1858570 h 6368143"/>
              <a:gd name="connsiteX53" fmla="*/ 0 w 11926354"/>
              <a:gd name="connsiteY53" fmla="*/ 1221310 h 6368143"/>
              <a:gd name="connsiteX54" fmla="*/ 0 w 11926354"/>
              <a:gd name="connsiteY54" fmla="*/ 635031 h 636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368143" fill="none" extrusionOk="0">
                <a:moveTo>
                  <a:pt x="0" y="635031"/>
                </a:moveTo>
                <a:cubicBezTo>
                  <a:pt x="75267" y="270555"/>
                  <a:pt x="344816" y="31365"/>
                  <a:pt x="635031" y="0"/>
                </a:cubicBezTo>
                <a:cubicBezTo>
                  <a:pt x="836626" y="-14233"/>
                  <a:pt x="904129" y="-5957"/>
                  <a:pt x="1087923" y="0"/>
                </a:cubicBezTo>
                <a:cubicBezTo>
                  <a:pt x="1271717" y="5957"/>
                  <a:pt x="1774592" y="-42338"/>
                  <a:pt x="1967068" y="0"/>
                </a:cubicBezTo>
                <a:cubicBezTo>
                  <a:pt x="2159544" y="42338"/>
                  <a:pt x="2579024" y="37961"/>
                  <a:pt x="2846212" y="0"/>
                </a:cubicBezTo>
                <a:cubicBezTo>
                  <a:pt x="3113400" y="-37961"/>
                  <a:pt x="3202066" y="7611"/>
                  <a:pt x="3405667" y="0"/>
                </a:cubicBezTo>
                <a:cubicBezTo>
                  <a:pt x="3609268" y="-7611"/>
                  <a:pt x="3896523" y="11582"/>
                  <a:pt x="4178248" y="0"/>
                </a:cubicBezTo>
                <a:cubicBezTo>
                  <a:pt x="4459973" y="-11582"/>
                  <a:pt x="4608973" y="26695"/>
                  <a:pt x="4950829" y="0"/>
                </a:cubicBezTo>
                <a:cubicBezTo>
                  <a:pt x="5292685" y="-26695"/>
                  <a:pt x="5358058" y="15664"/>
                  <a:pt x="5510285" y="0"/>
                </a:cubicBezTo>
                <a:cubicBezTo>
                  <a:pt x="5662512" y="-15664"/>
                  <a:pt x="5902051" y="-17414"/>
                  <a:pt x="6069740" y="0"/>
                </a:cubicBezTo>
                <a:cubicBezTo>
                  <a:pt x="6237429" y="17414"/>
                  <a:pt x="6428803" y="-20209"/>
                  <a:pt x="6629195" y="0"/>
                </a:cubicBezTo>
                <a:cubicBezTo>
                  <a:pt x="6829588" y="20209"/>
                  <a:pt x="7070477" y="-26445"/>
                  <a:pt x="7401776" y="0"/>
                </a:cubicBezTo>
                <a:cubicBezTo>
                  <a:pt x="7733075" y="26445"/>
                  <a:pt x="7832708" y="-24846"/>
                  <a:pt x="7961232" y="0"/>
                </a:cubicBezTo>
                <a:cubicBezTo>
                  <a:pt x="8089756" y="24846"/>
                  <a:pt x="8388339" y="24360"/>
                  <a:pt x="8520687" y="0"/>
                </a:cubicBezTo>
                <a:cubicBezTo>
                  <a:pt x="8653035" y="-24360"/>
                  <a:pt x="8965963" y="14891"/>
                  <a:pt x="9399831" y="0"/>
                </a:cubicBezTo>
                <a:cubicBezTo>
                  <a:pt x="9833699" y="-14891"/>
                  <a:pt x="9806129" y="-25330"/>
                  <a:pt x="9959287" y="0"/>
                </a:cubicBezTo>
                <a:cubicBezTo>
                  <a:pt x="10112445" y="25330"/>
                  <a:pt x="10715005" y="-13914"/>
                  <a:pt x="11291323" y="0"/>
                </a:cubicBezTo>
                <a:cubicBezTo>
                  <a:pt x="11594855" y="-21716"/>
                  <a:pt x="11884004" y="247607"/>
                  <a:pt x="11926354" y="635031"/>
                </a:cubicBezTo>
                <a:cubicBezTo>
                  <a:pt x="11950991" y="908338"/>
                  <a:pt x="11935348" y="1041313"/>
                  <a:pt x="11926354" y="1221310"/>
                </a:cubicBezTo>
                <a:cubicBezTo>
                  <a:pt x="11917360" y="1401307"/>
                  <a:pt x="11913092" y="1622185"/>
                  <a:pt x="11926354" y="1960532"/>
                </a:cubicBezTo>
                <a:cubicBezTo>
                  <a:pt x="11939616" y="2298879"/>
                  <a:pt x="11920581" y="2334715"/>
                  <a:pt x="11926354" y="2546811"/>
                </a:cubicBezTo>
                <a:cubicBezTo>
                  <a:pt x="11932127" y="2758907"/>
                  <a:pt x="11893056" y="2977852"/>
                  <a:pt x="11926354" y="3286033"/>
                </a:cubicBezTo>
                <a:cubicBezTo>
                  <a:pt x="11959652" y="3594214"/>
                  <a:pt x="11918412" y="3548707"/>
                  <a:pt x="11926354" y="3770351"/>
                </a:cubicBezTo>
                <a:cubicBezTo>
                  <a:pt x="11934296" y="3991995"/>
                  <a:pt x="11939867" y="4145111"/>
                  <a:pt x="11926354" y="4356630"/>
                </a:cubicBezTo>
                <a:cubicBezTo>
                  <a:pt x="11912841" y="4568149"/>
                  <a:pt x="11927691" y="4725771"/>
                  <a:pt x="11926354" y="4942909"/>
                </a:cubicBezTo>
                <a:cubicBezTo>
                  <a:pt x="11925017" y="5160047"/>
                  <a:pt x="11903538" y="5459939"/>
                  <a:pt x="11926354" y="5733112"/>
                </a:cubicBezTo>
                <a:cubicBezTo>
                  <a:pt x="11875078" y="6095042"/>
                  <a:pt x="11617033" y="6419901"/>
                  <a:pt x="11291323" y="6368143"/>
                </a:cubicBezTo>
                <a:cubicBezTo>
                  <a:pt x="10946592" y="6343516"/>
                  <a:pt x="10676001" y="6348368"/>
                  <a:pt x="10518742" y="6368143"/>
                </a:cubicBezTo>
                <a:cubicBezTo>
                  <a:pt x="10361483" y="6387918"/>
                  <a:pt x="10271657" y="6368003"/>
                  <a:pt x="10065849" y="6368143"/>
                </a:cubicBezTo>
                <a:cubicBezTo>
                  <a:pt x="9860041" y="6368283"/>
                  <a:pt x="9842763" y="6363523"/>
                  <a:pt x="9719520" y="6368143"/>
                </a:cubicBezTo>
                <a:cubicBezTo>
                  <a:pt x="9596277" y="6372763"/>
                  <a:pt x="9396745" y="6361445"/>
                  <a:pt x="9160065" y="6368143"/>
                </a:cubicBezTo>
                <a:cubicBezTo>
                  <a:pt x="8923385" y="6374841"/>
                  <a:pt x="8906499" y="6363879"/>
                  <a:pt x="8707172" y="6368143"/>
                </a:cubicBezTo>
                <a:cubicBezTo>
                  <a:pt x="8507845" y="6372407"/>
                  <a:pt x="8528195" y="6375084"/>
                  <a:pt x="8360843" y="6368143"/>
                </a:cubicBezTo>
                <a:cubicBezTo>
                  <a:pt x="8193491" y="6361202"/>
                  <a:pt x="7856896" y="6402925"/>
                  <a:pt x="7588262" y="6368143"/>
                </a:cubicBezTo>
                <a:cubicBezTo>
                  <a:pt x="7319628" y="6333361"/>
                  <a:pt x="7072897" y="6362211"/>
                  <a:pt x="6922243" y="6368143"/>
                </a:cubicBezTo>
                <a:cubicBezTo>
                  <a:pt x="6771589" y="6374075"/>
                  <a:pt x="6565014" y="6338750"/>
                  <a:pt x="6256225" y="6368143"/>
                </a:cubicBezTo>
                <a:cubicBezTo>
                  <a:pt x="5947436" y="6397536"/>
                  <a:pt x="5860495" y="6344389"/>
                  <a:pt x="5696770" y="6368143"/>
                </a:cubicBezTo>
                <a:cubicBezTo>
                  <a:pt x="5533046" y="6391897"/>
                  <a:pt x="5262689" y="6370590"/>
                  <a:pt x="5137314" y="6368143"/>
                </a:cubicBezTo>
                <a:cubicBezTo>
                  <a:pt x="5011939" y="6365696"/>
                  <a:pt x="4695820" y="6379492"/>
                  <a:pt x="4364733" y="6368143"/>
                </a:cubicBezTo>
                <a:cubicBezTo>
                  <a:pt x="4033646" y="6356794"/>
                  <a:pt x="3972854" y="6387463"/>
                  <a:pt x="3805278" y="6368143"/>
                </a:cubicBezTo>
                <a:cubicBezTo>
                  <a:pt x="3637702" y="6348823"/>
                  <a:pt x="3547567" y="6359541"/>
                  <a:pt x="3458948" y="6368143"/>
                </a:cubicBezTo>
                <a:cubicBezTo>
                  <a:pt x="3370329" y="6376746"/>
                  <a:pt x="2988122" y="6392757"/>
                  <a:pt x="2792930" y="6368143"/>
                </a:cubicBezTo>
                <a:cubicBezTo>
                  <a:pt x="2597738" y="6343529"/>
                  <a:pt x="2465997" y="6378783"/>
                  <a:pt x="2340038" y="6368143"/>
                </a:cubicBezTo>
                <a:cubicBezTo>
                  <a:pt x="2214079" y="6357503"/>
                  <a:pt x="2071443" y="6357085"/>
                  <a:pt x="1993708" y="6368143"/>
                </a:cubicBezTo>
                <a:cubicBezTo>
                  <a:pt x="1915973" y="6379202"/>
                  <a:pt x="1726529" y="6382544"/>
                  <a:pt x="1647379" y="6368143"/>
                </a:cubicBezTo>
                <a:cubicBezTo>
                  <a:pt x="1568229" y="6353742"/>
                  <a:pt x="1030502" y="6337242"/>
                  <a:pt x="635031" y="6368143"/>
                </a:cubicBezTo>
                <a:cubicBezTo>
                  <a:pt x="340432" y="6369608"/>
                  <a:pt x="32883" y="6046526"/>
                  <a:pt x="0" y="5733112"/>
                </a:cubicBezTo>
                <a:cubicBezTo>
                  <a:pt x="-17510" y="5460643"/>
                  <a:pt x="-22245" y="5202204"/>
                  <a:pt x="0" y="5044871"/>
                </a:cubicBezTo>
                <a:cubicBezTo>
                  <a:pt x="22245" y="4887538"/>
                  <a:pt x="-21059" y="4524381"/>
                  <a:pt x="0" y="4305649"/>
                </a:cubicBezTo>
                <a:cubicBezTo>
                  <a:pt x="21059" y="4086917"/>
                  <a:pt x="-34315" y="3805622"/>
                  <a:pt x="0" y="3566428"/>
                </a:cubicBezTo>
                <a:cubicBezTo>
                  <a:pt x="34315" y="3327234"/>
                  <a:pt x="-10310" y="3243222"/>
                  <a:pt x="0" y="2980148"/>
                </a:cubicBezTo>
                <a:cubicBezTo>
                  <a:pt x="10310" y="2717074"/>
                  <a:pt x="18653" y="2529444"/>
                  <a:pt x="0" y="2342888"/>
                </a:cubicBezTo>
                <a:cubicBezTo>
                  <a:pt x="-18653" y="2156332"/>
                  <a:pt x="-15755" y="2014538"/>
                  <a:pt x="0" y="1858570"/>
                </a:cubicBezTo>
                <a:cubicBezTo>
                  <a:pt x="15755" y="1702602"/>
                  <a:pt x="-8118" y="1454800"/>
                  <a:pt x="0" y="1221310"/>
                </a:cubicBezTo>
                <a:cubicBezTo>
                  <a:pt x="8118" y="987820"/>
                  <a:pt x="-11775" y="773982"/>
                  <a:pt x="0" y="635031"/>
                </a:cubicBezTo>
                <a:close/>
              </a:path>
              <a:path w="11926354" h="6368143" stroke="0" extrusionOk="0">
                <a:moveTo>
                  <a:pt x="0" y="635031"/>
                </a:moveTo>
                <a:cubicBezTo>
                  <a:pt x="49563" y="297823"/>
                  <a:pt x="316908" y="67911"/>
                  <a:pt x="635031" y="0"/>
                </a:cubicBezTo>
                <a:cubicBezTo>
                  <a:pt x="1051293" y="17865"/>
                  <a:pt x="1134207" y="-5439"/>
                  <a:pt x="1514175" y="0"/>
                </a:cubicBezTo>
                <a:cubicBezTo>
                  <a:pt x="1894143" y="5439"/>
                  <a:pt x="1741515" y="15889"/>
                  <a:pt x="1860505" y="0"/>
                </a:cubicBezTo>
                <a:cubicBezTo>
                  <a:pt x="1979495" y="-15889"/>
                  <a:pt x="2342758" y="16084"/>
                  <a:pt x="2633086" y="0"/>
                </a:cubicBezTo>
                <a:cubicBezTo>
                  <a:pt x="2923414" y="-16084"/>
                  <a:pt x="2943024" y="18281"/>
                  <a:pt x="3085978" y="0"/>
                </a:cubicBezTo>
                <a:cubicBezTo>
                  <a:pt x="3228932" y="-18281"/>
                  <a:pt x="3646642" y="-6803"/>
                  <a:pt x="3965122" y="0"/>
                </a:cubicBezTo>
                <a:cubicBezTo>
                  <a:pt x="4283602" y="6803"/>
                  <a:pt x="4620233" y="-24830"/>
                  <a:pt x="4844266" y="0"/>
                </a:cubicBezTo>
                <a:cubicBezTo>
                  <a:pt x="5068299" y="24830"/>
                  <a:pt x="5150281" y="4103"/>
                  <a:pt x="5297159" y="0"/>
                </a:cubicBezTo>
                <a:cubicBezTo>
                  <a:pt x="5444037" y="-4103"/>
                  <a:pt x="5672029" y="-32620"/>
                  <a:pt x="5963177" y="0"/>
                </a:cubicBezTo>
                <a:cubicBezTo>
                  <a:pt x="6254325" y="32620"/>
                  <a:pt x="6428677" y="25149"/>
                  <a:pt x="6842321" y="0"/>
                </a:cubicBezTo>
                <a:cubicBezTo>
                  <a:pt x="7255965" y="-25149"/>
                  <a:pt x="7139212" y="21468"/>
                  <a:pt x="7295214" y="0"/>
                </a:cubicBezTo>
                <a:cubicBezTo>
                  <a:pt x="7451216" y="-21468"/>
                  <a:pt x="7596006" y="-26948"/>
                  <a:pt x="7854669" y="0"/>
                </a:cubicBezTo>
                <a:cubicBezTo>
                  <a:pt x="8113332" y="26948"/>
                  <a:pt x="8360655" y="-40965"/>
                  <a:pt x="8733813" y="0"/>
                </a:cubicBezTo>
                <a:cubicBezTo>
                  <a:pt x="9106971" y="40965"/>
                  <a:pt x="9099957" y="11879"/>
                  <a:pt x="9293268" y="0"/>
                </a:cubicBezTo>
                <a:cubicBezTo>
                  <a:pt x="9486579" y="-11879"/>
                  <a:pt x="9772647" y="37552"/>
                  <a:pt x="10065849" y="0"/>
                </a:cubicBezTo>
                <a:cubicBezTo>
                  <a:pt x="10359051" y="-37552"/>
                  <a:pt x="11018282" y="-51024"/>
                  <a:pt x="11291323" y="0"/>
                </a:cubicBezTo>
                <a:cubicBezTo>
                  <a:pt x="11619688" y="-36724"/>
                  <a:pt x="11926214" y="270196"/>
                  <a:pt x="11926354" y="635031"/>
                </a:cubicBezTo>
                <a:cubicBezTo>
                  <a:pt x="11933948" y="860504"/>
                  <a:pt x="11904617" y="1042238"/>
                  <a:pt x="11926354" y="1221310"/>
                </a:cubicBezTo>
                <a:cubicBezTo>
                  <a:pt x="11948091" y="1400382"/>
                  <a:pt x="11952308" y="1671247"/>
                  <a:pt x="11926354" y="1807590"/>
                </a:cubicBezTo>
                <a:cubicBezTo>
                  <a:pt x="11900400" y="1943933"/>
                  <a:pt x="11927886" y="2149509"/>
                  <a:pt x="11926354" y="2291907"/>
                </a:cubicBezTo>
                <a:cubicBezTo>
                  <a:pt x="11924822" y="2434305"/>
                  <a:pt x="11897739" y="2636323"/>
                  <a:pt x="11926354" y="2878187"/>
                </a:cubicBezTo>
                <a:cubicBezTo>
                  <a:pt x="11954969" y="3120051"/>
                  <a:pt x="11938431" y="3319527"/>
                  <a:pt x="11926354" y="3515447"/>
                </a:cubicBezTo>
                <a:cubicBezTo>
                  <a:pt x="11914277" y="3711367"/>
                  <a:pt x="11914539" y="3858459"/>
                  <a:pt x="11926354" y="3999764"/>
                </a:cubicBezTo>
                <a:cubicBezTo>
                  <a:pt x="11938169" y="4141069"/>
                  <a:pt x="11914565" y="4366618"/>
                  <a:pt x="11926354" y="4586044"/>
                </a:cubicBezTo>
                <a:cubicBezTo>
                  <a:pt x="11938143" y="4805470"/>
                  <a:pt x="11914768" y="5471189"/>
                  <a:pt x="11926354" y="5733112"/>
                </a:cubicBezTo>
                <a:cubicBezTo>
                  <a:pt x="11954914" y="6089623"/>
                  <a:pt x="11592238" y="6424301"/>
                  <a:pt x="11291323" y="6368143"/>
                </a:cubicBezTo>
                <a:cubicBezTo>
                  <a:pt x="11115435" y="6372127"/>
                  <a:pt x="10954055" y="6370657"/>
                  <a:pt x="10731868" y="6368143"/>
                </a:cubicBezTo>
                <a:cubicBezTo>
                  <a:pt x="10509681" y="6365629"/>
                  <a:pt x="10176832" y="6370476"/>
                  <a:pt x="9852724" y="6368143"/>
                </a:cubicBezTo>
                <a:cubicBezTo>
                  <a:pt x="9528616" y="6365810"/>
                  <a:pt x="9455132" y="6378197"/>
                  <a:pt x="9186705" y="6368143"/>
                </a:cubicBezTo>
                <a:cubicBezTo>
                  <a:pt x="8918278" y="6358089"/>
                  <a:pt x="8986487" y="6380942"/>
                  <a:pt x="8840376" y="6368143"/>
                </a:cubicBezTo>
                <a:cubicBezTo>
                  <a:pt x="8694265" y="6355344"/>
                  <a:pt x="8370986" y="6399429"/>
                  <a:pt x="8174358" y="6368143"/>
                </a:cubicBezTo>
                <a:cubicBezTo>
                  <a:pt x="7977730" y="6336857"/>
                  <a:pt x="7559542" y="6384560"/>
                  <a:pt x="7295214" y="6368143"/>
                </a:cubicBezTo>
                <a:cubicBezTo>
                  <a:pt x="7030886" y="6351726"/>
                  <a:pt x="6906698" y="6377417"/>
                  <a:pt x="6629195" y="6368143"/>
                </a:cubicBezTo>
                <a:cubicBezTo>
                  <a:pt x="6351692" y="6358869"/>
                  <a:pt x="6411325" y="6364285"/>
                  <a:pt x="6282866" y="6368143"/>
                </a:cubicBezTo>
                <a:cubicBezTo>
                  <a:pt x="6154407" y="6372001"/>
                  <a:pt x="6060069" y="6385174"/>
                  <a:pt x="5936536" y="6368143"/>
                </a:cubicBezTo>
                <a:cubicBezTo>
                  <a:pt x="5813003" y="6351113"/>
                  <a:pt x="5455147" y="6382987"/>
                  <a:pt x="5270518" y="6368143"/>
                </a:cubicBezTo>
                <a:cubicBezTo>
                  <a:pt x="5085889" y="6353299"/>
                  <a:pt x="4929194" y="6355906"/>
                  <a:pt x="4604500" y="6368143"/>
                </a:cubicBezTo>
                <a:cubicBezTo>
                  <a:pt x="4279806" y="6380380"/>
                  <a:pt x="4340368" y="6369322"/>
                  <a:pt x="4258170" y="6368143"/>
                </a:cubicBezTo>
                <a:cubicBezTo>
                  <a:pt x="4175972" y="6366965"/>
                  <a:pt x="3863292" y="6372874"/>
                  <a:pt x="3698715" y="6368143"/>
                </a:cubicBezTo>
                <a:cubicBezTo>
                  <a:pt x="3534138" y="6363412"/>
                  <a:pt x="3331172" y="6357914"/>
                  <a:pt x="3032697" y="6368143"/>
                </a:cubicBezTo>
                <a:cubicBezTo>
                  <a:pt x="2734222" y="6378372"/>
                  <a:pt x="2827387" y="6381252"/>
                  <a:pt x="2686367" y="6368143"/>
                </a:cubicBezTo>
                <a:cubicBezTo>
                  <a:pt x="2545347" y="6355035"/>
                  <a:pt x="2070125" y="6332369"/>
                  <a:pt x="1807223" y="6368143"/>
                </a:cubicBezTo>
                <a:cubicBezTo>
                  <a:pt x="1544321" y="6403917"/>
                  <a:pt x="1545039" y="6390696"/>
                  <a:pt x="1354331" y="6368143"/>
                </a:cubicBezTo>
                <a:cubicBezTo>
                  <a:pt x="1163623" y="6345590"/>
                  <a:pt x="952693" y="6392942"/>
                  <a:pt x="635031" y="6368143"/>
                </a:cubicBezTo>
                <a:cubicBezTo>
                  <a:pt x="255703" y="6319542"/>
                  <a:pt x="10756" y="6087190"/>
                  <a:pt x="0" y="5733112"/>
                </a:cubicBezTo>
                <a:cubicBezTo>
                  <a:pt x="-11847" y="5517762"/>
                  <a:pt x="-2964" y="5422417"/>
                  <a:pt x="0" y="5248794"/>
                </a:cubicBezTo>
                <a:cubicBezTo>
                  <a:pt x="2964" y="5075171"/>
                  <a:pt x="18135" y="4968563"/>
                  <a:pt x="0" y="4713496"/>
                </a:cubicBezTo>
                <a:cubicBezTo>
                  <a:pt x="-18135" y="4458429"/>
                  <a:pt x="-16609" y="4290389"/>
                  <a:pt x="0" y="4127216"/>
                </a:cubicBezTo>
                <a:cubicBezTo>
                  <a:pt x="16609" y="3964043"/>
                  <a:pt x="-28530" y="3732724"/>
                  <a:pt x="0" y="3489956"/>
                </a:cubicBezTo>
                <a:cubicBezTo>
                  <a:pt x="28530" y="3247188"/>
                  <a:pt x="20704" y="3149799"/>
                  <a:pt x="0" y="2903677"/>
                </a:cubicBezTo>
                <a:cubicBezTo>
                  <a:pt x="-20704" y="2657555"/>
                  <a:pt x="6081" y="2550143"/>
                  <a:pt x="0" y="2317398"/>
                </a:cubicBezTo>
                <a:cubicBezTo>
                  <a:pt x="-6081" y="2084653"/>
                  <a:pt x="4821" y="1774622"/>
                  <a:pt x="0" y="1629157"/>
                </a:cubicBezTo>
                <a:cubicBezTo>
                  <a:pt x="-4821" y="1483692"/>
                  <a:pt x="10591" y="874763"/>
                  <a:pt x="0" y="635031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4593B7-E0AE-CA20-F89A-0641AAC05011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dm, 5 dm, 8 dm.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FBBB7598-AEB2-B523-4E7F-7D5D0B5F25B1}"/>
              </a:ext>
            </a:extLst>
          </p:cNvPr>
          <p:cNvSpPr/>
          <p:nvPr/>
        </p:nvSpPr>
        <p:spPr>
          <a:xfrm>
            <a:off x="6669025" y="2556776"/>
            <a:ext cx="4956980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A8C52F97-64C4-41FB-0305-EF35DC5E32E9}"/>
              </a:ext>
            </a:extLst>
          </p:cNvPr>
          <p:cNvSpPr/>
          <p:nvPr/>
        </p:nvSpPr>
        <p:spPr>
          <a:xfrm>
            <a:off x="565995" y="2556777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úng">
            <a:extLst>
              <a:ext uri="{FF2B5EF4-FFF2-40B4-BE49-F238E27FC236}">
                <a16:creationId xmlns:a16="http://schemas.microsoft.com/office/drawing/2014/main" id="{5E9407DB-39D9-168C-19ED-B615D6E14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3" y="2797272"/>
            <a:ext cx="1355860" cy="1084686"/>
          </a:xfrm>
          <a:prstGeom prst="rect">
            <a:avLst/>
          </a:prstGeom>
        </p:spPr>
      </p:pic>
      <p:sp>
        <p:nvSpPr>
          <p:cNvPr id="18" name="c">
            <a:extLst>
              <a:ext uri="{FF2B5EF4-FFF2-40B4-BE49-F238E27FC236}">
                <a16:creationId xmlns:a16="http://schemas.microsoft.com/office/drawing/2014/main" id="{6A10A8F5-D191-EC5E-FF1D-A87CCA6134BC}"/>
              </a:ext>
            </a:extLst>
          </p:cNvPr>
          <p:cNvSpPr/>
          <p:nvPr/>
        </p:nvSpPr>
        <p:spPr>
          <a:xfrm>
            <a:off x="565995" y="4537866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A2EFB96-9A75-9BC4-0C0F-45F631CE6FAB}"/>
              </a:ext>
            </a:extLst>
          </p:cNvPr>
          <p:cNvSpPr/>
          <p:nvPr/>
        </p:nvSpPr>
        <p:spPr>
          <a:xfrm>
            <a:off x="6669024" y="4537864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06234FB-BEC2-A6E9-02FE-8CAE7441B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077" y="785383"/>
            <a:ext cx="487363" cy="487363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E372A7-F00F-4A69-D71A-38B1084D8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4AA74E1-EA3F-C1C3-FA6F-1DDBD21F4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077" y="785383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C393DC7-3071-B69D-398E-98B071391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2677" y="937783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9623D7C-D608-C320-6968-813B21FFD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277" y="1090183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838BEA4-AF1D-EA71-A789-06D403D36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877" y="1242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684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684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684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684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684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4"/>
          <a:stretch/>
        </p:blipFill>
        <p:spPr>
          <a:xfrm>
            <a:off x="141401" y="367645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274224" y="618016"/>
            <a:ext cx="11926354" cy="6368143"/>
          </a:xfrm>
          <a:custGeom>
            <a:avLst/>
            <a:gdLst>
              <a:gd name="connsiteX0" fmla="*/ 0 w 11926354"/>
              <a:gd name="connsiteY0" fmla="*/ 635031 h 6368143"/>
              <a:gd name="connsiteX1" fmla="*/ 635031 w 11926354"/>
              <a:gd name="connsiteY1" fmla="*/ 0 h 6368143"/>
              <a:gd name="connsiteX2" fmla="*/ 1087923 w 11926354"/>
              <a:gd name="connsiteY2" fmla="*/ 0 h 6368143"/>
              <a:gd name="connsiteX3" fmla="*/ 1967068 w 11926354"/>
              <a:gd name="connsiteY3" fmla="*/ 0 h 6368143"/>
              <a:gd name="connsiteX4" fmla="*/ 2846212 w 11926354"/>
              <a:gd name="connsiteY4" fmla="*/ 0 h 6368143"/>
              <a:gd name="connsiteX5" fmla="*/ 3405667 w 11926354"/>
              <a:gd name="connsiteY5" fmla="*/ 0 h 6368143"/>
              <a:gd name="connsiteX6" fmla="*/ 4178248 w 11926354"/>
              <a:gd name="connsiteY6" fmla="*/ 0 h 6368143"/>
              <a:gd name="connsiteX7" fmla="*/ 4950829 w 11926354"/>
              <a:gd name="connsiteY7" fmla="*/ 0 h 6368143"/>
              <a:gd name="connsiteX8" fmla="*/ 5510285 w 11926354"/>
              <a:gd name="connsiteY8" fmla="*/ 0 h 6368143"/>
              <a:gd name="connsiteX9" fmla="*/ 6069740 w 11926354"/>
              <a:gd name="connsiteY9" fmla="*/ 0 h 6368143"/>
              <a:gd name="connsiteX10" fmla="*/ 6629195 w 11926354"/>
              <a:gd name="connsiteY10" fmla="*/ 0 h 6368143"/>
              <a:gd name="connsiteX11" fmla="*/ 7401776 w 11926354"/>
              <a:gd name="connsiteY11" fmla="*/ 0 h 6368143"/>
              <a:gd name="connsiteX12" fmla="*/ 7961232 w 11926354"/>
              <a:gd name="connsiteY12" fmla="*/ 0 h 6368143"/>
              <a:gd name="connsiteX13" fmla="*/ 8520687 w 11926354"/>
              <a:gd name="connsiteY13" fmla="*/ 0 h 6368143"/>
              <a:gd name="connsiteX14" fmla="*/ 9399831 w 11926354"/>
              <a:gd name="connsiteY14" fmla="*/ 0 h 6368143"/>
              <a:gd name="connsiteX15" fmla="*/ 9959287 w 11926354"/>
              <a:gd name="connsiteY15" fmla="*/ 0 h 6368143"/>
              <a:gd name="connsiteX16" fmla="*/ 11291323 w 11926354"/>
              <a:gd name="connsiteY16" fmla="*/ 0 h 6368143"/>
              <a:gd name="connsiteX17" fmla="*/ 11926354 w 11926354"/>
              <a:gd name="connsiteY17" fmla="*/ 635031 h 6368143"/>
              <a:gd name="connsiteX18" fmla="*/ 11926354 w 11926354"/>
              <a:gd name="connsiteY18" fmla="*/ 1221310 h 6368143"/>
              <a:gd name="connsiteX19" fmla="*/ 11926354 w 11926354"/>
              <a:gd name="connsiteY19" fmla="*/ 1960532 h 6368143"/>
              <a:gd name="connsiteX20" fmla="*/ 11926354 w 11926354"/>
              <a:gd name="connsiteY20" fmla="*/ 2546811 h 6368143"/>
              <a:gd name="connsiteX21" fmla="*/ 11926354 w 11926354"/>
              <a:gd name="connsiteY21" fmla="*/ 3286033 h 6368143"/>
              <a:gd name="connsiteX22" fmla="*/ 11926354 w 11926354"/>
              <a:gd name="connsiteY22" fmla="*/ 3770351 h 6368143"/>
              <a:gd name="connsiteX23" fmla="*/ 11926354 w 11926354"/>
              <a:gd name="connsiteY23" fmla="*/ 4356630 h 6368143"/>
              <a:gd name="connsiteX24" fmla="*/ 11926354 w 11926354"/>
              <a:gd name="connsiteY24" fmla="*/ 4942909 h 6368143"/>
              <a:gd name="connsiteX25" fmla="*/ 11926354 w 11926354"/>
              <a:gd name="connsiteY25" fmla="*/ 5733112 h 6368143"/>
              <a:gd name="connsiteX26" fmla="*/ 11291323 w 11926354"/>
              <a:gd name="connsiteY26" fmla="*/ 6368143 h 6368143"/>
              <a:gd name="connsiteX27" fmla="*/ 10518742 w 11926354"/>
              <a:gd name="connsiteY27" fmla="*/ 6368143 h 6368143"/>
              <a:gd name="connsiteX28" fmla="*/ 10065849 w 11926354"/>
              <a:gd name="connsiteY28" fmla="*/ 6368143 h 6368143"/>
              <a:gd name="connsiteX29" fmla="*/ 9719520 w 11926354"/>
              <a:gd name="connsiteY29" fmla="*/ 6368143 h 6368143"/>
              <a:gd name="connsiteX30" fmla="*/ 9160065 w 11926354"/>
              <a:gd name="connsiteY30" fmla="*/ 6368143 h 6368143"/>
              <a:gd name="connsiteX31" fmla="*/ 8707172 w 11926354"/>
              <a:gd name="connsiteY31" fmla="*/ 6368143 h 6368143"/>
              <a:gd name="connsiteX32" fmla="*/ 8360843 w 11926354"/>
              <a:gd name="connsiteY32" fmla="*/ 6368143 h 6368143"/>
              <a:gd name="connsiteX33" fmla="*/ 7588262 w 11926354"/>
              <a:gd name="connsiteY33" fmla="*/ 6368143 h 6368143"/>
              <a:gd name="connsiteX34" fmla="*/ 6922243 w 11926354"/>
              <a:gd name="connsiteY34" fmla="*/ 6368143 h 6368143"/>
              <a:gd name="connsiteX35" fmla="*/ 6256225 w 11926354"/>
              <a:gd name="connsiteY35" fmla="*/ 6368143 h 6368143"/>
              <a:gd name="connsiteX36" fmla="*/ 5696770 w 11926354"/>
              <a:gd name="connsiteY36" fmla="*/ 6368143 h 6368143"/>
              <a:gd name="connsiteX37" fmla="*/ 5137314 w 11926354"/>
              <a:gd name="connsiteY37" fmla="*/ 6368143 h 6368143"/>
              <a:gd name="connsiteX38" fmla="*/ 4364733 w 11926354"/>
              <a:gd name="connsiteY38" fmla="*/ 6368143 h 6368143"/>
              <a:gd name="connsiteX39" fmla="*/ 3805278 w 11926354"/>
              <a:gd name="connsiteY39" fmla="*/ 6368143 h 6368143"/>
              <a:gd name="connsiteX40" fmla="*/ 3458948 w 11926354"/>
              <a:gd name="connsiteY40" fmla="*/ 6368143 h 6368143"/>
              <a:gd name="connsiteX41" fmla="*/ 2792930 w 11926354"/>
              <a:gd name="connsiteY41" fmla="*/ 6368143 h 6368143"/>
              <a:gd name="connsiteX42" fmla="*/ 2340038 w 11926354"/>
              <a:gd name="connsiteY42" fmla="*/ 6368143 h 6368143"/>
              <a:gd name="connsiteX43" fmla="*/ 1993708 w 11926354"/>
              <a:gd name="connsiteY43" fmla="*/ 6368143 h 6368143"/>
              <a:gd name="connsiteX44" fmla="*/ 1647379 w 11926354"/>
              <a:gd name="connsiteY44" fmla="*/ 6368143 h 6368143"/>
              <a:gd name="connsiteX45" fmla="*/ 635031 w 11926354"/>
              <a:gd name="connsiteY45" fmla="*/ 6368143 h 6368143"/>
              <a:gd name="connsiteX46" fmla="*/ 0 w 11926354"/>
              <a:gd name="connsiteY46" fmla="*/ 5733112 h 6368143"/>
              <a:gd name="connsiteX47" fmla="*/ 0 w 11926354"/>
              <a:gd name="connsiteY47" fmla="*/ 5044871 h 6368143"/>
              <a:gd name="connsiteX48" fmla="*/ 0 w 11926354"/>
              <a:gd name="connsiteY48" fmla="*/ 4305649 h 6368143"/>
              <a:gd name="connsiteX49" fmla="*/ 0 w 11926354"/>
              <a:gd name="connsiteY49" fmla="*/ 3566428 h 6368143"/>
              <a:gd name="connsiteX50" fmla="*/ 0 w 11926354"/>
              <a:gd name="connsiteY50" fmla="*/ 2980148 h 6368143"/>
              <a:gd name="connsiteX51" fmla="*/ 0 w 11926354"/>
              <a:gd name="connsiteY51" fmla="*/ 2342888 h 6368143"/>
              <a:gd name="connsiteX52" fmla="*/ 0 w 11926354"/>
              <a:gd name="connsiteY52" fmla="*/ 1858570 h 6368143"/>
              <a:gd name="connsiteX53" fmla="*/ 0 w 11926354"/>
              <a:gd name="connsiteY53" fmla="*/ 1221310 h 6368143"/>
              <a:gd name="connsiteX54" fmla="*/ 0 w 11926354"/>
              <a:gd name="connsiteY54" fmla="*/ 635031 h 636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368143" fill="none" extrusionOk="0">
                <a:moveTo>
                  <a:pt x="0" y="635031"/>
                </a:moveTo>
                <a:cubicBezTo>
                  <a:pt x="75267" y="270555"/>
                  <a:pt x="344816" y="31365"/>
                  <a:pt x="635031" y="0"/>
                </a:cubicBezTo>
                <a:cubicBezTo>
                  <a:pt x="836626" y="-14233"/>
                  <a:pt x="904129" y="-5957"/>
                  <a:pt x="1087923" y="0"/>
                </a:cubicBezTo>
                <a:cubicBezTo>
                  <a:pt x="1271717" y="5957"/>
                  <a:pt x="1774592" y="-42338"/>
                  <a:pt x="1967068" y="0"/>
                </a:cubicBezTo>
                <a:cubicBezTo>
                  <a:pt x="2159544" y="42338"/>
                  <a:pt x="2579024" y="37961"/>
                  <a:pt x="2846212" y="0"/>
                </a:cubicBezTo>
                <a:cubicBezTo>
                  <a:pt x="3113400" y="-37961"/>
                  <a:pt x="3202066" y="7611"/>
                  <a:pt x="3405667" y="0"/>
                </a:cubicBezTo>
                <a:cubicBezTo>
                  <a:pt x="3609268" y="-7611"/>
                  <a:pt x="3896523" y="11582"/>
                  <a:pt x="4178248" y="0"/>
                </a:cubicBezTo>
                <a:cubicBezTo>
                  <a:pt x="4459973" y="-11582"/>
                  <a:pt x="4608973" y="26695"/>
                  <a:pt x="4950829" y="0"/>
                </a:cubicBezTo>
                <a:cubicBezTo>
                  <a:pt x="5292685" y="-26695"/>
                  <a:pt x="5358058" y="15664"/>
                  <a:pt x="5510285" y="0"/>
                </a:cubicBezTo>
                <a:cubicBezTo>
                  <a:pt x="5662512" y="-15664"/>
                  <a:pt x="5902051" y="-17414"/>
                  <a:pt x="6069740" y="0"/>
                </a:cubicBezTo>
                <a:cubicBezTo>
                  <a:pt x="6237429" y="17414"/>
                  <a:pt x="6428803" y="-20209"/>
                  <a:pt x="6629195" y="0"/>
                </a:cubicBezTo>
                <a:cubicBezTo>
                  <a:pt x="6829588" y="20209"/>
                  <a:pt x="7070477" y="-26445"/>
                  <a:pt x="7401776" y="0"/>
                </a:cubicBezTo>
                <a:cubicBezTo>
                  <a:pt x="7733075" y="26445"/>
                  <a:pt x="7832708" y="-24846"/>
                  <a:pt x="7961232" y="0"/>
                </a:cubicBezTo>
                <a:cubicBezTo>
                  <a:pt x="8089756" y="24846"/>
                  <a:pt x="8388339" y="24360"/>
                  <a:pt x="8520687" y="0"/>
                </a:cubicBezTo>
                <a:cubicBezTo>
                  <a:pt x="8653035" y="-24360"/>
                  <a:pt x="8965963" y="14891"/>
                  <a:pt x="9399831" y="0"/>
                </a:cubicBezTo>
                <a:cubicBezTo>
                  <a:pt x="9833699" y="-14891"/>
                  <a:pt x="9806129" y="-25330"/>
                  <a:pt x="9959287" y="0"/>
                </a:cubicBezTo>
                <a:cubicBezTo>
                  <a:pt x="10112445" y="25330"/>
                  <a:pt x="10715005" y="-13914"/>
                  <a:pt x="11291323" y="0"/>
                </a:cubicBezTo>
                <a:cubicBezTo>
                  <a:pt x="11594855" y="-21716"/>
                  <a:pt x="11884004" y="247607"/>
                  <a:pt x="11926354" y="635031"/>
                </a:cubicBezTo>
                <a:cubicBezTo>
                  <a:pt x="11950991" y="908338"/>
                  <a:pt x="11935348" y="1041313"/>
                  <a:pt x="11926354" y="1221310"/>
                </a:cubicBezTo>
                <a:cubicBezTo>
                  <a:pt x="11917360" y="1401307"/>
                  <a:pt x="11913092" y="1622185"/>
                  <a:pt x="11926354" y="1960532"/>
                </a:cubicBezTo>
                <a:cubicBezTo>
                  <a:pt x="11939616" y="2298879"/>
                  <a:pt x="11920581" y="2334715"/>
                  <a:pt x="11926354" y="2546811"/>
                </a:cubicBezTo>
                <a:cubicBezTo>
                  <a:pt x="11932127" y="2758907"/>
                  <a:pt x="11893056" y="2977852"/>
                  <a:pt x="11926354" y="3286033"/>
                </a:cubicBezTo>
                <a:cubicBezTo>
                  <a:pt x="11959652" y="3594214"/>
                  <a:pt x="11918412" y="3548707"/>
                  <a:pt x="11926354" y="3770351"/>
                </a:cubicBezTo>
                <a:cubicBezTo>
                  <a:pt x="11934296" y="3991995"/>
                  <a:pt x="11939867" y="4145111"/>
                  <a:pt x="11926354" y="4356630"/>
                </a:cubicBezTo>
                <a:cubicBezTo>
                  <a:pt x="11912841" y="4568149"/>
                  <a:pt x="11927691" y="4725771"/>
                  <a:pt x="11926354" y="4942909"/>
                </a:cubicBezTo>
                <a:cubicBezTo>
                  <a:pt x="11925017" y="5160047"/>
                  <a:pt x="11903538" y="5459939"/>
                  <a:pt x="11926354" y="5733112"/>
                </a:cubicBezTo>
                <a:cubicBezTo>
                  <a:pt x="11875078" y="6095042"/>
                  <a:pt x="11617033" y="6419901"/>
                  <a:pt x="11291323" y="6368143"/>
                </a:cubicBezTo>
                <a:cubicBezTo>
                  <a:pt x="10946592" y="6343516"/>
                  <a:pt x="10676001" y="6348368"/>
                  <a:pt x="10518742" y="6368143"/>
                </a:cubicBezTo>
                <a:cubicBezTo>
                  <a:pt x="10361483" y="6387918"/>
                  <a:pt x="10271657" y="6368003"/>
                  <a:pt x="10065849" y="6368143"/>
                </a:cubicBezTo>
                <a:cubicBezTo>
                  <a:pt x="9860041" y="6368283"/>
                  <a:pt x="9842763" y="6363523"/>
                  <a:pt x="9719520" y="6368143"/>
                </a:cubicBezTo>
                <a:cubicBezTo>
                  <a:pt x="9596277" y="6372763"/>
                  <a:pt x="9396745" y="6361445"/>
                  <a:pt x="9160065" y="6368143"/>
                </a:cubicBezTo>
                <a:cubicBezTo>
                  <a:pt x="8923385" y="6374841"/>
                  <a:pt x="8906499" y="6363879"/>
                  <a:pt x="8707172" y="6368143"/>
                </a:cubicBezTo>
                <a:cubicBezTo>
                  <a:pt x="8507845" y="6372407"/>
                  <a:pt x="8528195" y="6375084"/>
                  <a:pt x="8360843" y="6368143"/>
                </a:cubicBezTo>
                <a:cubicBezTo>
                  <a:pt x="8193491" y="6361202"/>
                  <a:pt x="7856896" y="6402925"/>
                  <a:pt x="7588262" y="6368143"/>
                </a:cubicBezTo>
                <a:cubicBezTo>
                  <a:pt x="7319628" y="6333361"/>
                  <a:pt x="7072897" y="6362211"/>
                  <a:pt x="6922243" y="6368143"/>
                </a:cubicBezTo>
                <a:cubicBezTo>
                  <a:pt x="6771589" y="6374075"/>
                  <a:pt x="6565014" y="6338750"/>
                  <a:pt x="6256225" y="6368143"/>
                </a:cubicBezTo>
                <a:cubicBezTo>
                  <a:pt x="5947436" y="6397536"/>
                  <a:pt x="5860495" y="6344389"/>
                  <a:pt x="5696770" y="6368143"/>
                </a:cubicBezTo>
                <a:cubicBezTo>
                  <a:pt x="5533046" y="6391897"/>
                  <a:pt x="5262689" y="6370590"/>
                  <a:pt x="5137314" y="6368143"/>
                </a:cubicBezTo>
                <a:cubicBezTo>
                  <a:pt x="5011939" y="6365696"/>
                  <a:pt x="4695820" y="6379492"/>
                  <a:pt x="4364733" y="6368143"/>
                </a:cubicBezTo>
                <a:cubicBezTo>
                  <a:pt x="4033646" y="6356794"/>
                  <a:pt x="3972854" y="6387463"/>
                  <a:pt x="3805278" y="6368143"/>
                </a:cubicBezTo>
                <a:cubicBezTo>
                  <a:pt x="3637702" y="6348823"/>
                  <a:pt x="3547567" y="6359541"/>
                  <a:pt x="3458948" y="6368143"/>
                </a:cubicBezTo>
                <a:cubicBezTo>
                  <a:pt x="3370329" y="6376746"/>
                  <a:pt x="2988122" y="6392757"/>
                  <a:pt x="2792930" y="6368143"/>
                </a:cubicBezTo>
                <a:cubicBezTo>
                  <a:pt x="2597738" y="6343529"/>
                  <a:pt x="2465997" y="6378783"/>
                  <a:pt x="2340038" y="6368143"/>
                </a:cubicBezTo>
                <a:cubicBezTo>
                  <a:pt x="2214079" y="6357503"/>
                  <a:pt x="2071443" y="6357085"/>
                  <a:pt x="1993708" y="6368143"/>
                </a:cubicBezTo>
                <a:cubicBezTo>
                  <a:pt x="1915973" y="6379202"/>
                  <a:pt x="1726529" y="6382544"/>
                  <a:pt x="1647379" y="6368143"/>
                </a:cubicBezTo>
                <a:cubicBezTo>
                  <a:pt x="1568229" y="6353742"/>
                  <a:pt x="1030502" y="6337242"/>
                  <a:pt x="635031" y="6368143"/>
                </a:cubicBezTo>
                <a:cubicBezTo>
                  <a:pt x="340432" y="6369608"/>
                  <a:pt x="32883" y="6046526"/>
                  <a:pt x="0" y="5733112"/>
                </a:cubicBezTo>
                <a:cubicBezTo>
                  <a:pt x="-17510" y="5460643"/>
                  <a:pt x="-22245" y="5202204"/>
                  <a:pt x="0" y="5044871"/>
                </a:cubicBezTo>
                <a:cubicBezTo>
                  <a:pt x="22245" y="4887538"/>
                  <a:pt x="-21059" y="4524381"/>
                  <a:pt x="0" y="4305649"/>
                </a:cubicBezTo>
                <a:cubicBezTo>
                  <a:pt x="21059" y="4086917"/>
                  <a:pt x="-34315" y="3805622"/>
                  <a:pt x="0" y="3566428"/>
                </a:cubicBezTo>
                <a:cubicBezTo>
                  <a:pt x="34315" y="3327234"/>
                  <a:pt x="-10310" y="3243222"/>
                  <a:pt x="0" y="2980148"/>
                </a:cubicBezTo>
                <a:cubicBezTo>
                  <a:pt x="10310" y="2717074"/>
                  <a:pt x="18653" y="2529444"/>
                  <a:pt x="0" y="2342888"/>
                </a:cubicBezTo>
                <a:cubicBezTo>
                  <a:pt x="-18653" y="2156332"/>
                  <a:pt x="-15755" y="2014538"/>
                  <a:pt x="0" y="1858570"/>
                </a:cubicBezTo>
                <a:cubicBezTo>
                  <a:pt x="15755" y="1702602"/>
                  <a:pt x="-8118" y="1454800"/>
                  <a:pt x="0" y="1221310"/>
                </a:cubicBezTo>
                <a:cubicBezTo>
                  <a:pt x="8118" y="987820"/>
                  <a:pt x="-11775" y="773982"/>
                  <a:pt x="0" y="635031"/>
                </a:cubicBezTo>
                <a:close/>
              </a:path>
              <a:path w="11926354" h="6368143" stroke="0" extrusionOk="0">
                <a:moveTo>
                  <a:pt x="0" y="635031"/>
                </a:moveTo>
                <a:cubicBezTo>
                  <a:pt x="49563" y="297823"/>
                  <a:pt x="316908" y="67911"/>
                  <a:pt x="635031" y="0"/>
                </a:cubicBezTo>
                <a:cubicBezTo>
                  <a:pt x="1051293" y="17865"/>
                  <a:pt x="1134207" y="-5439"/>
                  <a:pt x="1514175" y="0"/>
                </a:cubicBezTo>
                <a:cubicBezTo>
                  <a:pt x="1894143" y="5439"/>
                  <a:pt x="1741515" y="15889"/>
                  <a:pt x="1860505" y="0"/>
                </a:cubicBezTo>
                <a:cubicBezTo>
                  <a:pt x="1979495" y="-15889"/>
                  <a:pt x="2342758" y="16084"/>
                  <a:pt x="2633086" y="0"/>
                </a:cubicBezTo>
                <a:cubicBezTo>
                  <a:pt x="2923414" y="-16084"/>
                  <a:pt x="2943024" y="18281"/>
                  <a:pt x="3085978" y="0"/>
                </a:cubicBezTo>
                <a:cubicBezTo>
                  <a:pt x="3228932" y="-18281"/>
                  <a:pt x="3646642" y="-6803"/>
                  <a:pt x="3965122" y="0"/>
                </a:cubicBezTo>
                <a:cubicBezTo>
                  <a:pt x="4283602" y="6803"/>
                  <a:pt x="4620233" y="-24830"/>
                  <a:pt x="4844266" y="0"/>
                </a:cubicBezTo>
                <a:cubicBezTo>
                  <a:pt x="5068299" y="24830"/>
                  <a:pt x="5150281" y="4103"/>
                  <a:pt x="5297159" y="0"/>
                </a:cubicBezTo>
                <a:cubicBezTo>
                  <a:pt x="5444037" y="-4103"/>
                  <a:pt x="5672029" y="-32620"/>
                  <a:pt x="5963177" y="0"/>
                </a:cubicBezTo>
                <a:cubicBezTo>
                  <a:pt x="6254325" y="32620"/>
                  <a:pt x="6428677" y="25149"/>
                  <a:pt x="6842321" y="0"/>
                </a:cubicBezTo>
                <a:cubicBezTo>
                  <a:pt x="7255965" y="-25149"/>
                  <a:pt x="7139212" y="21468"/>
                  <a:pt x="7295214" y="0"/>
                </a:cubicBezTo>
                <a:cubicBezTo>
                  <a:pt x="7451216" y="-21468"/>
                  <a:pt x="7596006" y="-26948"/>
                  <a:pt x="7854669" y="0"/>
                </a:cubicBezTo>
                <a:cubicBezTo>
                  <a:pt x="8113332" y="26948"/>
                  <a:pt x="8360655" y="-40965"/>
                  <a:pt x="8733813" y="0"/>
                </a:cubicBezTo>
                <a:cubicBezTo>
                  <a:pt x="9106971" y="40965"/>
                  <a:pt x="9099957" y="11879"/>
                  <a:pt x="9293268" y="0"/>
                </a:cubicBezTo>
                <a:cubicBezTo>
                  <a:pt x="9486579" y="-11879"/>
                  <a:pt x="9772647" y="37552"/>
                  <a:pt x="10065849" y="0"/>
                </a:cubicBezTo>
                <a:cubicBezTo>
                  <a:pt x="10359051" y="-37552"/>
                  <a:pt x="11018282" y="-51024"/>
                  <a:pt x="11291323" y="0"/>
                </a:cubicBezTo>
                <a:cubicBezTo>
                  <a:pt x="11619688" y="-36724"/>
                  <a:pt x="11926214" y="270196"/>
                  <a:pt x="11926354" y="635031"/>
                </a:cubicBezTo>
                <a:cubicBezTo>
                  <a:pt x="11933948" y="860504"/>
                  <a:pt x="11904617" y="1042238"/>
                  <a:pt x="11926354" y="1221310"/>
                </a:cubicBezTo>
                <a:cubicBezTo>
                  <a:pt x="11948091" y="1400382"/>
                  <a:pt x="11952308" y="1671247"/>
                  <a:pt x="11926354" y="1807590"/>
                </a:cubicBezTo>
                <a:cubicBezTo>
                  <a:pt x="11900400" y="1943933"/>
                  <a:pt x="11927886" y="2149509"/>
                  <a:pt x="11926354" y="2291907"/>
                </a:cubicBezTo>
                <a:cubicBezTo>
                  <a:pt x="11924822" y="2434305"/>
                  <a:pt x="11897739" y="2636323"/>
                  <a:pt x="11926354" y="2878187"/>
                </a:cubicBezTo>
                <a:cubicBezTo>
                  <a:pt x="11954969" y="3120051"/>
                  <a:pt x="11938431" y="3319527"/>
                  <a:pt x="11926354" y="3515447"/>
                </a:cubicBezTo>
                <a:cubicBezTo>
                  <a:pt x="11914277" y="3711367"/>
                  <a:pt x="11914539" y="3858459"/>
                  <a:pt x="11926354" y="3999764"/>
                </a:cubicBezTo>
                <a:cubicBezTo>
                  <a:pt x="11938169" y="4141069"/>
                  <a:pt x="11914565" y="4366618"/>
                  <a:pt x="11926354" y="4586044"/>
                </a:cubicBezTo>
                <a:cubicBezTo>
                  <a:pt x="11938143" y="4805470"/>
                  <a:pt x="11914768" y="5471189"/>
                  <a:pt x="11926354" y="5733112"/>
                </a:cubicBezTo>
                <a:cubicBezTo>
                  <a:pt x="11954914" y="6089623"/>
                  <a:pt x="11592238" y="6424301"/>
                  <a:pt x="11291323" y="6368143"/>
                </a:cubicBezTo>
                <a:cubicBezTo>
                  <a:pt x="11115435" y="6372127"/>
                  <a:pt x="10954055" y="6370657"/>
                  <a:pt x="10731868" y="6368143"/>
                </a:cubicBezTo>
                <a:cubicBezTo>
                  <a:pt x="10509681" y="6365629"/>
                  <a:pt x="10176832" y="6370476"/>
                  <a:pt x="9852724" y="6368143"/>
                </a:cubicBezTo>
                <a:cubicBezTo>
                  <a:pt x="9528616" y="6365810"/>
                  <a:pt x="9455132" y="6378197"/>
                  <a:pt x="9186705" y="6368143"/>
                </a:cubicBezTo>
                <a:cubicBezTo>
                  <a:pt x="8918278" y="6358089"/>
                  <a:pt x="8986487" y="6380942"/>
                  <a:pt x="8840376" y="6368143"/>
                </a:cubicBezTo>
                <a:cubicBezTo>
                  <a:pt x="8694265" y="6355344"/>
                  <a:pt x="8370986" y="6399429"/>
                  <a:pt x="8174358" y="6368143"/>
                </a:cubicBezTo>
                <a:cubicBezTo>
                  <a:pt x="7977730" y="6336857"/>
                  <a:pt x="7559542" y="6384560"/>
                  <a:pt x="7295214" y="6368143"/>
                </a:cubicBezTo>
                <a:cubicBezTo>
                  <a:pt x="7030886" y="6351726"/>
                  <a:pt x="6906698" y="6377417"/>
                  <a:pt x="6629195" y="6368143"/>
                </a:cubicBezTo>
                <a:cubicBezTo>
                  <a:pt x="6351692" y="6358869"/>
                  <a:pt x="6411325" y="6364285"/>
                  <a:pt x="6282866" y="6368143"/>
                </a:cubicBezTo>
                <a:cubicBezTo>
                  <a:pt x="6154407" y="6372001"/>
                  <a:pt x="6060069" y="6385174"/>
                  <a:pt x="5936536" y="6368143"/>
                </a:cubicBezTo>
                <a:cubicBezTo>
                  <a:pt x="5813003" y="6351113"/>
                  <a:pt x="5455147" y="6382987"/>
                  <a:pt x="5270518" y="6368143"/>
                </a:cubicBezTo>
                <a:cubicBezTo>
                  <a:pt x="5085889" y="6353299"/>
                  <a:pt x="4929194" y="6355906"/>
                  <a:pt x="4604500" y="6368143"/>
                </a:cubicBezTo>
                <a:cubicBezTo>
                  <a:pt x="4279806" y="6380380"/>
                  <a:pt x="4340368" y="6369322"/>
                  <a:pt x="4258170" y="6368143"/>
                </a:cubicBezTo>
                <a:cubicBezTo>
                  <a:pt x="4175972" y="6366965"/>
                  <a:pt x="3863292" y="6372874"/>
                  <a:pt x="3698715" y="6368143"/>
                </a:cubicBezTo>
                <a:cubicBezTo>
                  <a:pt x="3534138" y="6363412"/>
                  <a:pt x="3331172" y="6357914"/>
                  <a:pt x="3032697" y="6368143"/>
                </a:cubicBezTo>
                <a:cubicBezTo>
                  <a:pt x="2734222" y="6378372"/>
                  <a:pt x="2827387" y="6381252"/>
                  <a:pt x="2686367" y="6368143"/>
                </a:cubicBezTo>
                <a:cubicBezTo>
                  <a:pt x="2545347" y="6355035"/>
                  <a:pt x="2070125" y="6332369"/>
                  <a:pt x="1807223" y="6368143"/>
                </a:cubicBezTo>
                <a:cubicBezTo>
                  <a:pt x="1544321" y="6403917"/>
                  <a:pt x="1545039" y="6390696"/>
                  <a:pt x="1354331" y="6368143"/>
                </a:cubicBezTo>
                <a:cubicBezTo>
                  <a:pt x="1163623" y="6345590"/>
                  <a:pt x="952693" y="6392942"/>
                  <a:pt x="635031" y="6368143"/>
                </a:cubicBezTo>
                <a:cubicBezTo>
                  <a:pt x="255703" y="6319542"/>
                  <a:pt x="10756" y="6087190"/>
                  <a:pt x="0" y="5733112"/>
                </a:cubicBezTo>
                <a:cubicBezTo>
                  <a:pt x="-11847" y="5517762"/>
                  <a:pt x="-2964" y="5422417"/>
                  <a:pt x="0" y="5248794"/>
                </a:cubicBezTo>
                <a:cubicBezTo>
                  <a:pt x="2964" y="5075171"/>
                  <a:pt x="18135" y="4968563"/>
                  <a:pt x="0" y="4713496"/>
                </a:cubicBezTo>
                <a:cubicBezTo>
                  <a:pt x="-18135" y="4458429"/>
                  <a:pt x="-16609" y="4290389"/>
                  <a:pt x="0" y="4127216"/>
                </a:cubicBezTo>
                <a:cubicBezTo>
                  <a:pt x="16609" y="3964043"/>
                  <a:pt x="-28530" y="3732724"/>
                  <a:pt x="0" y="3489956"/>
                </a:cubicBezTo>
                <a:cubicBezTo>
                  <a:pt x="28530" y="3247188"/>
                  <a:pt x="20704" y="3149799"/>
                  <a:pt x="0" y="2903677"/>
                </a:cubicBezTo>
                <a:cubicBezTo>
                  <a:pt x="-20704" y="2657555"/>
                  <a:pt x="6081" y="2550143"/>
                  <a:pt x="0" y="2317398"/>
                </a:cubicBezTo>
                <a:cubicBezTo>
                  <a:pt x="-6081" y="2084653"/>
                  <a:pt x="4821" y="1774622"/>
                  <a:pt x="0" y="1629157"/>
                </a:cubicBezTo>
                <a:cubicBezTo>
                  <a:pt x="-4821" y="1483692"/>
                  <a:pt x="10591" y="874763"/>
                  <a:pt x="0" y="635031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DCEBC1-AD2F-52DC-320D-F99C9FEDC3B5}"/>
              </a:ext>
            </a:extLst>
          </p:cNvPr>
          <p:cNvSpPr/>
          <p:nvPr/>
        </p:nvSpPr>
        <p:spPr>
          <a:xfrm>
            <a:off x="738808" y="757789"/>
            <a:ext cx="11312941" cy="1804416"/>
          </a:xfrm>
          <a:custGeom>
            <a:avLst/>
            <a:gdLst>
              <a:gd name="connsiteX0" fmla="*/ 0 w 11312941"/>
              <a:gd name="connsiteY0" fmla="*/ 300742 h 1804416"/>
              <a:gd name="connsiteX1" fmla="*/ 300742 w 11312941"/>
              <a:gd name="connsiteY1" fmla="*/ 0 h 1804416"/>
              <a:gd name="connsiteX2" fmla="*/ 11012199 w 11312941"/>
              <a:gd name="connsiteY2" fmla="*/ 0 h 1804416"/>
              <a:gd name="connsiteX3" fmla="*/ 11312941 w 11312941"/>
              <a:gd name="connsiteY3" fmla="*/ 300742 h 1804416"/>
              <a:gd name="connsiteX4" fmla="*/ 11312941 w 11312941"/>
              <a:gd name="connsiteY4" fmla="*/ 1503674 h 1804416"/>
              <a:gd name="connsiteX5" fmla="*/ 11012199 w 11312941"/>
              <a:gd name="connsiteY5" fmla="*/ 1804416 h 1804416"/>
              <a:gd name="connsiteX6" fmla="*/ 300742 w 11312941"/>
              <a:gd name="connsiteY6" fmla="*/ 1804416 h 1804416"/>
              <a:gd name="connsiteX7" fmla="*/ 0 w 11312941"/>
              <a:gd name="connsiteY7" fmla="*/ 1503674 h 1804416"/>
              <a:gd name="connsiteX8" fmla="*/ 0 w 11312941"/>
              <a:gd name="connsiteY8" fmla="*/ 300742 h 1804416"/>
              <a:gd name="connsiteX0" fmla="*/ 0 w 11312941"/>
              <a:gd name="connsiteY0" fmla="*/ 300742 h 1804416"/>
              <a:gd name="connsiteX1" fmla="*/ 300742 w 11312941"/>
              <a:gd name="connsiteY1" fmla="*/ 0 h 1804416"/>
              <a:gd name="connsiteX2" fmla="*/ 11012199 w 11312941"/>
              <a:gd name="connsiteY2" fmla="*/ 0 h 1804416"/>
              <a:gd name="connsiteX3" fmla="*/ 11312941 w 11312941"/>
              <a:gd name="connsiteY3" fmla="*/ 300742 h 1804416"/>
              <a:gd name="connsiteX4" fmla="*/ 11312941 w 11312941"/>
              <a:gd name="connsiteY4" fmla="*/ 1503674 h 1804416"/>
              <a:gd name="connsiteX5" fmla="*/ 11012199 w 11312941"/>
              <a:gd name="connsiteY5" fmla="*/ 1804416 h 1804416"/>
              <a:gd name="connsiteX6" fmla="*/ 300742 w 11312941"/>
              <a:gd name="connsiteY6" fmla="*/ 1804416 h 1804416"/>
              <a:gd name="connsiteX7" fmla="*/ 0 w 11312941"/>
              <a:gd name="connsiteY7" fmla="*/ 1503674 h 1804416"/>
              <a:gd name="connsiteX8" fmla="*/ 0 w 11312941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2941" h="1804416" fill="none" extrusionOk="0">
                <a:moveTo>
                  <a:pt x="0" y="300742"/>
                </a:moveTo>
                <a:cubicBezTo>
                  <a:pt x="-45136" y="135516"/>
                  <a:pt x="159282" y="-28754"/>
                  <a:pt x="300742" y="0"/>
                </a:cubicBezTo>
                <a:cubicBezTo>
                  <a:pt x="4798468" y="359222"/>
                  <a:pt x="7734563" y="-223967"/>
                  <a:pt x="11012199" y="0"/>
                </a:cubicBezTo>
                <a:cubicBezTo>
                  <a:pt x="11155514" y="22445"/>
                  <a:pt x="11302342" y="118912"/>
                  <a:pt x="11312941" y="300742"/>
                </a:cubicBezTo>
                <a:cubicBezTo>
                  <a:pt x="11357004" y="675869"/>
                  <a:pt x="11220351" y="952845"/>
                  <a:pt x="11312941" y="1503674"/>
                </a:cubicBezTo>
                <a:cubicBezTo>
                  <a:pt x="11330933" y="1630955"/>
                  <a:pt x="11194173" y="1832590"/>
                  <a:pt x="11012199" y="1804416"/>
                </a:cubicBezTo>
                <a:cubicBezTo>
                  <a:pt x="7984803" y="1695245"/>
                  <a:pt x="1757303" y="1912110"/>
                  <a:pt x="300742" y="1804416"/>
                </a:cubicBezTo>
                <a:cubicBezTo>
                  <a:pt x="122933" y="1755677"/>
                  <a:pt x="10433" y="1676844"/>
                  <a:pt x="0" y="1503674"/>
                </a:cubicBezTo>
                <a:cubicBezTo>
                  <a:pt x="-54544" y="1146878"/>
                  <a:pt x="78869" y="451931"/>
                  <a:pt x="0" y="300742"/>
                </a:cubicBezTo>
                <a:close/>
              </a:path>
              <a:path w="11312941" h="1804416" stroke="0" extrusionOk="0">
                <a:moveTo>
                  <a:pt x="0" y="300742"/>
                </a:moveTo>
                <a:cubicBezTo>
                  <a:pt x="-15751" y="141166"/>
                  <a:pt x="132174" y="860"/>
                  <a:pt x="300742" y="0"/>
                </a:cubicBezTo>
                <a:cubicBezTo>
                  <a:pt x="5325640" y="-255351"/>
                  <a:pt x="7593430" y="179951"/>
                  <a:pt x="11012199" y="0"/>
                </a:cubicBezTo>
                <a:cubicBezTo>
                  <a:pt x="11138210" y="20633"/>
                  <a:pt x="11310111" y="132602"/>
                  <a:pt x="11312941" y="300742"/>
                </a:cubicBezTo>
                <a:cubicBezTo>
                  <a:pt x="11245385" y="612456"/>
                  <a:pt x="11282222" y="1329633"/>
                  <a:pt x="11312941" y="1503674"/>
                </a:cubicBezTo>
                <a:cubicBezTo>
                  <a:pt x="11304303" y="1648825"/>
                  <a:pt x="11163381" y="1836130"/>
                  <a:pt x="11012199" y="1804416"/>
                </a:cubicBezTo>
                <a:cubicBezTo>
                  <a:pt x="7856341" y="1950411"/>
                  <a:pt x="3497301" y="1806740"/>
                  <a:pt x="300742" y="1804416"/>
                </a:cubicBezTo>
                <a:cubicBezTo>
                  <a:pt x="134611" y="1818344"/>
                  <a:pt x="8705" y="1692200"/>
                  <a:pt x="0" y="1503674"/>
                </a:cubicBezTo>
                <a:cubicBezTo>
                  <a:pt x="54791" y="1044231"/>
                  <a:pt x="76874" y="858387"/>
                  <a:pt x="0" y="300742"/>
                </a:cubicBezTo>
                <a:close/>
              </a:path>
              <a:path w="11312941" h="1804416" fill="none" stroke="0" extrusionOk="0">
                <a:moveTo>
                  <a:pt x="0" y="300742"/>
                </a:moveTo>
                <a:cubicBezTo>
                  <a:pt x="-25316" y="137929"/>
                  <a:pt x="154383" y="-31721"/>
                  <a:pt x="300742" y="0"/>
                </a:cubicBezTo>
                <a:cubicBezTo>
                  <a:pt x="5006859" y="424340"/>
                  <a:pt x="7797146" y="-306347"/>
                  <a:pt x="11012199" y="0"/>
                </a:cubicBezTo>
                <a:cubicBezTo>
                  <a:pt x="11147167" y="13729"/>
                  <a:pt x="11293567" y="117448"/>
                  <a:pt x="11312941" y="300742"/>
                </a:cubicBezTo>
                <a:cubicBezTo>
                  <a:pt x="11299087" y="656179"/>
                  <a:pt x="11280806" y="954017"/>
                  <a:pt x="11312941" y="1503674"/>
                </a:cubicBezTo>
                <a:cubicBezTo>
                  <a:pt x="11314137" y="1645459"/>
                  <a:pt x="11185470" y="1817882"/>
                  <a:pt x="11012199" y="1804416"/>
                </a:cubicBezTo>
                <a:cubicBezTo>
                  <a:pt x="7804859" y="1682635"/>
                  <a:pt x="1598963" y="1553451"/>
                  <a:pt x="300742" y="1804416"/>
                </a:cubicBezTo>
                <a:cubicBezTo>
                  <a:pt x="101208" y="1764008"/>
                  <a:pt x="16899" y="1684822"/>
                  <a:pt x="0" y="1503674"/>
                </a:cubicBezTo>
                <a:cubicBezTo>
                  <a:pt x="-52629" y="1118412"/>
                  <a:pt x="83706" y="464328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1312941"/>
                      <a:gd name="connsiteY0" fmla="*/ 300742 h 1804416"/>
                      <a:gd name="connsiteX1" fmla="*/ 300742 w 11312941"/>
                      <a:gd name="connsiteY1" fmla="*/ 0 h 1804416"/>
                      <a:gd name="connsiteX2" fmla="*/ 11012199 w 11312941"/>
                      <a:gd name="connsiteY2" fmla="*/ 0 h 1804416"/>
                      <a:gd name="connsiteX3" fmla="*/ 11312941 w 11312941"/>
                      <a:gd name="connsiteY3" fmla="*/ 300742 h 1804416"/>
                      <a:gd name="connsiteX4" fmla="*/ 11312941 w 11312941"/>
                      <a:gd name="connsiteY4" fmla="*/ 1503674 h 1804416"/>
                      <a:gd name="connsiteX5" fmla="*/ 11012199 w 11312941"/>
                      <a:gd name="connsiteY5" fmla="*/ 1804416 h 1804416"/>
                      <a:gd name="connsiteX6" fmla="*/ 300742 w 11312941"/>
                      <a:gd name="connsiteY6" fmla="*/ 1804416 h 1804416"/>
                      <a:gd name="connsiteX7" fmla="*/ 0 w 11312941"/>
                      <a:gd name="connsiteY7" fmla="*/ 1503674 h 1804416"/>
                      <a:gd name="connsiteX8" fmla="*/ 0 w 11312941"/>
                      <a:gd name="connsiteY8" fmla="*/ 300742 h 1804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12941" h="1804416" fill="none" extrusionOk="0">
                        <a:moveTo>
                          <a:pt x="0" y="300742"/>
                        </a:moveTo>
                        <a:cubicBezTo>
                          <a:pt x="-22174" y="135074"/>
                          <a:pt x="149708" y="-17579"/>
                          <a:pt x="300742" y="0"/>
                        </a:cubicBezTo>
                        <a:cubicBezTo>
                          <a:pt x="4786130" y="111930"/>
                          <a:pt x="7532754" y="-66876"/>
                          <a:pt x="11012199" y="0"/>
                        </a:cubicBezTo>
                        <a:cubicBezTo>
                          <a:pt x="11163314" y="14760"/>
                          <a:pt x="11304728" y="122454"/>
                          <a:pt x="11312941" y="300742"/>
                        </a:cubicBezTo>
                        <a:cubicBezTo>
                          <a:pt x="11337657" y="658858"/>
                          <a:pt x="11263508" y="921092"/>
                          <a:pt x="11312941" y="1503674"/>
                        </a:cubicBezTo>
                        <a:cubicBezTo>
                          <a:pt x="11317719" y="1659461"/>
                          <a:pt x="11184602" y="1815608"/>
                          <a:pt x="11012199" y="1804416"/>
                        </a:cubicBezTo>
                        <a:cubicBezTo>
                          <a:pt x="7844559" y="1670224"/>
                          <a:pt x="1746963" y="1649072"/>
                          <a:pt x="300742" y="1804416"/>
                        </a:cubicBezTo>
                        <a:cubicBezTo>
                          <a:pt x="128612" y="1779304"/>
                          <a:pt x="7788" y="1675050"/>
                          <a:pt x="0" y="1503674"/>
                        </a:cubicBezTo>
                        <a:cubicBezTo>
                          <a:pt x="-55142" y="1151427"/>
                          <a:pt x="76381" y="463550"/>
                          <a:pt x="0" y="300742"/>
                        </a:cubicBezTo>
                        <a:close/>
                      </a:path>
                      <a:path w="11312941" h="1804416" stroke="0" extrusionOk="0">
                        <a:moveTo>
                          <a:pt x="0" y="300742"/>
                        </a:moveTo>
                        <a:cubicBezTo>
                          <a:pt x="-22167" y="154789"/>
                          <a:pt x="137832" y="-9633"/>
                          <a:pt x="300742" y="0"/>
                        </a:cubicBezTo>
                        <a:cubicBezTo>
                          <a:pt x="5200410" y="-31899"/>
                          <a:pt x="7275980" y="-75219"/>
                          <a:pt x="11012199" y="0"/>
                        </a:cubicBezTo>
                        <a:cubicBezTo>
                          <a:pt x="11148105" y="-1927"/>
                          <a:pt x="11304513" y="130866"/>
                          <a:pt x="11312941" y="300742"/>
                        </a:cubicBezTo>
                        <a:cubicBezTo>
                          <a:pt x="11233069" y="585092"/>
                          <a:pt x="11271822" y="1354663"/>
                          <a:pt x="11312941" y="1503674"/>
                        </a:cubicBezTo>
                        <a:cubicBezTo>
                          <a:pt x="11307158" y="1647165"/>
                          <a:pt x="11189990" y="1835069"/>
                          <a:pt x="11012199" y="1804416"/>
                        </a:cubicBezTo>
                        <a:cubicBezTo>
                          <a:pt x="6005920" y="1776719"/>
                          <a:pt x="2056858" y="1836874"/>
                          <a:pt x="300742" y="1804416"/>
                        </a:cubicBezTo>
                        <a:cubicBezTo>
                          <a:pt x="123768" y="1798344"/>
                          <a:pt x="5369" y="1675528"/>
                          <a:pt x="0" y="1503674"/>
                        </a:cubicBezTo>
                        <a:cubicBezTo>
                          <a:pt x="73356" y="1023221"/>
                          <a:pt x="82284" y="871102"/>
                          <a:pt x="0" y="3007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cm, 61 cm, 72 cm, 87 cm.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A4A9FCFB-E16E-163B-E242-BC4B5D434A2E}"/>
              </a:ext>
            </a:extLst>
          </p:cNvPr>
          <p:cNvSpPr/>
          <p:nvPr/>
        </p:nvSpPr>
        <p:spPr>
          <a:xfrm>
            <a:off x="6803353" y="2924572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275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F4A0D0B-416B-615A-2B9F-EEF3946A76A4}"/>
              </a:ext>
            </a:extLst>
          </p:cNvPr>
          <p:cNvSpPr/>
          <p:nvPr/>
        </p:nvSpPr>
        <p:spPr>
          <a:xfrm>
            <a:off x="662523" y="4905812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265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Đúng">
            <a:extLst>
              <a:ext uri="{FF2B5EF4-FFF2-40B4-BE49-F238E27FC236}">
                <a16:creationId xmlns:a16="http://schemas.microsoft.com/office/drawing/2014/main" id="{663A7CD0-EAF3-A897-10DE-B1A35A99A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8" y="4979954"/>
            <a:ext cx="1355860" cy="1084686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F3FAF13-FD40-2864-DFDA-03F99137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6076" y="1000628"/>
            <a:ext cx="487363" cy="487363"/>
          </a:xfrm>
          <a:prstGeom prst="rect">
            <a:avLst/>
          </a:prstGeom>
        </p:spPr>
      </p:pic>
      <p:sp>
        <p:nvSpPr>
          <p:cNvPr id="18" name="c">
            <a:extLst>
              <a:ext uri="{FF2B5EF4-FFF2-40B4-BE49-F238E27FC236}">
                <a16:creationId xmlns:a16="http://schemas.microsoft.com/office/drawing/2014/main" id="{7C1B3EDE-CAE6-22BA-C707-4AD9B9ECED88}"/>
              </a:ext>
            </a:extLst>
          </p:cNvPr>
          <p:cNvSpPr/>
          <p:nvPr/>
        </p:nvSpPr>
        <p:spPr>
          <a:xfrm>
            <a:off x="662523" y="2924574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256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D33EA50C-9221-5663-59B5-C269C7EB6B76}"/>
              </a:ext>
            </a:extLst>
          </p:cNvPr>
          <p:cNvSpPr/>
          <p:nvPr/>
        </p:nvSpPr>
        <p:spPr>
          <a:xfrm>
            <a:off x="6803353" y="4905812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285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4A9A086-4D56-F029-9917-2E23EB70A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36B64EC-021C-9EC5-E129-8F4962920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077" y="785383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2AEE220-5897-3BC7-25E1-7B1538E34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2677" y="937783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D66BDB4-87F4-DDBF-FC5B-684E94353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277" y="1090183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8AC48F-C277-5DD3-70AB-B17768A75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877" y="1242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684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684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684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684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8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32823" y="576770"/>
            <a:ext cx="11926354" cy="5803248"/>
          </a:xfrm>
          <a:custGeom>
            <a:avLst/>
            <a:gdLst>
              <a:gd name="connsiteX0" fmla="*/ 0 w 11926354"/>
              <a:gd name="connsiteY0" fmla="*/ 578700 h 5803248"/>
              <a:gd name="connsiteX1" fmla="*/ 578700 w 11926354"/>
              <a:gd name="connsiteY1" fmla="*/ 0 h 5803248"/>
              <a:gd name="connsiteX2" fmla="*/ 928691 w 11926354"/>
              <a:gd name="connsiteY2" fmla="*/ 0 h 5803248"/>
              <a:gd name="connsiteX3" fmla="*/ 1601751 w 11926354"/>
              <a:gd name="connsiteY3" fmla="*/ 0 h 5803248"/>
              <a:gd name="connsiteX4" fmla="*/ 2059431 w 11926354"/>
              <a:gd name="connsiteY4" fmla="*/ 0 h 5803248"/>
              <a:gd name="connsiteX5" fmla="*/ 2840180 w 11926354"/>
              <a:gd name="connsiteY5" fmla="*/ 0 h 5803248"/>
              <a:gd name="connsiteX6" fmla="*/ 3728619 w 11926354"/>
              <a:gd name="connsiteY6" fmla="*/ 0 h 5803248"/>
              <a:gd name="connsiteX7" fmla="*/ 4617058 w 11926354"/>
              <a:gd name="connsiteY7" fmla="*/ 0 h 5803248"/>
              <a:gd name="connsiteX8" fmla="*/ 5182428 w 11926354"/>
              <a:gd name="connsiteY8" fmla="*/ 0 h 5803248"/>
              <a:gd name="connsiteX9" fmla="*/ 5963177 w 11926354"/>
              <a:gd name="connsiteY9" fmla="*/ 0 h 5803248"/>
              <a:gd name="connsiteX10" fmla="*/ 6743926 w 11926354"/>
              <a:gd name="connsiteY10" fmla="*/ 0 h 5803248"/>
              <a:gd name="connsiteX11" fmla="*/ 7309296 w 11926354"/>
              <a:gd name="connsiteY11" fmla="*/ 0 h 5803248"/>
              <a:gd name="connsiteX12" fmla="*/ 7874666 w 11926354"/>
              <a:gd name="connsiteY12" fmla="*/ 0 h 5803248"/>
              <a:gd name="connsiteX13" fmla="*/ 8440036 w 11926354"/>
              <a:gd name="connsiteY13" fmla="*/ 0 h 5803248"/>
              <a:gd name="connsiteX14" fmla="*/ 9220786 w 11926354"/>
              <a:gd name="connsiteY14" fmla="*/ 0 h 5803248"/>
              <a:gd name="connsiteX15" fmla="*/ 9786156 w 11926354"/>
              <a:gd name="connsiteY15" fmla="*/ 0 h 5803248"/>
              <a:gd name="connsiteX16" fmla="*/ 10351526 w 11926354"/>
              <a:gd name="connsiteY16" fmla="*/ 0 h 5803248"/>
              <a:gd name="connsiteX17" fmla="*/ 11347654 w 11926354"/>
              <a:gd name="connsiteY17" fmla="*/ 0 h 5803248"/>
              <a:gd name="connsiteX18" fmla="*/ 11926354 w 11926354"/>
              <a:gd name="connsiteY18" fmla="*/ 578700 h 5803248"/>
              <a:gd name="connsiteX19" fmla="*/ 11926354 w 11926354"/>
              <a:gd name="connsiteY19" fmla="*/ 1288851 h 5803248"/>
              <a:gd name="connsiteX20" fmla="*/ 11926354 w 11926354"/>
              <a:gd name="connsiteY20" fmla="*/ 1952544 h 5803248"/>
              <a:gd name="connsiteX21" fmla="*/ 11926354 w 11926354"/>
              <a:gd name="connsiteY21" fmla="*/ 2523319 h 5803248"/>
              <a:gd name="connsiteX22" fmla="*/ 11926354 w 11926354"/>
              <a:gd name="connsiteY22" fmla="*/ 3279929 h 5803248"/>
              <a:gd name="connsiteX23" fmla="*/ 11926354 w 11926354"/>
              <a:gd name="connsiteY23" fmla="*/ 3897163 h 5803248"/>
              <a:gd name="connsiteX24" fmla="*/ 11926354 w 11926354"/>
              <a:gd name="connsiteY24" fmla="*/ 4653772 h 5803248"/>
              <a:gd name="connsiteX25" fmla="*/ 11926354 w 11926354"/>
              <a:gd name="connsiteY25" fmla="*/ 5224548 h 5803248"/>
              <a:gd name="connsiteX26" fmla="*/ 11347654 w 11926354"/>
              <a:gd name="connsiteY26" fmla="*/ 5803248 h 5803248"/>
              <a:gd name="connsiteX27" fmla="*/ 10782284 w 11926354"/>
              <a:gd name="connsiteY27" fmla="*/ 5803248 h 5803248"/>
              <a:gd name="connsiteX28" fmla="*/ 10432293 w 11926354"/>
              <a:gd name="connsiteY28" fmla="*/ 5803248 h 5803248"/>
              <a:gd name="connsiteX29" fmla="*/ 9974612 w 11926354"/>
              <a:gd name="connsiteY29" fmla="*/ 5803248 h 5803248"/>
              <a:gd name="connsiteX30" fmla="*/ 9301553 w 11926354"/>
              <a:gd name="connsiteY30" fmla="*/ 5803248 h 5803248"/>
              <a:gd name="connsiteX31" fmla="*/ 8843872 w 11926354"/>
              <a:gd name="connsiteY31" fmla="*/ 5803248 h 5803248"/>
              <a:gd name="connsiteX32" fmla="*/ 8493881 w 11926354"/>
              <a:gd name="connsiteY32" fmla="*/ 5803248 h 5803248"/>
              <a:gd name="connsiteX33" fmla="*/ 7928511 w 11926354"/>
              <a:gd name="connsiteY33" fmla="*/ 5803248 h 5803248"/>
              <a:gd name="connsiteX34" fmla="*/ 7470831 w 11926354"/>
              <a:gd name="connsiteY34" fmla="*/ 5803248 h 5803248"/>
              <a:gd name="connsiteX35" fmla="*/ 7120840 w 11926354"/>
              <a:gd name="connsiteY35" fmla="*/ 5803248 h 5803248"/>
              <a:gd name="connsiteX36" fmla="*/ 6340090 w 11926354"/>
              <a:gd name="connsiteY36" fmla="*/ 5803248 h 5803248"/>
              <a:gd name="connsiteX37" fmla="*/ 5667031 w 11926354"/>
              <a:gd name="connsiteY37" fmla="*/ 5803248 h 5803248"/>
              <a:gd name="connsiteX38" fmla="*/ 4993971 w 11926354"/>
              <a:gd name="connsiteY38" fmla="*/ 5803248 h 5803248"/>
              <a:gd name="connsiteX39" fmla="*/ 4428601 w 11926354"/>
              <a:gd name="connsiteY39" fmla="*/ 5803248 h 5803248"/>
              <a:gd name="connsiteX40" fmla="*/ 3863231 w 11926354"/>
              <a:gd name="connsiteY40" fmla="*/ 5803248 h 5803248"/>
              <a:gd name="connsiteX41" fmla="*/ 3082482 w 11926354"/>
              <a:gd name="connsiteY41" fmla="*/ 5803248 h 5803248"/>
              <a:gd name="connsiteX42" fmla="*/ 2517112 w 11926354"/>
              <a:gd name="connsiteY42" fmla="*/ 5803248 h 5803248"/>
              <a:gd name="connsiteX43" fmla="*/ 2167121 w 11926354"/>
              <a:gd name="connsiteY43" fmla="*/ 5803248 h 5803248"/>
              <a:gd name="connsiteX44" fmla="*/ 1494061 w 11926354"/>
              <a:gd name="connsiteY44" fmla="*/ 5803248 h 5803248"/>
              <a:gd name="connsiteX45" fmla="*/ 578700 w 11926354"/>
              <a:gd name="connsiteY45" fmla="*/ 5803248 h 5803248"/>
              <a:gd name="connsiteX46" fmla="*/ 0 w 11926354"/>
              <a:gd name="connsiteY46" fmla="*/ 5224548 h 5803248"/>
              <a:gd name="connsiteX47" fmla="*/ 0 w 11926354"/>
              <a:gd name="connsiteY47" fmla="*/ 4700231 h 5803248"/>
              <a:gd name="connsiteX48" fmla="*/ 0 w 11926354"/>
              <a:gd name="connsiteY48" fmla="*/ 4175914 h 5803248"/>
              <a:gd name="connsiteX49" fmla="*/ 0 w 11926354"/>
              <a:gd name="connsiteY49" fmla="*/ 3651597 h 5803248"/>
              <a:gd name="connsiteX50" fmla="*/ 0 w 11926354"/>
              <a:gd name="connsiteY50" fmla="*/ 3080821 h 5803248"/>
              <a:gd name="connsiteX51" fmla="*/ 0 w 11926354"/>
              <a:gd name="connsiteY51" fmla="*/ 2324211 h 5803248"/>
              <a:gd name="connsiteX52" fmla="*/ 0 w 11926354"/>
              <a:gd name="connsiteY52" fmla="*/ 1567602 h 5803248"/>
              <a:gd name="connsiteX53" fmla="*/ 0 w 11926354"/>
              <a:gd name="connsiteY53" fmla="*/ 578700 h 580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26354" h="5803248" fill="none" extrusionOk="0">
                <a:moveTo>
                  <a:pt x="0" y="578700"/>
                </a:moveTo>
                <a:cubicBezTo>
                  <a:pt x="-34306" y="251811"/>
                  <a:pt x="304329" y="-11034"/>
                  <a:pt x="578700" y="0"/>
                </a:cubicBezTo>
                <a:cubicBezTo>
                  <a:pt x="653157" y="5777"/>
                  <a:pt x="756825" y="-11838"/>
                  <a:pt x="928691" y="0"/>
                </a:cubicBezTo>
                <a:cubicBezTo>
                  <a:pt x="1100557" y="11838"/>
                  <a:pt x="1274563" y="-1376"/>
                  <a:pt x="1601751" y="0"/>
                </a:cubicBezTo>
                <a:cubicBezTo>
                  <a:pt x="1928939" y="1376"/>
                  <a:pt x="1851280" y="-2934"/>
                  <a:pt x="2059431" y="0"/>
                </a:cubicBezTo>
                <a:cubicBezTo>
                  <a:pt x="2267582" y="2934"/>
                  <a:pt x="2485623" y="-38672"/>
                  <a:pt x="2840180" y="0"/>
                </a:cubicBezTo>
                <a:cubicBezTo>
                  <a:pt x="3194737" y="38672"/>
                  <a:pt x="3431237" y="21506"/>
                  <a:pt x="3728619" y="0"/>
                </a:cubicBezTo>
                <a:cubicBezTo>
                  <a:pt x="4026001" y="-21506"/>
                  <a:pt x="4173260" y="-19213"/>
                  <a:pt x="4617058" y="0"/>
                </a:cubicBezTo>
                <a:cubicBezTo>
                  <a:pt x="5060856" y="19213"/>
                  <a:pt x="4979623" y="-3170"/>
                  <a:pt x="5182428" y="0"/>
                </a:cubicBezTo>
                <a:cubicBezTo>
                  <a:pt x="5385233" y="3170"/>
                  <a:pt x="5661527" y="-33742"/>
                  <a:pt x="5963177" y="0"/>
                </a:cubicBezTo>
                <a:cubicBezTo>
                  <a:pt x="6264827" y="33742"/>
                  <a:pt x="6532307" y="-28947"/>
                  <a:pt x="6743926" y="0"/>
                </a:cubicBezTo>
                <a:cubicBezTo>
                  <a:pt x="6955545" y="28947"/>
                  <a:pt x="7074222" y="-180"/>
                  <a:pt x="7309296" y="0"/>
                </a:cubicBezTo>
                <a:cubicBezTo>
                  <a:pt x="7544370" y="180"/>
                  <a:pt x="7714191" y="-7531"/>
                  <a:pt x="7874666" y="0"/>
                </a:cubicBezTo>
                <a:cubicBezTo>
                  <a:pt x="8035141" y="7531"/>
                  <a:pt x="8326242" y="-17983"/>
                  <a:pt x="8440036" y="0"/>
                </a:cubicBezTo>
                <a:cubicBezTo>
                  <a:pt x="8553830" y="17983"/>
                  <a:pt x="9023201" y="38422"/>
                  <a:pt x="9220786" y="0"/>
                </a:cubicBezTo>
                <a:cubicBezTo>
                  <a:pt x="9418371" y="-38422"/>
                  <a:pt x="9601183" y="-21856"/>
                  <a:pt x="9786156" y="0"/>
                </a:cubicBezTo>
                <a:cubicBezTo>
                  <a:pt x="9971129" y="21856"/>
                  <a:pt x="10202727" y="6690"/>
                  <a:pt x="10351526" y="0"/>
                </a:cubicBezTo>
                <a:cubicBezTo>
                  <a:pt x="10500325" y="-6690"/>
                  <a:pt x="10851490" y="-46365"/>
                  <a:pt x="11347654" y="0"/>
                </a:cubicBezTo>
                <a:cubicBezTo>
                  <a:pt x="11652486" y="33212"/>
                  <a:pt x="11952564" y="192346"/>
                  <a:pt x="11926354" y="578700"/>
                </a:cubicBezTo>
                <a:cubicBezTo>
                  <a:pt x="11927752" y="794095"/>
                  <a:pt x="11951081" y="1019633"/>
                  <a:pt x="11926354" y="1288851"/>
                </a:cubicBezTo>
                <a:cubicBezTo>
                  <a:pt x="11901627" y="1558069"/>
                  <a:pt x="11954402" y="1704431"/>
                  <a:pt x="11926354" y="1952544"/>
                </a:cubicBezTo>
                <a:cubicBezTo>
                  <a:pt x="11898306" y="2200657"/>
                  <a:pt x="11909840" y="2302315"/>
                  <a:pt x="11926354" y="2523319"/>
                </a:cubicBezTo>
                <a:cubicBezTo>
                  <a:pt x="11942868" y="2744324"/>
                  <a:pt x="11958913" y="3102516"/>
                  <a:pt x="11926354" y="3279929"/>
                </a:cubicBezTo>
                <a:cubicBezTo>
                  <a:pt x="11893796" y="3457342"/>
                  <a:pt x="11956916" y="3746727"/>
                  <a:pt x="11926354" y="3897163"/>
                </a:cubicBezTo>
                <a:cubicBezTo>
                  <a:pt x="11895792" y="4047599"/>
                  <a:pt x="11946803" y="4351497"/>
                  <a:pt x="11926354" y="4653772"/>
                </a:cubicBezTo>
                <a:cubicBezTo>
                  <a:pt x="11905905" y="4956047"/>
                  <a:pt x="11940715" y="5032591"/>
                  <a:pt x="11926354" y="5224548"/>
                </a:cubicBezTo>
                <a:cubicBezTo>
                  <a:pt x="11919766" y="5539031"/>
                  <a:pt x="11722575" y="5846197"/>
                  <a:pt x="11347654" y="5803248"/>
                </a:cubicBezTo>
                <a:cubicBezTo>
                  <a:pt x="11073122" y="5795890"/>
                  <a:pt x="10902795" y="5779750"/>
                  <a:pt x="10782284" y="5803248"/>
                </a:cubicBezTo>
                <a:cubicBezTo>
                  <a:pt x="10661773" y="5826747"/>
                  <a:pt x="10589394" y="5808102"/>
                  <a:pt x="10432293" y="5803248"/>
                </a:cubicBezTo>
                <a:cubicBezTo>
                  <a:pt x="10275192" y="5798394"/>
                  <a:pt x="10088377" y="5790982"/>
                  <a:pt x="9974612" y="5803248"/>
                </a:cubicBezTo>
                <a:cubicBezTo>
                  <a:pt x="9860847" y="5815514"/>
                  <a:pt x="9577733" y="5828834"/>
                  <a:pt x="9301553" y="5803248"/>
                </a:cubicBezTo>
                <a:cubicBezTo>
                  <a:pt x="9025373" y="5777662"/>
                  <a:pt x="8985042" y="5782216"/>
                  <a:pt x="8843872" y="5803248"/>
                </a:cubicBezTo>
                <a:cubicBezTo>
                  <a:pt x="8702702" y="5824280"/>
                  <a:pt x="8605810" y="5817681"/>
                  <a:pt x="8493881" y="5803248"/>
                </a:cubicBezTo>
                <a:cubicBezTo>
                  <a:pt x="8381952" y="5788815"/>
                  <a:pt x="8169258" y="5792121"/>
                  <a:pt x="7928511" y="5803248"/>
                </a:cubicBezTo>
                <a:cubicBezTo>
                  <a:pt x="7687764" y="5814376"/>
                  <a:pt x="7570800" y="5796532"/>
                  <a:pt x="7470831" y="5803248"/>
                </a:cubicBezTo>
                <a:cubicBezTo>
                  <a:pt x="7370862" y="5809964"/>
                  <a:pt x="7218192" y="5817289"/>
                  <a:pt x="7120840" y="5803248"/>
                </a:cubicBezTo>
                <a:cubicBezTo>
                  <a:pt x="7023488" y="5789207"/>
                  <a:pt x="6575652" y="5771851"/>
                  <a:pt x="6340090" y="5803248"/>
                </a:cubicBezTo>
                <a:cubicBezTo>
                  <a:pt x="6104528" y="5834646"/>
                  <a:pt x="5943527" y="5771799"/>
                  <a:pt x="5667031" y="5803248"/>
                </a:cubicBezTo>
                <a:cubicBezTo>
                  <a:pt x="5390535" y="5834697"/>
                  <a:pt x="5296505" y="5819016"/>
                  <a:pt x="4993971" y="5803248"/>
                </a:cubicBezTo>
                <a:cubicBezTo>
                  <a:pt x="4691437" y="5787480"/>
                  <a:pt x="4670884" y="5831134"/>
                  <a:pt x="4428601" y="5803248"/>
                </a:cubicBezTo>
                <a:cubicBezTo>
                  <a:pt x="4186318" y="5775363"/>
                  <a:pt x="4135456" y="5799556"/>
                  <a:pt x="3863231" y="5803248"/>
                </a:cubicBezTo>
                <a:cubicBezTo>
                  <a:pt x="3591006" y="5806941"/>
                  <a:pt x="3260068" y="5821415"/>
                  <a:pt x="3082482" y="5803248"/>
                </a:cubicBezTo>
                <a:cubicBezTo>
                  <a:pt x="2904896" y="5785081"/>
                  <a:pt x="2772391" y="5784176"/>
                  <a:pt x="2517112" y="5803248"/>
                </a:cubicBezTo>
                <a:cubicBezTo>
                  <a:pt x="2261833" y="5822321"/>
                  <a:pt x="2330915" y="5787407"/>
                  <a:pt x="2167121" y="5803248"/>
                </a:cubicBezTo>
                <a:cubicBezTo>
                  <a:pt x="2003327" y="5819089"/>
                  <a:pt x="1770794" y="5815101"/>
                  <a:pt x="1494061" y="5803248"/>
                </a:cubicBezTo>
                <a:cubicBezTo>
                  <a:pt x="1217328" y="5791395"/>
                  <a:pt x="875794" y="5799774"/>
                  <a:pt x="578700" y="5803248"/>
                </a:cubicBezTo>
                <a:cubicBezTo>
                  <a:pt x="283164" y="5812350"/>
                  <a:pt x="-5664" y="5553014"/>
                  <a:pt x="0" y="5224548"/>
                </a:cubicBezTo>
                <a:cubicBezTo>
                  <a:pt x="10099" y="5079737"/>
                  <a:pt x="880" y="4815075"/>
                  <a:pt x="0" y="4700231"/>
                </a:cubicBezTo>
                <a:cubicBezTo>
                  <a:pt x="-880" y="4585387"/>
                  <a:pt x="12694" y="4346571"/>
                  <a:pt x="0" y="4175914"/>
                </a:cubicBezTo>
                <a:cubicBezTo>
                  <a:pt x="-12694" y="4005257"/>
                  <a:pt x="17370" y="3806018"/>
                  <a:pt x="0" y="3651597"/>
                </a:cubicBezTo>
                <a:cubicBezTo>
                  <a:pt x="-17370" y="3497176"/>
                  <a:pt x="-17574" y="3236020"/>
                  <a:pt x="0" y="3080821"/>
                </a:cubicBezTo>
                <a:cubicBezTo>
                  <a:pt x="17574" y="2925622"/>
                  <a:pt x="22737" y="2608445"/>
                  <a:pt x="0" y="2324211"/>
                </a:cubicBezTo>
                <a:cubicBezTo>
                  <a:pt x="-22737" y="2039977"/>
                  <a:pt x="-30818" y="1764079"/>
                  <a:pt x="0" y="1567602"/>
                </a:cubicBezTo>
                <a:cubicBezTo>
                  <a:pt x="30818" y="1371125"/>
                  <a:pt x="11812" y="864110"/>
                  <a:pt x="0" y="578700"/>
                </a:cubicBezTo>
                <a:close/>
              </a:path>
              <a:path w="11926354" h="5803248" stroke="0" extrusionOk="0">
                <a:moveTo>
                  <a:pt x="0" y="578700"/>
                </a:moveTo>
                <a:cubicBezTo>
                  <a:pt x="56977" y="274624"/>
                  <a:pt x="292166" y="68907"/>
                  <a:pt x="578700" y="0"/>
                </a:cubicBezTo>
                <a:cubicBezTo>
                  <a:pt x="852640" y="-8721"/>
                  <a:pt x="1236096" y="-20539"/>
                  <a:pt x="1467139" y="0"/>
                </a:cubicBezTo>
                <a:cubicBezTo>
                  <a:pt x="1698182" y="20539"/>
                  <a:pt x="1699760" y="3955"/>
                  <a:pt x="1817130" y="0"/>
                </a:cubicBezTo>
                <a:cubicBezTo>
                  <a:pt x="1934500" y="-3955"/>
                  <a:pt x="2291162" y="3069"/>
                  <a:pt x="2597879" y="0"/>
                </a:cubicBezTo>
                <a:cubicBezTo>
                  <a:pt x="2904596" y="-3069"/>
                  <a:pt x="2895956" y="-14195"/>
                  <a:pt x="3055559" y="0"/>
                </a:cubicBezTo>
                <a:cubicBezTo>
                  <a:pt x="3215162" y="14195"/>
                  <a:pt x="3742761" y="-35696"/>
                  <a:pt x="3943998" y="0"/>
                </a:cubicBezTo>
                <a:cubicBezTo>
                  <a:pt x="4145235" y="35696"/>
                  <a:pt x="4406235" y="15633"/>
                  <a:pt x="4832437" y="0"/>
                </a:cubicBezTo>
                <a:cubicBezTo>
                  <a:pt x="5258639" y="-15633"/>
                  <a:pt x="5068645" y="17982"/>
                  <a:pt x="5290117" y="0"/>
                </a:cubicBezTo>
                <a:cubicBezTo>
                  <a:pt x="5511589" y="-17982"/>
                  <a:pt x="5784142" y="-33277"/>
                  <a:pt x="5963177" y="0"/>
                </a:cubicBezTo>
                <a:cubicBezTo>
                  <a:pt x="6142212" y="33277"/>
                  <a:pt x="6521479" y="37660"/>
                  <a:pt x="6851616" y="0"/>
                </a:cubicBezTo>
                <a:cubicBezTo>
                  <a:pt x="7181753" y="-37660"/>
                  <a:pt x="7190180" y="-6038"/>
                  <a:pt x="7309296" y="0"/>
                </a:cubicBezTo>
                <a:cubicBezTo>
                  <a:pt x="7428412" y="6038"/>
                  <a:pt x="7597604" y="23860"/>
                  <a:pt x="7874666" y="0"/>
                </a:cubicBezTo>
                <a:cubicBezTo>
                  <a:pt x="8151728" y="-23860"/>
                  <a:pt x="8520345" y="39247"/>
                  <a:pt x="8763105" y="0"/>
                </a:cubicBezTo>
                <a:cubicBezTo>
                  <a:pt x="9005865" y="-39247"/>
                  <a:pt x="9086561" y="23895"/>
                  <a:pt x="9328475" y="0"/>
                </a:cubicBezTo>
                <a:cubicBezTo>
                  <a:pt x="9570389" y="-23895"/>
                  <a:pt x="9916429" y="-4642"/>
                  <a:pt x="10109224" y="0"/>
                </a:cubicBezTo>
                <a:cubicBezTo>
                  <a:pt x="10302019" y="4642"/>
                  <a:pt x="10829077" y="-16234"/>
                  <a:pt x="11347654" y="0"/>
                </a:cubicBezTo>
                <a:cubicBezTo>
                  <a:pt x="11635579" y="-52050"/>
                  <a:pt x="11925966" y="219823"/>
                  <a:pt x="11926354" y="578700"/>
                </a:cubicBezTo>
                <a:cubicBezTo>
                  <a:pt x="11952653" y="873305"/>
                  <a:pt x="11920552" y="943549"/>
                  <a:pt x="11926354" y="1195934"/>
                </a:cubicBezTo>
                <a:cubicBezTo>
                  <a:pt x="11932156" y="1448319"/>
                  <a:pt x="11935181" y="1590482"/>
                  <a:pt x="11926354" y="1813168"/>
                </a:cubicBezTo>
                <a:cubicBezTo>
                  <a:pt x="11917527" y="2035854"/>
                  <a:pt x="11942056" y="2164919"/>
                  <a:pt x="11926354" y="2337485"/>
                </a:cubicBezTo>
                <a:cubicBezTo>
                  <a:pt x="11910652" y="2510051"/>
                  <a:pt x="11950428" y="2754531"/>
                  <a:pt x="11926354" y="2954719"/>
                </a:cubicBezTo>
                <a:cubicBezTo>
                  <a:pt x="11902280" y="3154907"/>
                  <a:pt x="11915430" y="3357720"/>
                  <a:pt x="11926354" y="3618412"/>
                </a:cubicBezTo>
                <a:cubicBezTo>
                  <a:pt x="11937278" y="3879104"/>
                  <a:pt x="11900787" y="3928573"/>
                  <a:pt x="11926354" y="4142729"/>
                </a:cubicBezTo>
                <a:cubicBezTo>
                  <a:pt x="11951921" y="4356885"/>
                  <a:pt x="11946276" y="4716503"/>
                  <a:pt x="11926354" y="5224548"/>
                </a:cubicBezTo>
                <a:cubicBezTo>
                  <a:pt x="11976865" y="5554857"/>
                  <a:pt x="11674139" y="5778836"/>
                  <a:pt x="11347654" y="5803248"/>
                </a:cubicBezTo>
                <a:cubicBezTo>
                  <a:pt x="11204536" y="5787341"/>
                  <a:pt x="11009915" y="5791184"/>
                  <a:pt x="10889973" y="5803248"/>
                </a:cubicBezTo>
                <a:cubicBezTo>
                  <a:pt x="10770031" y="5815312"/>
                  <a:pt x="10402569" y="5821533"/>
                  <a:pt x="10109224" y="5803248"/>
                </a:cubicBezTo>
                <a:cubicBezTo>
                  <a:pt x="9815879" y="5784963"/>
                  <a:pt x="9660520" y="5799121"/>
                  <a:pt x="9220786" y="5803248"/>
                </a:cubicBezTo>
                <a:cubicBezTo>
                  <a:pt x="8781052" y="5807375"/>
                  <a:pt x="8732476" y="5827333"/>
                  <a:pt x="8547726" y="5803248"/>
                </a:cubicBezTo>
                <a:cubicBezTo>
                  <a:pt x="8362976" y="5779163"/>
                  <a:pt x="8353875" y="5799061"/>
                  <a:pt x="8197735" y="5803248"/>
                </a:cubicBezTo>
                <a:cubicBezTo>
                  <a:pt x="8041595" y="5807435"/>
                  <a:pt x="7672132" y="5803549"/>
                  <a:pt x="7524675" y="5803248"/>
                </a:cubicBezTo>
                <a:cubicBezTo>
                  <a:pt x="7377218" y="5802947"/>
                  <a:pt x="7059442" y="5829885"/>
                  <a:pt x="6636237" y="5803248"/>
                </a:cubicBezTo>
                <a:cubicBezTo>
                  <a:pt x="6213032" y="5776611"/>
                  <a:pt x="6174001" y="5831731"/>
                  <a:pt x="5963177" y="5803248"/>
                </a:cubicBezTo>
                <a:cubicBezTo>
                  <a:pt x="5752353" y="5774765"/>
                  <a:pt x="5718526" y="5798080"/>
                  <a:pt x="5613186" y="5803248"/>
                </a:cubicBezTo>
                <a:cubicBezTo>
                  <a:pt x="5507846" y="5808416"/>
                  <a:pt x="5429503" y="5815816"/>
                  <a:pt x="5263195" y="5803248"/>
                </a:cubicBezTo>
                <a:cubicBezTo>
                  <a:pt x="5096887" y="5790680"/>
                  <a:pt x="4777622" y="5786077"/>
                  <a:pt x="4590135" y="5803248"/>
                </a:cubicBezTo>
                <a:cubicBezTo>
                  <a:pt x="4402648" y="5820419"/>
                  <a:pt x="4139491" y="5776405"/>
                  <a:pt x="3917076" y="5803248"/>
                </a:cubicBezTo>
                <a:cubicBezTo>
                  <a:pt x="3694661" y="5830091"/>
                  <a:pt x="3705475" y="5788324"/>
                  <a:pt x="3567085" y="5803248"/>
                </a:cubicBezTo>
                <a:cubicBezTo>
                  <a:pt x="3428695" y="5818172"/>
                  <a:pt x="3129130" y="5828815"/>
                  <a:pt x="3001715" y="5803248"/>
                </a:cubicBezTo>
                <a:cubicBezTo>
                  <a:pt x="2874300" y="5777682"/>
                  <a:pt x="2469948" y="5797739"/>
                  <a:pt x="2328655" y="5803248"/>
                </a:cubicBezTo>
                <a:cubicBezTo>
                  <a:pt x="2187362" y="5808757"/>
                  <a:pt x="2121281" y="5786157"/>
                  <a:pt x="1978664" y="5803248"/>
                </a:cubicBezTo>
                <a:cubicBezTo>
                  <a:pt x="1836047" y="5820339"/>
                  <a:pt x="1052983" y="5842908"/>
                  <a:pt x="578700" y="5803248"/>
                </a:cubicBezTo>
                <a:cubicBezTo>
                  <a:pt x="262280" y="5837463"/>
                  <a:pt x="2070" y="5525293"/>
                  <a:pt x="0" y="5224548"/>
                </a:cubicBezTo>
                <a:cubicBezTo>
                  <a:pt x="10954" y="5030539"/>
                  <a:pt x="-18198" y="4839359"/>
                  <a:pt x="0" y="4560855"/>
                </a:cubicBezTo>
                <a:cubicBezTo>
                  <a:pt x="18198" y="4282351"/>
                  <a:pt x="26166" y="3959967"/>
                  <a:pt x="0" y="3804246"/>
                </a:cubicBezTo>
                <a:cubicBezTo>
                  <a:pt x="-26166" y="3648525"/>
                  <a:pt x="-20139" y="3525380"/>
                  <a:pt x="0" y="3279929"/>
                </a:cubicBezTo>
                <a:cubicBezTo>
                  <a:pt x="20139" y="3034478"/>
                  <a:pt x="-15428" y="2885595"/>
                  <a:pt x="0" y="2709153"/>
                </a:cubicBezTo>
                <a:cubicBezTo>
                  <a:pt x="15428" y="2532711"/>
                  <a:pt x="-16051" y="2292830"/>
                  <a:pt x="0" y="2091919"/>
                </a:cubicBezTo>
                <a:cubicBezTo>
                  <a:pt x="16051" y="1891008"/>
                  <a:pt x="-17103" y="1730472"/>
                  <a:pt x="0" y="1428226"/>
                </a:cubicBezTo>
                <a:cubicBezTo>
                  <a:pt x="17103" y="1125980"/>
                  <a:pt x="25370" y="989889"/>
                  <a:pt x="0" y="57870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60CFB-D73A-114A-6231-BDABF161BD84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B5002-6428-C92C-81A8-167CDD76B63C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119AC-74CD-5449-33D3-E5AA9EA8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6AC17D-9CBA-EC4A-FBA0-D86CF14617F6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96625-EC63-42EA-774B-3781FAD43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776E9-D16B-1C67-FBDF-A6D9E3207FF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353457-F974-5D06-6FA7-49FF4B4F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8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  <p:bldP spid="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CE42DD-3458-8998-6CA6-0220408123D2}"/>
              </a:ext>
            </a:extLst>
          </p:cNvPr>
          <p:cNvSpPr txBox="1"/>
          <p:nvPr/>
        </p:nvSpPr>
        <p:spPr>
          <a:xfrm>
            <a:off x="2281287" y="5051571"/>
            <a:ext cx="8097624" cy="830997"/>
          </a:xfrm>
          <a:custGeom>
            <a:avLst/>
            <a:gdLst>
              <a:gd name="connsiteX0" fmla="*/ 0 w 8097624"/>
              <a:gd name="connsiteY0" fmla="*/ 0 h 830997"/>
              <a:gd name="connsiteX1" fmla="*/ 809762 w 8097624"/>
              <a:gd name="connsiteY1" fmla="*/ 0 h 830997"/>
              <a:gd name="connsiteX2" fmla="*/ 1781477 w 8097624"/>
              <a:gd name="connsiteY2" fmla="*/ 0 h 830997"/>
              <a:gd name="connsiteX3" fmla="*/ 2591239 w 8097624"/>
              <a:gd name="connsiteY3" fmla="*/ 0 h 830997"/>
              <a:gd name="connsiteX4" fmla="*/ 3320026 w 8097624"/>
              <a:gd name="connsiteY4" fmla="*/ 0 h 830997"/>
              <a:gd name="connsiteX5" fmla="*/ 4129788 w 8097624"/>
              <a:gd name="connsiteY5" fmla="*/ 0 h 830997"/>
              <a:gd name="connsiteX6" fmla="*/ 4696621 w 8097624"/>
              <a:gd name="connsiteY6" fmla="*/ 0 h 830997"/>
              <a:gd name="connsiteX7" fmla="*/ 5425408 w 8097624"/>
              <a:gd name="connsiteY7" fmla="*/ 0 h 830997"/>
              <a:gd name="connsiteX8" fmla="*/ 6073218 w 8097624"/>
              <a:gd name="connsiteY8" fmla="*/ 0 h 830997"/>
              <a:gd name="connsiteX9" fmla="*/ 7044933 w 8097624"/>
              <a:gd name="connsiteY9" fmla="*/ 0 h 830997"/>
              <a:gd name="connsiteX10" fmla="*/ 8097624 w 8097624"/>
              <a:gd name="connsiteY10" fmla="*/ 0 h 830997"/>
              <a:gd name="connsiteX11" fmla="*/ 8097624 w 8097624"/>
              <a:gd name="connsiteY11" fmla="*/ 830997 h 830997"/>
              <a:gd name="connsiteX12" fmla="*/ 7125909 w 8097624"/>
              <a:gd name="connsiteY12" fmla="*/ 830997 h 830997"/>
              <a:gd name="connsiteX13" fmla="*/ 6316146 w 8097624"/>
              <a:gd name="connsiteY13" fmla="*/ 830997 h 830997"/>
              <a:gd name="connsiteX14" fmla="*/ 5425408 w 8097624"/>
              <a:gd name="connsiteY14" fmla="*/ 830997 h 830997"/>
              <a:gd name="connsiteX15" fmla="*/ 4615645 w 8097624"/>
              <a:gd name="connsiteY15" fmla="*/ 830997 h 830997"/>
              <a:gd name="connsiteX16" fmla="*/ 3805883 w 8097624"/>
              <a:gd name="connsiteY16" fmla="*/ 830997 h 830997"/>
              <a:gd name="connsiteX17" fmla="*/ 2915144 w 8097624"/>
              <a:gd name="connsiteY17" fmla="*/ 830997 h 830997"/>
              <a:gd name="connsiteX18" fmla="*/ 2348311 w 8097624"/>
              <a:gd name="connsiteY18" fmla="*/ 830997 h 830997"/>
              <a:gd name="connsiteX19" fmla="*/ 1538549 w 8097624"/>
              <a:gd name="connsiteY19" fmla="*/ 830997 h 830997"/>
              <a:gd name="connsiteX20" fmla="*/ 971714 w 8097624"/>
              <a:gd name="connsiteY20" fmla="*/ 830997 h 830997"/>
              <a:gd name="connsiteX21" fmla="*/ 0 w 8097624"/>
              <a:gd name="connsiteY21" fmla="*/ 830997 h 830997"/>
              <a:gd name="connsiteX22" fmla="*/ 0 w 8097624"/>
              <a:gd name="connsiteY2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097624" h="830997" extrusionOk="0">
                <a:moveTo>
                  <a:pt x="0" y="0"/>
                </a:moveTo>
                <a:cubicBezTo>
                  <a:pt x="443186" y="-4380"/>
                  <a:pt x="653957" y="20760"/>
                  <a:pt x="809762" y="0"/>
                </a:cubicBezTo>
                <a:cubicBezTo>
                  <a:pt x="998151" y="45978"/>
                  <a:pt x="1497449" y="56700"/>
                  <a:pt x="1781477" y="0"/>
                </a:cubicBezTo>
                <a:cubicBezTo>
                  <a:pt x="2001102" y="7797"/>
                  <a:pt x="2389423" y="-41414"/>
                  <a:pt x="2591239" y="0"/>
                </a:cubicBezTo>
                <a:cubicBezTo>
                  <a:pt x="2853839" y="-8218"/>
                  <a:pt x="2992542" y="-2068"/>
                  <a:pt x="3320026" y="0"/>
                </a:cubicBezTo>
                <a:cubicBezTo>
                  <a:pt x="3646172" y="-18233"/>
                  <a:pt x="3784743" y="-115067"/>
                  <a:pt x="4129788" y="0"/>
                </a:cubicBezTo>
                <a:cubicBezTo>
                  <a:pt x="4449493" y="47497"/>
                  <a:pt x="4421890" y="8419"/>
                  <a:pt x="4696621" y="0"/>
                </a:cubicBezTo>
                <a:cubicBezTo>
                  <a:pt x="5029731" y="-23896"/>
                  <a:pt x="5250230" y="38500"/>
                  <a:pt x="5425408" y="0"/>
                </a:cubicBezTo>
                <a:cubicBezTo>
                  <a:pt x="5638399" y="-36559"/>
                  <a:pt x="5881131" y="65217"/>
                  <a:pt x="6073218" y="0"/>
                </a:cubicBezTo>
                <a:cubicBezTo>
                  <a:pt x="6232563" y="117248"/>
                  <a:pt x="6687222" y="-76513"/>
                  <a:pt x="7044933" y="0"/>
                </a:cubicBezTo>
                <a:cubicBezTo>
                  <a:pt x="7364114" y="43010"/>
                  <a:pt x="7825383" y="-121729"/>
                  <a:pt x="8097624" y="0"/>
                </a:cubicBezTo>
                <a:cubicBezTo>
                  <a:pt x="8172601" y="314494"/>
                  <a:pt x="8116434" y="642630"/>
                  <a:pt x="8097624" y="830997"/>
                </a:cubicBezTo>
                <a:cubicBezTo>
                  <a:pt x="7707425" y="811675"/>
                  <a:pt x="7571375" y="863782"/>
                  <a:pt x="7125909" y="830997"/>
                </a:cubicBezTo>
                <a:cubicBezTo>
                  <a:pt x="6666236" y="813648"/>
                  <a:pt x="6671866" y="781516"/>
                  <a:pt x="6316146" y="830997"/>
                </a:cubicBezTo>
                <a:cubicBezTo>
                  <a:pt x="5970997" y="932643"/>
                  <a:pt x="5688868" y="892490"/>
                  <a:pt x="5425408" y="830997"/>
                </a:cubicBezTo>
                <a:cubicBezTo>
                  <a:pt x="5285209" y="739122"/>
                  <a:pt x="4867197" y="889232"/>
                  <a:pt x="4615645" y="830997"/>
                </a:cubicBezTo>
                <a:cubicBezTo>
                  <a:pt x="4403540" y="804573"/>
                  <a:pt x="3949606" y="766800"/>
                  <a:pt x="3805883" y="830997"/>
                </a:cubicBezTo>
                <a:cubicBezTo>
                  <a:pt x="3666508" y="826094"/>
                  <a:pt x="3355929" y="967815"/>
                  <a:pt x="2915144" y="830997"/>
                </a:cubicBezTo>
                <a:cubicBezTo>
                  <a:pt x="2525021" y="777205"/>
                  <a:pt x="2676182" y="863409"/>
                  <a:pt x="2348311" y="830997"/>
                </a:cubicBezTo>
                <a:cubicBezTo>
                  <a:pt x="2106163" y="748491"/>
                  <a:pt x="1809928" y="855663"/>
                  <a:pt x="1538549" y="830997"/>
                </a:cubicBezTo>
                <a:cubicBezTo>
                  <a:pt x="1196459" y="844030"/>
                  <a:pt x="1206132" y="849182"/>
                  <a:pt x="971714" y="830997"/>
                </a:cubicBezTo>
                <a:cubicBezTo>
                  <a:pt x="703279" y="886261"/>
                  <a:pt x="377096" y="762992"/>
                  <a:pt x="0" y="830997"/>
                </a:cubicBezTo>
                <a:cubicBezTo>
                  <a:pt x="-20842" y="424656"/>
                  <a:pt x="-2942" y="350048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custGeom>
                    <a:avLst/>
                    <a:gdLst>
                      <a:gd name="connsiteX0" fmla="*/ 0 w 8097624"/>
                      <a:gd name="connsiteY0" fmla="*/ 0 h 830997"/>
                      <a:gd name="connsiteX1" fmla="*/ 809762 w 8097624"/>
                      <a:gd name="connsiteY1" fmla="*/ 0 h 830997"/>
                      <a:gd name="connsiteX2" fmla="*/ 1781477 w 8097624"/>
                      <a:gd name="connsiteY2" fmla="*/ 0 h 830997"/>
                      <a:gd name="connsiteX3" fmla="*/ 2591239 w 8097624"/>
                      <a:gd name="connsiteY3" fmla="*/ 0 h 830997"/>
                      <a:gd name="connsiteX4" fmla="*/ 3320026 w 8097624"/>
                      <a:gd name="connsiteY4" fmla="*/ 0 h 830997"/>
                      <a:gd name="connsiteX5" fmla="*/ 4129788 w 8097624"/>
                      <a:gd name="connsiteY5" fmla="*/ 0 h 830997"/>
                      <a:gd name="connsiteX6" fmla="*/ 4696621 w 8097624"/>
                      <a:gd name="connsiteY6" fmla="*/ 0 h 830997"/>
                      <a:gd name="connsiteX7" fmla="*/ 5425408 w 8097624"/>
                      <a:gd name="connsiteY7" fmla="*/ 0 h 830997"/>
                      <a:gd name="connsiteX8" fmla="*/ 6073218 w 8097624"/>
                      <a:gd name="connsiteY8" fmla="*/ 0 h 830997"/>
                      <a:gd name="connsiteX9" fmla="*/ 7044933 w 8097624"/>
                      <a:gd name="connsiteY9" fmla="*/ 0 h 830997"/>
                      <a:gd name="connsiteX10" fmla="*/ 8097624 w 8097624"/>
                      <a:gd name="connsiteY10" fmla="*/ 0 h 830997"/>
                      <a:gd name="connsiteX11" fmla="*/ 8097624 w 8097624"/>
                      <a:gd name="connsiteY11" fmla="*/ 830997 h 830997"/>
                      <a:gd name="connsiteX12" fmla="*/ 7125909 w 8097624"/>
                      <a:gd name="connsiteY12" fmla="*/ 830997 h 830997"/>
                      <a:gd name="connsiteX13" fmla="*/ 6316146 w 8097624"/>
                      <a:gd name="connsiteY13" fmla="*/ 830997 h 830997"/>
                      <a:gd name="connsiteX14" fmla="*/ 5425408 w 8097624"/>
                      <a:gd name="connsiteY14" fmla="*/ 830997 h 830997"/>
                      <a:gd name="connsiteX15" fmla="*/ 4615645 w 8097624"/>
                      <a:gd name="connsiteY15" fmla="*/ 830997 h 830997"/>
                      <a:gd name="connsiteX16" fmla="*/ 3805883 w 8097624"/>
                      <a:gd name="connsiteY16" fmla="*/ 830997 h 830997"/>
                      <a:gd name="connsiteX17" fmla="*/ 2915144 w 8097624"/>
                      <a:gd name="connsiteY17" fmla="*/ 830997 h 830997"/>
                      <a:gd name="connsiteX18" fmla="*/ 2348311 w 8097624"/>
                      <a:gd name="connsiteY18" fmla="*/ 830997 h 830997"/>
                      <a:gd name="connsiteX19" fmla="*/ 1538549 w 8097624"/>
                      <a:gd name="connsiteY19" fmla="*/ 830997 h 830997"/>
                      <a:gd name="connsiteX20" fmla="*/ 971714 w 8097624"/>
                      <a:gd name="connsiteY20" fmla="*/ 830997 h 830997"/>
                      <a:gd name="connsiteX21" fmla="*/ 0 w 8097624"/>
                      <a:gd name="connsiteY21" fmla="*/ 830997 h 830997"/>
                      <a:gd name="connsiteX22" fmla="*/ 0 w 8097624"/>
                      <a:gd name="connsiteY22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097624" h="830997" extrusionOk="0">
                        <a:moveTo>
                          <a:pt x="0" y="0"/>
                        </a:moveTo>
                        <a:cubicBezTo>
                          <a:pt x="420153" y="13788"/>
                          <a:pt x="629756" y="18481"/>
                          <a:pt x="809762" y="0"/>
                        </a:cubicBezTo>
                        <a:cubicBezTo>
                          <a:pt x="1015676" y="6593"/>
                          <a:pt x="1495880" y="41943"/>
                          <a:pt x="1781477" y="0"/>
                        </a:cubicBezTo>
                        <a:cubicBezTo>
                          <a:pt x="2012047" y="5019"/>
                          <a:pt x="2358733" y="-17341"/>
                          <a:pt x="2591239" y="0"/>
                        </a:cubicBezTo>
                        <a:cubicBezTo>
                          <a:pt x="2858732" y="-11494"/>
                          <a:pt x="3000989" y="2373"/>
                          <a:pt x="3320026" y="0"/>
                        </a:cubicBezTo>
                        <a:cubicBezTo>
                          <a:pt x="3637052" y="-12008"/>
                          <a:pt x="3798678" y="-83359"/>
                          <a:pt x="4129788" y="0"/>
                        </a:cubicBezTo>
                        <a:cubicBezTo>
                          <a:pt x="4444095" y="42409"/>
                          <a:pt x="4421722" y="9778"/>
                          <a:pt x="4696621" y="0"/>
                        </a:cubicBezTo>
                        <a:cubicBezTo>
                          <a:pt x="4995664" y="-16468"/>
                          <a:pt x="5235619" y="18081"/>
                          <a:pt x="5425408" y="0"/>
                        </a:cubicBezTo>
                        <a:cubicBezTo>
                          <a:pt x="5634606" y="-16031"/>
                          <a:pt x="5874415" y="51451"/>
                          <a:pt x="6073218" y="0"/>
                        </a:cubicBezTo>
                        <a:cubicBezTo>
                          <a:pt x="6268486" y="39216"/>
                          <a:pt x="6685777" y="-59964"/>
                          <a:pt x="7044933" y="0"/>
                        </a:cubicBezTo>
                        <a:cubicBezTo>
                          <a:pt x="7393421" y="966"/>
                          <a:pt x="7815202" y="-56795"/>
                          <a:pt x="8097624" y="0"/>
                        </a:cubicBezTo>
                        <a:cubicBezTo>
                          <a:pt x="8152525" y="320983"/>
                          <a:pt x="8094692" y="628852"/>
                          <a:pt x="8097624" y="830997"/>
                        </a:cubicBezTo>
                        <a:cubicBezTo>
                          <a:pt x="7689854" y="825214"/>
                          <a:pt x="7575857" y="858255"/>
                          <a:pt x="7125909" y="830997"/>
                        </a:cubicBezTo>
                        <a:cubicBezTo>
                          <a:pt x="6664415" y="817548"/>
                          <a:pt x="6672846" y="786530"/>
                          <a:pt x="6316146" y="830997"/>
                        </a:cubicBezTo>
                        <a:cubicBezTo>
                          <a:pt x="5959872" y="877415"/>
                          <a:pt x="5653625" y="871808"/>
                          <a:pt x="5425408" y="830997"/>
                        </a:cubicBezTo>
                        <a:cubicBezTo>
                          <a:pt x="5266591" y="754069"/>
                          <a:pt x="4880995" y="879851"/>
                          <a:pt x="4615645" y="830997"/>
                        </a:cubicBezTo>
                        <a:cubicBezTo>
                          <a:pt x="4362845" y="800385"/>
                          <a:pt x="3990901" y="787153"/>
                          <a:pt x="3805883" y="830997"/>
                        </a:cubicBezTo>
                        <a:cubicBezTo>
                          <a:pt x="3614884" y="847388"/>
                          <a:pt x="3341478" y="909455"/>
                          <a:pt x="2915144" y="830997"/>
                        </a:cubicBezTo>
                        <a:cubicBezTo>
                          <a:pt x="2516707" y="791675"/>
                          <a:pt x="2646221" y="847916"/>
                          <a:pt x="2348311" y="830997"/>
                        </a:cubicBezTo>
                        <a:cubicBezTo>
                          <a:pt x="2084031" y="792287"/>
                          <a:pt x="1859778" y="828487"/>
                          <a:pt x="1538549" y="830997"/>
                        </a:cubicBezTo>
                        <a:cubicBezTo>
                          <a:pt x="1195985" y="844477"/>
                          <a:pt x="1205142" y="849315"/>
                          <a:pt x="971714" y="830997"/>
                        </a:cubicBezTo>
                        <a:cubicBezTo>
                          <a:pt x="717627" y="857731"/>
                          <a:pt x="413448" y="790760"/>
                          <a:pt x="0" y="830997"/>
                        </a:cubicBezTo>
                        <a:cubicBezTo>
                          <a:pt x="-21659" y="447567"/>
                          <a:pt x="6751" y="336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Tổng độ dài các cạnh của hình tam giác (hình tứ giác) là chu vi của hình đó.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A0AA6-0D1E-36A4-278A-BCA66ABD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8" y="897498"/>
            <a:ext cx="3084777" cy="2014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2DB9B-1DFD-E19C-582D-3E603DA59E03}"/>
              </a:ext>
            </a:extLst>
          </p:cNvPr>
          <p:cNvSpPr txBox="1"/>
          <p:nvPr/>
        </p:nvSpPr>
        <p:spPr>
          <a:xfrm>
            <a:off x="6474426" y="3362558"/>
            <a:ext cx="4563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Chu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 + 4 + 2 + 5 = 14 (cm)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 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DA933-8116-4387-DAAA-80628F51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25" y="2739688"/>
            <a:ext cx="3785783" cy="2359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9F64C9-7D17-0E1F-C046-CFB5B5835CB5}"/>
              </a:ext>
            </a:extLst>
          </p:cNvPr>
          <p:cNvSpPr txBox="1"/>
          <p:nvPr/>
        </p:nvSpPr>
        <p:spPr>
          <a:xfrm>
            <a:off x="6400641" y="1390930"/>
            <a:ext cx="521271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Chu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 + 3 + 3 = 8 (cm)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BBE7A-D796-3DE5-7F3E-325BC16DEF99}"/>
              </a:ext>
            </a:extLst>
          </p:cNvPr>
          <p:cNvSpPr txBox="1"/>
          <p:nvPr/>
        </p:nvSpPr>
        <p:spPr>
          <a:xfrm>
            <a:off x="2281403" y="740389"/>
            <a:ext cx="8386045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CHU VI HÌNH TAM GIÁC, </a:t>
            </a:r>
            <a:r>
              <a:rPr kumimoji="0" lang="en-US" sz="2800" b="1" i="0" u="none" strike="noStrike" kern="1200" cap="none" spc="-150" normalizeH="0" baseline="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CHU VI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35669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74C1F-B2CB-BEA0-B42D-9AE5AEF6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BF30538-01A9-6344-D256-F03C16AD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0" y="2346719"/>
            <a:ext cx="5832764" cy="43745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144F20-D552-CD0A-5315-421A00F92573}"/>
              </a:ext>
            </a:extLst>
          </p:cNvPr>
          <p:cNvGrpSpPr/>
          <p:nvPr/>
        </p:nvGrpSpPr>
        <p:grpSpPr>
          <a:xfrm>
            <a:off x="3630719" y="0"/>
            <a:ext cx="8063387" cy="5640070"/>
            <a:chOff x="4149463" y="8204395"/>
            <a:chExt cx="7193902" cy="56400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5A258B-4F69-278E-43F6-EB0917C0415C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330200">
                    <a:solidFill>
                      <a:srgbClr val="CCFFFF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0BA4C0-2960-BA3F-19B5-99BF6BAFCED3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321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91249-88B9-C129-35AF-8CD6A069A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7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99C158-23CD-2844-9CD4-DAACBEEEA85B}"/>
              </a:ext>
            </a:extLst>
          </p:cNvPr>
          <p:cNvSpPr/>
          <p:nvPr/>
        </p:nvSpPr>
        <p:spPr>
          <a:xfrm>
            <a:off x="1197204" y="282804"/>
            <a:ext cx="9775596" cy="5809112"/>
          </a:xfrm>
          <a:prstGeom prst="roundRect">
            <a:avLst>
              <a:gd name="adj" fmla="val 983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5C128-5882-9AA1-2B37-69298ED53DF3}"/>
              </a:ext>
            </a:extLst>
          </p:cNvPr>
          <p:cNvSpPr txBox="1"/>
          <p:nvPr/>
        </p:nvSpPr>
        <p:spPr>
          <a:xfrm>
            <a:off x="3252248" y="907097"/>
            <a:ext cx="651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18B1F-F7BB-70A9-910E-F8B3012FAF80}"/>
              </a:ext>
            </a:extLst>
          </p:cNvPr>
          <p:cNvSpPr txBox="1"/>
          <p:nvPr/>
        </p:nvSpPr>
        <p:spPr>
          <a:xfrm>
            <a:off x="2008207" y="2665432"/>
            <a:ext cx="838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ĐỐ BẠN</a:t>
            </a:r>
            <a:endParaRPr kumimoji="0" lang="en-US" sz="4000" b="1" i="0" u="none" strike="noStrike" kern="1200" cap="none" spc="-150" normalizeH="0" baseline="0" noProof="0" dirty="0">
              <a:ln w="34925">
                <a:solidFill>
                  <a:srgbClr val="002060"/>
                </a:solidFill>
                <a:prstDash val="solid"/>
              </a:ln>
              <a:solidFill>
                <a:srgbClr val="CCFFCC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265646" y="104707"/>
            <a:ext cx="11926354" cy="6314030"/>
          </a:xfrm>
          <a:custGeom>
            <a:avLst/>
            <a:gdLst>
              <a:gd name="connsiteX0" fmla="*/ 0 w 11926354"/>
              <a:gd name="connsiteY0" fmla="*/ 629635 h 6314030"/>
              <a:gd name="connsiteX1" fmla="*/ 629635 w 11926354"/>
              <a:gd name="connsiteY1" fmla="*/ 0 h 6314030"/>
              <a:gd name="connsiteX2" fmla="*/ 1082986 w 11926354"/>
              <a:gd name="connsiteY2" fmla="*/ 0 h 6314030"/>
              <a:gd name="connsiteX3" fmla="*/ 1963021 w 11926354"/>
              <a:gd name="connsiteY3" fmla="*/ 0 h 6314030"/>
              <a:gd name="connsiteX4" fmla="*/ 2843055 w 11926354"/>
              <a:gd name="connsiteY4" fmla="*/ 0 h 6314030"/>
              <a:gd name="connsiteX5" fmla="*/ 3403077 w 11926354"/>
              <a:gd name="connsiteY5" fmla="*/ 0 h 6314030"/>
              <a:gd name="connsiteX6" fmla="*/ 4176440 w 11926354"/>
              <a:gd name="connsiteY6" fmla="*/ 0 h 6314030"/>
              <a:gd name="connsiteX7" fmla="*/ 4949804 w 11926354"/>
              <a:gd name="connsiteY7" fmla="*/ 0 h 6314030"/>
              <a:gd name="connsiteX8" fmla="*/ 5509826 w 11926354"/>
              <a:gd name="connsiteY8" fmla="*/ 0 h 6314030"/>
              <a:gd name="connsiteX9" fmla="*/ 6069848 w 11926354"/>
              <a:gd name="connsiteY9" fmla="*/ 0 h 6314030"/>
              <a:gd name="connsiteX10" fmla="*/ 6629870 w 11926354"/>
              <a:gd name="connsiteY10" fmla="*/ 0 h 6314030"/>
              <a:gd name="connsiteX11" fmla="*/ 7403233 w 11926354"/>
              <a:gd name="connsiteY11" fmla="*/ 0 h 6314030"/>
              <a:gd name="connsiteX12" fmla="*/ 7963255 w 11926354"/>
              <a:gd name="connsiteY12" fmla="*/ 0 h 6314030"/>
              <a:gd name="connsiteX13" fmla="*/ 8523277 w 11926354"/>
              <a:gd name="connsiteY13" fmla="*/ 0 h 6314030"/>
              <a:gd name="connsiteX14" fmla="*/ 9403312 w 11926354"/>
              <a:gd name="connsiteY14" fmla="*/ 0 h 6314030"/>
              <a:gd name="connsiteX15" fmla="*/ 9963334 w 11926354"/>
              <a:gd name="connsiteY15" fmla="*/ 0 h 6314030"/>
              <a:gd name="connsiteX16" fmla="*/ 11296719 w 11926354"/>
              <a:gd name="connsiteY16" fmla="*/ 0 h 6314030"/>
              <a:gd name="connsiteX17" fmla="*/ 11926354 w 11926354"/>
              <a:gd name="connsiteY17" fmla="*/ 629635 h 6314030"/>
              <a:gd name="connsiteX18" fmla="*/ 11926354 w 11926354"/>
              <a:gd name="connsiteY18" fmla="*/ 1210932 h 6314030"/>
              <a:gd name="connsiteX19" fmla="*/ 11926354 w 11926354"/>
              <a:gd name="connsiteY19" fmla="*/ 1943873 h 6314030"/>
              <a:gd name="connsiteX20" fmla="*/ 11926354 w 11926354"/>
              <a:gd name="connsiteY20" fmla="*/ 2525170 h 6314030"/>
              <a:gd name="connsiteX21" fmla="*/ 11926354 w 11926354"/>
              <a:gd name="connsiteY21" fmla="*/ 3258110 h 6314030"/>
              <a:gd name="connsiteX22" fmla="*/ 11926354 w 11926354"/>
              <a:gd name="connsiteY22" fmla="*/ 3738312 h 6314030"/>
              <a:gd name="connsiteX23" fmla="*/ 11926354 w 11926354"/>
              <a:gd name="connsiteY23" fmla="*/ 4319610 h 6314030"/>
              <a:gd name="connsiteX24" fmla="*/ 11926354 w 11926354"/>
              <a:gd name="connsiteY24" fmla="*/ 4900907 h 6314030"/>
              <a:gd name="connsiteX25" fmla="*/ 11926354 w 11926354"/>
              <a:gd name="connsiteY25" fmla="*/ 5684395 h 6314030"/>
              <a:gd name="connsiteX26" fmla="*/ 11296719 w 11926354"/>
              <a:gd name="connsiteY26" fmla="*/ 6314030 h 6314030"/>
              <a:gd name="connsiteX27" fmla="*/ 10523355 w 11926354"/>
              <a:gd name="connsiteY27" fmla="*/ 6314030 h 6314030"/>
              <a:gd name="connsiteX28" fmla="*/ 10070004 w 11926354"/>
              <a:gd name="connsiteY28" fmla="*/ 6314030 h 6314030"/>
              <a:gd name="connsiteX29" fmla="*/ 9723324 w 11926354"/>
              <a:gd name="connsiteY29" fmla="*/ 6314030 h 6314030"/>
              <a:gd name="connsiteX30" fmla="*/ 9163302 w 11926354"/>
              <a:gd name="connsiteY30" fmla="*/ 6314030 h 6314030"/>
              <a:gd name="connsiteX31" fmla="*/ 8709951 w 11926354"/>
              <a:gd name="connsiteY31" fmla="*/ 6314030 h 6314030"/>
              <a:gd name="connsiteX32" fmla="*/ 8363271 w 11926354"/>
              <a:gd name="connsiteY32" fmla="*/ 6314030 h 6314030"/>
              <a:gd name="connsiteX33" fmla="*/ 7589907 w 11926354"/>
              <a:gd name="connsiteY33" fmla="*/ 6314030 h 6314030"/>
              <a:gd name="connsiteX34" fmla="*/ 6923215 w 11926354"/>
              <a:gd name="connsiteY34" fmla="*/ 6314030 h 6314030"/>
              <a:gd name="connsiteX35" fmla="*/ 6256522 w 11926354"/>
              <a:gd name="connsiteY35" fmla="*/ 6314030 h 6314030"/>
              <a:gd name="connsiteX36" fmla="*/ 5696500 w 11926354"/>
              <a:gd name="connsiteY36" fmla="*/ 6314030 h 6314030"/>
              <a:gd name="connsiteX37" fmla="*/ 5136478 w 11926354"/>
              <a:gd name="connsiteY37" fmla="*/ 6314030 h 6314030"/>
              <a:gd name="connsiteX38" fmla="*/ 4363114 w 11926354"/>
              <a:gd name="connsiteY38" fmla="*/ 6314030 h 6314030"/>
              <a:gd name="connsiteX39" fmla="*/ 3803092 w 11926354"/>
              <a:gd name="connsiteY39" fmla="*/ 6314030 h 6314030"/>
              <a:gd name="connsiteX40" fmla="*/ 3456412 w 11926354"/>
              <a:gd name="connsiteY40" fmla="*/ 6314030 h 6314030"/>
              <a:gd name="connsiteX41" fmla="*/ 2789720 w 11926354"/>
              <a:gd name="connsiteY41" fmla="*/ 6314030 h 6314030"/>
              <a:gd name="connsiteX42" fmla="*/ 2336368 w 11926354"/>
              <a:gd name="connsiteY42" fmla="*/ 6314030 h 6314030"/>
              <a:gd name="connsiteX43" fmla="*/ 1989688 w 11926354"/>
              <a:gd name="connsiteY43" fmla="*/ 6314030 h 6314030"/>
              <a:gd name="connsiteX44" fmla="*/ 1643008 w 11926354"/>
              <a:gd name="connsiteY44" fmla="*/ 6314030 h 6314030"/>
              <a:gd name="connsiteX45" fmla="*/ 629635 w 11926354"/>
              <a:gd name="connsiteY45" fmla="*/ 6314030 h 6314030"/>
              <a:gd name="connsiteX46" fmla="*/ 0 w 11926354"/>
              <a:gd name="connsiteY46" fmla="*/ 5684395 h 6314030"/>
              <a:gd name="connsiteX47" fmla="*/ 0 w 11926354"/>
              <a:gd name="connsiteY47" fmla="*/ 5002002 h 6314030"/>
              <a:gd name="connsiteX48" fmla="*/ 0 w 11926354"/>
              <a:gd name="connsiteY48" fmla="*/ 4269062 h 6314030"/>
              <a:gd name="connsiteX49" fmla="*/ 0 w 11926354"/>
              <a:gd name="connsiteY49" fmla="*/ 3536122 h 6314030"/>
              <a:gd name="connsiteX50" fmla="*/ 0 w 11926354"/>
              <a:gd name="connsiteY50" fmla="*/ 2954825 h 6314030"/>
              <a:gd name="connsiteX51" fmla="*/ 0 w 11926354"/>
              <a:gd name="connsiteY51" fmla="*/ 2322980 h 6314030"/>
              <a:gd name="connsiteX52" fmla="*/ 0 w 11926354"/>
              <a:gd name="connsiteY52" fmla="*/ 1842777 h 6314030"/>
              <a:gd name="connsiteX53" fmla="*/ 0 w 11926354"/>
              <a:gd name="connsiteY53" fmla="*/ 1210932 h 6314030"/>
              <a:gd name="connsiteX54" fmla="*/ 0 w 11926354"/>
              <a:gd name="connsiteY54" fmla="*/ 629635 h 6314030"/>
              <a:gd name="connsiteX0" fmla="*/ 0 w 11926354"/>
              <a:gd name="connsiteY0" fmla="*/ 629635 h 6314030"/>
              <a:gd name="connsiteX1" fmla="*/ 629635 w 11926354"/>
              <a:gd name="connsiteY1" fmla="*/ 0 h 6314030"/>
              <a:gd name="connsiteX2" fmla="*/ 1509669 w 11926354"/>
              <a:gd name="connsiteY2" fmla="*/ 0 h 6314030"/>
              <a:gd name="connsiteX3" fmla="*/ 1856350 w 11926354"/>
              <a:gd name="connsiteY3" fmla="*/ 0 h 6314030"/>
              <a:gd name="connsiteX4" fmla="*/ 2629713 w 11926354"/>
              <a:gd name="connsiteY4" fmla="*/ 0 h 6314030"/>
              <a:gd name="connsiteX5" fmla="*/ 3083064 w 11926354"/>
              <a:gd name="connsiteY5" fmla="*/ 0 h 6314030"/>
              <a:gd name="connsiteX6" fmla="*/ 3963099 w 11926354"/>
              <a:gd name="connsiteY6" fmla="*/ 0 h 6314030"/>
              <a:gd name="connsiteX7" fmla="*/ 4843133 w 11926354"/>
              <a:gd name="connsiteY7" fmla="*/ 0 h 6314030"/>
              <a:gd name="connsiteX8" fmla="*/ 5296484 w 11926354"/>
              <a:gd name="connsiteY8" fmla="*/ 0 h 6314030"/>
              <a:gd name="connsiteX9" fmla="*/ 5963177 w 11926354"/>
              <a:gd name="connsiteY9" fmla="*/ 0 h 6314030"/>
              <a:gd name="connsiteX10" fmla="*/ 6843211 w 11926354"/>
              <a:gd name="connsiteY10" fmla="*/ 0 h 6314030"/>
              <a:gd name="connsiteX11" fmla="*/ 7296563 w 11926354"/>
              <a:gd name="connsiteY11" fmla="*/ 0 h 6314030"/>
              <a:gd name="connsiteX12" fmla="*/ 7856584 w 11926354"/>
              <a:gd name="connsiteY12" fmla="*/ 0 h 6314030"/>
              <a:gd name="connsiteX13" fmla="*/ 8736619 w 11926354"/>
              <a:gd name="connsiteY13" fmla="*/ 0 h 6314030"/>
              <a:gd name="connsiteX14" fmla="*/ 9296641 w 11926354"/>
              <a:gd name="connsiteY14" fmla="*/ 0 h 6314030"/>
              <a:gd name="connsiteX15" fmla="*/ 10070004 w 11926354"/>
              <a:gd name="connsiteY15" fmla="*/ 0 h 6314030"/>
              <a:gd name="connsiteX16" fmla="*/ 11296719 w 11926354"/>
              <a:gd name="connsiteY16" fmla="*/ 0 h 6314030"/>
              <a:gd name="connsiteX17" fmla="*/ 11926354 w 11926354"/>
              <a:gd name="connsiteY17" fmla="*/ 629635 h 6314030"/>
              <a:gd name="connsiteX18" fmla="*/ 11926354 w 11926354"/>
              <a:gd name="connsiteY18" fmla="*/ 1210932 h 6314030"/>
              <a:gd name="connsiteX19" fmla="*/ 11926354 w 11926354"/>
              <a:gd name="connsiteY19" fmla="*/ 1792230 h 6314030"/>
              <a:gd name="connsiteX20" fmla="*/ 11926354 w 11926354"/>
              <a:gd name="connsiteY20" fmla="*/ 2272432 h 6314030"/>
              <a:gd name="connsiteX21" fmla="*/ 11926354 w 11926354"/>
              <a:gd name="connsiteY21" fmla="*/ 2853729 h 6314030"/>
              <a:gd name="connsiteX22" fmla="*/ 11926354 w 11926354"/>
              <a:gd name="connsiteY22" fmla="*/ 3485574 h 6314030"/>
              <a:gd name="connsiteX23" fmla="*/ 11926354 w 11926354"/>
              <a:gd name="connsiteY23" fmla="*/ 3965777 h 6314030"/>
              <a:gd name="connsiteX24" fmla="*/ 11926354 w 11926354"/>
              <a:gd name="connsiteY24" fmla="*/ 4547074 h 6314030"/>
              <a:gd name="connsiteX25" fmla="*/ 11926354 w 11926354"/>
              <a:gd name="connsiteY25" fmla="*/ 5684395 h 6314030"/>
              <a:gd name="connsiteX26" fmla="*/ 11296719 w 11926354"/>
              <a:gd name="connsiteY26" fmla="*/ 6314030 h 6314030"/>
              <a:gd name="connsiteX27" fmla="*/ 10736697 w 11926354"/>
              <a:gd name="connsiteY27" fmla="*/ 6314030 h 6314030"/>
              <a:gd name="connsiteX28" fmla="*/ 9856663 w 11926354"/>
              <a:gd name="connsiteY28" fmla="*/ 6314030 h 6314030"/>
              <a:gd name="connsiteX29" fmla="*/ 9189970 w 11926354"/>
              <a:gd name="connsiteY29" fmla="*/ 6314030 h 6314030"/>
              <a:gd name="connsiteX30" fmla="*/ 8843290 w 11926354"/>
              <a:gd name="connsiteY30" fmla="*/ 6314030 h 6314030"/>
              <a:gd name="connsiteX31" fmla="*/ 8176597 w 11926354"/>
              <a:gd name="connsiteY31" fmla="*/ 6314030 h 6314030"/>
              <a:gd name="connsiteX32" fmla="*/ 7296563 w 11926354"/>
              <a:gd name="connsiteY32" fmla="*/ 6314030 h 6314030"/>
              <a:gd name="connsiteX33" fmla="*/ 6629870 w 11926354"/>
              <a:gd name="connsiteY33" fmla="*/ 6314030 h 6314030"/>
              <a:gd name="connsiteX34" fmla="*/ 6283190 w 11926354"/>
              <a:gd name="connsiteY34" fmla="*/ 6314030 h 6314030"/>
              <a:gd name="connsiteX35" fmla="*/ 5936509 w 11926354"/>
              <a:gd name="connsiteY35" fmla="*/ 6314030 h 6314030"/>
              <a:gd name="connsiteX36" fmla="*/ 5269817 w 11926354"/>
              <a:gd name="connsiteY36" fmla="*/ 6314030 h 6314030"/>
              <a:gd name="connsiteX37" fmla="*/ 4603124 w 11926354"/>
              <a:gd name="connsiteY37" fmla="*/ 6314030 h 6314030"/>
              <a:gd name="connsiteX38" fmla="*/ 4256444 w 11926354"/>
              <a:gd name="connsiteY38" fmla="*/ 6314030 h 6314030"/>
              <a:gd name="connsiteX39" fmla="*/ 3696422 w 11926354"/>
              <a:gd name="connsiteY39" fmla="*/ 6314030 h 6314030"/>
              <a:gd name="connsiteX40" fmla="*/ 3029729 w 11926354"/>
              <a:gd name="connsiteY40" fmla="*/ 6314030 h 6314030"/>
              <a:gd name="connsiteX41" fmla="*/ 2683049 w 11926354"/>
              <a:gd name="connsiteY41" fmla="*/ 6314030 h 6314030"/>
              <a:gd name="connsiteX42" fmla="*/ 1803014 w 11926354"/>
              <a:gd name="connsiteY42" fmla="*/ 6314030 h 6314030"/>
              <a:gd name="connsiteX43" fmla="*/ 1349663 w 11926354"/>
              <a:gd name="connsiteY43" fmla="*/ 6314030 h 6314030"/>
              <a:gd name="connsiteX44" fmla="*/ 629635 w 11926354"/>
              <a:gd name="connsiteY44" fmla="*/ 6314030 h 6314030"/>
              <a:gd name="connsiteX45" fmla="*/ 0 w 11926354"/>
              <a:gd name="connsiteY45" fmla="*/ 5684395 h 6314030"/>
              <a:gd name="connsiteX46" fmla="*/ 0 w 11926354"/>
              <a:gd name="connsiteY46" fmla="*/ 5204193 h 6314030"/>
              <a:gd name="connsiteX47" fmla="*/ 0 w 11926354"/>
              <a:gd name="connsiteY47" fmla="*/ 4673443 h 6314030"/>
              <a:gd name="connsiteX48" fmla="*/ 0 w 11926354"/>
              <a:gd name="connsiteY48" fmla="*/ 4092146 h 6314030"/>
              <a:gd name="connsiteX49" fmla="*/ 0 w 11926354"/>
              <a:gd name="connsiteY49" fmla="*/ 3460301 h 6314030"/>
              <a:gd name="connsiteX50" fmla="*/ 0 w 11926354"/>
              <a:gd name="connsiteY50" fmla="*/ 2879003 h 6314030"/>
              <a:gd name="connsiteX51" fmla="*/ 0 w 11926354"/>
              <a:gd name="connsiteY51" fmla="*/ 2297706 h 6314030"/>
              <a:gd name="connsiteX52" fmla="*/ 0 w 11926354"/>
              <a:gd name="connsiteY52" fmla="*/ 1615313 h 6314030"/>
              <a:gd name="connsiteX53" fmla="*/ 0 w 11926354"/>
              <a:gd name="connsiteY53" fmla="*/ 629635 h 631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26354" h="6314030" fill="none" extrusionOk="0">
                <a:moveTo>
                  <a:pt x="0" y="629635"/>
                </a:moveTo>
                <a:cubicBezTo>
                  <a:pt x="35795" y="285813"/>
                  <a:pt x="306505" y="-31521"/>
                  <a:pt x="629635" y="0"/>
                </a:cubicBezTo>
                <a:cubicBezTo>
                  <a:pt x="730464" y="4138"/>
                  <a:pt x="949049" y="-11739"/>
                  <a:pt x="1082986" y="0"/>
                </a:cubicBezTo>
                <a:cubicBezTo>
                  <a:pt x="1167420" y="-23069"/>
                  <a:pt x="1590668" y="-6348"/>
                  <a:pt x="1963021" y="0"/>
                </a:cubicBezTo>
                <a:cubicBezTo>
                  <a:pt x="2374420" y="-47363"/>
                  <a:pt x="2515136" y="19937"/>
                  <a:pt x="2843055" y="0"/>
                </a:cubicBezTo>
                <a:cubicBezTo>
                  <a:pt x="3164673" y="-19011"/>
                  <a:pt x="3177925" y="1600"/>
                  <a:pt x="3403077" y="0"/>
                </a:cubicBezTo>
                <a:cubicBezTo>
                  <a:pt x="3608263" y="-1638"/>
                  <a:pt x="3792383" y="33047"/>
                  <a:pt x="4176440" y="0"/>
                </a:cubicBezTo>
                <a:cubicBezTo>
                  <a:pt x="4557264" y="-4634"/>
                  <a:pt x="4792387" y="-12085"/>
                  <a:pt x="4949804" y="0"/>
                </a:cubicBezTo>
                <a:cubicBezTo>
                  <a:pt x="5100731" y="-5211"/>
                  <a:pt x="5367039" y="-24274"/>
                  <a:pt x="5509826" y="0"/>
                </a:cubicBezTo>
                <a:cubicBezTo>
                  <a:pt x="5659882" y="7461"/>
                  <a:pt x="5923406" y="-669"/>
                  <a:pt x="6069848" y="0"/>
                </a:cubicBezTo>
                <a:cubicBezTo>
                  <a:pt x="6221886" y="6492"/>
                  <a:pt x="6480003" y="17095"/>
                  <a:pt x="6629870" y="0"/>
                </a:cubicBezTo>
                <a:cubicBezTo>
                  <a:pt x="6778803" y="-24143"/>
                  <a:pt x="7061642" y="-75844"/>
                  <a:pt x="7403233" y="0"/>
                </a:cubicBezTo>
                <a:cubicBezTo>
                  <a:pt x="7784715" y="27798"/>
                  <a:pt x="7859367" y="10933"/>
                  <a:pt x="7963255" y="0"/>
                </a:cubicBezTo>
                <a:cubicBezTo>
                  <a:pt x="8108022" y="-1938"/>
                  <a:pt x="8265829" y="-16411"/>
                  <a:pt x="8523277" y="0"/>
                </a:cubicBezTo>
                <a:cubicBezTo>
                  <a:pt x="8802394" y="19979"/>
                  <a:pt x="9196430" y="28495"/>
                  <a:pt x="9403312" y="0"/>
                </a:cubicBezTo>
                <a:cubicBezTo>
                  <a:pt x="9666251" y="-22938"/>
                  <a:pt x="9722532" y="32810"/>
                  <a:pt x="9963334" y="0"/>
                </a:cubicBezTo>
                <a:cubicBezTo>
                  <a:pt x="10228888" y="24712"/>
                  <a:pt x="10996594" y="-38688"/>
                  <a:pt x="11296719" y="0"/>
                </a:cubicBezTo>
                <a:cubicBezTo>
                  <a:pt x="11577206" y="8100"/>
                  <a:pt x="11871347" y="223240"/>
                  <a:pt x="11926354" y="629635"/>
                </a:cubicBezTo>
                <a:cubicBezTo>
                  <a:pt x="11946502" y="865607"/>
                  <a:pt x="11892656" y="1032508"/>
                  <a:pt x="11926354" y="1210932"/>
                </a:cubicBezTo>
                <a:cubicBezTo>
                  <a:pt x="11951785" y="1376427"/>
                  <a:pt x="11927977" y="1578140"/>
                  <a:pt x="11926354" y="1943873"/>
                </a:cubicBezTo>
                <a:cubicBezTo>
                  <a:pt x="11924647" y="2304648"/>
                  <a:pt x="11949861" y="2374966"/>
                  <a:pt x="11926354" y="2525170"/>
                </a:cubicBezTo>
                <a:cubicBezTo>
                  <a:pt x="11926273" y="2686157"/>
                  <a:pt x="11921153" y="3094793"/>
                  <a:pt x="11926354" y="3258110"/>
                </a:cubicBezTo>
                <a:cubicBezTo>
                  <a:pt x="11919050" y="3414308"/>
                  <a:pt x="11926061" y="3612285"/>
                  <a:pt x="11926354" y="3738312"/>
                </a:cubicBezTo>
                <a:cubicBezTo>
                  <a:pt x="11910565" y="3883910"/>
                  <a:pt x="11911261" y="4151234"/>
                  <a:pt x="11926354" y="4319610"/>
                </a:cubicBezTo>
                <a:cubicBezTo>
                  <a:pt x="11939376" y="4503609"/>
                  <a:pt x="11968696" y="4778772"/>
                  <a:pt x="11926354" y="4900907"/>
                </a:cubicBezTo>
                <a:cubicBezTo>
                  <a:pt x="11882577" y="5024934"/>
                  <a:pt x="11922711" y="5448216"/>
                  <a:pt x="11926354" y="5684395"/>
                </a:cubicBezTo>
                <a:cubicBezTo>
                  <a:pt x="11844255" y="6053287"/>
                  <a:pt x="11622218" y="6375072"/>
                  <a:pt x="11296719" y="6314030"/>
                </a:cubicBezTo>
                <a:cubicBezTo>
                  <a:pt x="10941227" y="6284452"/>
                  <a:pt x="10710209" y="6294777"/>
                  <a:pt x="10523355" y="6314030"/>
                </a:cubicBezTo>
                <a:cubicBezTo>
                  <a:pt x="10314864" y="6302584"/>
                  <a:pt x="10188298" y="6290931"/>
                  <a:pt x="10070004" y="6314030"/>
                </a:cubicBezTo>
                <a:cubicBezTo>
                  <a:pt x="9946450" y="6339809"/>
                  <a:pt x="9873881" y="6287689"/>
                  <a:pt x="9723324" y="6314030"/>
                </a:cubicBezTo>
                <a:cubicBezTo>
                  <a:pt x="9585903" y="6332172"/>
                  <a:pt x="9304358" y="6291440"/>
                  <a:pt x="9163302" y="6314030"/>
                </a:cubicBezTo>
                <a:cubicBezTo>
                  <a:pt x="8978748" y="6336557"/>
                  <a:pt x="8834038" y="6279475"/>
                  <a:pt x="8709951" y="6314030"/>
                </a:cubicBezTo>
                <a:cubicBezTo>
                  <a:pt x="8569644" y="6357383"/>
                  <a:pt x="8472252" y="6316941"/>
                  <a:pt x="8363271" y="6314030"/>
                </a:cubicBezTo>
                <a:cubicBezTo>
                  <a:pt x="8288446" y="6316072"/>
                  <a:pt x="7859657" y="6314024"/>
                  <a:pt x="7589907" y="6314030"/>
                </a:cubicBezTo>
                <a:cubicBezTo>
                  <a:pt x="7340183" y="6301143"/>
                  <a:pt x="7212100" y="6310839"/>
                  <a:pt x="6923215" y="6314030"/>
                </a:cubicBezTo>
                <a:cubicBezTo>
                  <a:pt x="6626060" y="6268406"/>
                  <a:pt x="6511157" y="6324024"/>
                  <a:pt x="6256522" y="6314030"/>
                </a:cubicBezTo>
                <a:cubicBezTo>
                  <a:pt x="5972844" y="6289292"/>
                  <a:pt x="5820598" y="6297369"/>
                  <a:pt x="5696500" y="6314030"/>
                </a:cubicBezTo>
                <a:cubicBezTo>
                  <a:pt x="5559211" y="6351482"/>
                  <a:pt x="5357957" y="6315408"/>
                  <a:pt x="5136478" y="6314030"/>
                </a:cubicBezTo>
                <a:cubicBezTo>
                  <a:pt x="4883362" y="6363866"/>
                  <a:pt x="4585402" y="6304410"/>
                  <a:pt x="4363114" y="6314030"/>
                </a:cubicBezTo>
                <a:cubicBezTo>
                  <a:pt x="4176556" y="6319768"/>
                  <a:pt x="3943137" y="6323635"/>
                  <a:pt x="3803092" y="6314030"/>
                </a:cubicBezTo>
                <a:cubicBezTo>
                  <a:pt x="3619420" y="6303378"/>
                  <a:pt x="3600298" y="6310733"/>
                  <a:pt x="3456412" y="6314030"/>
                </a:cubicBezTo>
                <a:cubicBezTo>
                  <a:pt x="3331137" y="6328851"/>
                  <a:pt x="2962037" y="6292472"/>
                  <a:pt x="2789720" y="6314030"/>
                </a:cubicBezTo>
                <a:cubicBezTo>
                  <a:pt x="2613735" y="6344134"/>
                  <a:pt x="2472243" y="6278224"/>
                  <a:pt x="2336368" y="6314030"/>
                </a:cubicBezTo>
                <a:cubicBezTo>
                  <a:pt x="2223392" y="6326781"/>
                  <a:pt x="2105364" y="6313048"/>
                  <a:pt x="1989688" y="6314030"/>
                </a:cubicBezTo>
                <a:cubicBezTo>
                  <a:pt x="1841187" y="6334848"/>
                  <a:pt x="1730863" y="6320126"/>
                  <a:pt x="1643008" y="6314030"/>
                </a:cubicBezTo>
                <a:cubicBezTo>
                  <a:pt x="1565049" y="6264894"/>
                  <a:pt x="882456" y="6297756"/>
                  <a:pt x="629635" y="6314030"/>
                </a:cubicBezTo>
                <a:cubicBezTo>
                  <a:pt x="316136" y="6354736"/>
                  <a:pt x="33788" y="5938991"/>
                  <a:pt x="0" y="5684395"/>
                </a:cubicBezTo>
                <a:cubicBezTo>
                  <a:pt x="-18885" y="5572219"/>
                  <a:pt x="-8426" y="5322013"/>
                  <a:pt x="0" y="5002002"/>
                </a:cubicBezTo>
                <a:cubicBezTo>
                  <a:pt x="12044" y="4688449"/>
                  <a:pt x="8684" y="4548997"/>
                  <a:pt x="0" y="4269062"/>
                </a:cubicBezTo>
                <a:cubicBezTo>
                  <a:pt x="15267" y="4015731"/>
                  <a:pt x="19612" y="3831779"/>
                  <a:pt x="0" y="3536122"/>
                </a:cubicBezTo>
                <a:cubicBezTo>
                  <a:pt x="-28744" y="3246309"/>
                  <a:pt x="-2148" y="3220952"/>
                  <a:pt x="0" y="2954825"/>
                </a:cubicBezTo>
                <a:cubicBezTo>
                  <a:pt x="3229" y="2686233"/>
                  <a:pt x="-29486" y="2446139"/>
                  <a:pt x="0" y="2322980"/>
                </a:cubicBezTo>
                <a:cubicBezTo>
                  <a:pt x="13552" y="2175383"/>
                  <a:pt x="1639" y="2052321"/>
                  <a:pt x="0" y="1842777"/>
                </a:cubicBezTo>
                <a:cubicBezTo>
                  <a:pt x="-10361" y="1625661"/>
                  <a:pt x="51040" y="1469829"/>
                  <a:pt x="0" y="1210932"/>
                </a:cubicBezTo>
                <a:cubicBezTo>
                  <a:pt x="-21351" y="954643"/>
                  <a:pt x="7028" y="910822"/>
                  <a:pt x="0" y="629635"/>
                </a:cubicBezTo>
                <a:close/>
              </a:path>
              <a:path w="11926354" h="6314030" stroke="0" extrusionOk="0">
                <a:moveTo>
                  <a:pt x="0" y="629635"/>
                </a:moveTo>
                <a:cubicBezTo>
                  <a:pt x="89219" y="333977"/>
                  <a:pt x="274898" y="-10001"/>
                  <a:pt x="629635" y="0"/>
                </a:cubicBezTo>
                <a:cubicBezTo>
                  <a:pt x="895523" y="-28485"/>
                  <a:pt x="1238681" y="-35316"/>
                  <a:pt x="1509669" y="0"/>
                </a:cubicBezTo>
                <a:cubicBezTo>
                  <a:pt x="1852472" y="40902"/>
                  <a:pt x="1703383" y="-34264"/>
                  <a:pt x="1856350" y="0"/>
                </a:cubicBezTo>
                <a:cubicBezTo>
                  <a:pt x="1976340" y="1906"/>
                  <a:pt x="2390954" y="-34449"/>
                  <a:pt x="2629713" y="0"/>
                </a:cubicBezTo>
                <a:cubicBezTo>
                  <a:pt x="2896884" y="-13887"/>
                  <a:pt x="2918028" y="-10927"/>
                  <a:pt x="3083064" y="0"/>
                </a:cubicBezTo>
                <a:cubicBezTo>
                  <a:pt x="3316211" y="-27854"/>
                  <a:pt x="3574435" y="-1755"/>
                  <a:pt x="3963099" y="0"/>
                </a:cubicBezTo>
                <a:cubicBezTo>
                  <a:pt x="4318323" y="-53998"/>
                  <a:pt x="4511404" y="-41307"/>
                  <a:pt x="4843133" y="0"/>
                </a:cubicBezTo>
                <a:cubicBezTo>
                  <a:pt x="5135973" y="9169"/>
                  <a:pt x="5101987" y="13651"/>
                  <a:pt x="5296484" y="0"/>
                </a:cubicBezTo>
                <a:cubicBezTo>
                  <a:pt x="5503916" y="-22854"/>
                  <a:pt x="5836829" y="-28709"/>
                  <a:pt x="5963177" y="0"/>
                </a:cubicBezTo>
                <a:cubicBezTo>
                  <a:pt x="6073347" y="15377"/>
                  <a:pt x="6447522" y="-14323"/>
                  <a:pt x="6843211" y="0"/>
                </a:cubicBezTo>
                <a:cubicBezTo>
                  <a:pt x="7255894" y="-13952"/>
                  <a:pt x="7186453" y="-6218"/>
                  <a:pt x="7296563" y="0"/>
                </a:cubicBezTo>
                <a:cubicBezTo>
                  <a:pt x="7415296" y="30534"/>
                  <a:pt x="7675965" y="-19476"/>
                  <a:pt x="7856584" y="0"/>
                </a:cubicBezTo>
                <a:cubicBezTo>
                  <a:pt x="8039695" y="7641"/>
                  <a:pt x="8546628" y="-62794"/>
                  <a:pt x="8736619" y="0"/>
                </a:cubicBezTo>
                <a:cubicBezTo>
                  <a:pt x="8932140" y="33677"/>
                  <a:pt x="9016846" y="18380"/>
                  <a:pt x="9296641" y="0"/>
                </a:cubicBezTo>
                <a:cubicBezTo>
                  <a:pt x="9551694" y="1525"/>
                  <a:pt x="9764623" y="-44910"/>
                  <a:pt x="10070004" y="0"/>
                </a:cubicBezTo>
                <a:cubicBezTo>
                  <a:pt x="10437826" y="-8187"/>
                  <a:pt x="10802950" y="15146"/>
                  <a:pt x="11296719" y="0"/>
                </a:cubicBezTo>
                <a:cubicBezTo>
                  <a:pt x="11648439" y="-122366"/>
                  <a:pt x="11904713" y="219445"/>
                  <a:pt x="11926354" y="629635"/>
                </a:cubicBezTo>
                <a:cubicBezTo>
                  <a:pt x="11909473" y="933294"/>
                  <a:pt x="11916507" y="1078933"/>
                  <a:pt x="11926354" y="1210932"/>
                </a:cubicBezTo>
                <a:cubicBezTo>
                  <a:pt x="11922781" y="1326778"/>
                  <a:pt x="11921172" y="1559089"/>
                  <a:pt x="11926354" y="1792230"/>
                </a:cubicBezTo>
                <a:cubicBezTo>
                  <a:pt x="11939038" y="2016451"/>
                  <a:pt x="11932068" y="2102041"/>
                  <a:pt x="11926354" y="2272432"/>
                </a:cubicBezTo>
                <a:cubicBezTo>
                  <a:pt x="11937474" y="2404282"/>
                  <a:pt x="11907868" y="2667749"/>
                  <a:pt x="11926354" y="2853729"/>
                </a:cubicBezTo>
                <a:cubicBezTo>
                  <a:pt x="11897882" y="3043153"/>
                  <a:pt x="11907523" y="3166572"/>
                  <a:pt x="11926354" y="3485574"/>
                </a:cubicBezTo>
                <a:cubicBezTo>
                  <a:pt x="11949899" y="3795419"/>
                  <a:pt x="11915779" y="3784373"/>
                  <a:pt x="11926354" y="3965777"/>
                </a:cubicBezTo>
                <a:cubicBezTo>
                  <a:pt x="11927537" y="4140018"/>
                  <a:pt x="11930276" y="4421903"/>
                  <a:pt x="11926354" y="4547074"/>
                </a:cubicBezTo>
                <a:cubicBezTo>
                  <a:pt x="11977859" y="4638931"/>
                  <a:pt x="11977468" y="5235952"/>
                  <a:pt x="11926354" y="5684395"/>
                </a:cubicBezTo>
                <a:cubicBezTo>
                  <a:pt x="12061376" y="6048502"/>
                  <a:pt x="11614031" y="6378530"/>
                  <a:pt x="11296719" y="6314030"/>
                </a:cubicBezTo>
                <a:cubicBezTo>
                  <a:pt x="11041884" y="6310360"/>
                  <a:pt x="11012833" y="6313798"/>
                  <a:pt x="10736697" y="6314030"/>
                </a:cubicBezTo>
                <a:cubicBezTo>
                  <a:pt x="10469895" y="6309953"/>
                  <a:pt x="10115808" y="6371217"/>
                  <a:pt x="9856663" y="6314030"/>
                </a:cubicBezTo>
                <a:cubicBezTo>
                  <a:pt x="9553131" y="6262915"/>
                  <a:pt x="9415014" y="6361344"/>
                  <a:pt x="9189970" y="6314030"/>
                </a:cubicBezTo>
                <a:cubicBezTo>
                  <a:pt x="8993164" y="6284181"/>
                  <a:pt x="8927802" y="6308995"/>
                  <a:pt x="8843290" y="6314030"/>
                </a:cubicBezTo>
                <a:cubicBezTo>
                  <a:pt x="8766537" y="6312367"/>
                  <a:pt x="8331484" y="6300600"/>
                  <a:pt x="8176597" y="6314030"/>
                </a:cubicBezTo>
                <a:cubicBezTo>
                  <a:pt x="7954421" y="6298287"/>
                  <a:pt x="7656503" y="6284102"/>
                  <a:pt x="7296563" y="6314030"/>
                </a:cubicBezTo>
                <a:cubicBezTo>
                  <a:pt x="6918301" y="6362845"/>
                  <a:pt x="6800264" y="6283625"/>
                  <a:pt x="6629870" y="6314030"/>
                </a:cubicBezTo>
                <a:cubicBezTo>
                  <a:pt x="6449844" y="6321298"/>
                  <a:pt x="6430381" y="6322688"/>
                  <a:pt x="6283190" y="6314030"/>
                </a:cubicBezTo>
                <a:cubicBezTo>
                  <a:pt x="6148254" y="6311304"/>
                  <a:pt x="6019179" y="6298297"/>
                  <a:pt x="5936509" y="6314030"/>
                </a:cubicBezTo>
                <a:cubicBezTo>
                  <a:pt x="5867556" y="6280668"/>
                  <a:pt x="5498006" y="6288485"/>
                  <a:pt x="5269817" y="6314030"/>
                </a:cubicBezTo>
                <a:cubicBezTo>
                  <a:pt x="5050281" y="6310069"/>
                  <a:pt x="4893201" y="6295773"/>
                  <a:pt x="4603124" y="6314030"/>
                </a:cubicBezTo>
                <a:cubicBezTo>
                  <a:pt x="4284444" y="6311867"/>
                  <a:pt x="4389343" y="6334015"/>
                  <a:pt x="4256444" y="6314030"/>
                </a:cubicBezTo>
                <a:cubicBezTo>
                  <a:pt x="4132931" y="6310467"/>
                  <a:pt x="3842655" y="6309565"/>
                  <a:pt x="3696422" y="6314030"/>
                </a:cubicBezTo>
                <a:cubicBezTo>
                  <a:pt x="3564714" y="6307471"/>
                  <a:pt x="3265359" y="6261019"/>
                  <a:pt x="3029729" y="6314030"/>
                </a:cubicBezTo>
                <a:cubicBezTo>
                  <a:pt x="2771372" y="6343834"/>
                  <a:pt x="2778321" y="6319690"/>
                  <a:pt x="2683049" y="6314030"/>
                </a:cubicBezTo>
                <a:cubicBezTo>
                  <a:pt x="2568661" y="6257985"/>
                  <a:pt x="2108733" y="6372639"/>
                  <a:pt x="1803014" y="6314030"/>
                </a:cubicBezTo>
                <a:cubicBezTo>
                  <a:pt x="1455597" y="6298566"/>
                  <a:pt x="1542405" y="6347265"/>
                  <a:pt x="1349663" y="6314030"/>
                </a:cubicBezTo>
                <a:cubicBezTo>
                  <a:pt x="1140945" y="6356847"/>
                  <a:pt x="930563" y="6326780"/>
                  <a:pt x="629635" y="6314030"/>
                </a:cubicBezTo>
                <a:cubicBezTo>
                  <a:pt x="244427" y="6261706"/>
                  <a:pt x="47244" y="6021352"/>
                  <a:pt x="0" y="5684395"/>
                </a:cubicBezTo>
                <a:cubicBezTo>
                  <a:pt x="-27771" y="5489128"/>
                  <a:pt x="2008" y="5325503"/>
                  <a:pt x="0" y="5204193"/>
                </a:cubicBezTo>
                <a:cubicBezTo>
                  <a:pt x="-9140" y="5092692"/>
                  <a:pt x="-15301" y="4838599"/>
                  <a:pt x="0" y="4673443"/>
                </a:cubicBezTo>
                <a:cubicBezTo>
                  <a:pt x="34918" y="4513118"/>
                  <a:pt x="27421" y="4245384"/>
                  <a:pt x="0" y="4092146"/>
                </a:cubicBezTo>
                <a:cubicBezTo>
                  <a:pt x="-11135" y="3920144"/>
                  <a:pt x="-9715" y="3650542"/>
                  <a:pt x="0" y="3460301"/>
                </a:cubicBezTo>
                <a:cubicBezTo>
                  <a:pt x="21239" y="3256950"/>
                  <a:pt x="-15651" y="3167527"/>
                  <a:pt x="0" y="2879003"/>
                </a:cubicBezTo>
                <a:cubicBezTo>
                  <a:pt x="13755" y="2586818"/>
                  <a:pt x="-21993" y="2447216"/>
                  <a:pt x="0" y="2297706"/>
                </a:cubicBezTo>
                <a:cubicBezTo>
                  <a:pt x="10697" y="2166420"/>
                  <a:pt x="-18335" y="1820368"/>
                  <a:pt x="0" y="1615313"/>
                </a:cubicBezTo>
                <a:cubicBezTo>
                  <a:pt x="26522" y="1422958"/>
                  <a:pt x="30272" y="893473"/>
                  <a:pt x="0" y="629635"/>
                </a:cubicBezTo>
                <a:close/>
              </a:path>
              <a:path w="11926354" h="6314030" fill="none" stroke="0" extrusionOk="0">
                <a:moveTo>
                  <a:pt x="0" y="629635"/>
                </a:moveTo>
                <a:cubicBezTo>
                  <a:pt x="85644" y="286635"/>
                  <a:pt x="327529" y="79168"/>
                  <a:pt x="629635" y="0"/>
                </a:cubicBezTo>
                <a:cubicBezTo>
                  <a:pt x="734552" y="5131"/>
                  <a:pt x="963949" y="3334"/>
                  <a:pt x="1082986" y="0"/>
                </a:cubicBezTo>
                <a:cubicBezTo>
                  <a:pt x="1186431" y="-5486"/>
                  <a:pt x="1573935" y="-50658"/>
                  <a:pt x="1963021" y="0"/>
                </a:cubicBezTo>
                <a:cubicBezTo>
                  <a:pt x="2411188" y="-37751"/>
                  <a:pt x="2535085" y="8399"/>
                  <a:pt x="2843055" y="0"/>
                </a:cubicBezTo>
                <a:cubicBezTo>
                  <a:pt x="3161458" y="-17154"/>
                  <a:pt x="3172903" y="3981"/>
                  <a:pt x="3403077" y="0"/>
                </a:cubicBezTo>
                <a:cubicBezTo>
                  <a:pt x="3624874" y="-18546"/>
                  <a:pt x="3773810" y="31813"/>
                  <a:pt x="4176440" y="0"/>
                </a:cubicBezTo>
                <a:cubicBezTo>
                  <a:pt x="4526905" y="-20614"/>
                  <a:pt x="4760068" y="-13385"/>
                  <a:pt x="4949804" y="0"/>
                </a:cubicBezTo>
                <a:cubicBezTo>
                  <a:pt x="5099797" y="24940"/>
                  <a:pt x="5356928" y="-2989"/>
                  <a:pt x="5509826" y="0"/>
                </a:cubicBezTo>
                <a:cubicBezTo>
                  <a:pt x="5636185" y="19994"/>
                  <a:pt x="5925639" y="14450"/>
                  <a:pt x="6069848" y="0"/>
                </a:cubicBezTo>
                <a:cubicBezTo>
                  <a:pt x="6196796" y="7326"/>
                  <a:pt x="6500174" y="33831"/>
                  <a:pt x="6629870" y="0"/>
                </a:cubicBezTo>
                <a:cubicBezTo>
                  <a:pt x="6770779" y="-19986"/>
                  <a:pt x="6981522" y="-51214"/>
                  <a:pt x="7403233" y="0"/>
                </a:cubicBezTo>
                <a:cubicBezTo>
                  <a:pt x="7784669" y="43157"/>
                  <a:pt x="7843838" y="11264"/>
                  <a:pt x="7963255" y="0"/>
                </a:cubicBezTo>
                <a:cubicBezTo>
                  <a:pt x="8090587" y="-54197"/>
                  <a:pt x="8247453" y="-51520"/>
                  <a:pt x="8523277" y="0"/>
                </a:cubicBezTo>
                <a:cubicBezTo>
                  <a:pt x="8815077" y="39892"/>
                  <a:pt x="9140584" y="39043"/>
                  <a:pt x="9403312" y="0"/>
                </a:cubicBezTo>
                <a:cubicBezTo>
                  <a:pt x="9685242" y="-27796"/>
                  <a:pt x="9703874" y="27072"/>
                  <a:pt x="9963334" y="0"/>
                </a:cubicBezTo>
                <a:cubicBezTo>
                  <a:pt x="10208025" y="-29003"/>
                  <a:pt x="11004893" y="-56713"/>
                  <a:pt x="11296719" y="0"/>
                </a:cubicBezTo>
                <a:cubicBezTo>
                  <a:pt x="11543606" y="24109"/>
                  <a:pt x="11879801" y="180891"/>
                  <a:pt x="11926354" y="629635"/>
                </a:cubicBezTo>
                <a:cubicBezTo>
                  <a:pt x="11945738" y="823107"/>
                  <a:pt x="11916488" y="1040689"/>
                  <a:pt x="11926354" y="1210932"/>
                </a:cubicBezTo>
                <a:cubicBezTo>
                  <a:pt x="11938804" y="1406501"/>
                  <a:pt x="11937756" y="1582943"/>
                  <a:pt x="11926354" y="1943873"/>
                </a:cubicBezTo>
                <a:cubicBezTo>
                  <a:pt x="11932638" y="2305049"/>
                  <a:pt x="11953568" y="2362107"/>
                  <a:pt x="11926354" y="2525170"/>
                </a:cubicBezTo>
                <a:cubicBezTo>
                  <a:pt x="11909021" y="2679209"/>
                  <a:pt x="11918978" y="3088293"/>
                  <a:pt x="11926354" y="3258110"/>
                </a:cubicBezTo>
                <a:cubicBezTo>
                  <a:pt x="11933027" y="3393450"/>
                  <a:pt x="11916722" y="3627081"/>
                  <a:pt x="11926354" y="3738312"/>
                </a:cubicBezTo>
                <a:cubicBezTo>
                  <a:pt x="11944801" y="3906910"/>
                  <a:pt x="11903708" y="4143137"/>
                  <a:pt x="11926354" y="4319610"/>
                </a:cubicBezTo>
                <a:cubicBezTo>
                  <a:pt x="11949538" y="4466487"/>
                  <a:pt x="11947268" y="4760331"/>
                  <a:pt x="11926354" y="4900907"/>
                </a:cubicBezTo>
                <a:cubicBezTo>
                  <a:pt x="11913761" y="5031237"/>
                  <a:pt x="11990050" y="5432917"/>
                  <a:pt x="11926354" y="5684395"/>
                </a:cubicBezTo>
                <a:cubicBezTo>
                  <a:pt x="11914781" y="6064727"/>
                  <a:pt x="11551720" y="6424896"/>
                  <a:pt x="11296719" y="6314030"/>
                </a:cubicBezTo>
                <a:cubicBezTo>
                  <a:pt x="10951835" y="6264569"/>
                  <a:pt x="10718304" y="6277151"/>
                  <a:pt x="10523355" y="6314030"/>
                </a:cubicBezTo>
                <a:cubicBezTo>
                  <a:pt x="10327918" y="6326237"/>
                  <a:pt x="10204926" y="6300698"/>
                  <a:pt x="10070004" y="6314030"/>
                </a:cubicBezTo>
                <a:cubicBezTo>
                  <a:pt x="9949630" y="6335326"/>
                  <a:pt x="9858432" y="6300710"/>
                  <a:pt x="9723324" y="6314030"/>
                </a:cubicBezTo>
                <a:cubicBezTo>
                  <a:pt x="9593993" y="6314670"/>
                  <a:pt x="9311188" y="6302739"/>
                  <a:pt x="9163302" y="6314030"/>
                </a:cubicBezTo>
                <a:cubicBezTo>
                  <a:pt x="8987338" y="6305622"/>
                  <a:pt x="8841003" y="6292425"/>
                  <a:pt x="8709951" y="6314030"/>
                </a:cubicBezTo>
                <a:cubicBezTo>
                  <a:pt x="8570094" y="6335303"/>
                  <a:pt x="8467193" y="6303644"/>
                  <a:pt x="8363271" y="6314030"/>
                </a:cubicBezTo>
                <a:cubicBezTo>
                  <a:pt x="8285867" y="6316957"/>
                  <a:pt x="7849218" y="6323865"/>
                  <a:pt x="7589907" y="6314030"/>
                </a:cubicBezTo>
                <a:cubicBezTo>
                  <a:pt x="7327501" y="6297103"/>
                  <a:pt x="7200294" y="6339491"/>
                  <a:pt x="6923215" y="6314030"/>
                </a:cubicBezTo>
                <a:cubicBezTo>
                  <a:pt x="6648192" y="6280346"/>
                  <a:pt x="6514419" y="6334534"/>
                  <a:pt x="6256522" y="6314030"/>
                </a:cubicBezTo>
                <a:cubicBezTo>
                  <a:pt x="5983654" y="6272360"/>
                  <a:pt x="5802176" y="6328041"/>
                  <a:pt x="5696500" y="6314030"/>
                </a:cubicBezTo>
                <a:cubicBezTo>
                  <a:pt x="5569521" y="6315096"/>
                  <a:pt x="5385660" y="6325283"/>
                  <a:pt x="5136478" y="6314030"/>
                </a:cubicBezTo>
                <a:cubicBezTo>
                  <a:pt x="4854831" y="6330893"/>
                  <a:pt x="4555739" y="6298573"/>
                  <a:pt x="4363114" y="6314030"/>
                </a:cubicBezTo>
                <a:cubicBezTo>
                  <a:pt x="4187052" y="6308065"/>
                  <a:pt x="3982720" y="6327708"/>
                  <a:pt x="3803092" y="6314030"/>
                </a:cubicBezTo>
                <a:cubicBezTo>
                  <a:pt x="3619583" y="6309640"/>
                  <a:pt x="3604781" y="6309044"/>
                  <a:pt x="3456412" y="6314030"/>
                </a:cubicBezTo>
                <a:cubicBezTo>
                  <a:pt x="3290740" y="6329154"/>
                  <a:pt x="2932290" y="6290322"/>
                  <a:pt x="2789720" y="6314030"/>
                </a:cubicBezTo>
                <a:cubicBezTo>
                  <a:pt x="2647111" y="6336073"/>
                  <a:pt x="2443955" y="6292015"/>
                  <a:pt x="2336368" y="6314030"/>
                </a:cubicBezTo>
                <a:cubicBezTo>
                  <a:pt x="2211132" y="6328046"/>
                  <a:pt x="2142056" y="6307708"/>
                  <a:pt x="1989688" y="6314030"/>
                </a:cubicBezTo>
                <a:cubicBezTo>
                  <a:pt x="1857144" y="6316847"/>
                  <a:pt x="1729144" y="6335522"/>
                  <a:pt x="1643008" y="6314030"/>
                </a:cubicBezTo>
                <a:cubicBezTo>
                  <a:pt x="1537440" y="6312269"/>
                  <a:pt x="931862" y="6317540"/>
                  <a:pt x="629635" y="6314030"/>
                </a:cubicBezTo>
                <a:cubicBezTo>
                  <a:pt x="342588" y="6315869"/>
                  <a:pt x="85802" y="5955326"/>
                  <a:pt x="0" y="5684395"/>
                </a:cubicBezTo>
                <a:cubicBezTo>
                  <a:pt x="-37994" y="5569140"/>
                  <a:pt x="-12282" y="5300371"/>
                  <a:pt x="0" y="5002002"/>
                </a:cubicBezTo>
                <a:cubicBezTo>
                  <a:pt x="-19252" y="4693551"/>
                  <a:pt x="-14617" y="4547208"/>
                  <a:pt x="0" y="4269062"/>
                </a:cubicBezTo>
                <a:cubicBezTo>
                  <a:pt x="2457" y="3964066"/>
                  <a:pt x="13382" y="3829307"/>
                  <a:pt x="0" y="3536122"/>
                </a:cubicBezTo>
                <a:cubicBezTo>
                  <a:pt x="-34215" y="3244510"/>
                  <a:pt x="-321" y="3227925"/>
                  <a:pt x="0" y="2954825"/>
                </a:cubicBezTo>
                <a:cubicBezTo>
                  <a:pt x="-14117" y="2682043"/>
                  <a:pt x="-23090" y="2479778"/>
                  <a:pt x="0" y="2322980"/>
                </a:cubicBezTo>
                <a:cubicBezTo>
                  <a:pt x="17393" y="2155171"/>
                  <a:pt x="-11166" y="2073793"/>
                  <a:pt x="0" y="1842777"/>
                </a:cubicBezTo>
                <a:cubicBezTo>
                  <a:pt x="-1578" y="1672566"/>
                  <a:pt x="6825" y="1453319"/>
                  <a:pt x="0" y="1210932"/>
                </a:cubicBezTo>
                <a:cubicBezTo>
                  <a:pt x="-32010" y="970206"/>
                  <a:pt x="33559" y="893766"/>
                  <a:pt x="0" y="6296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926354"/>
                      <a:gd name="connsiteY0" fmla="*/ 629635 h 6314030"/>
                      <a:gd name="connsiteX1" fmla="*/ 629635 w 11926354"/>
                      <a:gd name="connsiteY1" fmla="*/ 0 h 6314030"/>
                      <a:gd name="connsiteX2" fmla="*/ 1082986 w 11926354"/>
                      <a:gd name="connsiteY2" fmla="*/ 0 h 6314030"/>
                      <a:gd name="connsiteX3" fmla="*/ 1963021 w 11926354"/>
                      <a:gd name="connsiteY3" fmla="*/ 0 h 6314030"/>
                      <a:gd name="connsiteX4" fmla="*/ 2843055 w 11926354"/>
                      <a:gd name="connsiteY4" fmla="*/ 0 h 6314030"/>
                      <a:gd name="connsiteX5" fmla="*/ 3403077 w 11926354"/>
                      <a:gd name="connsiteY5" fmla="*/ 0 h 6314030"/>
                      <a:gd name="connsiteX6" fmla="*/ 4176440 w 11926354"/>
                      <a:gd name="connsiteY6" fmla="*/ 0 h 6314030"/>
                      <a:gd name="connsiteX7" fmla="*/ 4949804 w 11926354"/>
                      <a:gd name="connsiteY7" fmla="*/ 0 h 6314030"/>
                      <a:gd name="connsiteX8" fmla="*/ 5509826 w 11926354"/>
                      <a:gd name="connsiteY8" fmla="*/ 0 h 6314030"/>
                      <a:gd name="connsiteX9" fmla="*/ 6069848 w 11926354"/>
                      <a:gd name="connsiteY9" fmla="*/ 0 h 6314030"/>
                      <a:gd name="connsiteX10" fmla="*/ 6629870 w 11926354"/>
                      <a:gd name="connsiteY10" fmla="*/ 0 h 6314030"/>
                      <a:gd name="connsiteX11" fmla="*/ 7403233 w 11926354"/>
                      <a:gd name="connsiteY11" fmla="*/ 0 h 6314030"/>
                      <a:gd name="connsiteX12" fmla="*/ 7963255 w 11926354"/>
                      <a:gd name="connsiteY12" fmla="*/ 0 h 6314030"/>
                      <a:gd name="connsiteX13" fmla="*/ 8523277 w 11926354"/>
                      <a:gd name="connsiteY13" fmla="*/ 0 h 6314030"/>
                      <a:gd name="connsiteX14" fmla="*/ 9403312 w 11926354"/>
                      <a:gd name="connsiteY14" fmla="*/ 0 h 6314030"/>
                      <a:gd name="connsiteX15" fmla="*/ 9963334 w 11926354"/>
                      <a:gd name="connsiteY15" fmla="*/ 0 h 6314030"/>
                      <a:gd name="connsiteX16" fmla="*/ 11296719 w 11926354"/>
                      <a:gd name="connsiteY16" fmla="*/ 0 h 6314030"/>
                      <a:gd name="connsiteX17" fmla="*/ 11926354 w 11926354"/>
                      <a:gd name="connsiteY17" fmla="*/ 629635 h 6314030"/>
                      <a:gd name="connsiteX18" fmla="*/ 11926354 w 11926354"/>
                      <a:gd name="connsiteY18" fmla="*/ 1210932 h 6314030"/>
                      <a:gd name="connsiteX19" fmla="*/ 11926354 w 11926354"/>
                      <a:gd name="connsiteY19" fmla="*/ 1943873 h 6314030"/>
                      <a:gd name="connsiteX20" fmla="*/ 11926354 w 11926354"/>
                      <a:gd name="connsiteY20" fmla="*/ 2525170 h 6314030"/>
                      <a:gd name="connsiteX21" fmla="*/ 11926354 w 11926354"/>
                      <a:gd name="connsiteY21" fmla="*/ 3258110 h 6314030"/>
                      <a:gd name="connsiteX22" fmla="*/ 11926354 w 11926354"/>
                      <a:gd name="connsiteY22" fmla="*/ 3738312 h 6314030"/>
                      <a:gd name="connsiteX23" fmla="*/ 11926354 w 11926354"/>
                      <a:gd name="connsiteY23" fmla="*/ 4319610 h 6314030"/>
                      <a:gd name="connsiteX24" fmla="*/ 11926354 w 11926354"/>
                      <a:gd name="connsiteY24" fmla="*/ 4900907 h 6314030"/>
                      <a:gd name="connsiteX25" fmla="*/ 11926354 w 11926354"/>
                      <a:gd name="connsiteY25" fmla="*/ 5684395 h 6314030"/>
                      <a:gd name="connsiteX26" fmla="*/ 11296719 w 11926354"/>
                      <a:gd name="connsiteY26" fmla="*/ 6314030 h 6314030"/>
                      <a:gd name="connsiteX27" fmla="*/ 10523355 w 11926354"/>
                      <a:gd name="connsiteY27" fmla="*/ 6314030 h 6314030"/>
                      <a:gd name="connsiteX28" fmla="*/ 10070004 w 11926354"/>
                      <a:gd name="connsiteY28" fmla="*/ 6314030 h 6314030"/>
                      <a:gd name="connsiteX29" fmla="*/ 9723324 w 11926354"/>
                      <a:gd name="connsiteY29" fmla="*/ 6314030 h 6314030"/>
                      <a:gd name="connsiteX30" fmla="*/ 9163302 w 11926354"/>
                      <a:gd name="connsiteY30" fmla="*/ 6314030 h 6314030"/>
                      <a:gd name="connsiteX31" fmla="*/ 8709951 w 11926354"/>
                      <a:gd name="connsiteY31" fmla="*/ 6314030 h 6314030"/>
                      <a:gd name="connsiteX32" fmla="*/ 8363271 w 11926354"/>
                      <a:gd name="connsiteY32" fmla="*/ 6314030 h 6314030"/>
                      <a:gd name="connsiteX33" fmla="*/ 7589907 w 11926354"/>
                      <a:gd name="connsiteY33" fmla="*/ 6314030 h 6314030"/>
                      <a:gd name="connsiteX34" fmla="*/ 6923215 w 11926354"/>
                      <a:gd name="connsiteY34" fmla="*/ 6314030 h 6314030"/>
                      <a:gd name="connsiteX35" fmla="*/ 6256522 w 11926354"/>
                      <a:gd name="connsiteY35" fmla="*/ 6314030 h 6314030"/>
                      <a:gd name="connsiteX36" fmla="*/ 5696500 w 11926354"/>
                      <a:gd name="connsiteY36" fmla="*/ 6314030 h 6314030"/>
                      <a:gd name="connsiteX37" fmla="*/ 5136478 w 11926354"/>
                      <a:gd name="connsiteY37" fmla="*/ 6314030 h 6314030"/>
                      <a:gd name="connsiteX38" fmla="*/ 4363114 w 11926354"/>
                      <a:gd name="connsiteY38" fmla="*/ 6314030 h 6314030"/>
                      <a:gd name="connsiteX39" fmla="*/ 3803092 w 11926354"/>
                      <a:gd name="connsiteY39" fmla="*/ 6314030 h 6314030"/>
                      <a:gd name="connsiteX40" fmla="*/ 3456412 w 11926354"/>
                      <a:gd name="connsiteY40" fmla="*/ 6314030 h 6314030"/>
                      <a:gd name="connsiteX41" fmla="*/ 2789720 w 11926354"/>
                      <a:gd name="connsiteY41" fmla="*/ 6314030 h 6314030"/>
                      <a:gd name="connsiteX42" fmla="*/ 2336368 w 11926354"/>
                      <a:gd name="connsiteY42" fmla="*/ 6314030 h 6314030"/>
                      <a:gd name="connsiteX43" fmla="*/ 1989688 w 11926354"/>
                      <a:gd name="connsiteY43" fmla="*/ 6314030 h 6314030"/>
                      <a:gd name="connsiteX44" fmla="*/ 1643008 w 11926354"/>
                      <a:gd name="connsiteY44" fmla="*/ 6314030 h 6314030"/>
                      <a:gd name="connsiteX45" fmla="*/ 629635 w 11926354"/>
                      <a:gd name="connsiteY45" fmla="*/ 6314030 h 6314030"/>
                      <a:gd name="connsiteX46" fmla="*/ 0 w 11926354"/>
                      <a:gd name="connsiteY46" fmla="*/ 5684395 h 6314030"/>
                      <a:gd name="connsiteX47" fmla="*/ 0 w 11926354"/>
                      <a:gd name="connsiteY47" fmla="*/ 5002002 h 6314030"/>
                      <a:gd name="connsiteX48" fmla="*/ 0 w 11926354"/>
                      <a:gd name="connsiteY48" fmla="*/ 4269062 h 6314030"/>
                      <a:gd name="connsiteX49" fmla="*/ 0 w 11926354"/>
                      <a:gd name="connsiteY49" fmla="*/ 3536122 h 6314030"/>
                      <a:gd name="connsiteX50" fmla="*/ 0 w 11926354"/>
                      <a:gd name="connsiteY50" fmla="*/ 2954825 h 6314030"/>
                      <a:gd name="connsiteX51" fmla="*/ 0 w 11926354"/>
                      <a:gd name="connsiteY51" fmla="*/ 2322980 h 6314030"/>
                      <a:gd name="connsiteX52" fmla="*/ 0 w 11926354"/>
                      <a:gd name="connsiteY52" fmla="*/ 1842777 h 6314030"/>
                      <a:gd name="connsiteX53" fmla="*/ 0 w 11926354"/>
                      <a:gd name="connsiteY53" fmla="*/ 1210932 h 6314030"/>
                      <a:gd name="connsiteX54" fmla="*/ 0 w 11926354"/>
                      <a:gd name="connsiteY54" fmla="*/ 629635 h 6314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926354" h="6314030" fill="none" extrusionOk="0">
                        <a:moveTo>
                          <a:pt x="0" y="629635"/>
                        </a:moveTo>
                        <a:cubicBezTo>
                          <a:pt x="40860" y="274428"/>
                          <a:pt x="292059" y="5268"/>
                          <a:pt x="629635" y="0"/>
                        </a:cubicBezTo>
                        <a:cubicBezTo>
                          <a:pt x="729465" y="1714"/>
                          <a:pt x="968969" y="-2571"/>
                          <a:pt x="1082986" y="0"/>
                        </a:cubicBezTo>
                        <a:cubicBezTo>
                          <a:pt x="1197003" y="2571"/>
                          <a:pt x="1541188" y="15362"/>
                          <a:pt x="1963021" y="0"/>
                        </a:cubicBezTo>
                        <a:cubicBezTo>
                          <a:pt x="2384855" y="-15362"/>
                          <a:pt x="2521193" y="18407"/>
                          <a:pt x="2843055" y="0"/>
                        </a:cubicBezTo>
                        <a:cubicBezTo>
                          <a:pt x="3164917" y="-18407"/>
                          <a:pt x="3177894" y="4798"/>
                          <a:pt x="3403077" y="0"/>
                        </a:cubicBezTo>
                        <a:cubicBezTo>
                          <a:pt x="3628260" y="-4798"/>
                          <a:pt x="3803974" y="16170"/>
                          <a:pt x="4176440" y="0"/>
                        </a:cubicBezTo>
                        <a:cubicBezTo>
                          <a:pt x="4548906" y="-16170"/>
                          <a:pt x="4792538" y="1325"/>
                          <a:pt x="4949804" y="0"/>
                        </a:cubicBezTo>
                        <a:cubicBezTo>
                          <a:pt x="5107070" y="-1325"/>
                          <a:pt x="5383728" y="-12931"/>
                          <a:pt x="5509826" y="0"/>
                        </a:cubicBezTo>
                        <a:cubicBezTo>
                          <a:pt x="5635924" y="12931"/>
                          <a:pt x="5913697" y="-5593"/>
                          <a:pt x="6069848" y="0"/>
                        </a:cubicBezTo>
                        <a:cubicBezTo>
                          <a:pt x="6225999" y="5593"/>
                          <a:pt x="6486567" y="3509"/>
                          <a:pt x="6629870" y="0"/>
                        </a:cubicBezTo>
                        <a:cubicBezTo>
                          <a:pt x="6773173" y="-3509"/>
                          <a:pt x="7033050" y="-35628"/>
                          <a:pt x="7403233" y="0"/>
                        </a:cubicBezTo>
                        <a:cubicBezTo>
                          <a:pt x="7773416" y="35628"/>
                          <a:pt x="7844729" y="9505"/>
                          <a:pt x="7963255" y="0"/>
                        </a:cubicBezTo>
                        <a:cubicBezTo>
                          <a:pt x="8081781" y="-9505"/>
                          <a:pt x="8270129" y="-26100"/>
                          <a:pt x="8523277" y="0"/>
                        </a:cubicBezTo>
                        <a:cubicBezTo>
                          <a:pt x="8776425" y="26100"/>
                          <a:pt x="9139529" y="25745"/>
                          <a:pt x="9403312" y="0"/>
                        </a:cubicBezTo>
                        <a:cubicBezTo>
                          <a:pt x="9667095" y="-25745"/>
                          <a:pt x="9721558" y="23575"/>
                          <a:pt x="9963334" y="0"/>
                        </a:cubicBezTo>
                        <a:cubicBezTo>
                          <a:pt x="10205110" y="-23575"/>
                          <a:pt x="11027295" y="1073"/>
                          <a:pt x="11296719" y="0"/>
                        </a:cubicBezTo>
                        <a:cubicBezTo>
                          <a:pt x="11568306" y="-35046"/>
                          <a:pt x="11886376" y="247248"/>
                          <a:pt x="11926354" y="629635"/>
                        </a:cubicBezTo>
                        <a:cubicBezTo>
                          <a:pt x="11945237" y="828688"/>
                          <a:pt x="11899011" y="1016865"/>
                          <a:pt x="11926354" y="1210932"/>
                        </a:cubicBezTo>
                        <a:cubicBezTo>
                          <a:pt x="11953697" y="1404999"/>
                          <a:pt x="11930689" y="1581418"/>
                          <a:pt x="11926354" y="1943873"/>
                        </a:cubicBezTo>
                        <a:cubicBezTo>
                          <a:pt x="11922019" y="2306328"/>
                          <a:pt x="11946643" y="2360640"/>
                          <a:pt x="11926354" y="2525170"/>
                        </a:cubicBezTo>
                        <a:cubicBezTo>
                          <a:pt x="11906065" y="2689700"/>
                          <a:pt x="11922805" y="3090412"/>
                          <a:pt x="11926354" y="3258110"/>
                        </a:cubicBezTo>
                        <a:cubicBezTo>
                          <a:pt x="11929903" y="3425808"/>
                          <a:pt x="11919999" y="3604541"/>
                          <a:pt x="11926354" y="3738312"/>
                        </a:cubicBezTo>
                        <a:cubicBezTo>
                          <a:pt x="11932709" y="3872083"/>
                          <a:pt x="11904886" y="4148823"/>
                          <a:pt x="11926354" y="4319610"/>
                        </a:cubicBezTo>
                        <a:cubicBezTo>
                          <a:pt x="11947822" y="4490397"/>
                          <a:pt x="11946884" y="4766404"/>
                          <a:pt x="11926354" y="4900907"/>
                        </a:cubicBezTo>
                        <a:cubicBezTo>
                          <a:pt x="11905824" y="5035410"/>
                          <a:pt x="11949627" y="5467471"/>
                          <a:pt x="11926354" y="5684395"/>
                        </a:cubicBezTo>
                        <a:cubicBezTo>
                          <a:pt x="11893918" y="6039226"/>
                          <a:pt x="11610397" y="6384524"/>
                          <a:pt x="11296719" y="6314030"/>
                        </a:cubicBezTo>
                        <a:cubicBezTo>
                          <a:pt x="10947937" y="6279092"/>
                          <a:pt x="10711378" y="6311083"/>
                          <a:pt x="10523355" y="6314030"/>
                        </a:cubicBezTo>
                        <a:cubicBezTo>
                          <a:pt x="10335332" y="6316977"/>
                          <a:pt x="10194113" y="6293345"/>
                          <a:pt x="10070004" y="6314030"/>
                        </a:cubicBezTo>
                        <a:cubicBezTo>
                          <a:pt x="9945895" y="6334715"/>
                          <a:pt x="9862092" y="6305475"/>
                          <a:pt x="9723324" y="6314030"/>
                        </a:cubicBezTo>
                        <a:cubicBezTo>
                          <a:pt x="9584556" y="6322585"/>
                          <a:pt x="9319062" y="6306883"/>
                          <a:pt x="9163302" y="6314030"/>
                        </a:cubicBezTo>
                        <a:cubicBezTo>
                          <a:pt x="9007542" y="6321177"/>
                          <a:pt x="8841770" y="6295827"/>
                          <a:pt x="8709951" y="6314030"/>
                        </a:cubicBezTo>
                        <a:cubicBezTo>
                          <a:pt x="8578132" y="6332233"/>
                          <a:pt x="8469983" y="6312689"/>
                          <a:pt x="8363271" y="6314030"/>
                        </a:cubicBezTo>
                        <a:cubicBezTo>
                          <a:pt x="8256559" y="6315371"/>
                          <a:pt x="7840239" y="6322292"/>
                          <a:pt x="7589907" y="6314030"/>
                        </a:cubicBezTo>
                        <a:cubicBezTo>
                          <a:pt x="7339575" y="6305768"/>
                          <a:pt x="7212814" y="6337422"/>
                          <a:pt x="6923215" y="6314030"/>
                        </a:cubicBezTo>
                        <a:cubicBezTo>
                          <a:pt x="6633616" y="6290638"/>
                          <a:pt x="6519540" y="6346920"/>
                          <a:pt x="6256522" y="6314030"/>
                        </a:cubicBezTo>
                        <a:cubicBezTo>
                          <a:pt x="5993504" y="6281140"/>
                          <a:pt x="5818971" y="6302442"/>
                          <a:pt x="5696500" y="6314030"/>
                        </a:cubicBezTo>
                        <a:cubicBezTo>
                          <a:pt x="5574029" y="6325618"/>
                          <a:pt x="5375752" y="6309687"/>
                          <a:pt x="5136478" y="6314030"/>
                        </a:cubicBezTo>
                        <a:cubicBezTo>
                          <a:pt x="4897204" y="6318373"/>
                          <a:pt x="4559788" y="6293714"/>
                          <a:pt x="4363114" y="6314030"/>
                        </a:cubicBezTo>
                        <a:cubicBezTo>
                          <a:pt x="4166440" y="6334346"/>
                          <a:pt x="3984492" y="6322439"/>
                          <a:pt x="3803092" y="6314030"/>
                        </a:cubicBezTo>
                        <a:cubicBezTo>
                          <a:pt x="3621692" y="6305621"/>
                          <a:pt x="3601311" y="6309957"/>
                          <a:pt x="3456412" y="6314030"/>
                        </a:cubicBezTo>
                        <a:cubicBezTo>
                          <a:pt x="3311513" y="6318103"/>
                          <a:pt x="2935961" y="6291101"/>
                          <a:pt x="2789720" y="6314030"/>
                        </a:cubicBezTo>
                        <a:cubicBezTo>
                          <a:pt x="2643479" y="6336959"/>
                          <a:pt x="2464888" y="6308299"/>
                          <a:pt x="2336368" y="6314030"/>
                        </a:cubicBezTo>
                        <a:cubicBezTo>
                          <a:pt x="2207848" y="6319761"/>
                          <a:pt x="2120518" y="6303429"/>
                          <a:pt x="1989688" y="6314030"/>
                        </a:cubicBezTo>
                        <a:cubicBezTo>
                          <a:pt x="1858858" y="6324631"/>
                          <a:pt x="1735511" y="6325543"/>
                          <a:pt x="1643008" y="6314030"/>
                        </a:cubicBezTo>
                        <a:cubicBezTo>
                          <a:pt x="1550505" y="6302517"/>
                          <a:pt x="935121" y="6301469"/>
                          <a:pt x="629635" y="6314030"/>
                        </a:cubicBezTo>
                        <a:cubicBezTo>
                          <a:pt x="351262" y="6315841"/>
                          <a:pt x="30394" y="5997652"/>
                          <a:pt x="0" y="5684395"/>
                        </a:cubicBezTo>
                        <a:cubicBezTo>
                          <a:pt x="-24031" y="5532658"/>
                          <a:pt x="-7571" y="5310482"/>
                          <a:pt x="0" y="5002002"/>
                        </a:cubicBezTo>
                        <a:cubicBezTo>
                          <a:pt x="7571" y="4693522"/>
                          <a:pt x="-22762" y="4556043"/>
                          <a:pt x="0" y="4269062"/>
                        </a:cubicBezTo>
                        <a:cubicBezTo>
                          <a:pt x="22762" y="3982081"/>
                          <a:pt x="26975" y="3823747"/>
                          <a:pt x="0" y="3536122"/>
                        </a:cubicBezTo>
                        <a:cubicBezTo>
                          <a:pt x="-26975" y="3248497"/>
                          <a:pt x="1225" y="3224041"/>
                          <a:pt x="0" y="2954825"/>
                        </a:cubicBezTo>
                        <a:cubicBezTo>
                          <a:pt x="-1225" y="2685609"/>
                          <a:pt x="-18582" y="2469459"/>
                          <a:pt x="0" y="2322980"/>
                        </a:cubicBezTo>
                        <a:cubicBezTo>
                          <a:pt x="18582" y="2176501"/>
                          <a:pt x="2235" y="2045285"/>
                          <a:pt x="0" y="1842777"/>
                        </a:cubicBezTo>
                        <a:cubicBezTo>
                          <a:pt x="-2235" y="1640269"/>
                          <a:pt x="28946" y="1456588"/>
                          <a:pt x="0" y="1210932"/>
                        </a:cubicBezTo>
                        <a:cubicBezTo>
                          <a:pt x="-28946" y="965276"/>
                          <a:pt x="25141" y="907259"/>
                          <a:pt x="0" y="629635"/>
                        </a:cubicBezTo>
                        <a:close/>
                      </a:path>
                      <a:path w="11926354" h="6314030" stroke="0" extrusionOk="0">
                        <a:moveTo>
                          <a:pt x="0" y="629635"/>
                        </a:moveTo>
                        <a:cubicBezTo>
                          <a:pt x="26717" y="289179"/>
                          <a:pt x="311229" y="61112"/>
                          <a:pt x="629635" y="0"/>
                        </a:cubicBezTo>
                        <a:cubicBezTo>
                          <a:pt x="940781" y="2182"/>
                          <a:pt x="1187091" y="-29722"/>
                          <a:pt x="1509669" y="0"/>
                        </a:cubicBezTo>
                        <a:cubicBezTo>
                          <a:pt x="1832247" y="29722"/>
                          <a:pt x="1696927" y="-5729"/>
                          <a:pt x="1856350" y="0"/>
                        </a:cubicBezTo>
                        <a:cubicBezTo>
                          <a:pt x="2015773" y="5729"/>
                          <a:pt x="2362838" y="18580"/>
                          <a:pt x="2629713" y="0"/>
                        </a:cubicBezTo>
                        <a:cubicBezTo>
                          <a:pt x="2896588" y="-18580"/>
                          <a:pt x="2916568" y="-15594"/>
                          <a:pt x="3083064" y="0"/>
                        </a:cubicBezTo>
                        <a:cubicBezTo>
                          <a:pt x="3249560" y="15594"/>
                          <a:pt x="3587742" y="18829"/>
                          <a:pt x="3963099" y="0"/>
                        </a:cubicBezTo>
                        <a:cubicBezTo>
                          <a:pt x="4338457" y="-18829"/>
                          <a:pt x="4548701" y="-5339"/>
                          <a:pt x="4843133" y="0"/>
                        </a:cubicBezTo>
                        <a:cubicBezTo>
                          <a:pt x="5137565" y="5339"/>
                          <a:pt x="5100794" y="16315"/>
                          <a:pt x="5296484" y="0"/>
                        </a:cubicBezTo>
                        <a:cubicBezTo>
                          <a:pt x="5492174" y="-16315"/>
                          <a:pt x="5824721" y="-21736"/>
                          <a:pt x="5963177" y="0"/>
                        </a:cubicBezTo>
                        <a:cubicBezTo>
                          <a:pt x="6101633" y="21736"/>
                          <a:pt x="6423531" y="9678"/>
                          <a:pt x="6843211" y="0"/>
                        </a:cubicBezTo>
                        <a:cubicBezTo>
                          <a:pt x="7262891" y="-9678"/>
                          <a:pt x="7191208" y="-21684"/>
                          <a:pt x="7296563" y="0"/>
                        </a:cubicBezTo>
                        <a:cubicBezTo>
                          <a:pt x="7401918" y="21684"/>
                          <a:pt x="7653234" y="625"/>
                          <a:pt x="7856584" y="0"/>
                        </a:cubicBezTo>
                        <a:cubicBezTo>
                          <a:pt x="8059934" y="-625"/>
                          <a:pt x="8546320" y="-36091"/>
                          <a:pt x="8736619" y="0"/>
                        </a:cubicBezTo>
                        <a:cubicBezTo>
                          <a:pt x="8926919" y="36091"/>
                          <a:pt x="9017399" y="14863"/>
                          <a:pt x="9296641" y="0"/>
                        </a:cubicBezTo>
                        <a:cubicBezTo>
                          <a:pt x="9575883" y="-14863"/>
                          <a:pt x="9772619" y="-30019"/>
                          <a:pt x="10070004" y="0"/>
                        </a:cubicBezTo>
                        <a:cubicBezTo>
                          <a:pt x="10367389" y="30019"/>
                          <a:pt x="10811762" y="26006"/>
                          <a:pt x="11296719" y="0"/>
                        </a:cubicBezTo>
                        <a:cubicBezTo>
                          <a:pt x="11599970" y="-73087"/>
                          <a:pt x="11925843" y="230244"/>
                          <a:pt x="11926354" y="629635"/>
                        </a:cubicBezTo>
                        <a:cubicBezTo>
                          <a:pt x="11899662" y="919361"/>
                          <a:pt x="11921205" y="1086929"/>
                          <a:pt x="11926354" y="1210932"/>
                        </a:cubicBezTo>
                        <a:cubicBezTo>
                          <a:pt x="11931503" y="1334935"/>
                          <a:pt x="11906081" y="1569474"/>
                          <a:pt x="11926354" y="1792230"/>
                        </a:cubicBezTo>
                        <a:cubicBezTo>
                          <a:pt x="11946627" y="2014986"/>
                          <a:pt x="11935343" y="2097557"/>
                          <a:pt x="11926354" y="2272432"/>
                        </a:cubicBezTo>
                        <a:cubicBezTo>
                          <a:pt x="11917365" y="2447307"/>
                          <a:pt x="11952731" y="2657285"/>
                          <a:pt x="11926354" y="2853729"/>
                        </a:cubicBezTo>
                        <a:cubicBezTo>
                          <a:pt x="11899977" y="3050173"/>
                          <a:pt x="11905841" y="3170537"/>
                          <a:pt x="11926354" y="3485574"/>
                        </a:cubicBezTo>
                        <a:cubicBezTo>
                          <a:pt x="11946867" y="3800612"/>
                          <a:pt x="11917422" y="3786191"/>
                          <a:pt x="11926354" y="3965777"/>
                        </a:cubicBezTo>
                        <a:cubicBezTo>
                          <a:pt x="11935286" y="4145363"/>
                          <a:pt x="11926583" y="4424052"/>
                          <a:pt x="11926354" y="4547074"/>
                        </a:cubicBezTo>
                        <a:cubicBezTo>
                          <a:pt x="11926125" y="4670096"/>
                          <a:pt x="11932749" y="5298590"/>
                          <a:pt x="11926354" y="5684395"/>
                        </a:cubicBezTo>
                        <a:cubicBezTo>
                          <a:pt x="12000141" y="6047101"/>
                          <a:pt x="11599246" y="6365010"/>
                          <a:pt x="11296719" y="6314030"/>
                        </a:cubicBezTo>
                        <a:cubicBezTo>
                          <a:pt x="11042063" y="6317332"/>
                          <a:pt x="11012087" y="6306954"/>
                          <a:pt x="10736697" y="6314030"/>
                        </a:cubicBezTo>
                        <a:cubicBezTo>
                          <a:pt x="10461307" y="6321106"/>
                          <a:pt x="10139987" y="6357203"/>
                          <a:pt x="9856663" y="6314030"/>
                        </a:cubicBezTo>
                        <a:cubicBezTo>
                          <a:pt x="9573339" y="6270857"/>
                          <a:pt x="9389890" y="6334686"/>
                          <a:pt x="9189970" y="6314030"/>
                        </a:cubicBezTo>
                        <a:cubicBezTo>
                          <a:pt x="8990050" y="6293374"/>
                          <a:pt x="8916519" y="6299066"/>
                          <a:pt x="8843290" y="6314030"/>
                        </a:cubicBezTo>
                        <a:cubicBezTo>
                          <a:pt x="8770061" y="6328994"/>
                          <a:pt x="8348926" y="6312000"/>
                          <a:pt x="8176597" y="6314030"/>
                        </a:cubicBezTo>
                        <a:cubicBezTo>
                          <a:pt x="8004268" y="6316060"/>
                          <a:pt x="7668611" y="6270746"/>
                          <a:pt x="7296563" y="6314030"/>
                        </a:cubicBezTo>
                        <a:cubicBezTo>
                          <a:pt x="6924515" y="6357314"/>
                          <a:pt x="6806047" y="6307794"/>
                          <a:pt x="6629870" y="6314030"/>
                        </a:cubicBezTo>
                        <a:cubicBezTo>
                          <a:pt x="6453693" y="6320266"/>
                          <a:pt x="6422678" y="6323312"/>
                          <a:pt x="6283190" y="6314030"/>
                        </a:cubicBezTo>
                        <a:cubicBezTo>
                          <a:pt x="6143702" y="6304748"/>
                          <a:pt x="6014560" y="6300826"/>
                          <a:pt x="5936509" y="6314030"/>
                        </a:cubicBezTo>
                        <a:cubicBezTo>
                          <a:pt x="5858458" y="6327234"/>
                          <a:pt x="5503186" y="6303927"/>
                          <a:pt x="5269817" y="6314030"/>
                        </a:cubicBezTo>
                        <a:cubicBezTo>
                          <a:pt x="5036448" y="6324133"/>
                          <a:pt x="4918320" y="6298521"/>
                          <a:pt x="4603124" y="6314030"/>
                        </a:cubicBezTo>
                        <a:cubicBezTo>
                          <a:pt x="4287928" y="6329539"/>
                          <a:pt x="4387242" y="6317309"/>
                          <a:pt x="4256444" y="6314030"/>
                        </a:cubicBezTo>
                        <a:cubicBezTo>
                          <a:pt x="4125646" y="6310751"/>
                          <a:pt x="3835736" y="6322537"/>
                          <a:pt x="3696422" y="6314030"/>
                        </a:cubicBezTo>
                        <a:cubicBezTo>
                          <a:pt x="3557108" y="6305523"/>
                          <a:pt x="3287254" y="6282580"/>
                          <a:pt x="3029729" y="6314030"/>
                        </a:cubicBezTo>
                        <a:cubicBezTo>
                          <a:pt x="2772204" y="6345480"/>
                          <a:pt x="2772934" y="6317003"/>
                          <a:pt x="2683049" y="6314030"/>
                        </a:cubicBezTo>
                        <a:cubicBezTo>
                          <a:pt x="2593164" y="6311057"/>
                          <a:pt x="2165587" y="6344025"/>
                          <a:pt x="1803014" y="6314030"/>
                        </a:cubicBezTo>
                        <a:cubicBezTo>
                          <a:pt x="1440442" y="6284035"/>
                          <a:pt x="1548504" y="6324358"/>
                          <a:pt x="1349663" y="6314030"/>
                        </a:cubicBezTo>
                        <a:cubicBezTo>
                          <a:pt x="1150822" y="6303702"/>
                          <a:pt x="889000" y="6346973"/>
                          <a:pt x="629635" y="6314030"/>
                        </a:cubicBezTo>
                        <a:cubicBezTo>
                          <a:pt x="245225" y="6251734"/>
                          <a:pt x="48657" y="6047330"/>
                          <a:pt x="0" y="5684395"/>
                        </a:cubicBezTo>
                        <a:cubicBezTo>
                          <a:pt x="-15631" y="5504558"/>
                          <a:pt x="8015" y="5319756"/>
                          <a:pt x="0" y="5204193"/>
                        </a:cubicBezTo>
                        <a:cubicBezTo>
                          <a:pt x="-8015" y="5088630"/>
                          <a:pt x="-9164" y="4823018"/>
                          <a:pt x="0" y="4673443"/>
                        </a:cubicBezTo>
                        <a:cubicBezTo>
                          <a:pt x="9164" y="4523868"/>
                          <a:pt x="-9082" y="4254743"/>
                          <a:pt x="0" y="4092146"/>
                        </a:cubicBezTo>
                        <a:cubicBezTo>
                          <a:pt x="9082" y="3929549"/>
                          <a:pt x="-17372" y="3671829"/>
                          <a:pt x="0" y="3460301"/>
                        </a:cubicBezTo>
                        <a:cubicBezTo>
                          <a:pt x="17372" y="3248774"/>
                          <a:pt x="-21227" y="3169293"/>
                          <a:pt x="0" y="2879003"/>
                        </a:cubicBezTo>
                        <a:cubicBezTo>
                          <a:pt x="21227" y="2588713"/>
                          <a:pt x="-4357" y="2426633"/>
                          <a:pt x="0" y="2297706"/>
                        </a:cubicBezTo>
                        <a:cubicBezTo>
                          <a:pt x="4357" y="2168779"/>
                          <a:pt x="-857" y="1813291"/>
                          <a:pt x="0" y="1615313"/>
                        </a:cubicBezTo>
                        <a:cubicBezTo>
                          <a:pt x="857" y="1417335"/>
                          <a:pt x="25352" y="947489"/>
                          <a:pt x="0" y="62963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2C151D-BF2D-BB35-A7EA-798796E66FD5}"/>
              </a:ext>
            </a:extLst>
          </p:cNvPr>
          <p:cNvGrpSpPr/>
          <p:nvPr/>
        </p:nvGrpSpPr>
        <p:grpSpPr>
          <a:xfrm>
            <a:off x="5223293" y="339226"/>
            <a:ext cx="7591086" cy="4582392"/>
            <a:chOff x="4468091" y="1007917"/>
            <a:chExt cx="7591086" cy="4582392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E9723A5-D892-D791-E1BC-3134394E74B1}"/>
                </a:ext>
              </a:extLst>
            </p:cNvPr>
            <p:cNvSpPr/>
            <p:nvPr/>
          </p:nvSpPr>
          <p:spPr>
            <a:xfrm>
              <a:off x="6280777" y="1007917"/>
              <a:ext cx="4149436" cy="1766455"/>
            </a:xfrm>
            <a:prstGeom prst="triangle">
              <a:avLst>
                <a:gd name="adj" fmla="val 26962"/>
              </a:avLst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text, lamp, light&#10;&#10;Description automatically generated">
              <a:extLst>
                <a:ext uri="{FF2B5EF4-FFF2-40B4-BE49-F238E27FC236}">
                  <a16:creationId xmlns:a16="http://schemas.microsoft.com/office/drawing/2014/main" id="{310EF4E0-501A-B5A5-8342-20964F561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506" y="1083213"/>
              <a:ext cx="3879274" cy="2909455"/>
            </a:xfrm>
            <a:prstGeom prst="rect">
              <a:avLst/>
            </a:prstGeom>
          </p:spPr>
        </p:pic>
        <p:pic>
          <p:nvPicPr>
            <p:cNvPr id="8" name="Picture 7" descr="A red and white lamp&#10;&#10;Description automatically generated with low confidence">
              <a:extLst>
                <a:ext uri="{FF2B5EF4-FFF2-40B4-BE49-F238E27FC236}">
                  <a16:creationId xmlns:a16="http://schemas.microsoft.com/office/drawing/2014/main" id="{4378BF91-1FDE-B5BE-0335-516804C58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400" y="2774372"/>
              <a:ext cx="3082777" cy="2312083"/>
            </a:xfrm>
            <a:prstGeom prst="rect">
              <a:avLst/>
            </a:prstGeom>
          </p:spPr>
        </p:pic>
        <p:pic>
          <p:nvPicPr>
            <p:cNvPr id="10" name="Picture 9" descr="A picture containing lamp, dark, light&#10;&#10;Description automatically generated">
              <a:extLst>
                <a:ext uri="{FF2B5EF4-FFF2-40B4-BE49-F238E27FC236}">
                  <a16:creationId xmlns:a16="http://schemas.microsoft.com/office/drawing/2014/main" id="{AB2A4DFD-BF04-1D9C-A5B2-A3F2EFC57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091" y="2774372"/>
              <a:ext cx="3754583" cy="2815937"/>
            </a:xfrm>
            <a:prstGeom prst="rect">
              <a:avLst/>
            </a:prstGeom>
          </p:spPr>
        </p:pic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2B6D40A-929E-79CB-AF3E-805FA7AE2C39}"/>
              </a:ext>
            </a:extLst>
          </p:cNvPr>
          <p:cNvSpPr/>
          <p:nvPr/>
        </p:nvSpPr>
        <p:spPr>
          <a:xfrm>
            <a:off x="851949" y="737754"/>
            <a:ext cx="5143498" cy="1367927"/>
          </a:xfrm>
          <a:custGeom>
            <a:avLst/>
            <a:gdLst>
              <a:gd name="connsiteX0" fmla="*/ 0 w 5143498"/>
              <a:gd name="connsiteY0" fmla="*/ 227992 h 1367927"/>
              <a:gd name="connsiteX1" fmla="*/ 449806 w 5143498"/>
              <a:gd name="connsiteY1" fmla="*/ 0 h 1367927"/>
              <a:gd name="connsiteX2" fmla="*/ 857249 w 5143498"/>
              <a:gd name="connsiteY2" fmla="*/ 0 h 1367927"/>
              <a:gd name="connsiteX3" fmla="*/ 857249 w 5143498"/>
              <a:gd name="connsiteY3" fmla="*/ 0 h 1367927"/>
              <a:gd name="connsiteX4" fmla="*/ 1500187 w 5143498"/>
              <a:gd name="connsiteY4" fmla="*/ 0 h 1367927"/>
              <a:gd name="connsiteX5" fmla="*/ 2143124 w 5143498"/>
              <a:gd name="connsiteY5" fmla="*/ 0 h 1367927"/>
              <a:gd name="connsiteX6" fmla="*/ 2729754 w 5143498"/>
              <a:gd name="connsiteY6" fmla="*/ 0 h 1367927"/>
              <a:gd name="connsiteX7" fmla="*/ 3418408 w 5143498"/>
              <a:gd name="connsiteY7" fmla="*/ 0 h 1367927"/>
              <a:gd name="connsiteX8" fmla="*/ 3979532 w 5143498"/>
              <a:gd name="connsiteY8" fmla="*/ 0 h 1367927"/>
              <a:gd name="connsiteX9" fmla="*/ 4693691 w 5143498"/>
              <a:gd name="connsiteY9" fmla="*/ 0 h 1367927"/>
              <a:gd name="connsiteX10" fmla="*/ 5143498 w 5143498"/>
              <a:gd name="connsiteY10" fmla="*/ 227992 h 1367927"/>
              <a:gd name="connsiteX11" fmla="*/ 5143498 w 5143498"/>
              <a:gd name="connsiteY11" fmla="*/ 501575 h 1367927"/>
              <a:gd name="connsiteX12" fmla="*/ 5143498 w 5143498"/>
              <a:gd name="connsiteY12" fmla="*/ 797957 h 1367927"/>
              <a:gd name="connsiteX13" fmla="*/ 5143498 w 5143498"/>
              <a:gd name="connsiteY13" fmla="*/ 797957 h 1367927"/>
              <a:gd name="connsiteX14" fmla="*/ 5143498 w 5143498"/>
              <a:gd name="connsiteY14" fmla="*/ 1139939 h 1367927"/>
              <a:gd name="connsiteX15" fmla="*/ 5143498 w 5143498"/>
              <a:gd name="connsiteY15" fmla="*/ 1139934 h 1367927"/>
              <a:gd name="connsiteX16" fmla="*/ 4693691 w 5143498"/>
              <a:gd name="connsiteY16" fmla="*/ 1367927 h 1367927"/>
              <a:gd name="connsiteX17" fmla="*/ 4056049 w 5143498"/>
              <a:gd name="connsiteY17" fmla="*/ 1367927 h 1367927"/>
              <a:gd name="connsiteX18" fmla="*/ 3469419 w 5143498"/>
              <a:gd name="connsiteY18" fmla="*/ 1367927 h 1367927"/>
              <a:gd name="connsiteX19" fmla="*/ 2908295 w 5143498"/>
              <a:gd name="connsiteY19" fmla="*/ 1367927 h 1367927"/>
              <a:gd name="connsiteX20" fmla="*/ 2143124 w 5143498"/>
              <a:gd name="connsiteY20" fmla="*/ 1367927 h 1367927"/>
              <a:gd name="connsiteX21" fmla="*/ 1510739 w 5143498"/>
              <a:gd name="connsiteY21" fmla="*/ 1450474 h 1367927"/>
              <a:gd name="connsiteX22" fmla="*/ 878354 w 5143498"/>
              <a:gd name="connsiteY22" fmla="*/ 1533022 h 1367927"/>
              <a:gd name="connsiteX23" fmla="*/ 857249 w 5143498"/>
              <a:gd name="connsiteY23" fmla="*/ 1367927 h 1367927"/>
              <a:gd name="connsiteX24" fmla="*/ 449806 w 5143498"/>
              <a:gd name="connsiteY24" fmla="*/ 1367927 h 1367927"/>
              <a:gd name="connsiteX25" fmla="*/ 0 w 5143498"/>
              <a:gd name="connsiteY25" fmla="*/ 1139934 h 1367927"/>
              <a:gd name="connsiteX26" fmla="*/ 0 w 5143498"/>
              <a:gd name="connsiteY26" fmla="*/ 1139939 h 1367927"/>
              <a:gd name="connsiteX27" fmla="*/ 0 w 5143498"/>
              <a:gd name="connsiteY27" fmla="*/ 797957 h 1367927"/>
              <a:gd name="connsiteX28" fmla="*/ 0 w 5143498"/>
              <a:gd name="connsiteY28" fmla="*/ 797957 h 1367927"/>
              <a:gd name="connsiteX29" fmla="*/ 0 w 5143498"/>
              <a:gd name="connsiteY29" fmla="*/ 518674 h 1367927"/>
              <a:gd name="connsiteX30" fmla="*/ 0 w 5143498"/>
              <a:gd name="connsiteY30" fmla="*/ 227992 h 1367927"/>
              <a:gd name="connsiteX0" fmla="*/ 0 w 5143498"/>
              <a:gd name="connsiteY0" fmla="*/ 227992 h 1367927"/>
              <a:gd name="connsiteX1" fmla="*/ 449806 w 5143498"/>
              <a:gd name="connsiteY1" fmla="*/ 0 h 1367927"/>
              <a:gd name="connsiteX2" fmla="*/ 857249 w 5143498"/>
              <a:gd name="connsiteY2" fmla="*/ 0 h 1367927"/>
              <a:gd name="connsiteX3" fmla="*/ 857249 w 5143498"/>
              <a:gd name="connsiteY3" fmla="*/ 0 h 1367927"/>
              <a:gd name="connsiteX4" fmla="*/ 1474470 w 5143498"/>
              <a:gd name="connsiteY4" fmla="*/ 0 h 1367927"/>
              <a:gd name="connsiteX5" fmla="*/ 2143124 w 5143498"/>
              <a:gd name="connsiteY5" fmla="*/ 0 h 1367927"/>
              <a:gd name="connsiteX6" fmla="*/ 2755260 w 5143498"/>
              <a:gd name="connsiteY6" fmla="*/ 0 h 1367927"/>
              <a:gd name="connsiteX7" fmla="*/ 3341890 w 5143498"/>
              <a:gd name="connsiteY7" fmla="*/ 0 h 1367927"/>
              <a:gd name="connsiteX8" fmla="*/ 3979532 w 5143498"/>
              <a:gd name="connsiteY8" fmla="*/ 0 h 1367927"/>
              <a:gd name="connsiteX9" fmla="*/ 4693691 w 5143498"/>
              <a:gd name="connsiteY9" fmla="*/ 0 h 1367927"/>
              <a:gd name="connsiteX10" fmla="*/ 5143498 w 5143498"/>
              <a:gd name="connsiteY10" fmla="*/ 227992 h 1367927"/>
              <a:gd name="connsiteX11" fmla="*/ 5143498 w 5143498"/>
              <a:gd name="connsiteY11" fmla="*/ 501575 h 1367927"/>
              <a:gd name="connsiteX12" fmla="*/ 5143498 w 5143498"/>
              <a:gd name="connsiteY12" fmla="*/ 797957 h 1367927"/>
              <a:gd name="connsiteX13" fmla="*/ 5143498 w 5143498"/>
              <a:gd name="connsiteY13" fmla="*/ 797957 h 1367927"/>
              <a:gd name="connsiteX14" fmla="*/ 5143498 w 5143498"/>
              <a:gd name="connsiteY14" fmla="*/ 1139939 h 1367927"/>
              <a:gd name="connsiteX15" fmla="*/ 5143498 w 5143498"/>
              <a:gd name="connsiteY15" fmla="*/ 1139934 h 1367927"/>
              <a:gd name="connsiteX16" fmla="*/ 4693691 w 5143498"/>
              <a:gd name="connsiteY16" fmla="*/ 1367927 h 1367927"/>
              <a:gd name="connsiteX17" fmla="*/ 4107061 w 5143498"/>
              <a:gd name="connsiteY17" fmla="*/ 1367927 h 1367927"/>
              <a:gd name="connsiteX18" fmla="*/ 3469419 w 5143498"/>
              <a:gd name="connsiteY18" fmla="*/ 1367927 h 1367927"/>
              <a:gd name="connsiteX19" fmla="*/ 2857283 w 5143498"/>
              <a:gd name="connsiteY19" fmla="*/ 1367927 h 1367927"/>
              <a:gd name="connsiteX20" fmla="*/ 2143124 w 5143498"/>
              <a:gd name="connsiteY20" fmla="*/ 1367927 h 1367927"/>
              <a:gd name="connsiteX21" fmla="*/ 1510739 w 5143498"/>
              <a:gd name="connsiteY21" fmla="*/ 1450474 h 1367927"/>
              <a:gd name="connsiteX22" fmla="*/ 878354 w 5143498"/>
              <a:gd name="connsiteY22" fmla="*/ 1533022 h 1367927"/>
              <a:gd name="connsiteX23" fmla="*/ 857249 w 5143498"/>
              <a:gd name="connsiteY23" fmla="*/ 1367927 h 1367927"/>
              <a:gd name="connsiteX24" fmla="*/ 449806 w 5143498"/>
              <a:gd name="connsiteY24" fmla="*/ 1367927 h 1367927"/>
              <a:gd name="connsiteX25" fmla="*/ 0 w 5143498"/>
              <a:gd name="connsiteY25" fmla="*/ 1139934 h 1367927"/>
              <a:gd name="connsiteX26" fmla="*/ 0 w 5143498"/>
              <a:gd name="connsiteY26" fmla="*/ 1139939 h 1367927"/>
              <a:gd name="connsiteX27" fmla="*/ 0 w 5143498"/>
              <a:gd name="connsiteY27" fmla="*/ 797957 h 1367927"/>
              <a:gd name="connsiteX28" fmla="*/ 0 w 5143498"/>
              <a:gd name="connsiteY28" fmla="*/ 797957 h 1367927"/>
              <a:gd name="connsiteX29" fmla="*/ 0 w 5143498"/>
              <a:gd name="connsiteY29" fmla="*/ 501575 h 1367927"/>
              <a:gd name="connsiteX30" fmla="*/ 0 w 5143498"/>
              <a:gd name="connsiteY30" fmla="*/ 227992 h 1367927"/>
              <a:gd name="connsiteX0" fmla="*/ 0 w 5143498"/>
              <a:gd name="connsiteY0" fmla="*/ 227992 h 1367927"/>
              <a:gd name="connsiteX1" fmla="*/ 449806 w 5143498"/>
              <a:gd name="connsiteY1" fmla="*/ 0 h 1367927"/>
              <a:gd name="connsiteX2" fmla="*/ 857249 w 5143498"/>
              <a:gd name="connsiteY2" fmla="*/ 0 h 1367927"/>
              <a:gd name="connsiteX3" fmla="*/ 857249 w 5143498"/>
              <a:gd name="connsiteY3" fmla="*/ 0 h 1367927"/>
              <a:gd name="connsiteX4" fmla="*/ 1500187 w 5143498"/>
              <a:gd name="connsiteY4" fmla="*/ 0 h 1367927"/>
              <a:gd name="connsiteX5" fmla="*/ 2143124 w 5143498"/>
              <a:gd name="connsiteY5" fmla="*/ 0 h 1367927"/>
              <a:gd name="connsiteX6" fmla="*/ 2729754 w 5143498"/>
              <a:gd name="connsiteY6" fmla="*/ 0 h 1367927"/>
              <a:gd name="connsiteX7" fmla="*/ 3418408 w 5143498"/>
              <a:gd name="connsiteY7" fmla="*/ 0 h 1367927"/>
              <a:gd name="connsiteX8" fmla="*/ 3979532 w 5143498"/>
              <a:gd name="connsiteY8" fmla="*/ 0 h 1367927"/>
              <a:gd name="connsiteX9" fmla="*/ 4693691 w 5143498"/>
              <a:gd name="connsiteY9" fmla="*/ 0 h 1367927"/>
              <a:gd name="connsiteX10" fmla="*/ 5143498 w 5143498"/>
              <a:gd name="connsiteY10" fmla="*/ 227992 h 1367927"/>
              <a:gd name="connsiteX11" fmla="*/ 5143498 w 5143498"/>
              <a:gd name="connsiteY11" fmla="*/ 501575 h 1367927"/>
              <a:gd name="connsiteX12" fmla="*/ 5143498 w 5143498"/>
              <a:gd name="connsiteY12" fmla="*/ 797957 h 1367927"/>
              <a:gd name="connsiteX13" fmla="*/ 5143498 w 5143498"/>
              <a:gd name="connsiteY13" fmla="*/ 797957 h 1367927"/>
              <a:gd name="connsiteX14" fmla="*/ 5143498 w 5143498"/>
              <a:gd name="connsiteY14" fmla="*/ 1139939 h 1367927"/>
              <a:gd name="connsiteX15" fmla="*/ 5143498 w 5143498"/>
              <a:gd name="connsiteY15" fmla="*/ 1139934 h 1367927"/>
              <a:gd name="connsiteX16" fmla="*/ 4693691 w 5143498"/>
              <a:gd name="connsiteY16" fmla="*/ 1367927 h 1367927"/>
              <a:gd name="connsiteX17" fmla="*/ 4056049 w 5143498"/>
              <a:gd name="connsiteY17" fmla="*/ 1367927 h 1367927"/>
              <a:gd name="connsiteX18" fmla="*/ 3469419 w 5143498"/>
              <a:gd name="connsiteY18" fmla="*/ 1367927 h 1367927"/>
              <a:gd name="connsiteX19" fmla="*/ 2908295 w 5143498"/>
              <a:gd name="connsiteY19" fmla="*/ 1367927 h 1367927"/>
              <a:gd name="connsiteX20" fmla="*/ 2143124 w 5143498"/>
              <a:gd name="connsiteY20" fmla="*/ 1367927 h 1367927"/>
              <a:gd name="connsiteX21" fmla="*/ 1510739 w 5143498"/>
              <a:gd name="connsiteY21" fmla="*/ 1450474 h 1367927"/>
              <a:gd name="connsiteX22" fmla="*/ 878354 w 5143498"/>
              <a:gd name="connsiteY22" fmla="*/ 1533022 h 1367927"/>
              <a:gd name="connsiteX23" fmla="*/ 857249 w 5143498"/>
              <a:gd name="connsiteY23" fmla="*/ 1367927 h 1367927"/>
              <a:gd name="connsiteX24" fmla="*/ 449806 w 5143498"/>
              <a:gd name="connsiteY24" fmla="*/ 1367927 h 1367927"/>
              <a:gd name="connsiteX25" fmla="*/ 0 w 5143498"/>
              <a:gd name="connsiteY25" fmla="*/ 1139934 h 1367927"/>
              <a:gd name="connsiteX26" fmla="*/ 0 w 5143498"/>
              <a:gd name="connsiteY26" fmla="*/ 1139939 h 1367927"/>
              <a:gd name="connsiteX27" fmla="*/ 0 w 5143498"/>
              <a:gd name="connsiteY27" fmla="*/ 797957 h 1367927"/>
              <a:gd name="connsiteX28" fmla="*/ 0 w 5143498"/>
              <a:gd name="connsiteY28" fmla="*/ 797957 h 1367927"/>
              <a:gd name="connsiteX29" fmla="*/ 0 w 5143498"/>
              <a:gd name="connsiteY29" fmla="*/ 518674 h 1367927"/>
              <a:gd name="connsiteX30" fmla="*/ 0 w 5143498"/>
              <a:gd name="connsiteY30" fmla="*/ 227992 h 13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43498" h="1367927" fill="none" extrusionOk="0">
                <a:moveTo>
                  <a:pt x="0" y="227992"/>
                </a:moveTo>
                <a:cubicBezTo>
                  <a:pt x="40769" y="142689"/>
                  <a:pt x="142069" y="27894"/>
                  <a:pt x="449806" y="0"/>
                </a:cubicBezTo>
                <a:cubicBezTo>
                  <a:pt x="580938" y="-8571"/>
                  <a:pt x="773997" y="892"/>
                  <a:pt x="857249" y="0"/>
                </a:cubicBezTo>
                <a:lnTo>
                  <a:pt x="857249" y="0"/>
                </a:lnTo>
                <a:cubicBezTo>
                  <a:pt x="981691" y="-37978"/>
                  <a:pt x="1350456" y="40696"/>
                  <a:pt x="1500187" y="0"/>
                </a:cubicBezTo>
                <a:cubicBezTo>
                  <a:pt x="1662526" y="-29775"/>
                  <a:pt x="1936636" y="43310"/>
                  <a:pt x="2143124" y="0"/>
                </a:cubicBezTo>
                <a:cubicBezTo>
                  <a:pt x="2388749" y="15192"/>
                  <a:pt x="2465014" y="-16298"/>
                  <a:pt x="2729754" y="0"/>
                </a:cubicBezTo>
                <a:cubicBezTo>
                  <a:pt x="2954553" y="26756"/>
                  <a:pt x="3167628" y="-41146"/>
                  <a:pt x="3418408" y="0"/>
                </a:cubicBezTo>
                <a:cubicBezTo>
                  <a:pt x="3709177" y="-25487"/>
                  <a:pt x="3844764" y="2762"/>
                  <a:pt x="3979532" y="0"/>
                </a:cubicBezTo>
                <a:cubicBezTo>
                  <a:pt x="4131851" y="-54584"/>
                  <a:pt x="4476518" y="-5370"/>
                  <a:pt x="4693691" y="0"/>
                </a:cubicBezTo>
                <a:cubicBezTo>
                  <a:pt x="5029124" y="-508"/>
                  <a:pt x="5170628" y="104208"/>
                  <a:pt x="5143498" y="227992"/>
                </a:cubicBezTo>
                <a:cubicBezTo>
                  <a:pt x="5113688" y="334452"/>
                  <a:pt x="5124542" y="447502"/>
                  <a:pt x="5143498" y="501575"/>
                </a:cubicBezTo>
                <a:cubicBezTo>
                  <a:pt x="5142946" y="533826"/>
                  <a:pt x="5145957" y="642458"/>
                  <a:pt x="5143498" y="797957"/>
                </a:cubicBezTo>
                <a:lnTo>
                  <a:pt x="5143498" y="797957"/>
                </a:lnTo>
                <a:cubicBezTo>
                  <a:pt x="5166672" y="881400"/>
                  <a:pt x="5166366" y="1042878"/>
                  <a:pt x="5143498" y="1139939"/>
                </a:cubicBezTo>
                <a:lnTo>
                  <a:pt x="5143498" y="1139934"/>
                </a:lnTo>
                <a:cubicBezTo>
                  <a:pt x="5154970" y="1205861"/>
                  <a:pt x="4914207" y="1366977"/>
                  <a:pt x="4693691" y="1367927"/>
                </a:cubicBezTo>
                <a:cubicBezTo>
                  <a:pt x="4396930" y="1385664"/>
                  <a:pt x="4274202" y="1376305"/>
                  <a:pt x="4056049" y="1367927"/>
                </a:cubicBezTo>
                <a:cubicBezTo>
                  <a:pt x="3910178" y="1371515"/>
                  <a:pt x="3617087" y="1380740"/>
                  <a:pt x="3469419" y="1367927"/>
                </a:cubicBezTo>
                <a:cubicBezTo>
                  <a:pt x="3319508" y="1343073"/>
                  <a:pt x="3139890" y="1379049"/>
                  <a:pt x="2908295" y="1367927"/>
                </a:cubicBezTo>
                <a:cubicBezTo>
                  <a:pt x="2624009" y="1332099"/>
                  <a:pt x="2362378" y="1302110"/>
                  <a:pt x="2143124" y="1367927"/>
                </a:cubicBezTo>
                <a:cubicBezTo>
                  <a:pt x="1989517" y="1379945"/>
                  <a:pt x="1692052" y="1416578"/>
                  <a:pt x="1510739" y="1450474"/>
                </a:cubicBezTo>
                <a:cubicBezTo>
                  <a:pt x="1260948" y="1449803"/>
                  <a:pt x="1168336" y="1474837"/>
                  <a:pt x="878354" y="1533022"/>
                </a:cubicBezTo>
                <a:cubicBezTo>
                  <a:pt x="869758" y="1481118"/>
                  <a:pt x="875427" y="1437809"/>
                  <a:pt x="857249" y="1367927"/>
                </a:cubicBezTo>
                <a:cubicBezTo>
                  <a:pt x="760875" y="1366678"/>
                  <a:pt x="653688" y="1368404"/>
                  <a:pt x="449806" y="1367927"/>
                </a:cubicBezTo>
                <a:cubicBezTo>
                  <a:pt x="282679" y="1382511"/>
                  <a:pt x="28733" y="1281634"/>
                  <a:pt x="0" y="1139934"/>
                </a:cubicBezTo>
                <a:lnTo>
                  <a:pt x="0" y="1139939"/>
                </a:lnTo>
                <a:cubicBezTo>
                  <a:pt x="39294" y="1003760"/>
                  <a:pt x="22074" y="895851"/>
                  <a:pt x="0" y="797957"/>
                </a:cubicBezTo>
                <a:lnTo>
                  <a:pt x="0" y="797957"/>
                </a:lnTo>
                <a:cubicBezTo>
                  <a:pt x="6241" y="647305"/>
                  <a:pt x="-30821" y="605759"/>
                  <a:pt x="0" y="518674"/>
                </a:cubicBezTo>
                <a:cubicBezTo>
                  <a:pt x="18910" y="440510"/>
                  <a:pt x="14665" y="320618"/>
                  <a:pt x="0" y="227992"/>
                </a:cubicBezTo>
                <a:close/>
              </a:path>
              <a:path w="5143498" h="1367927" stroke="0" extrusionOk="0">
                <a:moveTo>
                  <a:pt x="0" y="227992"/>
                </a:moveTo>
                <a:cubicBezTo>
                  <a:pt x="47672" y="90610"/>
                  <a:pt x="141115" y="26563"/>
                  <a:pt x="449806" y="0"/>
                </a:cubicBezTo>
                <a:cubicBezTo>
                  <a:pt x="646747" y="10955"/>
                  <a:pt x="680736" y="-1875"/>
                  <a:pt x="857249" y="0"/>
                </a:cubicBezTo>
                <a:lnTo>
                  <a:pt x="857249" y="0"/>
                </a:lnTo>
                <a:cubicBezTo>
                  <a:pt x="1151443" y="5445"/>
                  <a:pt x="1262803" y="-32220"/>
                  <a:pt x="1474470" y="0"/>
                </a:cubicBezTo>
                <a:cubicBezTo>
                  <a:pt x="1541249" y="-32276"/>
                  <a:pt x="1815944" y="-13295"/>
                  <a:pt x="2143124" y="0"/>
                </a:cubicBezTo>
                <a:cubicBezTo>
                  <a:pt x="2308636" y="1968"/>
                  <a:pt x="2629049" y="4545"/>
                  <a:pt x="2755260" y="0"/>
                </a:cubicBezTo>
                <a:cubicBezTo>
                  <a:pt x="2911608" y="-42361"/>
                  <a:pt x="3132718" y="7923"/>
                  <a:pt x="3341890" y="0"/>
                </a:cubicBezTo>
                <a:cubicBezTo>
                  <a:pt x="3587121" y="33959"/>
                  <a:pt x="3813558" y="24701"/>
                  <a:pt x="3979532" y="0"/>
                </a:cubicBezTo>
                <a:cubicBezTo>
                  <a:pt x="4120055" y="8770"/>
                  <a:pt x="4531585" y="-40811"/>
                  <a:pt x="4693691" y="0"/>
                </a:cubicBezTo>
                <a:cubicBezTo>
                  <a:pt x="4933433" y="-18638"/>
                  <a:pt x="5160984" y="38783"/>
                  <a:pt x="5143498" y="227992"/>
                </a:cubicBezTo>
                <a:cubicBezTo>
                  <a:pt x="5158333" y="285785"/>
                  <a:pt x="5157461" y="405448"/>
                  <a:pt x="5143498" y="501575"/>
                </a:cubicBezTo>
                <a:cubicBezTo>
                  <a:pt x="5111451" y="600388"/>
                  <a:pt x="5138832" y="726071"/>
                  <a:pt x="5143498" y="797957"/>
                </a:cubicBezTo>
                <a:lnTo>
                  <a:pt x="5143498" y="797957"/>
                </a:lnTo>
                <a:cubicBezTo>
                  <a:pt x="5171212" y="969455"/>
                  <a:pt x="5151514" y="1011430"/>
                  <a:pt x="5143498" y="1139939"/>
                </a:cubicBezTo>
                <a:lnTo>
                  <a:pt x="5143498" y="1139934"/>
                </a:lnTo>
                <a:cubicBezTo>
                  <a:pt x="5137679" y="1242218"/>
                  <a:pt x="4892297" y="1393705"/>
                  <a:pt x="4693691" y="1367927"/>
                </a:cubicBezTo>
                <a:cubicBezTo>
                  <a:pt x="4527278" y="1422335"/>
                  <a:pt x="4339129" y="1406919"/>
                  <a:pt x="4107061" y="1367927"/>
                </a:cubicBezTo>
                <a:cubicBezTo>
                  <a:pt x="3869481" y="1323962"/>
                  <a:pt x="3623561" y="1354890"/>
                  <a:pt x="3469419" y="1367927"/>
                </a:cubicBezTo>
                <a:cubicBezTo>
                  <a:pt x="3271908" y="1335797"/>
                  <a:pt x="3124985" y="1344650"/>
                  <a:pt x="2857283" y="1367927"/>
                </a:cubicBezTo>
                <a:cubicBezTo>
                  <a:pt x="2659928" y="1328497"/>
                  <a:pt x="2512067" y="1368874"/>
                  <a:pt x="2143124" y="1367927"/>
                </a:cubicBezTo>
                <a:cubicBezTo>
                  <a:pt x="1864872" y="1448901"/>
                  <a:pt x="1709828" y="1440696"/>
                  <a:pt x="1510739" y="1450474"/>
                </a:cubicBezTo>
                <a:cubicBezTo>
                  <a:pt x="1276337" y="1499552"/>
                  <a:pt x="1059379" y="1489980"/>
                  <a:pt x="878354" y="1533022"/>
                </a:cubicBezTo>
                <a:cubicBezTo>
                  <a:pt x="852626" y="1463041"/>
                  <a:pt x="854750" y="1424109"/>
                  <a:pt x="857249" y="1367927"/>
                </a:cubicBezTo>
                <a:cubicBezTo>
                  <a:pt x="685920" y="1367554"/>
                  <a:pt x="610176" y="1387585"/>
                  <a:pt x="449806" y="1367927"/>
                </a:cubicBezTo>
                <a:cubicBezTo>
                  <a:pt x="225006" y="1434607"/>
                  <a:pt x="-14645" y="1269951"/>
                  <a:pt x="0" y="1139934"/>
                </a:cubicBezTo>
                <a:lnTo>
                  <a:pt x="0" y="1139939"/>
                </a:lnTo>
                <a:cubicBezTo>
                  <a:pt x="-27814" y="975095"/>
                  <a:pt x="17759" y="931007"/>
                  <a:pt x="0" y="797957"/>
                </a:cubicBezTo>
                <a:lnTo>
                  <a:pt x="0" y="797957"/>
                </a:lnTo>
                <a:cubicBezTo>
                  <a:pt x="7199" y="703976"/>
                  <a:pt x="804" y="554130"/>
                  <a:pt x="0" y="501575"/>
                </a:cubicBezTo>
                <a:cubicBezTo>
                  <a:pt x="30073" y="429799"/>
                  <a:pt x="-23659" y="310064"/>
                  <a:pt x="0" y="227992"/>
                </a:cubicBezTo>
                <a:close/>
              </a:path>
              <a:path w="5143498" h="1367927" fill="none" stroke="0" extrusionOk="0">
                <a:moveTo>
                  <a:pt x="0" y="227992"/>
                </a:moveTo>
                <a:cubicBezTo>
                  <a:pt x="34254" y="137789"/>
                  <a:pt x="111210" y="-15694"/>
                  <a:pt x="449806" y="0"/>
                </a:cubicBezTo>
                <a:cubicBezTo>
                  <a:pt x="566663" y="-7299"/>
                  <a:pt x="766412" y="7770"/>
                  <a:pt x="857249" y="0"/>
                </a:cubicBezTo>
                <a:lnTo>
                  <a:pt x="857249" y="0"/>
                </a:lnTo>
                <a:cubicBezTo>
                  <a:pt x="1021183" y="13663"/>
                  <a:pt x="1339963" y="-7636"/>
                  <a:pt x="1500187" y="0"/>
                </a:cubicBezTo>
                <a:cubicBezTo>
                  <a:pt x="1646047" y="24379"/>
                  <a:pt x="1930018" y="-80916"/>
                  <a:pt x="2143124" y="0"/>
                </a:cubicBezTo>
                <a:cubicBezTo>
                  <a:pt x="2397989" y="30884"/>
                  <a:pt x="2575023" y="3916"/>
                  <a:pt x="2729754" y="0"/>
                </a:cubicBezTo>
                <a:cubicBezTo>
                  <a:pt x="2964876" y="12411"/>
                  <a:pt x="3136538" y="40588"/>
                  <a:pt x="3418408" y="0"/>
                </a:cubicBezTo>
                <a:cubicBezTo>
                  <a:pt x="3734484" y="-132"/>
                  <a:pt x="3832797" y="-20680"/>
                  <a:pt x="3979532" y="0"/>
                </a:cubicBezTo>
                <a:cubicBezTo>
                  <a:pt x="4136749" y="-392"/>
                  <a:pt x="4439276" y="5941"/>
                  <a:pt x="4693691" y="0"/>
                </a:cubicBezTo>
                <a:cubicBezTo>
                  <a:pt x="5018365" y="-31520"/>
                  <a:pt x="5170449" y="115760"/>
                  <a:pt x="5143498" y="227992"/>
                </a:cubicBezTo>
                <a:cubicBezTo>
                  <a:pt x="5126917" y="328576"/>
                  <a:pt x="5140257" y="429993"/>
                  <a:pt x="5143498" y="501575"/>
                </a:cubicBezTo>
                <a:cubicBezTo>
                  <a:pt x="5149266" y="549418"/>
                  <a:pt x="5183684" y="654230"/>
                  <a:pt x="5143498" y="797957"/>
                </a:cubicBezTo>
                <a:lnTo>
                  <a:pt x="5143498" y="797957"/>
                </a:lnTo>
                <a:cubicBezTo>
                  <a:pt x="5150603" y="891759"/>
                  <a:pt x="5167457" y="1042119"/>
                  <a:pt x="5143498" y="1139939"/>
                </a:cubicBezTo>
                <a:lnTo>
                  <a:pt x="5143498" y="1139934"/>
                </a:lnTo>
                <a:cubicBezTo>
                  <a:pt x="5116380" y="1233320"/>
                  <a:pt x="4999490" y="1347996"/>
                  <a:pt x="4693691" y="1367927"/>
                </a:cubicBezTo>
                <a:cubicBezTo>
                  <a:pt x="4420439" y="1319865"/>
                  <a:pt x="4237880" y="1374496"/>
                  <a:pt x="4056049" y="1367927"/>
                </a:cubicBezTo>
                <a:cubicBezTo>
                  <a:pt x="3887495" y="1358770"/>
                  <a:pt x="3584464" y="1393205"/>
                  <a:pt x="3469419" y="1367927"/>
                </a:cubicBezTo>
                <a:cubicBezTo>
                  <a:pt x="3345942" y="1379468"/>
                  <a:pt x="3190695" y="1367292"/>
                  <a:pt x="2908295" y="1367927"/>
                </a:cubicBezTo>
                <a:cubicBezTo>
                  <a:pt x="2612614" y="1397514"/>
                  <a:pt x="2356955" y="1357786"/>
                  <a:pt x="2143124" y="1367927"/>
                </a:cubicBezTo>
                <a:cubicBezTo>
                  <a:pt x="1977352" y="1432733"/>
                  <a:pt x="1807365" y="1437118"/>
                  <a:pt x="1510739" y="1450474"/>
                </a:cubicBezTo>
                <a:cubicBezTo>
                  <a:pt x="1271705" y="1476204"/>
                  <a:pt x="1191640" y="1499723"/>
                  <a:pt x="878354" y="1533022"/>
                </a:cubicBezTo>
                <a:cubicBezTo>
                  <a:pt x="863066" y="1476893"/>
                  <a:pt x="864217" y="1437552"/>
                  <a:pt x="857249" y="1367927"/>
                </a:cubicBezTo>
                <a:cubicBezTo>
                  <a:pt x="775633" y="1407427"/>
                  <a:pt x="642729" y="1348808"/>
                  <a:pt x="449806" y="1367927"/>
                </a:cubicBezTo>
                <a:cubicBezTo>
                  <a:pt x="292260" y="1337189"/>
                  <a:pt x="-27523" y="1254896"/>
                  <a:pt x="0" y="1139934"/>
                </a:cubicBezTo>
                <a:lnTo>
                  <a:pt x="0" y="1139939"/>
                </a:lnTo>
                <a:cubicBezTo>
                  <a:pt x="28843" y="979864"/>
                  <a:pt x="45878" y="903738"/>
                  <a:pt x="0" y="797957"/>
                </a:cubicBezTo>
                <a:lnTo>
                  <a:pt x="0" y="797957"/>
                </a:lnTo>
                <a:cubicBezTo>
                  <a:pt x="5661" y="675522"/>
                  <a:pt x="-13447" y="611528"/>
                  <a:pt x="0" y="518674"/>
                </a:cubicBezTo>
                <a:cubicBezTo>
                  <a:pt x="-2022" y="439169"/>
                  <a:pt x="10317" y="323875"/>
                  <a:pt x="0" y="227992"/>
                </a:cubicBezTo>
                <a:close/>
              </a:path>
              <a:path w="5143498" h="1367927" fill="none" stroke="0" extrusionOk="0">
                <a:moveTo>
                  <a:pt x="0" y="227992"/>
                </a:moveTo>
                <a:cubicBezTo>
                  <a:pt x="51955" y="150464"/>
                  <a:pt x="84729" y="6676"/>
                  <a:pt x="449806" y="0"/>
                </a:cubicBezTo>
                <a:cubicBezTo>
                  <a:pt x="570168" y="-13644"/>
                  <a:pt x="768137" y="22503"/>
                  <a:pt x="857249" y="0"/>
                </a:cubicBezTo>
                <a:lnTo>
                  <a:pt x="857249" y="0"/>
                </a:lnTo>
                <a:cubicBezTo>
                  <a:pt x="985523" y="-25595"/>
                  <a:pt x="1370913" y="-12037"/>
                  <a:pt x="1500187" y="0"/>
                </a:cubicBezTo>
                <a:cubicBezTo>
                  <a:pt x="1650689" y="36966"/>
                  <a:pt x="1947143" y="-21731"/>
                  <a:pt x="2143124" y="0"/>
                </a:cubicBezTo>
                <a:cubicBezTo>
                  <a:pt x="2380489" y="12588"/>
                  <a:pt x="2458057" y="-15275"/>
                  <a:pt x="2729754" y="0"/>
                </a:cubicBezTo>
                <a:cubicBezTo>
                  <a:pt x="2984878" y="-31579"/>
                  <a:pt x="3152844" y="-18225"/>
                  <a:pt x="3418408" y="0"/>
                </a:cubicBezTo>
                <a:cubicBezTo>
                  <a:pt x="3708898" y="-40203"/>
                  <a:pt x="3859767" y="-3177"/>
                  <a:pt x="3979532" y="0"/>
                </a:cubicBezTo>
                <a:cubicBezTo>
                  <a:pt x="4109517" y="-65248"/>
                  <a:pt x="4442651" y="-27024"/>
                  <a:pt x="4693691" y="0"/>
                </a:cubicBezTo>
                <a:cubicBezTo>
                  <a:pt x="5008264" y="-15434"/>
                  <a:pt x="5138735" y="100745"/>
                  <a:pt x="5143498" y="227992"/>
                </a:cubicBezTo>
                <a:cubicBezTo>
                  <a:pt x="5106952" y="329308"/>
                  <a:pt x="5132840" y="451543"/>
                  <a:pt x="5143498" y="501575"/>
                </a:cubicBezTo>
                <a:cubicBezTo>
                  <a:pt x="5137591" y="562573"/>
                  <a:pt x="5162159" y="664075"/>
                  <a:pt x="5143498" y="797957"/>
                </a:cubicBezTo>
                <a:lnTo>
                  <a:pt x="5143498" y="797957"/>
                </a:lnTo>
                <a:cubicBezTo>
                  <a:pt x="5174027" y="895094"/>
                  <a:pt x="5165919" y="1000526"/>
                  <a:pt x="5143498" y="1139939"/>
                </a:cubicBezTo>
                <a:lnTo>
                  <a:pt x="5143498" y="1139934"/>
                </a:lnTo>
                <a:cubicBezTo>
                  <a:pt x="5101864" y="1184974"/>
                  <a:pt x="4913872" y="1417581"/>
                  <a:pt x="4693691" y="1367927"/>
                </a:cubicBezTo>
                <a:cubicBezTo>
                  <a:pt x="4411992" y="1372948"/>
                  <a:pt x="4281589" y="1356884"/>
                  <a:pt x="4056049" y="1367927"/>
                </a:cubicBezTo>
                <a:cubicBezTo>
                  <a:pt x="3919468" y="1377996"/>
                  <a:pt x="3607680" y="1350742"/>
                  <a:pt x="3469419" y="1367927"/>
                </a:cubicBezTo>
                <a:cubicBezTo>
                  <a:pt x="3300515" y="1402603"/>
                  <a:pt x="3132081" y="1410212"/>
                  <a:pt x="2908295" y="1367927"/>
                </a:cubicBezTo>
                <a:cubicBezTo>
                  <a:pt x="2598940" y="1352847"/>
                  <a:pt x="2369898" y="1311971"/>
                  <a:pt x="2143124" y="1367927"/>
                </a:cubicBezTo>
                <a:cubicBezTo>
                  <a:pt x="2000721" y="1374681"/>
                  <a:pt x="1700941" y="1420661"/>
                  <a:pt x="1510739" y="1450474"/>
                </a:cubicBezTo>
                <a:cubicBezTo>
                  <a:pt x="1290104" y="1431440"/>
                  <a:pt x="1143193" y="1478502"/>
                  <a:pt x="878354" y="1533022"/>
                </a:cubicBezTo>
                <a:cubicBezTo>
                  <a:pt x="884505" y="1484000"/>
                  <a:pt x="868456" y="1434873"/>
                  <a:pt x="857249" y="1367927"/>
                </a:cubicBezTo>
                <a:cubicBezTo>
                  <a:pt x="724120" y="1369695"/>
                  <a:pt x="668975" y="1391711"/>
                  <a:pt x="449806" y="1367927"/>
                </a:cubicBezTo>
                <a:cubicBezTo>
                  <a:pt x="273831" y="1387903"/>
                  <a:pt x="44223" y="1301025"/>
                  <a:pt x="0" y="1139934"/>
                </a:cubicBezTo>
                <a:lnTo>
                  <a:pt x="0" y="1139939"/>
                </a:lnTo>
                <a:cubicBezTo>
                  <a:pt x="31220" y="1005502"/>
                  <a:pt x="19254" y="894512"/>
                  <a:pt x="0" y="797957"/>
                </a:cubicBezTo>
                <a:lnTo>
                  <a:pt x="0" y="797957"/>
                </a:lnTo>
                <a:cubicBezTo>
                  <a:pt x="19891" y="662489"/>
                  <a:pt x="-33354" y="600900"/>
                  <a:pt x="0" y="518674"/>
                </a:cubicBezTo>
                <a:cubicBezTo>
                  <a:pt x="21075" y="443891"/>
                  <a:pt x="3944" y="325875"/>
                  <a:pt x="0" y="227992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84476322">
                  <a:custGeom>
                    <a:avLst/>
                    <a:gdLst>
                      <a:gd name="connsiteX0" fmla="*/ 0 w 5143498"/>
                      <a:gd name="connsiteY0" fmla="*/ 227992 h 1367927"/>
                      <a:gd name="connsiteX1" fmla="*/ 449806 w 5143498"/>
                      <a:gd name="connsiteY1" fmla="*/ 0 h 1367927"/>
                      <a:gd name="connsiteX2" fmla="*/ 857249 w 5143498"/>
                      <a:gd name="connsiteY2" fmla="*/ 0 h 1367927"/>
                      <a:gd name="connsiteX3" fmla="*/ 857249 w 5143498"/>
                      <a:gd name="connsiteY3" fmla="*/ 0 h 1367927"/>
                      <a:gd name="connsiteX4" fmla="*/ 1500187 w 5143498"/>
                      <a:gd name="connsiteY4" fmla="*/ 0 h 1367927"/>
                      <a:gd name="connsiteX5" fmla="*/ 2143124 w 5143498"/>
                      <a:gd name="connsiteY5" fmla="*/ 0 h 1367927"/>
                      <a:gd name="connsiteX6" fmla="*/ 2729754 w 5143498"/>
                      <a:gd name="connsiteY6" fmla="*/ 0 h 1367927"/>
                      <a:gd name="connsiteX7" fmla="*/ 3418408 w 5143498"/>
                      <a:gd name="connsiteY7" fmla="*/ 0 h 1367927"/>
                      <a:gd name="connsiteX8" fmla="*/ 3979532 w 5143498"/>
                      <a:gd name="connsiteY8" fmla="*/ 0 h 1367927"/>
                      <a:gd name="connsiteX9" fmla="*/ 4693691 w 5143498"/>
                      <a:gd name="connsiteY9" fmla="*/ 0 h 1367927"/>
                      <a:gd name="connsiteX10" fmla="*/ 5143498 w 5143498"/>
                      <a:gd name="connsiteY10" fmla="*/ 227992 h 1367927"/>
                      <a:gd name="connsiteX11" fmla="*/ 5143498 w 5143498"/>
                      <a:gd name="connsiteY11" fmla="*/ 501575 h 1367927"/>
                      <a:gd name="connsiteX12" fmla="*/ 5143498 w 5143498"/>
                      <a:gd name="connsiteY12" fmla="*/ 797957 h 1367927"/>
                      <a:gd name="connsiteX13" fmla="*/ 5143498 w 5143498"/>
                      <a:gd name="connsiteY13" fmla="*/ 797957 h 1367927"/>
                      <a:gd name="connsiteX14" fmla="*/ 5143498 w 5143498"/>
                      <a:gd name="connsiteY14" fmla="*/ 1139939 h 1367927"/>
                      <a:gd name="connsiteX15" fmla="*/ 5143498 w 5143498"/>
                      <a:gd name="connsiteY15" fmla="*/ 1139934 h 1367927"/>
                      <a:gd name="connsiteX16" fmla="*/ 4693691 w 5143498"/>
                      <a:gd name="connsiteY16" fmla="*/ 1367927 h 1367927"/>
                      <a:gd name="connsiteX17" fmla="*/ 4056049 w 5143498"/>
                      <a:gd name="connsiteY17" fmla="*/ 1367927 h 1367927"/>
                      <a:gd name="connsiteX18" fmla="*/ 3469419 w 5143498"/>
                      <a:gd name="connsiteY18" fmla="*/ 1367927 h 1367927"/>
                      <a:gd name="connsiteX19" fmla="*/ 2908295 w 5143498"/>
                      <a:gd name="connsiteY19" fmla="*/ 1367927 h 1367927"/>
                      <a:gd name="connsiteX20" fmla="*/ 2143124 w 5143498"/>
                      <a:gd name="connsiteY20" fmla="*/ 1367927 h 1367927"/>
                      <a:gd name="connsiteX21" fmla="*/ 1510739 w 5143498"/>
                      <a:gd name="connsiteY21" fmla="*/ 1450474 h 1367927"/>
                      <a:gd name="connsiteX22" fmla="*/ 878354 w 5143498"/>
                      <a:gd name="connsiteY22" fmla="*/ 1533022 h 1367927"/>
                      <a:gd name="connsiteX23" fmla="*/ 857249 w 5143498"/>
                      <a:gd name="connsiteY23" fmla="*/ 1367927 h 1367927"/>
                      <a:gd name="connsiteX24" fmla="*/ 449806 w 5143498"/>
                      <a:gd name="connsiteY24" fmla="*/ 1367927 h 1367927"/>
                      <a:gd name="connsiteX25" fmla="*/ 0 w 5143498"/>
                      <a:gd name="connsiteY25" fmla="*/ 1139934 h 1367927"/>
                      <a:gd name="connsiteX26" fmla="*/ 0 w 5143498"/>
                      <a:gd name="connsiteY26" fmla="*/ 1139939 h 1367927"/>
                      <a:gd name="connsiteX27" fmla="*/ 0 w 5143498"/>
                      <a:gd name="connsiteY27" fmla="*/ 797957 h 1367927"/>
                      <a:gd name="connsiteX28" fmla="*/ 0 w 5143498"/>
                      <a:gd name="connsiteY28" fmla="*/ 797957 h 1367927"/>
                      <a:gd name="connsiteX29" fmla="*/ 0 w 5143498"/>
                      <a:gd name="connsiteY29" fmla="*/ 518674 h 1367927"/>
                      <a:gd name="connsiteX30" fmla="*/ 0 w 5143498"/>
                      <a:gd name="connsiteY30" fmla="*/ 227992 h 1367927"/>
                      <a:gd name="connsiteX0" fmla="*/ 0 w 5143498"/>
                      <a:gd name="connsiteY0" fmla="*/ 227992 h 1367927"/>
                      <a:gd name="connsiteX1" fmla="*/ 449806 w 5143498"/>
                      <a:gd name="connsiteY1" fmla="*/ 0 h 1367927"/>
                      <a:gd name="connsiteX2" fmla="*/ 857249 w 5143498"/>
                      <a:gd name="connsiteY2" fmla="*/ 0 h 1367927"/>
                      <a:gd name="connsiteX3" fmla="*/ 857249 w 5143498"/>
                      <a:gd name="connsiteY3" fmla="*/ 0 h 1367927"/>
                      <a:gd name="connsiteX4" fmla="*/ 1474470 w 5143498"/>
                      <a:gd name="connsiteY4" fmla="*/ 0 h 1367927"/>
                      <a:gd name="connsiteX5" fmla="*/ 2143124 w 5143498"/>
                      <a:gd name="connsiteY5" fmla="*/ 0 h 1367927"/>
                      <a:gd name="connsiteX6" fmla="*/ 2755260 w 5143498"/>
                      <a:gd name="connsiteY6" fmla="*/ 0 h 1367927"/>
                      <a:gd name="connsiteX7" fmla="*/ 3341890 w 5143498"/>
                      <a:gd name="connsiteY7" fmla="*/ 0 h 1367927"/>
                      <a:gd name="connsiteX8" fmla="*/ 3979532 w 5143498"/>
                      <a:gd name="connsiteY8" fmla="*/ 0 h 1367927"/>
                      <a:gd name="connsiteX9" fmla="*/ 4693691 w 5143498"/>
                      <a:gd name="connsiteY9" fmla="*/ 0 h 1367927"/>
                      <a:gd name="connsiteX10" fmla="*/ 5143498 w 5143498"/>
                      <a:gd name="connsiteY10" fmla="*/ 227992 h 1367927"/>
                      <a:gd name="connsiteX11" fmla="*/ 5143498 w 5143498"/>
                      <a:gd name="connsiteY11" fmla="*/ 501575 h 1367927"/>
                      <a:gd name="connsiteX12" fmla="*/ 5143498 w 5143498"/>
                      <a:gd name="connsiteY12" fmla="*/ 797957 h 1367927"/>
                      <a:gd name="connsiteX13" fmla="*/ 5143498 w 5143498"/>
                      <a:gd name="connsiteY13" fmla="*/ 797957 h 1367927"/>
                      <a:gd name="connsiteX14" fmla="*/ 5143498 w 5143498"/>
                      <a:gd name="connsiteY14" fmla="*/ 1139939 h 1367927"/>
                      <a:gd name="connsiteX15" fmla="*/ 5143498 w 5143498"/>
                      <a:gd name="connsiteY15" fmla="*/ 1139934 h 1367927"/>
                      <a:gd name="connsiteX16" fmla="*/ 4693691 w 5143498"/>
                      <a:gd name="connsiteY16" fmla="*/ 1367927 h 1367927"/>
                      <a:gd name="connsiteX17" fmla="*/ 4107061 w 5143498"/>
                      <a:gd name="connsiteY17" fmla="*/ 1367927 h 1367927"/>
                      <a:gd name="connsiteX18" fmla="*/ 3469419 w 5143498"/>
                      <a:gd name="connsiteY18" fmla="*/ 1367927 h 1367927"/>
                      <a:gd name="connsiteX19" fmla="*/ 2857283 w 5143498"/>
                      <a:gd name="connsiteY19" fmla="*/ 1367927 h 1367927"/>
                      <a:gd name="connsiteX20" fmla="*/ 2143124 w 5143498"/>
                      <a:gd name="connsiteY20" fmla="*/ 1367927 h 1367927"/>
                      <a:gd name="connsiteX21" fmla="*/ 1510739 w 5143498"/>
                      <a:gd name="connsiteY21" fmla="*/ 1450474 h 1367927"/>
                      <a:gd name="connsiteX22" fmla="*/ 878354 w 5143498"/>
                      <a:gd name="connsiteY22" fmla="*/ 1533022 h 1367927"/>
                      <a:gd name="connsiteX23" fmla="*/ 857249 w 5143498"/>
                      <a:gd name="connsiteY23" fmla="*/ 1367927 h 1367927"/>
                      <a:gd name="connsiteX24" fmla="*/ 449806 w 5143498"/>
                      <a:gd name="connsiteY24" fmla="*/ 1367927 h 1367927"/>
                      <a:gd name="connsiteX25" fmla="*/ 0 w 5143498"/>
                      <a:gd name="connsiteY25" fmla="*/ 1139934 h 1367927"/>
                      <a:gd name="connsiteX26" fmla="*/ 0 w 5143498"/>
                      <a:gd name="connsiteY26" fmla="*/ 1139939 h 1367927"/>
                      <a:gd name="connsiteX27" fmla="*/ 0 w 5143498"/>
                      <a:gd name="connsiteY27" fmla="*/ 797957 h 1367927"/>
                      <a:gd name="connsiteX28" fmla="*/ 0 w 5143498"/>
                      <a:gd name="connsiteY28" fmla="*/ 797957 h 1367927"/>
                      <a:gd name="connsiteX29" fmla="*/ 0 w 5143498"/>
                      <a:gd name="connsiteY29" fmla="*/ 501575 h 1367927"/>
                      <a:gd name="connsiteX30" fmla="*/ 0 w 5143498"/>
                      <a:gd name="connsiteY30" fmla="*/ 227992 h 1367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143498" h="1367927" fill="none" extrusionOk="0">
                        <a:moveTo>
                          <a:pt x="0" y="227992"/>
                        </a:moveTo>
                        <a:cubicBezTo>
                          <a:pt x="33532" y="141337"/>
                          <a:pt x="125200" y="334"/>
                          <a:pt x="449806" y="0"/>
                        </a:cubicBezTo>
                        <a:cubicBezTo>
                          <a:pt x="561491" y="-3399"/>
                          <a:pt x="763953" y="15760"/>
                          <a:pt x="857249" y="0"/>
                        </a:cubicBezTo>
                        <a:lnTo>
                          <a:pt x="857249" y="0"/>
                        </a:lnTo>
                        <a:cubicBezTo>
                          <a:pt x="981482" y="-27530"/>
                          <a:pt x="1346107" y="11342"/>
                          <a:pt x="1500187" y="0"/>
                        </a:cubicBezTo>
                        <a:cubicBezTo>
                          <a:pt x="1656389" y="2200"/>
                          <a:pt x="1949296" y="5702"/>
                          <a:pt x="2143124" y="0"/>
                        </a:cubicBezTo>
                        <a:cubicBezTo>
                          <a:pt x="2386023" y="14829"/>
                          <a:pt x="2476621" y="-4963"/>
                          <a:pt x="2729754" y="0"/>
                        </a:cubicBezTo>
                        <a:cubicBezTo>
                          <a:pt x="2974197" y="-8992"/>
                          <a:pt x="3150482" y="-1261"/>
                          <a:pt x="3418408" y="0"/>
                        </a:cubicBezTo>
                        <a:cubicBezTo>
                          <a:pt x="3698559" y="-14602"/>
                          <a:pt x="3861289" y="566"/>
                          <a:pt x="3979532" y="0"/>
                        </a:cubicBezTo>
                        <a:cubicBezTo>
                          <a:pt x="4101211" y="-18561"/>
                          <a:pt x="4481410" y="2408"/>
                          <a:pt x="4693691" y="0"/>
                        </a:cubicBezTo>
                        <a:cubicBezTo>
                          <a:pt x="5001105" y="-6467"/>
                          <a:pt x="5155573" y="109292"/>
                          <a:pt x="5143498" y="227992"/>
                        </a:cubicBezTo>
                        <a:cubicBezTo>
                          <a:pt x="5120301" y="330323"/>
                          <a:pt x="5128221" y="440454"/>
                          <a:pt x="5143498" y="501575"/>
                        </a:cubicBezTo>
                        <a:cubicBezTo>
                          <a:pt x="5146858" y="544712"/>
                          <a:pt x="5157830" y="658764"/>
                          <a:pt x="5143498" y="797957"/>
                        </a:cubicBezTo>
                        <a:lnTo>
                          <a:pt x="5143498" y="797957"/>
                        </a:lnTo>
                        <a:cubicBezTo>
                          <a:pt x="5168112" y="878910"/>
                          <a:pt x="5156403" y="1026972"/>
                          <a:pt x="5143498" y="1139939"/>
                        </a:cubicBezTo>
                        <a:lnTo>
                          <a:pt x="5143498" y="1139934"/>
                        </a:lnTo>
                        <a:cubicBezTo>
                          <a:pt x="5112887" y="1229095"/>
                          <a:pt x="4926067" y="1410917"/>
                          <a:pt x="4693691" y="1367927"/>
                        </a:cubicBezTo>
                        <a:cubicBezTo>
                          <a:pt x="4398160" y="1378769"/>
                          <a:pt x="4262363" y="1365911"/>
                          <a:pt x="4056049" y="1367927"/>
                        </a:cubicBezTo>
                        <a:cubicBezTo>
                          <a:pt x="3894347" y="1373784"/>
                          <a:pt x="3602689" y="1365430"/>
                          <a:pt x="3469419" y="1367927"/>
                        </a:cubicBezTo>
                        <a:cubicBezTo>
                          <a:pt x="3333646" y="1389539"/>
                          <a:pt x="3140390" y="1367512"/>
                          <a:pt x="2908295" y="1367927"/>
                        </a:cubicBezTo>
                        <a:cubicBezTo>
                          <a:pt x="2632791" y="1333624"/>
                          <a:pt x="2368443" y="1320635"/>
                          <a:pt x="2143124" y="1367927"/>
                        </a:cubicBezTo>
                        <a:cubicBezTo>
                          <a:pt x="1992751" y="1400929"/>
                          <a:pt x="1694656" y="1412870"/>
                          <a:pt x="1510739" y="1450474"/>
                        </a:cubicBezTo>
                        <a:cubicBezTo>
                          <a:pt x="1290513" y="1458423"/>
                          <a:pt x="1159088" y="1503388"/>
                          <a:pt x="878354" y="1533022"/>
                        </a:cubicBezTo>
                        <a:cubicBezTo>
                          <a:pt x="877508" y="1484127"/>
                          <a:pt x="871697" y="1434183"/>
                          <a:pt x="857249" y="1367927"/>
                        </a:cubicBezTo>
                        <a:cubicBezTo>
                          <a:pt x="746316" y="1365045"/>
                          <a:pt x="656262" y="1384791"/>
                          <a:pt x="449806" y="1367927"/>
                        </a:cubicBezTo>
                        <a:cubicBezTo>
                          <a:pt x="259377" y="1359298"/>
                          <a:pt x="26319" y="1277275"/>
                          <a:pt x="0" y="1139934"/>
                        </a:cubicBezTo>
                        <a:lnTo>
                          <a:pt x="0" y="1139939"/>
                        </a:lnTo>
                        <a:cubicBezTo>
                          <a:pt x="22340" y="1002047"/>
                          <a:pt x="17774" y="888690"/>
                          <a:pt x="0" y="797957"/>
                        </a:cubicBezTo>
                        <a:lnTo>
                          <a:pt x="0" y="797957"/>
                        </a:lnTo>
                        <a:cubicBezTo>
                          <a:pt x="13419" y="660607"/>
                          <a:pt x="-23886" y="611750"/>
                          <a:pt x="0" y="518674"/>
                        </a:cubicBezTo>
                        <a:cubicBezTo>
                          <a:pt x="27642" y="424305"/>
                          <a:pt x="3896" y="329241"/>
                          <a:pt x="0" y="227992"/>
                        </a:cubicBezTo>
                        <a:close/>
                      </a:path>
                      <a:path w="5143498" h="1367927" stroke="0" extrusionOk="0">
                        <a:moveTo>
                          <a:pt x="0" y="227992"/>
                        </a:moveTo>
                        <a:cubicBezTo>
                          <a:pt x="51655" y="88860"/>
                          <a:pt x="137709" y="34214"/>
                          <a:pt x="449806" y="0"/>
                        </a:cubicBezTo>
                        <a:cubicBezTo>
                          <a:pt x="649250" y="6902"/>
                          <a:pt x="679533" y="-2403"/>
                          <a:pt x="857249" y="0"/>
                        </a:cubicBezTo>
                        <a:lnTo>
                          <a:pt x="857249" y="0"/>
                        </a:lnTo>
                        <a:cubicBezTo>
                          <a:pt x="1132545" y="-26942"/>
                          <a:pt x="1298197" y="-13443"/>
                          <a:pt x="1474470" y="0"/>
                        </a:cubicBezTo>
                        <a:cubicBezTo>
                          <a:pt x="1599406" y="-23978"/>
                          <a:pt x="1842075" y="20230"/>
                          <a:pt x="2143124" y="0"/>
                        </a:cubicBezTo>
                        <a:cubicBezTo>
                          <a:pt x="2293730" y="-13656"/>
                          <a:pt x="2625699" y="6062"/>
                          <a:pt x="2755260" y="0"/>
                        </a:cubicBezTo>
                        <a:cubicBezTo>
                          <a:pt x="2875773" y="-23793"/>
                          <a:pt x="3142463" y="10926"/>
                          <a:pt x="3341890" y="0"/>
                        </a:cubicBezTo>
                        <a:cubicBezTo>
                          <a:pt x="3556662" y="22387"/>
                          <a:pt x="3812643" y="12424"/>
                          <a:pt x="3979532" y="0"/>
                        </a:cubicBezTo>
                        <a:cubicBezTo>
                          <a:pt x="4139338" y="-26169"/>
                          <a:pt x="4533733" y="-21305"/>
                          <a:pt x="4693691" y="0"/>
                        </a:cubicBezTo>
                        <a:cubicBezTo>
                          <a:pt x="4925049" y="-8895"/>
                          <a:pt x="5185986" y="66731"/>
                          <a:pt x="5143498" y="227992"/>
                        </a:cubicBezTo>
                        <a:cubicBezTo>
                          <a:pt x="5150059" y="304997"/>
                          <a:pt x="5143101" y="416018"/>
                          <a:pt x="5143498" y="501575"/>
                        </a:cubicBezTo>
                        <a:cubicBezTo>
                          <a:pt x="5118792" y="593753"/>
                          <a:pt x="5140970" y="726619"/>
                          <a:pt x="5143498" y="797957"/>
                        </a:cubicBezTo>
                        <a:lnTo>
                          <a:pt x="5143498" y="797957"/>
                        </a:lnTo>
                        <a:cubicBezTo>
                          <a:pt x="5182185" y="958273"/>
                          <a:pt x="5141048" y="1007146"/>
                          <a:pt x="5143498" y="1139939"/>
                        </a:cubicBezTo>
                        <a:lnTo>
                          <a:pt x="5143498" y="1139934"/>
                        </a:lnTo>
                        <a:cubicBezTo>
                          <a:pt x="5136359" y="1246848"/>
                          <a:pt x="4882480" y="1385117"/>
                          <a:pt x="4693691" y="1367927"/>
                        </a:cubicBezTo>
                        <a:cubicBezTo>
                          <a:pt x="4564909" y="1408204"/>
                          <a:pt x="4319765" y="1365994"/>
                          <a:pt x="4107061" y="1367927"/>
                        </a:cubicBezTo>
                        <a:cubicBezTo>
                          <a:pt x="3879738" y="1345286"/>
                          <a:pt x="3631827" y="1365627"/>
                          <a:pt x="3469419" y="1367927"/>
                        </a:cubicBezTo>
                        <a:cubicBezTo>
                          <a:pt x="3268806" y="1340777"/>
                          <a:pt x="3128637" y="1346379"/>
                          <a:pt x="2857283" y="1367927"/>
                        </a:cubicBezTo>
                        <a:cubicBezTo>
                          <a:pt x="2638532" y="1348222"/>
                          <a:pt x="2506531" y="1372424"/>
                          <a:pt x="2143124" y="1367927"/>
                        </a:cubicBezTo>
                        <a:cubicBezTo>
                          <a:pt x="1838019" y="1437991"/>
                          <a:pt x="1715759" y="1423977"/>
                          <a:pt x="1510739" y="1450474"/>
                        </a:cubicBezTo>
                        <a:cubicBezTo>
                          <a:pt x="1293041" y="1488300"/>
                          <a:pt x="1029467" y="1494476"/>
                          <a:pt x="878354" y="1533022"/>
                        </a:cubicBezTo>
                        <a:cubicBezTo>
                          <a:pt x="860199" y="1468069"/>
                          <a:pt x="850248" y="1431898"/>
                          <a:pt x="857249" y="1367927"/>
                        </a:cubicBezTo>
                        <a:cubicBezTo>
                          <a:pt x="692747" y="1369585"/>
                          <a:pt x="621922" y="1383737"/>
                          <a:pt x="449806" y="1367927"/>
                        </a:cubicBezTo>
                        <a:cubicBezTo>
                          <a:pt x="206749" y="1412683"/>
                          <a:pt x="-10718" y="1265541"/>
                          <a:pt x="0" y="1139934"/>
                        </a:cubicBezTo>
                        <a:lnTo>
                          <a:pt x="0" y="1139939"/>
                        </a:lnTo>
                        <a:cubicBezTo>
                          <a:pt x="-16293" y="979480"/>
                          <a:pt x="16278" y="932574"/>
                          <a:pt x="0" y="797957"/>
                        </a:cubicBezTo>
                        <a:lnTo>
                          <a:pt x="0" y="797957"/>
                        </a:lnTo>
                        <a:cubicBezTo>
                          <a:pt x="5412" y="706445"/>
                          <a:pt x="-11490" y="560738"/>
                          <a:pt x="0" y="501575"/>
                        </a:cubicBezTo>
                        <a:cubicBezTo>
                          <a:pt x="18517" y="434013"/>
                          <a:pt x="-13188" y="314789"/>
                          <a:pt x="0" y="227992"/>
                        </a:cubicBezTo>
                        <a:close/>
                      </a:path>
                      <a:path w="5143498" h="1367927" fill="none" stroke="0" extrusionOk="0">
                        <a:moveTo>
                          <a:pt x="0" y="227992"/>
                        </a:moveTo>
                        <a:cubicBezTo>
                          <a:pt x="34507" y="123610"/>
                          <a:pt x="113491" y="4553"/>
                          <a:pt x="449806" y="0"/>
                        </a:cubicBezTo>
                        <a:cubicBezTo>
                          <a:pt x="565171" y="-10775"/>
                          <a:pt x="768425" y="-518"/>
                          <a:pt x="857249" y="0"/>
                        </a:cubicBezTo>
                        <a:lnTo>
                          <a:pt x="857249" y="0"/>
                        </a:lnTo>
                        <a:cubicBezTo>
                          <a:pt x="1021958" y="28030"/>
                          <a:pt x="1360242" y="-32374"/>
                          <a:pt x="1500187" y="0"/>
                        </a:cubicBezTo>
                        <a:cubicBezTo>
                          <a:pt x="1658355" y="23795"/>
                          <a:pt x="1941735" y="-32530"/>
                          <a:pt x="2143124" y="0"/>
                        </a:cubicBezTo>
                        <a:cubicBezTo>
                          <a:pt x="2396384" y="6755"/>
                          <a:pt x="2564730" y="5263"/>
                          <a:pt x="2729754" y="0"/>
                        </a:cubicBezTo>
                        <a:cubicBezTo>
                          <a:pt x="2977834" y="17038"/>
                          <a:pt x="3141166" y="45038"/>
                          <a:pt x="3418408" y="0"/>
                        </a:cubicBezTo>
                        <a:cubicBezTo>
                          <a:pt x="3726680" y="-8550"/>
                          <a:pt x="3845375" y="1267"/>
                          <a:pt x="3979532" y="0"/>
                        </a:cubicBezTo>
                        <a:cubicBezTo>
                          <a:pt x="4105130" y="-1633"/>
                          <a:pt x="4429485" y="1624"/>
                          <a:pt x="4693691" y="0"/>
                        </a:cubicBezTo>
                        <a:cubicBezTo>
                          <a:pt x="4997906" y="-11587"/>
                          <a:pt x="5162215" y="93329"/>
                          <a:pt x="5143498" y="227992"/>
                        </a:cubicBezTo>
                        <a:cubicBezTo>
                          <a:pt x="5128408" y="331590"/>
                          <a:pt x="5125971" y="432557"/>
                          <a:pt x="5143498" y="501575"/>
                        </a:cubicBezTo>
                        <a:cubicBezTo>
                          <a:pt x="5152404" y="550049"/>
                          <a:pt x="5168534" y="650857"/>
                          <a:pt x="5143498" y="797957"/>
                        </a:cubicBezTo>
                        <a:lnTo>
                          <a:pt x="5143498" y="797957"/>
                        </a:lnTo>
                        <a:cubicBezTo>
                          <a:pt x="5158778" y="868394"/>
                          <a:pt x="5160806" y="1038634"/>
                          <a:pt x="5143498" y="1139939"/>
                        </a:cubicBezTo>
                        <a:lnTo>
                          <a:pt x="5143498" y="1139934"/>
                        </a:lnTo>
                        <a:cubicBezTo>
                          <a:pt x="5107569" y="1236629"/>
                          <a:pt x="4977044" y="1390662"/>
                          <a:pt x="4693691" y="1367927"/>
                        </a:cubicBezTo>
                        <a:cubicBezTo>
                          <a:pt x="4405675" y="1347269"/>
                          <a:pt x="4219630" y="1367224"/>
                          <a:pt x="4056049" y="1367927"/>
                        </a:cubicBezTo>
                        <a:cubicBezTo>
                          <a:pt x="3888340" y="1333255"/>
                          <a:pt x="3596858" y="1393642"/>
                          <a:pt x="3469419" y="1367927"/>
                        </a:cubicBezTo>
                        <a:cubicBezTo>
                          <a:pt x="3329610" y="1361522"/>
                          <a:pt x="3192731" y="1370199"/>
                          <a:pt x="2908295" y="1367927"/>
                        </a:cubicBezTo>
                        <a:cubicBezTo>
                          <a:pt x="2648276" y="1357818"/>
                          <a:pt x="2368536" y="1362375"/>
                          <a:pt x="2143124" y="1367927"/>
                        </a:cubicBezTo>
                        <a:cubicBezTo>
                          <a:pt x="2009834" y="1423433"/>
                          <a:pt x="1776104" y="1398656"/>
                          <a:pt x="1510739" y="1450474"/>
                        </a:cubicBezTo>
                        <a:cubicBezTo>
                          <a:pt x="1281668" y="1460684"/>
                          <a:pt x="1180498" y="1497464"/>
                          <a:pt x="878354" y="1533022"/>
                        </a:cubicBezTo>
                        <a:cubicBezTo>
                          <a:pt x="862516" y="1475229"/>
                          <a:pt x="867458" y="1430853"/>
                          <a:pt x="857249" y="1367927"/>
                        </a:cubicBezTo>
                        <a:cubicBezTo>
                          <a:pt x="767720" y="1377134"/>
                          <a:pt x="639060" y="1348671"/>
                          <a:pt x="449806" y="1367927"/>
                        </a:cubicBezTo>
                        <a:cubicBezTo>
                          <a:pt x="290400" y="1349058"/>
                          <a:pt x="-23024" y="1260960"/>
                          <a:pt x="0" y="1139934"/>
                        </a:cubicBezTo>
                        <a:lnTo>
                          <a:pt x="0" y="1139939"/>
                        </a:lnTo>
                        <a:cubicBezTo>
                          <a:pt x="31942" y="980685"/>
                          <a:pt x="35430" y="902625"/>
                          <a:pt x="0" y="797957"/>
                        </a:cubicBezTo>
                        <a:lnTo>
                          <a:pt x="0" y="797957"/>
                        </a:lnTo>
                        <a:cubicBezTo>
                          <a:pt x="1702" y="665647"/>
                          <a:pt x="-15860" y="614263"/>
                          <a:pt x="0" y="518674"/>
                        </a:cubicBezTo>
                        <a:cubicBezTo>
                          <a:pt x="16321" y="427997"/>
                          <a:pt x="18065" y="340464"/>
                          <a:pt x="0" y="2279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2321359-54B5-EA3A-25B9-4504BCA80127}"/>
              </a:ext>
            </a:extLst>
          </p:cNvPr>
          <p:cNvSpPr/>
          <p:nvPr/>
        </p:nvSpPr>
        <p:spPr>
          <a:xfrm>
            <a:off x="1141037" y="2398458"/>
            <a:ext cx="4383945" cy="1708197"/>
          </a:xfrm>
          <a:custGeom>
            <a:avLst/>
            <a:gdLst>
              <a:gd name="connsiteX0" fmla="*/ 0 w 4383945"/>
              <a:gd name="connsiteY0" fmla="*/ 284705 h 1708197"/>
              <a:gd name="connsiteX1" fmla="*/ 355520 w 4383945"/>
              <a:gd name="connsiteY1" fmla="*/ 0 h 1708197"/>
              <a:gd name="connsiteX2" fmla="*/ 730657 w 4383945"/>
              <a:gd name="connsiteY2" fmla="*/ 0 h 1708197"/>
              <a:gd name="connsiteX3" fmla="*/ 730657 w 4383945"/>
              <a:gd name="connsiteY3" fmla="*/ 0 h 1708197"/>
              <a:gd name="connsiteX4" fmla="*/ 1245771 w 4383945"/>
              <a:gd name="connsiteY4" fmla="*/ 0 h 1708197"/>
              <a:gd name="connsiteX5" fmla="*/ 1826643 w 4383945"/>
              <a:gd name="connsiteY5" fmla="*/ 0 h 1708197"/>
              <a:gd name="connsiteX6" fmla="*/ 2604606 w 4383945"/>
              <a:gd name="connsiteY6" fmla="*/ 0 h 1708197"/>
              <a:gd name="connsiteX7" fmla="*/ 3338533 w 4383945"/>
              <a:gd name="connsiteY7" fmla="*/ 0 h 1708197"/>
              <a:gd name="connsiteX8" fmla="*/ 4028424 w 4383945"/>
              <a:gd name="connsiteY8" fmla="*/ 0 h 1708197"/>
              <a:gd name="connsiteX9" fmla="*/ 4383945 w 4383945"/>
              <a:gd name="connsiteY9" fmla="*/ 284705 h 1708197"/>
              <a:gd name="connsiteX10" fmla="*/ 4383945 w 4383945"/>
              <a:gd name="connsiteY10" fmla="*/ 647694 h 1708197"/>
              <a:gd name="connsiteX11" fmla="*/ 4383945 w 4383945"/>
              <a:gd name="connsiteY11" fmla="*/ 996448 h 1708197"/>
              <a:gd name="connsiteX12" fmla="*/ 4383945 w 4383945"/>
              <a:gd name="connsiteY12" fmla="*/ 996448 h 1708197"/>
              <a:gd name="connsiteX13" fmla="*/ 4383945 w 4383945"/>
              <a:gd name="connsiteY13" fmla="*/ 1423498 h 1708197"/>
              <a:gd name="connsiteX14" fmla="*/ 4383945 w 4383945"/>
              <a:gd name="connsiteY14" fmla="*/ 1423492 h 1708197"/>
              <a:gd name="connsiteX15" fmla="*/ 4028424 w 4383945"/>
              <a:gd name="connsiteY15" fmla="*/ 1708197 h 1708197"/>
              <a:gd name="connsiteX16" fmla="*/ 3316515 w 4383945"/>
              <a:gd name="connsiteY16" fmla="*/ 1708197 h 1708197"/>
              <a:gd name="connsiteX17" fmla="*/ 2626624 w 4383945"/>
              <a:gd name="connsiteY17" fmla="*/ 1708197 h 1708197"/>
              <a:gd name="connsiteX18" fmla="*/ 1826643 w 4383945"/>
              <a:gd name="connsiteY18" fmla="*/ 1708197 h 1708197"/>
              <a:gd name="connsiteX19" fmla="*/ 1018127 w 4383945"/>
              <a:gd name="connsiteY19" fmla="*/ 1714244 h 1708197"/>
              <a:gd name="connsiteX20" fmla="*/ 730657 w 4383945"/>
              <a:gd name="connsiteY20" fmla="*/ 1708197 h 1708197"/>
              <a:gd name="connsiteX21" fmla="*/ 355520 w 4383945"/>
              <a:gd name="connsiteY21" fmla="*/ 1708197 h 1708197"/>
              <a:gd name="connsiteX22" fmla="*/ 0 w 4383945"/>
              <a:gd name="connsiteY22" fmla="*/ 1423492 h 1708197"/>
              <a:gd name="connsiteX23" fmla="*/ 0 w 4383945"/>
              <a:gd name="connsiteY23" fmla="*/ 1423498 h 1708197"/>
              <a:gd name="connsiteX24" fmla="*/ 0 w 4383945"/>
              <a:gd name="connsiteY24" fmla="*/ 996448 h 1708197"/>
              <a:gd name="connsiteX25" fmla="*/ 0 w 4383945"/>
              <a:gd name="connsiteY25" fmla="*/ 996448 h 1708197"/>
              <a:gd name="connsiteX26" fmla="*/ 0 w 4383945"/>
              <a:gd name="connsiteY26" fmla="*/ 647694 h 1708197"/>
              <a:gd name="connsiteX27" fmla="*/ 0 w 4383945"/>
              <a:gd name="connsiteY27" fmla="*/ 284705 h 1708197"/>
              <a:gd name="connsiteX0" fmla="*/ 0 w 4383945"/>
              <a:gd name="connsiteY0" fmla="*/ 284705 h 1708197"/>
              <a:gd name="connsiteX1" fmla="*/ 355520 w 4383945"/>
              <a:gd name="connsiteY1" fmla="*/ 0 h 1708197"/>
              <a:gd name="connsiteX2" fmla="*/ 730657 w 4383945"/>
              <a:gd name="connsiteY2" fmla="*/ 0 h 1708197"/>
              <a:gd name="connsiteX3" fmla="*/ 730657 w 4383945"/>
              <a:gd name="connsiteY3" fmla="*/ 0 h 1708197"/>
              <a:gd name="connsiteX4" fmla="*/ 1256730 w 4383945"/>
              <a:gd name="connsiteY4" fmla="*/ 0 h 1708197"/>
              <a:gd name="connsiteX5" fmla="*/ 1826643 w 4383945"/>
              <a:gd name="connsiteY5" fmla="*/ 0 h 1708197"/>
              <a:gd name="connsiteX6" fmla="*/ 2538552 w 4383945"/>
              <a:gd name="connsiteY6" fmla="*/ 0 h 1708197"/>
              <a:gd name="connsiteX7" fmla="*/ 3228443 w 4383945"/>
              <a:gd name="connsiteY7" fmla="*/ 0 h 1708197"/>
              <a:gd name="connsiteX8" fmla="*/ 4028424 w 4383945"/>
              <a:gd name="connsiteY8" fmla="*/ 0 h 1708197"/>
              <a:gd name="connsiteX9" fmla="*/ 4383945 w 4383945"/>
              <a:gd name="connsiteY9" fmla="*/ 284705 h 1708197"/>
              <a:gd name="connsiteX10" fmla="*/ 4383945 w 4383945"/>
              <a:gd name="connsiteY10" fmla="*/ 654811 h 1708197"/>
              <a:gd name="connsiteX11" fmla="*/ 4383945 w 4383945"/>
              <a:gd name="connsiteY11" fmla="*/ 996448 h 1708197"/>
              <a:gd name="connsiteX12" fmla="*/ 4383945 w 4383945"/>
              <a:gd name="connsiteY12" fmla="*/ 996448 h 1708197"/>
              <a:gd name="connsiteX13" fmla="*/ 4383945 w 4383945"/>
              <a:gd name="connsiteY13" fmla="*/ 1423498 h 1708197"/>
              <a:gd name="connsiteX14" fmla="*/ 4383945 w 4383945"/>
              <a:gd name="connsiteY14" fmla="*/ 1423492 h 1708197"/>
              <a:gd name="connsiteX15" fmla="*/ 4028424 w 4383945"/>
              <a:gd name="connsiteY15" fmla="*/ 1708197 h 1708197"/>
              <a:gd name="connsiteX16" fmla="*/ 3338533 w 4383945"/>
              <a:gd name="connsiteY16" fmla="*/ 1708197 h 1708197"/>
              <a:gd name="connsiteX17" fmla="*/ 2582587 w 4383945"/>
              <a:gd name="connsiteY17" fmla="*/ 1708197 h 1708197"/>
              <a:gd name="connsiteX18" fmla="*/ 1826643 w 4383945"/>
              <a:gd name="connsiteY18" fmla="*/ 1708197 h 1708197"/>
              <a:gd name="connsiteX19" fmla="*/ 1018127 w 4383945"/>
              <a:gd name="connsiteY19" fmla="*/ 1714244 h 1708197"/>
              <a:gd name="connsiteX20" fmla="*/ 730657 w 4383945"/>
              <a:gd name="connsiteY20" fmla="*/ 1708197 h 1708197"/>
              <a:gd name="connsiteX21" fmla="*/ 355520 w 4383945"/>
              <a:gd name="connsiteY21" fmla="*/ 1708197 h 1708197"/>
              <a:gd name="connsiteX22" fmla="*/ 0 w 4383945"/>
              <a:gd name="connsiteY22" fmla="*/ 1423492 h 1708197"/>
              <a:gd name="connsiteX23" fmla="*/ 0 w 4383945"/>
              <a:gd name="connsiteY23" fmla="*/ 1423498 h 1708197"/>
              <a:gd name="connsiteX24" fmla="*/ 0 w 4383945"/>
              <a:gd name="connsiteY24" fmla="*/ 996448 h 1708197"/>
              <a:gd name="connsiteX25" fmla="*/ 0 w 4383945"/>
              <a:gd name="connsiteY25" fmla="*/ 996448 h 1708197"/>
              <a:gd name="connsiteX26" fmla="*/ 0 w 4383945"/>
              <a:gd name="connsiteY26" fmla="*/ 661929 h 1708197"/>
              <a:gd name="connsiteX27" fmla="*/ 0 w 4383945"/>
              <a:gd name="connsiteY27" fmla="*/ 284705 h 1708197"/>
              <a:gd name="connsiteX0" fmla="*/ 0 w 4383945"/>
              <a:gd name="connsiteY0" fmla="*/ 284705 h 1708197"/>
              <a:gd name="connsiteX1" fmla="*/ 355520 w 4383945"/>
              <a:gd name="connsiteY1" fmla="*/ 0 h 1708197"/>
              <a:gd name="connsiteX2" fmla="*/ 730657 w 4383945"/>
              <a:gd name="connsiteY2" fmla="*/ 0 h 1708197"/>
              <a:gd name="connsiteX3" fmla="*/ 730657 w 4383945"/>
              <a:gd name="connsiteY3" fmla="*/ 0 h 1708197"/>
              <a:gd name="connsiteX4" fmla="*/ 1245771 w 4383945"/>
              <a:gd name="connsiteY4" fmla="*/ 0 h 1708197"/>
              <a:gd name="connsiteX5" fmla="*/ 1826643 w 4383945"/>
              <a:gd name="connsiteY5" fmla="*/ 0 h 1708197"/>
              <a:gd name="connsiteX6" fmla="*/ 2604606 w 4383945"/>
              <a:gd name="connsiteY6" fmla="*/ 0 h 1708197"/>
              <a:gd name="connsiteX7" fmla="*/ 3338533 w 4383945"/>
              <a:gd name="connsiteY7" fmla="*/ 0 h 1708197"/>
              <a:gd name="connsiteX8" fmla="*/ 4028424 w 4383945"/>
              <a:gd name="connsiteY8" fmla="*/ 0 h 1708197"/>
              <a:gd name="connsiteX9" fmla="*/ 4383945 w 4383945"/>
              <a:gd name="connsiteY9" fmla="*/ 284705 h 1708197"/>
              <a:gd name="connsiteX10" fmla="*/ 4383945 w 4383945"/>
              <a:gd name="connsiteY10" fmla="*/ 647694 h 1708197"/>
              <a:gd name="connsiteX11" fmla="*/ 4383945 w 4383945"/>
              <a:gd name="connsiteY11" fmla="*/ 996448 h 1708197"/>
              <a:gd name="connsiteX12" fmla="*/ 4383945 w 4383945"/>
              <a:gd name="connsiteY12" fmla="*/ 996448 h 1708197"/>
              <a:gd name="connsiteX13" fmla="*/ 4383945 w 4383945"/>
              <a:gd name="connsiteY13" fmla="*/ 1423498 h 1708197"/>
              <a:gd name="connsiteX14" fmla="*/ 4383945 w 4383945"/>
              <a:gd name="connsiteY14" fmla="*/ 1423492 h 1708197"/>
              <a:gd name="connsiteX15" fmla="*/ 4028424 w 4383945"/>
              <a:gd name="connsiteY15" fmla="*/ 1708197 h 1708197"/>
              <a:gd name="connsiteX16" fmla="*/ 3316515 w 4383945"/>
              <a:gd name="connsiteY16" fmla="*/ 1708197 h 1708197"/>
              <a:gd name="connsiteX17" fmla="*/ 2626624 w 4383945"/>
              <a:gd name="connsiteY17" fmla="*/ 1708197 h 1708197"/>
              <a:gd name="connsiteX18" fmla="*/ 1826643 w 4383945"/>
              <a:gd name="connsiteY18" fmla="*/ 1708197 h 1708197"/>
              <a:gd name="connsiteX19" fmla="*/ 1018127 w 4383945"/>
              <a:gd name="connsiteY19" fmla="*/ 1714244 h 1708197"/>
              <a:gd name="connsiteX20" fmla="*/ 730657 w 4383945"/>
              <a:gd name="connsiteY20" fmla="*/ 1708197 h 1708197"/>
              <a:gd name="connsiteX21" fmla="*/ 355520 w 4383945"/>
              <a:gd name="connsiteY21" fmla="*/ 1708197 h 1708197"/>
              <a:gd name="connsiteX22" fmla="*/ 0 w 4383945"/>
              <a:gd name="connsiteY22" fmla="*/ 1423492 h 1708197"/>
              <a:gd name="connsiteX23" fmla="*/ 0 w 4383945"/>
              <a:gd name="connsiteY23" fmla="*/ 1423498 h 1708197"/>
              <a:gd name="connsiteX24" fmla="*/ 0 w 4383945"/>
              <a:gd name="connsiteY24" fmla="*/ 996448 h 1708197"/>
              <a:gd name="connsiteX25" fmla="*/ 0 w 4383945"/>
              <a:gd name="connsiteY25" fmla="*/ 996448 h 1708197"/>
              <a:gd name="connsiteX26" fmla="*/ 0 w 4383945"/>
              <a:gd name="connsiteY26" fmla="*/ 647694 h 1708197"/>
              <a:gd name="connsiteX27" fmla="*/ 0 w 4383945"/>
              <a:gd name="connsiteY27" fmla="*/ 284705 h 170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83945" h="1708197" fill="none" extrusionOk="0">
                <a:moveTo>
                  <a:pt x="0" y="284705"/>
                </a:moveTo>
                <a:cubicBezTo>
                  <a:pt x="71305" y="152775"/>
                  <a:pt x="161024" y="50128"/>
                  <a:pt x="355520" y="0"/>
                </a:cubicBezTo>
                <a:cubicBezTo>
                  <a:pt x="506004" y="5872"/>
                  <a:pt x="564446" y="-1208"/>
                  <a:pt x="730657" y="0"/>
                </a:cubicBezTo>
                <a:lnTo>
                  <a:pt x="730657" y="0"/>
                </a:lnTo>
                <a:cubicBezTo>
                  <a:pt x="826970" y="13938"/>
                  <a:pt x="1142461" y="-25485"/>
                  <a:pt x="1245771" y="0"/>
                </a:cubicBezTo>
                <a:cubicBezTo>
                  <a:pt x="1401509" y="20419"/>
                  <a:pt x="1641716" y="55636"/>
                  <a:pt x="1826643" y="0"/>
                </a:cubicBezTo>
                <a:cubicBezTo>
                  <a:pt x="2225505" y="12910"/>
                  <a:pt x="2303957" y="-52724"/>
                  <a:pt x="2604606" y="0"/>
                </a:cubicBezTo>
                <a:cubicBezTo>
                  <a:pt x="2925302" y="1572"/>
                  <a:pt x="3022028" y="40261"/>
                  <a:pt x="3338533" y="0"/>
                </a:cubicBezTo>
                <a:cubicBezTo>
                  <a:pt x="3666220" y="-57533"/>
                  <a:pt x="3768318" y="66185"/>
                  <a:pt x="4028424" y="0"/>
                </a:cubicBezTo>
                <a:cubicBezTo>
                  <a:pt x="4246179" y="30776"/>
                  <a:pt x="4347509" y="53703"/>
                  <a:pt x="4383945" y="284705"/>
                </a:cubicBezTo>
                <a:cubicBezTo>
                  <a:pt x="4384843" y="413495"/>
                  <a:pt x="4387547" y="482242"/>
                  <a:pt x="4383945" y="647694"/>
                </a:cubicBezTo>
                <a:cubicBezTo>
                  <a:pt x="4412540" y="760324"/>
                  <a:pt x="4344787" y="875762"/>
                  <a:pt x="4383945" y="996448"/>
                </a:cubicBezTo>
                <a:lnTo>
                  <a:pt x="4383945" y="996448"/>
                </a:lnTo>
                <a:cubicBezTo>
                  <a:pt x="4408557" y="1049883"/>
                  <a:pt x="4358843" y="1219497"/>
                  <a:pt x="4383945" y="1423498"/>
                </a:cubicBezTo>
                <a:lnTo>
                  <a:pt x="4383945" y="1423492"/>
                </a:lnTo>
                <a:cubicBezTo>
                  <a:pt x="4396026" y="1562772"/>
                  <a:pt x="4265907" y="1704000"/>
                  <a:pt x="4028424" y="1708197"/>
                </a:cubicBezTo>
                <a:cubicBezTo>
                  <a:pt x="3686268" y="1719522"/>
                  <a:pt x="3630459" y="1698617"/>
                  <a:pt x="3316515" y="1708197"/>
                </a:cubicBezTo>
                <a:cubicBezTo>
                  <a:pt x="2990217" y="1700449"/>
                  <a:pt x="2758919" y="1670023"/>
                  <a:pt x="2626624" y="1708197"/>
                </a:cubicBezTo>
                <a:cubicBezTo>
                  <a:pt x="2455454" y="1767331"/>
                  <a:pt x="2023049" y="1749883"/>
                  <a:pt x="1826643" y="1708197"/>
                </a:cubicBezTo>
                <a:cubicBezTo>
                  <a:pt x="1642189" y="1708147"/>
                  <a:pt x="1192418" y="1676485"/>
                  <a:pt x="1018127" y="1714244"/>
                </a:cubicBezTo>
                <a:cubicBezTo>
                  <a:pt x="888672" y="1736799"/>
                  <a:pt x="810362" y="1732365"/>
                  <a:pt x="730657" y="1708197"/>
                </a:cubicBezTo>
                <a:cubicBezTo>
                  <a:pt x="663598" y="1711277"/>
                  <a:pt x="522573" y="1733935"/>
                  <a:pt x="355520" y="1708197"/>
                </a:cubicBezTo>
                <a:cubicBezTo>
                  <a:pt x="171324" y="1641080"/>
                  <a:pt x="-44599" y="1651191"/>
                  <a:pt x="0" y="1423492"/>
                </a:cubicBezTo>
                <a:lnTo>
                  <a:pt x="0" y="1423498"/>
                </a:lnTo>
                <a:cubicBezTo>
                  <a:pt x="-31660" y="1314417"/>
                  <a:pt x="-36589" y="1158047"/>
                  <a:pt x="0" y="996448"/>
                </a:cubicBezTo>
                <a:lnTo>
                  <a:pt x="0" y="996448"/>
                </a:lnTo>
                <a:cubicBezTo>
                  <a:pt x="-20297" y="865037"/>
                  <a:pt x="-10252" y="828524"/>
                  <a:pt x="0" y="647694"/>
                </a:cubicBezTo>
                <a:cubicBezTo>
                  <a:pt x="-25758" y="479273"/>
                  <a:pt x="31741" y="343009"/>
                  <a:pt x="0" y="284705"/>
                </a:cubicBezTo>
                <a:close/>
              </a:path>
              <a:path w="4383945" h="1708197" stroke="0" extrusionOk="0">
                <a:moveTo>
                  <a:pt x="0" y="284705"/>
                </a:moveTo>
                <a:cubicBezTo>
                  <a:pt x="-41065" y="111732"/>
                  <a:pt x="184878" y="56218"/>
                  <a:pt x="355520" y="0"/>
                </a:cubicBezTo>
                <a:cubicBezTo>
                  <a:pt x="552912" y="13587"/>
                  <a:pt x="581996" y="-26239"/>
                  <a:pt x="730657" y="0"/>
                </a:cubicBezTo>
                <a:lnTo>
                  <a:pt x="730657" y="0"/>
                </a:lnTo>
                <a:cubicBezTo>
                  <a:pt x="942368" y="22921"/>
                  <a:pt x="1056354" y="21172"/>
                  <a:pt x="1256730" y="0"/>
                </a:cubicBezTo>
                <a:cubicBezTo>
                  <a:pt x="1459423" y="2498"/>
                  <a:pt x="1611932" y="90"/>
                  <a:pt x="1826643" y="0"/>
                </a:cubicBezTo>
                <a:cubicBezTo>
                  <a:pt x="1967971" y="-19832"/>
                  <a:pt x="2313713" y="-55031"/>
                  <a:pt x="2538552" y="0"/>
                </a:cubicBezTo>
                <a:cubicBezTo>
                  <a:pt x="2726507" y="26020"/>
                  <a:pt x="3080320" y="-19899"/>
                  <a:pt x="3228443" y="0"/>
                </a:cubicBezTo>
                <a:cubicBezTo>
                  <a:pt x="3301221" y="101957"/>
                  <a:pt x="3736895" y="-64174"/>
                  <a:pt x="4028424" y="0"/>
                </a:cubicBezTo>
                <a:cubicBezTo>
                  <a:pt x="4201926" y="3870"/>
                  <a:pt x="4400168" y="161621"/>
                  <a:pt x="4383945" y="284705"/>
                </a:cubicBezTo>
                <a:cubicBezTo>
                  <a:pt x="4387888" y="430673"/>
                  <a:pt x="4381741" y="492140"/>
                  <a:pt x="4383945" y="654811"/>
                </a:cubicBezTo>
                <a:cubicBezTo>
                  <a:pt x="4382058" y="808727"/>
                  <a:pt x="4389658" y="847022"/>
                  <a:pt x="4383945" y="996448"/>
                </a:cubicBezTo>
                <a:lnTo>
                  <a:pt x="4383945" y="996448"/>
                </a:lnTo>
                <a:cubicBezTo>
                  <a:pt x="4394011" y="1156279"/>
                  <a:pt x="4414803" y="1213363"/>
                  <a:pt x="4383945" y="1423498"/>
                </a:cubicBezTo>
                <a:lnTo>
                  <a:pt x="4383945" y="1423492"/>
                </a:lnTo>
                <a:cubicBezTo>
                  <a:pt x="4444774" y="1556155"/>
                  <a:pt x="4230482" y="1701509"/>
                  <a:pt x="4028424" y="1708197"/>
                </a:cubicBezTo>
                <a:cubicBezTo>
                  <a:pt x="3787006" y="1736376"/>
                  <a:pt x="3657908" y="1741530"/>
                  <a:pt x="3338533" y="1708197"/>
                </a:cubicBezTo>
                <a:cubicBezTo>
                  <a:pt x="3017606" y="1694184"/>
                  <a:pt x="2805919" y="1628378"/>
                  <a:pt x="2582587" y="1708197"/>
                </a:cubicBezTo>
                <a:cubicBezTo>
                  <a:pt x="2354053" y="1691219"/>
                  <a:pt x="2024402" y="1708938"/>
                  <a:pt x="1826643" y="1708197"/>
                </a:cubicBezTo>
                <a:cubicBezTo>
                  <a:pt x="1464008" y="1697895"/>
                  <a:pt x="1361568" y="1705784"/>
                  <a:pt x="1018127" y="1714244"/>
                </a:cubicBezTo>
                <a:cubicBezTo>
                  <a:pt x="879526" y="1710697"/>
                  <a:pt x="808502" y="1708228"/>
                  <a:pt x="730657" y="1708197"/>
                </a:cubicBezTo>
                <a:cubicBezTo>
                  <a:pt x="616949" y="1732598"/>
                  <a:pt x="538124" y="1718665"/>
                  <a:pt x="355520" y="1708197"/>
                </a:cubicBezTo>
                <a:cubicBezTo>
                  <a:pt x="173202" y="1661502"/>
                  <a:pt x="3012" y="1590115"/>
                  <a:pt x="0" y="1423492"/>
                </a:cubicBezTo>
                <a:lnTo>
                  <a:pt x="0" y="1423498"/>
                </a:lnTo>
                <a:cubicBezTo>
                  <a:pt x="-5700" y="1218405"/>
                  <a:pt x="36489" y="1126173"/>
                  <a:pt x="0" y="996448"/>
                </a:cubicBezTo>
                <a:lnTo>
                  <a:pt x="0" y="996448"/>
                </a:lnTo>
                <a:cubicBezTo>
                  <a:pt x="8751" y="881805"/>
                  <a:pt x="-16499" y="771217"/>
                  <a:pt x="0" y="661929"/>
                </a:cubicBezTo>
                <a:cubicBezTo>
                  <a:pt x="24713" y="536554"/>
                  <a:pt x="-9634" y="448316"/>
                  <a:pt x="0" y="284705"/>
                </a:cubicBezTo>
                <a:close/>
              </a:path>
              <a:path w="4383945" h="1708197" fill="none" stroke="0" extrusionOk="0">
                <a:moveTo>
                  <a:pt x="0" y="284705"/>
                </a:moveTo>
                <a:cubicBezTo>
                  <a:pt x="18444" y="106050"/>
                  <a:pt x="136422" y="4730"/>
                  <a:pt x="355520" y="0"/>
                </a:cubicBezTo>
                <a:cubicBezTo>
                  <a:pt x="501683" y="-18958"/>
                  <a:pt x="576171" y="31047"/>
                  <a:pt x="730657" y="0"/>
                </a:cubicBezTo>
                <a:lnTo>
                  <a:pt x="730657" y="0"/>
                </a:lnTo>
                <a:cubicBezTo>
                  <a:pt x="842742" y="-12507"/>
                  <a:pt x="1152656" y="-25051"/>
                  <a:pt x="1245771" y="0"/>
                </a:cubicBezTo>
                <a:cubicBezTo>
                  <a:pt x="1339183" y="63502"/>
                  <a:pt x="1565407" y="-6148"/>
                  <a:pt x="1826643" y="0"/>
                </a:cubicBezTo>
                <a:cubicBezTo>
                  <a:pt x="2191678" y="33868"/>
                  <a:pt x="2275230" y="-25890"/>
                  <a:pt x="2604606" y="0"/>
                </a:cubicBezTo>
                <a:cubicBezTo>
                  <a:pt x="2933530" y="34090"/>
                  <a:pt x="3042604" y="1741"/>
                  <a:pt x="3338533" y="0"/>
                </a:cubicBezTo>
                <a:cubicBezTo>
                  <a:pt x="3657011" y="-16452"/>
                  <a:pt x="3753148" y="-6261"/>
                  <a:pt x="4028424" y="0"/>
                </a:cubicBezTo>
                <a:cubicBezTo>
                  <a:pt x="4196267" y="47639"/>
                  <a:pt x="4348527" y="99502"/>
                  <a:pt x="4383945" y="284705"/>
                </a:cubicBezTo>
                <a:cubicBezTo>
                  <a:pt x="4390627" y="376507"/>
                  <a:pt x="4368670" y="502507"/>
                  <a:pt x="4383945" y="647694"/>
                </a:cubicBezTo>
                <a:cubicBezTo>
                  <a:pt x="4392015" y="774883"/>
                  <a:pt x="4380575" y="894858"/>
                  <a:pt x="4383945" y="996448"/>
                </a:cubicBezTo>
                <a:lnTo>
                  <a:pt x="4383945" y="996448"/>
                </a:lnTo>
                <a:cubicBezTo>
                  <a:pt x="4395300" y="1092803"/>
                  <a:pt x="4412326" y="1289875"/>
                  <a:pt x="4383945" y="1423498"/>
                </a:cubicBezTo>
                <a:lnTo>
                  <a:pt x="4383945" y="1423492"/>
                </a:lnTo>
                <a:cubicBezTo>
                  <a:pt x="4351138" y="1607355"/>
                  <a:pt x="4252913" y="1713427"/>
                  <a:pt x="4028424" y="1708197"/>
                </a:cubicBezTo>
                <a:cubicBezTo>
                  <a:pt x="3689073" y="1692986"/>
                  <a:pt x="3626647" y="1692882"/>
                  <a:pt x="3316515" y="1708197"/>
                </a:cubicBezTo>
                <a:cubicBezTo>
                  <a:pt x="2977953" y="1733855"/>
                  <a:pt x="2768749" y="1667351"/>
                  <a:pt x="2626624" y="1708197"/>
                </a:cubicBezTo>
                <a:cubicBezTo>
                  <a:pt x="2541450" y="1734021"/>
                  <a:pt x="2001909" y="1682550"/>
                  <a:pt x="1826643" y="1708197"/>
                </a:cubicBezTo>
                <a:cubicBezTo>
                  <a:pt x="1545441" y="1721131"/>
                  <a:pt x="1201480" y="1714606"/>
                  <a:pt x="1018127" y="1714244"/>
                </a:cubicBezTo>
                <a:cubicBezTo>
                  <a:pt x="869860" y="1719012"/>
                  <a:pt x="798477" y="1719181"/>
                  <a:pt x="730657" y="1708197"/>
                </a:cubicBezTo>
                <a:cubicBezTo>
                  <a:pt x="608372" y="1694798"/>
                  <a:pt x="487712" y="1707638"/>
                  <a:pt x="355520" y="1708197"/>
                </a:cubicBezTo>
                <a:cubicBezTo>
                  <a:pt x="168677" y="1665319"/>
                  <a:pt x="-85643" y="1536516"/>
                  <a:pt x="0" y="1423492"/>
                </a:cubicBezTo>
                <a:lnTo>
                  <a:pt x="0" y="1423498"/>
                </a:lnTo>
                <a:cubicBezTo>
                  <a:pt x="5636" y="1315669"/>
                  <a:pt x="-30344" y="1208641"/>
                  <a:pt x="0" y="996448"/>
                </a:cubicBezTo>
                <a:lnTo>
                  <a:pt x="0" y="996448"/>
                </a:lnTo>
                <a:cubicBezTo>
                  <a:pt x="-28790" y="881900"/>
                  <a:pt x="26546" y="818378"/>
                  <a:pt x="0" y="647694"/>
                </a:cubicBezTo>
                <a:cubicBezTo>
                  <a:pt x="16223" y="491984"/>
                  <a:pt x="22943" y="384929"/>
                  <a:pt x="0" y="284705"/>
                </a:cubicBezTo>
                <a:close/>
              </a:path>
              <a:path w="4383945" h="1708197" fill="none" stroke="0" extrusionOk="0">
                <a:moveTo>
                  <a:pt x="0" y="284705"/>
                </a:moveTo>
                <a:cubicBezTo>
                  <a:pt x="84298" y="161636"/>
                  <a:pt x="147339" y="20339"/>
                  <a:pt x="355520" y="0"/>
                </a:cubicBezTo>
                <a:cubicBezTo>
                  <a:pt x="512847" y="-7606"/>
                  <a:pt x="579874" y="20483"/>
                  <a:pt x="730657" y="0"/>
                </a:cubicBezTo>
                <a:lnTo>
                  <a:pt x="730657" y="0"/>
                </a:lnTo>
                <a:cubicBezTo>
                  <a:pt x="845680" y="10121"/>
                  <a:pt x="1152837" y="-31986"/>
                  <a:pt x="1245771" y="0"/>
                </a:cubicBezTo>
                <a:cubicBezTo>
                  <a:pt x="1363987" y="44914"/>
                  <a:pt x="1621607" y="1341"/>
                  <a:pt x="1826643" y="0"/>
                </a:cubicBezTo>
                <a:cubicBezTo>
                  <a:pt x="2194046" y="13077"/>
                  <a:pt x="2282754" y="-40180"/>
                  <a:pt x="2604606" y="0"/>
                </a:cubicBezTo>
                <a:cubicBezTo>
                  <a:pt x="2928906" y="5099"/>
                  <a:pt x="3023242" y="9320"/>
                  <a:pt x="3338533" y="0"/>
                </a:cubicBezTo>
                <a:cubicBezTo>
                  <a:pt x="3666028" y="-41958"/>
                  <a:pt x="3770316" y="26825"/>
                  <a:pt x="4028424" y="0"/>
                </a:cubicBezTo>
                <a:cubicBezTo>
                  <a:pt x="4247628" y="2528"/>
                  <a:pt x="4357484" y="65424"/>
                  <a:pt x="4383945" y="284705"/>
                </a:cubicBezTo>
                <a:cubicBezTo>
                  <a:pt x="4397470" y="393669"/>
                  <a:pt x="4373079" y="497277"/>
                  <a:pt x="4383945" y="647694"/>
                </a:cubicBezTo>
                <a:cubicBezTo>
                  <a:pt x="4398185" y="763298"/>
                  <a:pt x="4350924" y="882450"/>
                  <a:pt x="4383945" y="996448"/>
                </a:cubicBezTo>
                <a:lnTo>
                  <a:pt x="4383945" y="996448"/>
                </a:lnTo>
                <a:cubicBezTo>
                  <a:pt x="4382811" y="1095064"/>
                  <a:pt x="4393803" y="1268198"/>
                  <a:pt x="4383945" y="1423498"/>
                </a:cubicBezTo>
                <a:lnTo>
                  <a:pt x="4383945" y="1423492"/>
                </a:lnTo>
                <a:cubicBezTo>
                  <a:pt x="4390874" y="1568416"/>
                  <a:pt x="4250625" y="1676327"/>
                  <a:pt x="4028424" y="1708197"/>
                </a:cubicBezTo>
                <a:cubicBezTo>
                  <a:pt x="3686732" y="1703635"/>
                  <a:pt x="3629788" y="1697857"/>
                  <a:pt x="3316515" y="1708197"/>
                </a:cubicBezTo>
                <a:cubicBezTo>
                  <a:pt x="3005679" y="1714638"/>
                  <a:pt x="2786507" y="1666959"/>
                  <a:pt x="2626624" y="1708197"/>
                </a:cubicBezTo>
                <a:cubicBezTo>
                  <a:pt x="2489367" y="1755199"/>
                  <a:pt x="2014435" y="1728636"/>
                  <a:pt x="1826643" y="1708197"/>
                </a:cubicBezTo>
                <a:cubicBezTo>
                  <a:pt x="1563907" y="1745191"/>
                  <a:pt x="1191050" y="1708947"/>
                  <a:pt x="1018127" y="1714244"/>
                </a:cubicBezTo>
                <a:cubicBezTo>
                  <a:pt x="878636" y="1726017"/>
                  <a:pt x="806949" y="1723216"/>
                  <a:pt x="730657" y="1708197"/>
                </a:cubicBezTo>
                <a:cubicBezTo>
                  <a:pt x="661185" y="1707050"/>
                  <a:pt x="521688" y="1734938"/>
                  <a:pt x="355520" y="1708197"/>
                </a:cubicBezTo>
                <a:cubicBezTo>
                  <a:pt x="176487" y="1634258"/>
                  <a:pt x="-56576" y="1585644"/>
                  <a:pt x="0" y="1423492"/>
                </a:cubicBezTo>
                <a:lnTo>
                  <a:pt x="0" y="1423498"/>
                </a:lnTo>
                <a:cubicBezTo>
                  <a:pt x="-2894" y="1317473"/>
                  <a:pt x="-63243" y="1182313"/>
                  <a:pt x="0" y="996448"/>
                </a:cubicBezTo>
                <a:lnTo>
                  <a:pt x="0" y="996448"/>
                </a:lnTo>
                <a:cubicBezTo>
                  <a:pt x="-20801" y="872810"/>
                  <a:pt x="6133" y="822483"/>
                  <a:pt x="0" y="647694"/>
                </a:cubicBezTo>
                <a:cubicBezTo>
                  <a:pt x="-3042" y="495848"/>
                  <a:pt x="30902" y="368344"/>
                  <a:pt x="0" y="28470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84476322">
                  <a:custGeom>
                    <a:avLst/>
                    <a:gdLst>
                      <a:gd name="connsiteX0" fmla="*/ 0 w 4383945"/>
                      <a:gd name="connsiteY0" fmla="*/ 284705 h 1708197"/>
                      <a:gd name="connsiteX1" fmla="*/ 355520 w 4383945"/>
                      <a:gd name="connsiteY1" fmla="*/ 0 h 1708197"/>
                      <a:gd name="connsiteX2" fmla="*/ 730657 w 4383945"/>
                      <a:gd name="connsiteY2" fmla="*/ 0 h 1708197"/>
                      <a:gd name="connsiteX3" fmla="*/ 730657 w 4383945"/>
                      <a:gd name="connsiteY3" fmla="*/ 0 h 1708197"/>
                      <a:gd name="connsiteX4" fmla="*/ 1245771 w 4383945"/>
                      <a:gd name="connsiteY4" fmla="*/ 0 h 1708197"/>
                      <a:gd name="connsiteX5" fmla="*/ 1826643 w 4383945"/>
                      <a:gd name="connsiteY5" fmla="*/ 0 h 1708197"/>
                      <a:gd name="connsiteX6" fmla="*/ 2604606 w 4383945"/>
                      <a:gd name="connsiteY6" fmla="*/ 0 h 1708197"/>
                      <a:gd name="connsiteX7" fmla="*/ 3338533 w 4383945"/>
                      <a:gd name="connsiteY7" fmla="*/ 0 h 1708197"/>
                      <a:gd name="connsiteX8" fmla="*/ 4028424 w 4383945"/>
                      <a:gd name="connsiteY8" fmla="*/ 0 h 1708197"/>
                      <a:gd name="connsiteX9" fmla="*/ 4383945 w 4383945"/>
                      <a:gd name="connsiteY9" fmla="*/ 284705 h 1708197"/>
                      <a:gd name="connsiteX10" fmla="*/ 4383945 w 4383945"/>
                      <a:gd name="connsiteY10" fmla="*/ 647694 h 1708197"/>
                      <a:gd name="connsiteX11" fmla="*/ 4383945 w 4383945"/>
                      <a:gd name="connsiteY11" fmla="*/ 996448 h 1708197"/>
                      <a:gd name="connsiteX12" fmla="*/ 4383945 w 4383945"/>
                      <a:gd name="connsiteY12" fmla="*/ 996448 h 1708197"/>
                      <a:gd name="connsiteX13" fmla="*/ 4383945 w 4383945"/>
                      <a:gd name="connsiteY13" fmla="*/ 1423498 h 1708197"/>
                      <a:gd name="connsiteX14" fmla="*/ 4383945 w 4383945"/>
                      <a:gd name="connsiteY14" fmla="*/ 1423492 h 1708197"/>
                      <a:gd name="connsiteX15" fmla="*/ 4028424 w 4383945"/>
                      <a:gd name="connsiteY15" fmla="*/ 1708197 h 1708197"/>
                      <a:gd name="connsiteX16" fmla="*/ 3316515 w 4383945"/>
                      <a:gd name="connsiteY16" fmla="*/ 1708197 h 1708197"/>
                      <a:gd name="connsiteX17" fmla="*/ 2626624 w 4383945"/>
                      <a:gd name="connsiteY17" fmla="*/ 1708197 h 1708197"/>
                      <a:gd name="connsiteX18" fmla="*/ 1826643 w 4383945"/>
                      <a:gd name="connsiteY18" fmla="*/ 1708197 h 1708197"/>
                      <a:gd name="connsiteX19" fmla="*/ 1018127 w 4383945"/>
                      <a:gd name="connsiteY19" fmla="*/ 1714244 h 1708197"/>
                      <a:gd name="connsiteX20" fmla="*/ 730657 w 4383945"/>
                      <a:gd name="connsiteY20" fmla="*/ 1708197 h 1708197"/>
                      <a:gd name="connsiteX21" fmla="*/ 355520 w 4383945"/>
                      <a:gd name="connsiteY21" fmla="*/ 1708197 h 1708197"/>
                      <a:gd name="connsiteX22" fmla="*/ 0 w 4383945"/>
                      <a:gd name="connsiteY22" fmla="*/ 1423492 h 1708197"/>
                      <a:gd name="connsiteX23" fmla="*/ 0 w 4383945"/>
                      <a:gd name="connsiteY23" fmla="*/ 1423498 h 1708197"/>
                      <a:gd name="connsiteX24" fmla="*/ 0 w 4383945"/>
                      <a:gd name="connsiteY24" fmla="*/ 996448 h 1708197"/>
                      <a:gd name="connsiteX25" fmla="*/ 0 w 4383945"/>
                      <a:gd name="connsiteY25" fmla="*/ 996448 h 1708197"/>
                      <a:gd name="connsiteX26" fmla="*/ 0 w 4383945"/>
                      <a:gd name="connsiteY26" fmla="*/ 647694 h 1708197"/>
                      <a:gd name="connsiteX27" fmla="*/ 0 w 4383945"/>
                      <a:gd name="connsiteY27" fmla="*/ 284705 h 1708197"/>
                      <a:gd name="connsiteX0" fmla="*/ 0 w 4383945"/>
                      <a:gd name="connsiteY0" fmla="*/ 284705 h 1708197"/>
                      <a:gd name="connsiteX1" fmla="*/ 355520 w 4383945"/>
                      <a:gd name="connsiteY1" fmla="*/ 0 h 1708197"/>
                      <a:gd name="connsiteX2" fmla="*/ 730657 w 4383945"/>
                      <a:gd name="connsiteY2" fmla="*/ 0 h 1708197"/>
                      <a:gd name="connsiteX3" fmla="*/ 730657 w 4383945"/>
                      <a:gd name="connsiteY3" fmla="*/ 0 h 1708197"/>
                      <a:gd name="connsiteX4" fmla="*/ 1256730 w 4383945"/>
                      <a:gd name="connsiteY4" fmla="*/ 0 h 1708197"/>
                      <a:gd name="connsiteX5" fmla="*/ 1826643 w 4383945"/>
                      <a:gd name="connsiteY5" fmla="*/ 0 h 1708197"/>
                      <a:gd name="connsiteX6" fmla="*/ 2538552 w 4383945"/>
                      <a:gd name="connsiteY6" fmla="*/ 0 h 1708197"/>
                      <a:gd name="connsiteX7" fmla="*/ 3228443 w 4383945"/>
                      <a:gd name="connsiteY7" fmla="*/ 0 h 1708197"/>
                      <a:gd name="connsiteX8" fmla="*/ 4028424 w 4383945"/>
                      <a:gd name="connsiteY8" fmla="*/ 0 h 1708197"/>
                      <a:gd name="connsiteX9" fmla="*/ 4383945 w 4383945"/>
                      <a:gd name="connsiteY9" fmla="*/ 284705 h 1708197"/>
                      <a:gd name="connsiteX10" fmla="*/ 4383945 w 4383945"/>
                      <a:gd name="connsiteY10" fmla="*/ 654811 h 1708197"/>
                      <a:gd name="connsiteX11" fmla="*/ 4383945 w 4383945"/>
                      <a:gd name="connsiteY11" fmla="*/ 996448 h 1708197"/>
                      <a:gd name="connsiteX12" fmla="*/ 4383945 w 4383945"/>
                      <a:gd name="connsiteY12" fmla="*/ 996448 h 1708197"/>
                      <a:gd name="connsiteX13" fmla="*/ 4383945 w 4383945"/>
                      <a:gd name="connsiteY13" fmla="*/ 1423498 h 1708197"/>
                      <a:gd name="connsiteX14" fmla="*/ 4383945 w 4383945"/>
                      <a:gd name="connsiteY14" fmla="*/ 1423492 h 1708197"/>
                      <a:gd name="connsiteX15" fmla="*/ 4028424 w 4383945"/>
                      <a:gd name="connsiteY15" fmla="*/ 1708197 h 1708197"/>
                      <a:gd name="connsiteX16" fmla="*/ 3338533 w 4383945"/>
                      <a:gd name="connsiteY16" fmla="*/ 1708197 h 1708197"/>
                      <a:gd name="connsiteX17" fmla="*/ 2582587 w 4383945"/>
                      <a:gd name="connsiteY17" fmla="*/ 1708197 h 1708197"/>
                      <a:gd name="connsiteX18" fmla="*/ 1826643 w 4383945"/>
                      <a:gd name="connsiteY18" fmla="*/ 1708197 h 1708197"/>
                      <a:gd name="connsiteX19" fmla="*/ 1018127 w 4383945"/>
                      <a:gd name="connsiteY19" fmla="*/ 1714244 h 1708197"/>
                      <a:gd name="connsiteX20" fmla="*/ 730657 w 4383945"/>
                      <a:gd name="connsiteY20" fmla="*/ 1708197 h 1708197"/>
                      <a:gd name="connsiteX21" fmla="*/ 355520 w 4383945"/>
                      <a:gd name="connsiteY21" fmla="*/ 1708197 h 1708197"/>
                      <a:gd name="connsiteX22" fmla="*/ 0 w 4383945"/>
                      <a:gd name="connsiteY22" fmla="*/ 1423492 h 1708197"/>
                      <a:gd name="connsiteX23" fmla="*/ 0 w 4383945"/>
                      <a:gd name="connsiteY23" fmla="*/ 1423498 h 1708197"/>
                      <a:gd name="connsiteX24" fmla="*/ 0 w 4383945"/>
                      <a:gd name="connsiteY24" fmla="*/ 996448 h 1708197"/>
                      <a:gd name="connsiteX25" fmla="*/ 0 w 4383945"/>
                      <a:gd name="connsiteY25" fmla="*/ 996448 h 1708197"/>
                      <a:gd name="connsiteX26" fmla="*/ 0 w 4383945"/>
                      <a:gd name="connsiteY26" fmla="*/ 661929 h 1708197"/>
                      <a:gd name="connsiteX27" fmla="*/ 0 w 4383945"/>
                      <a:gd name="connsiteY27" fmla="*/ 284705 h 1708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383945" h="1708197" fill="none" extrusionOk="0">
                        <a:moveTo>
                          <a:pt x="0" y="284705"/>
                        </a:moveTo>
                        <a:cubicBezTo>
                          <a:pt x="48500" y="143902"/>
                          <a:pt x="153215" y="19418"/>
                          <a:pt x="355520" y="0"/>
                        </a:cubicBezTo>
                        <a:cubicBezTo>
                          <a:pt x="502335" y="4805"/>
                          <a:pt x="571257" y="6596"/>
                          <a:pt x="730657" y="0"/>
                        </a:cubicBezTo>
                        <a:lnTo>
                          <a:pt x="730657" y="0"/>
                        </a:lnTo>
                        <a:cubicBezTo>
                          <a:pt x="830662" y="2928"/>
                          <a:pt x="1142414" y="-22163"/>
                          <a:pt x="1245771" y="0"/>
                        </a:cubicBezTo>
                        <a:cubicBezTo>
                          <a:pt x="1368999" y="14346"/>
                          <a:pt x="1623537" y="25936"/>
                          <a:pt x="1826643" y="0"/>
                        </a:cubicBezTo>
                        <a:cubicBezTo>
                          <a:pt x="2206266" y="18027"/>
                          <a:pt x="2292010" y="-35039"/>
                          <a:pt x="2604606" y="0"/>
                        </a:cubicBezTo>
                        <a:cubicBezTo>
                          <a:pt x="2925069" y="13213"/>
                          <a:pt x="3020433" y="29496"/>
                          <a:pt x="3338533" y="0"/>
                        </a:cubicBezTo>
                        <a:cubicBezTo>
                          <a:pt x="3660697" y="-28757"/>
                          <a:pt x="3776473" y="41962"/>
                          <a:pt x="4028424" y="0"/>
                        </a:cubicBezTo>
                        <a:cubicBezTo>
                          <a:pt x="4242686" y="30311"/>
                          <a:pt x="4366594" y="72342"/>
                          <a:pt x="4383945" y="284705"/>
                        </a:cubicBezTo>
                        <a:cubicBezTo>
                          <a:pt x="4391913" y="400629"/>
                          <a:pt x="4379650" y="500612"/>
                          <a:pt x="4383945" y="647694"/>
                        </a:cubicBezTo>
                        <a:cubicBezTo>
                          <a:pt x="4408848" y="764109"/>
                          <a:pt x="4347963" y="875340"/>
                          <a:pt x="4383945" y="996448"/>
                        </a:cubicBezTo>
                        <a:lnTo>
                          <a:pt x="4383945" y="996448"/>
                        </a:lnTo>
                        <a:cubicBezTo>
                          <a:pt x="4402649" y="1056829"/>
                          <a:pt x="4374847" y="1244945"/>
                          <a:pt x="4383945" y="1423498"/>
                        </a:cubicBezTo>
                        <a:lnTo>
                          <a:pt x="4383945" y="1423492"/>
                        </a:lnTo>
                        <a:cubicBezTo>
                          <a:pt x="4388203" y="1561108"/>
                          <a:pt x="4237175" y="1713703"/>
                          <a:pt x="4028424" y="1708197"/>
                        </a:cubicBezTo>
                        <a:cubicBezTo>
                          <a:pt x="3690103" y="1717128"/>
                          <a:pt x="3631282" y="1697041"/>
                          <a:pt x="3316515" y="1708197"/>
                        </a:cubicBezTo>
                        <a:cubicBezTo>
                          <a:pt x="2996677" y="1718426"/>
                          <a:pt x="2764285" y="1677393"/>
                          <a:pt x="2626624" y="1708197"/>
                        </a:cubicBezTo>
                        <a:cubicBezTo>
                          <a:pt x="2464847" y="1751088"/>
                          <a:pt x="2012784" y="1733494"/>
                          <a:pt x="1826643" y="1708197"/>
                        </a:cubicBezTo>
                        <a:cubicBezTo>
                          <a:pt x="1603040" y="1729761"/>
                          <a:pt x="1195294" y="1687140"/>
                          <a:pt x="1018127" y="1714244"/>
                        </a:cubicBezTo>
                        <a:cubicBezTo>
                          <a:pt x="891943" y="1718460"/>
                          <a:pt x="806048" y="1728577"/>
                          <a:pt x="730657" y="1708197"/>
                        </a:cubicBezTo>
                        <a:cubicBezTo>
                          <a:pt x="659733" y="1711831"/>
                          <a:pt x="510646" y="1721252"/>
                          <a:pt x="355520" y="1708197"/>
                        </a:cubicBezTo>
                        <a:cubicBezTo>
                          <a:pt x="176866" y="1659294"/>
                          <a:pt x="-42701" y="1607368"/>
                          <a:pt x="0" y="1423492"/>
                        </a:cubicBezTo>
                        <a:lnTo>
                          <a:pt x="0" y="1423498"/>
                        </a:lnTo>
                        <a:cubicBezTo>
                          <a:pt x="-13004" y="1317657"/>
                          <a:pt x="-30899" y="1175426"/>
                          <a:pt x="0" y="996448"/>
                        </a:cubicBezTo>
                        <a:lnTo>
                          <a:pt x="0" y="996448"/>
                        </a:lnTo>
                        <a:cubicBezTo>
                          <a:pt x="-19152" y="872464"/>
                          <a:pt x="-2653" y="817701"/>
                          <a:pt x="0" y="647694"/>
                        </a:cubicBezTo>
                        <a:cubicBezTo>
                          <a:pt x="-8939" y="484177"/>
                          <a:pt x="25749" y="361508"/>
                          <a:pt x="0" y="284705"/>
                        </a:cubicBezTo>
                        <a:close/>
                      </a:path>
                      <a:path w="4383945" h="1708197" stroke="0" extrusionOk="0">
                        <a:moveTo>
                          <a:pt x="0" y="284705"/>
                        </a:moveTo>
                        <a:cubicBezTo>
                          <a:pt x="-598" y="127446"/>
                          <a:pt x="160120" y="32152"/>
                          <a:pt x="355520" y="0"/>
                        </a:cubicBezTo>
                        <a:cubicBezTo>
                          <a:pt x="540691" y="12216"/>
                          <a:pt x="583509" y="-16605"/>
                          <a:pt x="730657" y="0"/>
                        </a:cubicBezTo>
                        <a:lnTo>
                          <a:pt x="730657" y="0"/>
                        </a:lnTo>
                        <a:cubicBezTo>
                          <a:pt x="931296" y="11891"/>
                          <a:pt x="1046479" y="3342"/>
                          <a:pt x="1256730" y="0"/>
                        </a:cubicBezTo>
                        <a:cubicBezTo>
                          <a:pt x="1477576" y="1659"/>
                          <a:pt x="1720784" y="-322"/>
                          <a:pt x="1826643" y="0"/>
                        </a:cubicBezTo>
                        <a:cubicBezTo>
                          <a:pt x="1973296" y="-19245"/>
                          <a:pt x="2323617" y="-45367"/>
                          <a:pt x="2538552" y="0"/>
                        </a:cubicBezTo>
                        <a:cubicBezTo>
                          <a:pt x="2714324" y="35457"/>
                          <a:pt x="3089567" y="-30588"/>
                          <a:pt x="3228443" y="0"/>
                        </a:cubicBezTo>
                        <a:cubicBezTo>
                          <a:pt x="3346860" y="37734"/>
                          <a:pt x="3685956" y="-37116"/>
                          <a:pt x="4028424" y="0"/>
                        </a:cubicBezTo>
                        <a:cubicBezTo>
                          <a:pt x="4218662" y="-6057"/>
                          <a:pt x="4389418" y="129243"/>
                          <a:pt x="4383945" y="284705"/>
                        </a:cubicBezTo>
                        <a:cubicBezTo>
                          <a:pt x="4388355" y="416620"/>
                          <a:pt x="4373653" y="502282"/>
                          <a:pt x="4383945" y="654811"/>
                        </a:cubicBezTo>
                        <a:cubicBezTo>
                          <a:pt x="4389414" y="805340"/>
                          <a:pt x="4384803" y="856694"/>
                          <a:pt x="4383945" y="996448"/>
                        </a:cubicBezTo>
                        <a:lnTo>
                          <a:pt x="4383945" y="996448"/>
                        </a:lnTo>
                        <a:cubicBezTo>
                          <a:pt x="4392999" y="1167685"/>
                          <a:pt x="4408155" y="1220079"/>
                          <a:pt x="4383945" y="1423498"/>
                        </a:cubicBezTo>
                        <a:lnTo>
                          <a:pt x="4383945" y="1423492"/>
                        </a:lnTo>
                        <a:cubicBezTo>
                          <a:pt x="4397224" y="1554016"/>
                          <a:pt x="4262609" y="1714015"/>
                          <a:pt x="4028424" y="1708197"/>
                        </a:cubicBezTo>
                        <a:cubicBezTo>
                          <a:pt x="3801778" y="1701831"/>
                          <a:pt x="3645713" y="1765052"/>
                          <a:pt x="3338533" y="1708197"/>
                        </a:cubicBezTo>
                        <a:cubicBezTo>
                          <a:pt x="3023149" y="1702364"/>
                          <a:pt x="2832059" y="1636167"/>
                          <a:pt x="2582587" y="1708197"/>
                        </a:cubicBezTo>
                        <a:cubicBezTo>
                          <a:pt x="2340520" y="1717005"/>
                          <a:pt x="2035705" y="1710219"/>
                          <a:pt x="1826643" y="1708197"/>
                        </a:cubicBezTo>
                        <a:cubicBezTo>
                          <a:pt x="1448445" y="1690108"/>
                          <a:pt x="1359755" y="1726644"/>
                          <a:pt x="1018127" y="1714244"/>
                        </a:cubicBezTo>
                        <a:cubicBezTo>
                          <a:pt x="874789" y="1711518"/>
                          <a:pt x="812123" y="1701636"/>
                          <a:pt x="730657" y="1708197"/>
                        </a:cubicBezTo>
                        <a:cubicBezTo>
                          <a:pt x="618923" y="1711979"/>
                          <a:pt x="514942" y="1710415"/>
                          <a:pt x="355520" y="1708197"/>
                        </a:cubicBezTo>
                        <a:cubicBezTo>
                          <a:pt x="188602" y="1657872"/>
                          <a:pt x="1315" y="1598185"/>
                          <a:pt x="0" y="1423492"/>
                        </a:cubicBezTo>
                        <a:lnTo>
                          <a:pt x="0" y="1423498"/>
                        </a:lnTo>
                        <a:cubicBezTo>
                          <a:pt x="113" y="1231163"/>
                          <a:pt x="17598" y="1123413"/>
                          <a:pt x="0" y="996448"/>
                        </a:cubicBezTo>
                        <a:lnTo>
                          <a:pt x="0" y="996448"/>
                        </a:lnTo>
                        <a:cubicBezTo>
                          <a:pt x="-7782" y="878866"/>
                          <a:pt x="-20515" y="749738"/>
                          <a:pt x="0" y="661929"/>
                        </a:cubicBezTo>
                        <a:cubicBezTo>
                          <a:pt x="16534" y="543932"/>
                          <a:pt x="-8737" y="441364"/>
                          <a:pt x="0" y="284705"/>
                        </a:cubicBezTo>
                        <a:close/>
                      </a:path>
                      <a:path w="4383945" h="1708197" fill="none" stroke="0" extrusionOk="0">
                        <a:moveTo>
                          <a:pt x="0" y="284705"/>
                        </a:moveTo>
                        <a:cubicBezTo>
                          <a:pt x="39958" y="143169"/>
                          <a:pt x="139360" y="-12162"/>
                          <a:pt x="355520" y="0"/>
                        </a:cubicBezTo>
                        <a:cubicBezTo>
                          <a:pt x="485910" y="-2968"/>
                          <a:pt x="583521" y="25625"/>
                          <a:pt x="730657" y="0"/>
                        </a:cubicBezTo>
                        <a:lnTo>
                          <a:pt x="730657" y="0"/>
                        </a:lnTo>
                        <a:cubicBezTo>
                          <a:pt x="842707" y="-10250"/>
                          <a:pt x="1156111" y="-23727"/>
                          <a:pt x="1245771" y="0"/>
                        </a:cubicBezTo>
                        <a:cubicBezTo>
                          <a:pt x="1342906" y="49607"/>
                          <a:pt x="1612059" y="-7595"/>
                          <a:pt x="1826643" y="0"/>
                        </a:cubicBezTo>
                        <a:cubicBezTo>
                          <a:pt x="2196216" y="16861"/>
                          <a:pt x="2264697" y="-34622"/>
                          <a:pt x="2604606" y="0"/>
                        </a:cubicBezTo>
                        <a:cubicBezTo>
                          <a:pt x="2928487" y="16032"/>
                          <a:pt x="3020370" y="4418"/>
                          <a:pt x="3338533" y="0"/>
                        </a:cubicBezTo>
                        <a:cubicBezTo>
                          <a:pt x="3665510" y="-34572"/>
                          <a:pt x="3773554" y="220"/>
                          <a:pt x="4028424" y="0"/>
                        </a:cubicBezTo>
                        <a:cubicBezTo>
                          <a:pt x="4210753" y="5682"/>
                          <a:pt x="4383046" y="91526"/>
                          <a:pt x="4383945" y="284705"/>
                        </a:cubicBezTo>
                        <a:cubicBezTo>
                          <a:pt x="4410839" y="370451"/>
                          <a:pt x="4366123" y="514523"/>
                          <a:pt x="4383945" y="647694"/>
                        </a:cubicBezTo>
                        <a:cubicBezTo>
                          <a:pt x="4388152" y="777156"/>
                          <a:pt x="4378143" y="892877"/>
                          <a:pt x="4383945" y="996448"/>
                        </a:cubicBezTo>
                        <a:lnTo>
                          <a:pt x="4383945" y="996448"/>
                        </a:lnTo>
                        <a:cubicBezTo>
                          <a:pt x="4376234" y="1091411"/>
                          <a:pt x="4404434" y="1286617"/>
                          <a:pt x="4383945" y="1423498"/>
                        </a:cubicBezTo>
                        <a:lnTo>
                          <a:pt x="4383945" y="1423492"/>
                        </a:lnTo>
                        <a:cubicBezTo>
                          <a:pt x="4362704" y="1587923"/>
                          <a:pt x="4220298" y="1696683"/>
                          <a:pt x="4028424" y="1708197"/>
                        </a:cubicBezTo>
                        <a:cubicBezTo>
                          <a:pt x="3693227" y="1704438"/>
                          <a:pt x="3622510" y="1697993"/>
                          <a:pt x="3316515" y="1708197"/>
                        </a:cubicBezTo>
                        <a:cubicBezTo>
                          <a:pt x="3012574" y="1718991"/>
                          <a:pt x="2796298" y="1679954"/>
                          <a:pt x="2626624" y="1708197"/>
                        </a:cubicBezTo>
                        <a:cubicBezTo>
                          <a:pt x="2510540" y="1731109"/>
                          <a:pt x="2011151" y="1684025"/>
                          <a:pt x="1826643" y="1708197"/>
                        </a:cubicBezTo>
                        <a:cubicBezTo>
                          <a:pt x="1581207" y="1739401"/>
                          <a:pt x="1192689" y="1731409"/>
                          <a:pt x="1018127" y="1714244"/>
                        </a:cubicBezTo>
                        <a:cubicBezTo>
                          <a:pt x="880107" y="1721534"/>
                          <a:pt x="795130" y="1716793"/>
                          <a:pt x="730657" y="1708197"/>
                        </a:cubicBezTo>
                        <a:cubicBezTo>
                          <a:pt x="634072" y="1707379"/>
                          <a:pt x="507310" y="1720293"/>
                          <a:pt x="355520" y="1708197"/>
                        </a:cubicBezTo>
                        <a:cubicBezTo>
                          <a:pt x="187084" y="1673912"/>
                          <a:pt x="-61272" y="1559753"/>
                          <a:pt x="0" y="1423492"/>
                        </a:cubicBezTo>
                        <a:lnTo>
                          <a:pt x="0" y="1423498"/>
                        </a:lnTo>
                        <a:cubicBezTo>
                          <a:pt x="5791" y="1318432"/>
                          <a:pt x="-27279" y="1203367"/>
                          <a:pt x="0" y="996448"/>
                        </a:cubicBezTo>
                        <a:lnTo>
                          <a:pt x="0" y="996448"/>
                        </a:lnTo>
                        <a:cubicBezTo>
                          <a:pt x="-31003" y="880043"/>
                          <a:pt x="10406" y="813486"/>
                          <a:pt x="0" y="647694"/>
                        </a:cubicBezTo>
                        <a:cubicBezTo>
                          <a:pt x="3694" y="499325"/>
                          <a:pt x="26427" y="379952"/>
                          <a:pt x="0" y="28470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peech Bubble: Rectangle with Corners Rounded 12">
            <a:extLst>
              <a:ext uri="{FF2B5EF4-FFF2-40B4-BE49-F238E27FC236}">
                <a16:creationId xmlns:a16="http://schemas.microsoft.com/office/drawing/2014/main" id="{5222E1EE-2145-3237-EC52-54933D50C392}"/>
              </a:ext>
            </a:extLst>
          </p:cNvPr>
          <p:cNvSpPr/>
          <p:nvPr/>
        </p:nvSpPr>
        <p:spPr>
          <a:xfrm>
            <a:off x="2471298" y="5026325"/>
            <a:ext cx="6639399" cy="1193963"/>
          </a:xfrm>
          <a:custGeom>
            <a:avLst/>
            <a:gdLst>
              <a:gd name="connsiteX0" fmla="*/ 0 w 6639399"/>
              <a:gd name="connsiteY0" fmla="*/ 198997 h 1193963"/>
              <a:gd name="connsiteX1" fmla="*/ 602251 w 6639399"/>
              <a:gd name="connsiteY1" fmla="*/ 0 h 1193963"/>
              <a:gd name="connsiteX2" fmla="*/ 1106566 w 6639399"/>
              <a:gd name="connsiteY2" fmla="*/ 0 h 1193963"/>
              <a:gd name="connsiteX3" fmla="*/ 1106566 w 6639399"/>
              <a:gd name="connsiteY3" fmla="*/ 0 h 1193963"/>
              <a:gd name="connsiteX4" fmla="*/ 1919892 w 6639399"/>
              <a:gd name="connsiteY4" fmla="*/ 0 h 1193963"/>
              <a:gd name="connsiteX5" fmla="*/ 2351619 w 6639399"/>
              <a:gd name="connsiteY5" fmla="*/ 0 h 1193963"/>
              <a:gd name="connsiteX6" fmla="*/ 2766416 w 6639399"/>
              <a:gd name="connsiteY6" fmla="*/ 0 h 1193963"/>
              <a:gd name="connsiteX7" fmla="*/ 3922074 w 6639399"/>
              <a:gd name="connsiteY7" fmla="*/ 0 h 1193963"/>
              <a:gd name="connsiteX8" fmla="*/ 5045025 w 6639399"/>
              <a:gd name="connsiteY8" fmla="*/ 0 h 1193963"/>
              <a:gd name="connsiteX9" fmla="*/ 5531165 w 6639399"/>
              <a:gd name="connsiteY9" fmla="*/ 0 h 1193963"/>
              <a:gd name="connsiteX10" fmla="*/ 6037147 w 6639399"/>
              <a:gd name="connsiteY10" fmla="*/ 0 h 1193963"/>
              <a:gd name="connsiteX11" fmla="*/ 6639399 w 6639399"/>
              <a:gd name="connsiteY11" fmla="*/ 198997 h 1193963"/>
              <a:gd name="connsiteX12" fmla="*/ 6639399 w 6639399"/>
              <a:gd name="connsiteY12" fmla="*/ 442763 h 1193963"/>
              <a:gd name="connsiteX13" fmla="*/ 6639399 w 6639399"/>
              <a:gd name="connsiteY13" fmla="*/ 696478 h 1193963"/>
              <a:gd name="connsiteX14" fmla="*/ 6639399 w 6639399"/>
              <a:gd name="connsiteY14" fmla="*/ 696478 h 1193963"/>
              <a:gd name="connsiteX15" fmla="*/ 6639399 w 6639399"/>
              <a:gd name="connsiteY15" fmla="*/ 994969 h 1193963"/>
              <a:gd name="connsiteX16" fmla="*/ 6639399 w 6639399"/>
              <a:gd name="connsiteY16" fmla="*/ 994965 h 1193963"/>
              <a:gd name="connsiteX17" fmla="*/ 6037147 w 6639399"/>
              <a:gd name="connsiteY17" fmla="*/ 1193963 h 1193963"/>
              <a:gd name="connsiteX18" fmla="*/ 5524733 w 6639399"/>
              <a:gd name="connsiteY18" fmla="*/ 1193963 h 1193963"/>
              <a:gd name="connsiteX19" fmla="*/ 4946904 w 6639399"/>
              <a:gd name="connsiteY19" fmla="*/ 1193963 h 1193963"/>
              <a:gd name="connsiteX20" fmla="*/ 4380631 w 6639399"/>
              <a:gd name="connsiteY20" fmla="*/ 1193963 h 1193963"/>
              <a:gd name="connsiteX21" fmla="*/ 3791245 w 6639399"/>
              <a:gd name="connsiteY21" fmla="*/ 1193963 h 1193963"/>
              <a:gd name="connsiteX22" fmla="*/ 2766416 w 6639399"/>
              <a:gd name="connsiteY22" fmla="*/ 1193963 h 1193963"/>
              <a:gd name="connsiteX23" fmla="*/ 1917461 w 6639399"/>
              <a:gd name="connsiteY23" fmla="*/ 1268894 h 1193963"/>
              <a:gd name="connsiteX24" fmla="*/ 1133809 w 6639399"/>
              <a:gd name="connsiteY24" fmla="*/ 1338062 h 1193963"/>
              <a:gd name="connsiteX25" fmla="*/ 1106566 w 6639399"/>
              <a:gd name="connsiteY25" fmla="*/ 1193963 h 1193963"/>
              <a:gd name="connsiteX26" fmla="*/ 602251 w 6639399"/>
              <a:gd name="connsiteY26" fmla="*/ 1193963 h 1193963"/>
              <a:gd name="connsiteX27" fmla="*/ 0 w 6639399"/>
              <a:gd name="connsiteY27" fmla="*/ 994965 h 1193963"/>
              <a:gd name="connsiteX28" fmla="*/ 0 w 6639399"/>
              <a:gd name="connsiteY28" fmla="*/ 994969 h 1193963"/>
              <a:gd name="connsiteX29" fmla="*/ 0 w 6639399"/>
              <a:gd name="connsiteY29" fmla="*/ 696478 h 1193963"/>
              <a:gd name="connsiteX30" fmla="*/ 0 w 6639399"/>
              <a:gd name="connsiteY30" fmla="*/ 696478 h 1193963"/>
              <a:gd name="connsiteX31" fmla="*/ 0 w 6639399"/>
              <a:gd name="connsiteY31" fmla="*/ 462662 h 1193963"/>
              <a:gd name="connsiteX32" fmla="*/ 0 w 6639399"/>
              <a:gd name="connsiteY32" fmla="*/ 198997 h 1193963"/>
              <a:gd name="connsiteX0" fmla="*/ 0 w 6639399"/>
              <a:gd name="connsiteY0" fmla="*/ 198997 h 1193963"/>
              <a:gd name="connsiteX1" fmla="*/ 602251 w 6639399"/>
              <a:gd name="connsiteY1" fmla="*/ 0 h 1193963"/>
              <a:gd name="connsiteX2" fmla="*/ 1106566 w 6639399"/>
              <a:gd name="connsiteY2" fmla="*/ 0 h 1193963"/>
              <a:gd name="connsiteX3" fmla="*/ 1106566 w 6639399"/>
              <a:gd name="connsiteY3" fmla="*/ 0 h 1193963"/>
              <a:gd name="connsiteX4" fmla="*/ 1903294 w 6639399"/>
              <a:gd name="connsiteY4" fmla="*/ 0 h 1193963"/>
              <a:gd name="connsiteX5" fmla="*/ 2766416 w 6639399"/>
              <a:gd name="connsiteY5" fmla="*/ 0 h 1193963"/>
              <a:gd name="connsiteX6" fmla="*/ 3823953 w 6639399"/>
              <a:gd name="connsiteY6" fmla="*/ 0 h 1193963"/>
              <a:gd name="connsiteX7" fmla="*/ 4848781 w 6639399"/>
              <a:gd name="connsiteY7" fmla="*/ 0 h 1193963"/>
              <a:gd name="connsiteX8" fmla="*/ 6037147 w 6639399"/>
              <a:gd name="connsiteY8" fmla="*/ 0 h 1193963"/>
              <a:gd name="connsiteX9" fmla="*/ 6639399 w 6639399"/>
              <a:gd name="connsiteY9" fmla="*/ 198997 h 1193963"/>
              <a:gd name="connsiteX10" fmla="*/ 6639399 w 6639399"/>
              <a:gd name="connsiteY10" fmla="*/ 457687 h 1193963"/>
              <a:gd name="connsiteX11" fmla="*/ 6639399 w 6639399"/>
              <a:gd name="connsiteY11" fmla="*/ 696478 h 1193963"/>
              <a:gd name="connsiteX12" fmla="*/ 6639399 w 6639399"/>
              <a:gd name="connsiteY12" fmla="*/ 696478 h 1193963"/>
              <a:gd name="connsiteX13" fmla="*/ 6639399 w 6639399"/>
              <a:gd name="connsiteY13" fmla="*/ 994969 h 1193963"/>
              <a:gd name="connsiteX14" fmla="*/ 6639399 w 6639399"/>
              <a:gd name="connsiteY14" fmla="*/ 994965 h 1193963"/>
              <a:gd name="connsiteX15" fmla="*/ 6037147 w 6639399"/>
              <a:gd name="connsiteY15" fmla="*/ 1193963 h 1193963"/>
              <a:gd name="connsiteX16" fmla="*/ 5012318 w 6639399"/>
              <a:gd name="connsiteY16" fmla="*/ 1193963 h 1193963"/>
              <a:gd name="connsiteX17" fmla="*/ 3889367 w 6639399"/>
              <a:gd name="connsiteY17" fmla="*/ 1193963 h 1193963"/>
              <a:gd name="connsiteX18" fmla="*/ 3316662 w 6639399"/>
              <a:gd name="connsiteY18" fmla="*/ 1193963 h 1193963"/>
              <a:gd name="connsiteX19" fmla="*/ 2766416 w 6639399"/>
              <a:gd name="connsiteY19" fmla="*/ 1193963 h 1193963"/>
              <a:gd name="connsiteX20" fmla="*/ 1966439 w 6639399"/>
              <a:gd name="connsiteY20" fmla="*/ 1264571 h 1193963"/>
              <a:gd name="connsiteX21" fmla="*/ 1133809 w 6639399"/>
              <a:gd name="connsiteY21" fmla="*/ 1338062 h 1193963"/>
              <a:gd name="connsiteX22" fmla="*/ 1106566 w 6639399"/>
              <a:gd name="connsiteY22" fmla="*/ 1193963 h 1193963"/>
              <a:gd name="connsiteX23" fmla="*/ 602251 w 6639399"/>
              <a:gd name="connsiteY23" fmla="*/ 1193963 h 1193963"/>
              <a:gd name="connsiteX24" fmla="*/ 0 w 6639399"/>
              <a:gd name="connsiteY24" fmla="*/ 994965 h 1193963"/>
              <a:gd name="connsiteX25" fmla="*/ 0 w 6639399"/>
              <a:gd name="connsiteY25" fmla="*/ 994969 h 1193963"/>
              <a:gd name="connsiteX26" fmla="*/ 0 w 6639399"/>
              <a:gd name="connsiteY26" fmla="*/ 696478 h 1193963"/>
              <a:gd name="connsiteX27" fmla="*/ 0 w 6639399"/>
              <a:gd name="connsiteY27" fmla="*/ 696478 h 1193963"/>
              <a:gd name="connsiteX28" fmla="*/ 0 w 6639399"/>
              <a:gd name="connsiteY28" fmla="*/ 442763 h 1193963"/>
              <a:gd name="connsiteX29" fmla="*/ 0 w 6639399"/>
              <a:gd name="connsiteY29" fmla="*/ 198997 h 1193963"/>
              <a:gd name="connsiteX0" fmla="*/ 0 w 6639399"/>
              <a:gd name="connsiteY0" fmla="*/ 198997 h 1193963"/>
              <a:gd name="connsiteX1" fmla="*/ 602251 w 6639399"/>
              <a:gd name="connsiteY1" fmla="*/ 0 h 1193963"/>
              <a:gd name="connsiteX2" fmla="*/ 1106566 w 6639399"/>
              <a:gd name="connsiteY2" fmla="*/ 0 h 1193963"/>
              <a:gd name="connsiteX3" fmla="*/ 1106566 w 6639399"/>
              <a:gd name="connsiteY3" fmla="*/ 0 h 1193963"/>
              <a:gd name="connsiteX4" fmla="*/ 1919892 w 6639399"/>
              <a:gd name="connsiteY4" fmla="*/ 0 h 1193963"/>
              <a:gd name="connsiteX5" fmla="*/ 2766416 w 6639399"/>
              <a:gd name="connsiteY5" fmla="*/ 0 h 1193963"/>
              <a:gd name="connsiteX6" fmla="*/ 3922074 w 6639399"/>
              <a:gd name="connsiteY6" fmla="*/ 0 h 1193963"/>
              <a:gd name="connsiteX7" fmla="*/ 5045025 w 6639399"/>
              <a:gd name="connsiteY7" fmla="*/ 0 h 1193963"/>
              <a:gd name="connsiteX8" fmla="*/ 5531165 w 6639399"/>
              <a:gd name="connsiteY8" fmla="*/ 0 h 1193963"/>
              <a:gd name="connsiteX9" fmla="*/ 6037147 w 6639399"/>
              <a:gd name="connsiteY9" fmla="*/ 0 h 1193963"/>
              <a:gd name="connsiteX10" fmla="*/ 6639399 w 6639399"/>
              <a:gd name="connsiteY10" fmla="*/ 198997 h 1193963"/>
              <a:gd name="connsiteX11" fmla="*/ 6639399 w 6639399"/>
              <a:gd name="connsiteY11" fmla="*/ 442763 h 1193963"/>
              <a:gd name="connsiteX12" fmla="*/ 6639399 w 6639399"/>
              <a:gd name="connsiteY12" fmla="*/ 696478 h 1193963"/>
              <a:gd name="connsiteX13" fmla="*/ 6639399 w 6639399"/>
              <a:gd name="connsiteY13" fmla="*/ 696478 h 1193963"/>
              <a:gd name="connsiteX14" fmla="*/ 6639399 w 6639399"/>
              <a:gd name="connsiteY14" fmla="*/ 994969 h 1193963"/>
              <a:gd name="connsiteX15" fmla="*/ 6639399 w 6639399"/>
              <a:gd name="connsiteY15" fmla="*/ 994965 h 1193963"/>
              <a:gd name="connsiteX16" fmla="*/ 6037147 w 6639399"/>
              <a:gd name="connsiteY16" fmla="*/ 1193963 h 1193963"/>
              <a:gd name="connsiteX17" fmla="*/ 5513830 w 6639399"/>
              <a:gd name="connsiteY17" fmla="*/ 1193963 h 1193963"/>
              <a:gd name="connsiteX18" fmla="*/ 4946904 w 6639399"/>
              <a:gd name="connsiteY18" fmla="*/ 1193963 h 1193963"/>
              <a:gd name="connsiteX19" fmla="*/ 4380631 w 6639399"/>
              <a:gd name="connsiteY19" fmla="*/ 1193963 h 1193963"/>
              <a:gd name="connsiteX20" fmla="*/ 3791245 w 6639399"/>
              <a:gd name="connsiteY20" fmla="*/ 1193963 h 1193963"/>
              <a:gd name="connsiteX21" fmla="*/ 2766416 w 6639399"/>
              <a:gd name="connsiteY21" fmla="*/ 1193963 h 1193963"/>
              <a:gd name="connsiteX22" fmla="*/ 1917461 w 6639399"/>
              <a:gd name="connsiteY22" fmla="*/ 1268894 h 1193963"/>
              <a:gd name="connsiteX23" fmla="*/ 1133809 w 6639399"/>
              <a:gd name="connsiteY23" fmla="*/ 1338062 h 1193963"/>
              <a:gd name="connsiteX24" fmla="*/ 1106566 w 6639399"/>
              <a:gd name="connsiteY24" fmla="*/ 1193963 h 1193963"/>
              <a:gd name="connsiteX25" fmla="*/ 602251 w 6639399"/>
              <a:gd name="connsiteY25" fmla="*/ 1193963 h 1193963"/>
              <a:gd name="connsiteX26" fmla="*/ 0 w 6639399"/>
              <a:gd name="connsiteY26" fmla="*/ 994965 h 1193963"/>
              <a:gd name="connsiteX27" fmla="*/ 0 w 6639399"/>
              <a:gd name="connsiteY27" fmla="*/ 994969 h 1193963"/>
              <a:gd name="connsiteX28" fmla="*/ 0 w 6639399"/>
              <a:gd name="connsiteY28" fmla="*/ 696478 h 1193963"/>
              <a:gd name="connsiteX29" fmla="*/ 0 w 6639399"/>
              <a:gd name="connsiteY29" fmla="*/ 696478 h 1193963"/>
              <a:gd name="connsiteX30" fmla="*/ 0 w 6639399"/>
              <a:gd name="connsiteY30" fmla="*/ 462662 h 1193963"/>
              <a:gd name="connsiteX31" fmla="*/ 0 w 6639399"/>
              <a:gd name="connsiteY31" fmla="*/ 198997 h 119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9399" h="1193963" fill="none" extrusionOk="0">
                <a:moveTo>
                  <a:pt x="0" y="198997"/>
                </a:moveTo>
                <a:cubicBezTo>
                  <a:pt x="78663" y="121149"/>
                  <a:pt x="225137" y="22582"/>
                  <a:pt x="602251" y="0"/>
                </a:cubicBezTo>
                <a:cubicBezTo>
                  <a:pt x="709301" y="-47276"/>
                  <a:pt x="879200" y="69647"/>
                  <a:pt x="1106566" y="0"/>
                </a:cubicBezTo>
                <a:lnTo>
                  <a:pt x="1106566" y="0"/>
                </a:lnTo>
                <a:cubicBezTo>
                  <a:pt x="1477989" y="-7992"/>
                  <a:pt x="1526353" y="1191"/>
                  <a:pt x="1919892" y="0"/>
                </a:cubicBezTo>
                <a:cubicBezTo>
                  <a:pt x="2032748" y="12560"/>
                  <a:pt x="2138683" y="11886"/>
                  <a:pt x="2351619" y="0"/>
                </a:cubicBezTo>
                <a:cubicBezTo>
                  <a:pt x="2564555" y="-11886"/>
                  <a:pt x="2630261" y="6702"/>
                  <a:pt x="2766416" y="0"/>
                </a:cubicBezTo>
                <a:cubicBezTo>
                  <a:pt x="3109838" y="4370"/>
                  <a:pt x="3318060" y="-28217"/>
                  <a:pt x="3922074" y="0"/>
                </a:cubicBezTo>
                <a:cubicBezTo>
                  <a:pt x="4485450" y="9772"/>
                  <a:pt x="4563621" y="-11463"/>
                  <a:pt x="5045025" y="0"/>
                </a:cubicBezTo>
                <a:cubicBezTo>
                  <a:pt x="5182740" y="20392"/>
                  <a:pt x="5385122" y="46312"/>
                  <a:pt x="5531165" y="0"/>
                </a:cubicBezTo>
                <a:cubicBezTo>
                  <a:pt x="5660243" y="-36507"/>
                  <a:pt x="5917308" y="-11023"/>
                  <a:pt x="6037147" y="0"/>
                </a:cubicBezTo>
                <a:cubicBezTo>
                  <a:pt x="6308646" y="33165"/>
                  <a:pt x="6666264" y="104068"/>
                  <a:pt x="6639399" y="198997"/>
                </a:cubicBezTo>
                <a:cubicBezTo>
                  <a:pt x="6683231" y="315806"/>
                  <a:pt x="6637346" y="342633"/>
                  <a:pt x="6639399" y="442763"/>
                </a:cubicBezTo>
                <a:cubicBezTo>
                  <a:pt x="6639395" y="532949"/>
                  <a:pt x="6670624" y="621127"/>
                  <a:pt x="6639399" y="696478"/>
                </a:cubicBezTo>
                <a:lnTo>
                  <a:pt x="6639399" y="696478"/>
                </a:lnTo>
                <a:cubicBezTo>
                  <a:pt x="6645825" y="799605"/>
                  <a:pt x="6657410" y="937637"/>
                  <a:pt x="6639399" y="994969"/>
                </a:cubicBezTo>
                <a:lnTo>
                  <a:pt x="6639399" y="994965"/>
                </a:lnTo>
                <a:cubicBezTo>
                  <a:pt x="6579065" y="1088768"/>
                  <a:pt x="6344704" y="1275412"/>
                  <a:pt x="6037147" y="1193963"/>
                </a:cubicBezTo>
                <a:cubicBezTo>
                  <a:pt x="5874745" y="1184117"/>
                  <a:pt x="5728255" y="1212729"/>
                  <a:pt x="5524733" y="1193963"/>
                </a:cubicBezTo>
                <a:cubicBezTo>
                  <a:pt x="5314824" y="1139756"/>
                  <a:pt x="5136899" y="1213340"/>
                  <a:pt x="4946904" y="1193963"/>
                </a:cubicBezTo>
                <a:cubicBezTo>
                  <a:pt x="4747739" y="1181826"/>
                  <a:pt x="4506062" y="1165411"/>
                  <a:pt x="4380631" y="1193963"/>
                </a:cubicBezTo>
                <a:cubicBezTo>
                  <a:pt x="4244396" y="1213704"/>
                  <a:pt x="3928780" y="1224400"/>
                  <a:pt x="3791245" y="1193963"/>
                </a:cubicBezTo>
                <a:cubicBezTo>
                  <a:pt x="3271758" y="1179309"/>
                  <a:pt x="3018570" y="1153112"/>
                  <a:pt x="2766416" y="1193963"/>
                </a:cubicBezTo>
                <a:cubicBezTo>
                  <a:pt x="2572939" y="1209954"/>
                  <a:pt x="2218720" y="1252455"/>
                  <a:pt x="1917461" y="1268894"/>
                </a:cubicBezTo>
                <a:cubicBezTo>
                  <a:pt x="1709362" y="1295659"/>
                  <a:pt x="1418924" y="1323548"/>
                  <a:pt x="1133809" y="1338062"/>
                </a:cubicBezTo>
                <a:cubicBezTo>
                  <a:pt x="1122945" y="1276411"/>
                  <a:pt x="1120456" y="1260019"/>
                  <a:pt x="1106566" y="1193963"/>
                </a:cubicBezTo>
                <a:cubicBezTo>
                  <a:pt x="852063" y="1200576"/>
                  <a:pt x="797744" y="1186285"/>
                  <a:pt x="602251" y="1193963"/>
                </a:cubicBezTo>
                <a:cubicBezTo>
                  <a:pt x="247453" y="1178234"/>
                  <a:pt x="-24201" y="1091926"/>
                  <a:pt x="0" y="994965"/>
                </a:cubicBezTo>
                <a:lnTo>
                  <a:pt x="0" y="994969"/>
                </a:lnTo>
                <a:cubicBezTo>
                  <a:pt x="26819" y="917860"/>
                  <a:pt x="18635" y="790608"/>
                  <a:pt x="0" y="696478"/>
                </a:cubicBezTo>
                <a:lnTo>
                  <a:pt x="0" y="696478"/>
                </a:lnTo>
                <a:cubicBezTo>
                  <a:pt x="19153" y="605270"/>
                  <a:pt x="-1231" y="577567"/>
                  <a:pt x="0" y="462662"/>
                </a:cubicBezTo>
                <a:cubicBezTo>
                  <a:pt x="-14674" y="348675"/>
                  <a:pt x="21619" y="292038"/>
                  <a:pt x="0" y="198997"/>
                </a:cubicBezTo>
                <a:close/>
              </a:path>
              <a:path w="6639399" h="1193963" stroke="0" extrusionOk="0">
                <a:moveTo>
                  <a:pt x="0" y="198997"/>
                </a:moveTo>
                <a:cubicBezTo>
                  <a:pt x="50806" y="111191"/>
                  <a:pt x="225293" y="-7118"/>
                  <a:pt x="602251" y="0"/>
                </a:cubicBezTo>
                <a:cubicBezTo>
                  <a:pt x="846255" y="-14293"/>
                  <a:pt x="876124" y="-3214"/>
                  <a:pt x="1106566" y="0"/>
                </a:cubicBezTo>
                <a:lnTo>
                  <a:pt x="1106566" y="0"/>
                </a:lnTo>
                <a:cubicBezTo>
                  <a:pt x="1303565" y="34081"/>
                  <a:pt x="1582107" y="-62303"/>
                  <a:pt x="1903294" y="0"/>
                </a:cubicBezTo>
                <a:cubicBezTo>
                  <a:pt x="2258165" y="-37948"/>
                  <a:pt x="2476011" y="934"/>
                  <a:pt x="2766416" y="0"/>
                </a:cubicBezTo>
                <a:cubicBezTo>
                  <a:pt x="3142889" y="-12673"/>
                  <a:pt x="3417559" y="35162"/>
                  <a:pt x="3823953" y="0"/>
                </a:cubicBezTo>
                <a:cubicBezTo>
                  <a:pt x="4232743" y="23904"/>
                  <a:pt x="4370612" y="-48738"/>
                  <a:pt x="4848781" y="0"/>
                </a:cubicBezTo>
                <a:cubicBezTo>
                  <a:pt x="5347859" y="-27623"/>
                  <a:pt x="5560871" y="17024"/>
                  <a:pt x="6037147" y="0"/>
                </a:cubicBezTo>
                <a:cubicBezTo>
                  <a:pt x="6389084" y="-11701"/>
                  <a:pt x="6609839" y="90057"/>
                  <a:pt x="6639399" y="198997"/>
                </a:cubicBezTo>
                <a:cubicBezTo>
                  <a:pt x="6575143" y="264285"/>
                  <a:pt x="6669399" y="382999"/>
                  <a:pt x="6639399" y="457687"/>
                </a:cubicBezTo>
                <a:cubicBezTo>
                  <a:pt x="6612376" y="533086"/>
                  <a:pt x="6676238" y="599680"/>
                  <a:pt x="6639399" y="696478"/>
                </a:cubicBezTo>
                <a:lnTo>
                  <a:pt x="6639399" y="696478"/>
                </a:lnTo>
                <a:cubicBezTo>
                  <a:pt x="6610474" y="797048"/>
                  <a:pt x="6596091" y="868091"/>
                  <a:pt x="6639399" y="994969"/>
                </a:cubicBezTo>
                <a:lnTo>
                  <a:pt x="6639399" y="994965"/>
                </a:lnTo>
                <a:cubicBezTo>
                  <a:pt x="6687574" y="1119352"/>
                  <a:pt x="6387809" y="1217908"/>
                  <a:pt x="6037147" y="1193963"/>
                </a:cubicBezTo>
                <a:cubicBezTo>
                  <a:pt x="5596805" y="1174208"/>
                  <a:pt x="5445537" y="1189236"/>
                  <a:pt x="5012318" y="1193963"/>
                </a:cubicBezTo>
                <a:cubicBezTo>
                  <a:pt x="4565168" y="1109308"/>
                  <a:pt x="4301421" y="1143633"/>
                  <a:pt x="3889367" y="1193963"/>
                </a:cubicBezTo>
                <a:cubicBezTo>
                  <a:pt x="3687730" y="1197199"/>
                  <a:pt x="3492201" y="1189340"/>
                  <a:pt x="3316662" y="1193963"/>
                </a:cubicBezTo>
                <a:cubicBezTo>
                  <a:pt x="3141123" y="1198586"/>
                  <a:pt x="3021968" y="1219751"/>
                  <a:pt x="2766416" y="1193963"/>
                </a:cubicBezTo>
                <a:cubicBezTo>
                  <a:pt x="2406167" y="1296325"/>
                  <a:pt x="2163813" y="1277660"/>
                  <a:pt x="1966439" y="1264571"/>
                </a:cubicBezTo>
                <a:cubicBezTo>
                  <a:pt x="1845231" y="1310322"/>
                  <a:pt x="1515488" y="1308412"/>
                  <a:pt x="1133809" y="1338062"/>
                </a:cubicBezTo>
                <a:cubicBezTo>
                  <a:pt x="1132471" y="1287076"/>
                  <a:pt x="1088746" y="1251748"/>
                  <a:pt x="1106566" y="1193963"/>
                </a:cubicBezTo>
                <a:cubicBezTo>
                  <a:pt x="959669" y="1227848"/>
                  <a:pt x="756633" y="1214426"/>
                  <a:pt x="602251" y="1193963"/>
                </a:cubicBezTo>
                <a:cubicBezTo>
                  <a:pt x="170592" y="1216609"/>
                  <a:pt x="-65082" y="1082629"/>
                  <a:pt x="0" y="994965"/>
                </a:cubicBezTo>
                <a:lnTo>
                  <a:pt x="0" y="994969"/>
                </a:lnTo>
                <a:cubicBezTo>
                  <a:pt x="3911" y="882098"/>
                  <a:pt x="-11083" y="821047"/>
                  <a:pt x="0" y="696478"/>
                </a:cubicBezTo>
                <a:lnTo>
                  <a:pt x="0" y="696478"/>
                </a:lnTo>
                <a:cubicBezTo>
                  <a:pt x="32237" y="581651"/>
                  <a:pt x="-7516" y="512012"/>
                  <a:pt x="0" y="442763"/>
                </a:cubicBezTo>
                <a:cubicBezTo>
                  <a:pt x="6658" y="384304"/>
                  <a:pt x="-18124" y="277730"/>
                  <a:pt x="0" y="198997"/>
                </a:cubicBezTo>
                <a:close/>
              </a:path>
              <a:path w="6639399" h="1193963" fill="none" stroke="0" extrusionOk="0">
                <a:moveTo>
                  <a:pt x="0" y="198997"/>
                </a:moveTo>
                <a:cubicBezTo>
                  <a:pt x="84350" y="100406"/>
                  <a:pt x="209450" y="-15966"/>
                  <a:pt x="602251" y="0"/>
                </a:cubicBezTo>
                <a:cubicBezTo>
                  <a:pt x="683985" y="9890"/>
                  <a:pt x="856589" y="2458"/>
                  <a:pt x="1106566" y="0"/>
                </a:cubicBezTo>
                <a:lnTo>
                  <a:pt x="1106566" y="0"/>
                </a:lnTo>
                <a:cubicBezTo>
                  <a:pt x="1484764" y="-3331"/>
                  <a:pt x="1524917" y="-7084"/>
                  <a:pt x="1919892" y="0"/>
                </a:cubicBezTo>
                <a:cubicBezTo>
                  <a:pt x="2308720" y="-820"/>
                  <a:pt x="2364238" y="-26494"/>
                  <a:pt x="2766416" y="0"/>
                </a:cubicBezTo>
                <a:cubicBezTo>
                  <a:pt x="3046386" y="-16541"/>
                  <a:pt x="3364968" y="-11925"/>
                  <a:pt x="3922074" y="0"/>
                </a:cubicBezTo>
                <a:cubicBezTo>
                  <a:pt x="4456479" y="-3178"/>
                  <a:pt x="4534783" y="-19998"/>
                  <a:pt x="5045025" y="0"/>
                </a:cubicBezTo>
                <a:cubicBezTo>
                  <a:pt x="5156077" y="-8111"/>
                  <a:pt x="5389289" y="13295"/>
                  <a:pt x="5531165" y="0"/>
                </a:cubicBezTo>
                <a:cubicBezTo>
                  <a:pt x="5667050" y="-40081"/>
                  <a:pt x="5915304" y="12848"/>
                  <a:pt x="6037147" y="0"/>
                </a:cubicBezTo>
                <a:cubicBezTo>
                  <a:pt x="6359034" y="19208"/>
                  <a:pt x="6653871" y="71274"/>
                  <a:pt x="6639399" y="198997"/>
                </a:cubicBezTo>
                <a:cubicBezTo>
                  <a:pt x="6665017" y="316239"/>
                  <a:pt x="6641007" y="347252"/>
                  <a:pt x="6639399" y="442763"/>
                </a:cubicBezTo>
                <a:cubicBezTo>
                  <a:pt x="6631220" y="557978"/>
                  <a:pt x="6678000" y="613881"/>
                  <a:pt x="6639399" y="696478"/>
                </a:cubicBezTo>
                <a:lnTo>
                  <a:pt x="6639399" y="696478"/>
                </a:lnTo>
                <a:cubicBezTo>
                  <a:pt x="6634690" y="803019"/>
                  <a:pt x="6664812" y="907925"/>
                  <a:pt x="6639399" y="994969"/>
                </a:cubicBezTo>
                <a:lnTo>
                  <a:pt x="6639399" y="994965"/>
                </a:lnTo>
                <a:cubicBezTo>
                  <a:pt x="6606276" y="1031910"/>
                  <a:pt x="6278361" y="1186055"/>
                  <a:pt x="6037147" y="1193963"/>
                </a:cubicBezTo>
                <a:cubicBezTo>
                  <a:pt x="5921790" y="1214714"/>
                  <a:pt x="5769380" y="1193342"/>
                  <a:pt x="5513830" y="1193963"/>
                </a:cubicBezTo>
                <a:cubicBezTo>
                  <a:pt x="5280113" y="1171350"/>
                  <a:pt x="5184044" y="1179816"/>
                  <a:pt x="4946904" y="1193963"/>
                </a:cubicBezTo>
                <a:cubicBezTo>
                  <a:pt x="4686733" y="1190324"/>
                  <a:pt x="4579593" y="1209956"/>
                  <a:pt x="4380631" y="1193963"/>
                </a:cubicBezTo>
                <a:cubicBezTo>
                  <a:pt x="4200181" y="1203208"/>
                  <a:pt x="3940844" y="1205104"/>
                  <a:pt x="3791245" y="1193963"/>
                </a:cubicBezTo>
                <a:cubicBezTo>
                  <a:pt x="3241302" y="1141843"/>
                  <a:pt x="3028617" y="1222566"/>
                  <a:pt x="2766416" y="1193963"/>
                </a:cubicBezTo>
                <a:cubicBezTo>
                  <a:pt x="2514788" y="1182964"/>
                  <a:pt x="2155761" y="1155008"/>
                  <a:pt x="1917461" y="1268894"/>
                </a:cubicBezTo>
                <a:cubicBezTo>
                  <a:pt x="1647288" y="1298672"/>
                  <a:pt x="1402206" y="1306341"/>
                  <a:pt x="1133809" y="1338062"/>
                </a:cubicBezTo>
                <a:cubicBezTo>
                  <a:pt x="1118513" y="1278936"/>
                  <a:pt x="1126625" y="1261098"/>
                  <a:pt x="1106566" y="1193963"/>
                </a:cubicBezTo>
                <a:cubicBezTo>
                  <a:pt x="902647" y="1193754"/>
                  <a:pt x="717413" y="1216917"/>
                  <a:pt x="602251" y="1193963"/>
                </a:cubicBezTo>
                <a:cubicBezTo>
                  <a:pt x="306718" y="1169715"/>
                  <a:pt x="-30662" y="1079976"/>
                  <a:pt x="0" y="994965"/>
                </a:cubicBezTo>
                <a:lnTo>
                  <a:pt x="0" y="994969"/>
                </a:lnTo>
                <a:cubicBezTo>
                  <a:pt x="27725" y="931020"/>
                  <a:pt x="16186" y="788661"/>
                  <a:pt x="0" y="696478"/>
                </a:cubicBezTo>
                <a:lnTo>
                  <a:pt x="0" y="696478"/>
                </a:lnTo>
                <a:cubicBezTo>
                  <a:pt x="7043" y="605325"/>
                  <a:pt x="10529" y="582493"/>
                  <a:pt x="0" y="462662"/>
                </a:cubicBezTo>
                <a:cubicBezTo>
                  <a:pt x="8568" y="345113"/>
                  <a:pt x="13112" y="286560"/>
                  <a:pt x="0" y="198997"/>
                </a:cubicBezTo>
                <a:close/>
              </a:path>
              <a:path w="6639399" h="1193963" fill="none" stroke="0" extrusionOk="0">
                <a:moveTo>
                  <a:pt x="0" y="198997"/>
                </a:moveTo>
                <a:cubicBezTo>
                  <a:pt x="113513" y="162500"/>
                  <a:pt x="208043" y="16127"/>
                  <a:pt x="602251" y="0"/>
                </a:cubicBezTo>
                <a:cubicBezTo>
                  <a:pt x="707265" y="-17311"/>
                  <a:pt x="915712" y="77655"/>
                  <a:pt x="1106566" y="0"/>
                </a:cubicBezTo>
                <a:lnTo>
                  <a:pt x="1106566" y="0"/>
                </a:lnTo>
                <a:cubicBezTo>
                  <a:pt x="1474832" y="-7850"/>
                  <a:pt x="1529943" y="2466"/>
                  <a:pt x="1919892" y="0"/>
                </a:cubicBezTo>
                <a:cubicBezTo>
                  <a:pt x="2031682" y="1287"/>
                  <a:pt x="2204029" y="17338"/>
                  <a:pt x="2351619" y="0"/>
                </a:cubicBezTo>
                <a:cubicBezTo>
                  <a:pt x="2499209" y="-17338"/>
                  <a:pt x="2629026" y="996"/>
                  <a:pt x="2766416" y="0"/>
                </a:cubicBezTo>
                <a:cubicBezTo>
                  <a:pt x="3119956" y="-22292"/>
                  <a:pt x="3346889" y="10089"/>
                  <a:pt x="3922074" y="0"/>
                </a:cubicBezTo>
                <a:cubicBezTo>
                  <a:pt x="4472163" y="889"/>
                  <a:pt x="4549731" y="-22671"/>
                  <a:pt x="5045025" y="0"/>
                </a:cubicBezTo>
                <a:cubicBezTo>
                  <a:pt x="5209474" y="-16344"/>
                  <a:pt x="5371545" y="3541"/>
                  <a:pt x="5531165" y="0"/>
                </a:cubicBezTo>
                <a:cubicBezTo>
                  <a:pt x="5679631" y="-41301"/>
                  <a:pt x="5906190" y="-7183"/>
                  <a:pt x="6037147" y="0"/>
                </a:cubicBezTo>
                <a:cubicBezTo>
                  <a:pt x="6294275" y="8823"/>
                  <a:pt x="6663162" y="106448"/>
                  <a:pt x="6639399" y="198997"/>
                </a:cubicBezTo>
                <a:cubicBezTo>
                  <a:pt x="6669895" y="330264"/>
                  <a:pt x="6641715" y="350110"/>
                  <a:pt x="6639399" y="442763"/>
                </a:cubicBezTo>
                <a:cubicBezTo>
                  <a:pt x="6641489" y="528052"/>
                  <a:pt x="6667104" y="611644"/>
                  <a:pt x="6639399" y="696478"/>
                </a:cubicBezTo>
                <a:lnTo>
                  <a:pt x="6639399" y="696478"/>
                </a:lnTo>
                <a:cubicBezTo>
                  <a:pt x="6634144" y="788439"/>
                  <a:pt x="6643778" y="943385"/>
                  <a:pt x="6639399" y="994969"/>
                </a:cubicBezTo>
                <a:lnTo>
                  <a:pt x="6639399" y="994965"/>
                </a:lnTo>
                <a:cubicBezTo>
                  <a:pt x="6629270" y="1112298"/>
                  <a:pt x="6381121" y="1195784"/>
                  <a:pt x="6037147" y="1193963"/>
                </a:cubicBezTo>
                <a:cubicBezTo>
                  <a:pt x="5920190" y="1191837"/>
                  <a:pt x="5741518" y="1184176"/>
                  <a:pt x="5524733" y="1193963"/>
                </a:cubicBezTo>
                <a:cubicBezTo>
                  <a:pt x="5284786" y="1183532"/>
                  <a:pt x="5141321" y="1225605"/>
                  <a:pt x="4946904" y="1193963"/>
                </a:cubicBezTo>
                <a:cubicBezTo>
                  <a:pt x="4750986" y="1200599"/>
                  <a:pt x="4508485" y="1147181"/>
                  <a:pt x="4380631" y="1193963"/>
                </a:cubicBezTo>
                <a:cubicBezTo>
                  <a:pt x="4258588" y="1211629"/>
                  <a:pt x="3928723" y="1226072"/>
                  <a:pt x="3791245" y="1193963"/>
                </a:cubicBezTo>
                <a:cubicBezTo>
                  <a:pt x="3256269" y="1143936"/>
                  <a:pt x="3016057" y="1188013"/>
                  <a:pt x="2766416" y="1193963"/>
                </a:cubicBezTo>
                <a:cubicBezTo>
                  <a:pt x="2584876" y="1180542"/>
                  <a:pt x="2176967" y="1206760"/>
                  <a:pt x="1917461" y="1268894"/>
                </a:cubicBezTo>
                <a:cubicBezTo>
                  <a:pt x="1623827" y="1299606"/>
                  <a:pt x="1464420" y="1336462"/>
                  <a:pt x="1133809" y="1338062"/>
                </a:cubicBezTo>
                <a:cubicBezTo>
                  <a:pt x="1125405" y="1281129"/>
                  <a:pt x="1124595" y="1264448"/>
                  <a:pt x="1106566" y="1193963"/>
                </a:cubicBezTo>
                <a:cubicBezTo>
                  <a:pt x="859517" y="1190271"/>
                  <a:pt x="797919" y="1201695"/>
                  <a:pt x="602251" y="1193963"/>
                </a:cubicBezTo>
                <a:cubicBezTo>
                  <a:pt x="294573" y="1179293"/>
                  <a:pt x="-47863" y="1108283"/>
                  <a:pt x="0" y="994965"/>
                </a:cubicBezTo>
                <a:lnTo>
                  <a:pt x="0" y="994969"/>
                </a:lnTo>
                <a:cubicBezTo>
                  <a:pt x="34903" y="908133"/>
                  <a:pt x="13704" y="783694"/>
                  <a:pt x="0" y="696478"/>
                </a:cubicBezTo>
                <a:lnTo>
                  <a:pt x="0" y="696478"/>
                </a:lnTo>
                <a:cubicBezTo>
                  <a:pt x="20374" y="600967"/>
                  <a:pt x="5845" y="583803"/>
                  <a:pt x="0" y="462662"/>
                </a:cubicBezTo>
                <a:cubicBezTo>
                  <a:pt x="-2968" y="349798"/>
                  <a:pt x="31759" y="293977"/>
                  <a:pt x="0" y="198997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84476322">
                  <a:custGeom>
                    <a:avLst/>
                    <a:gdLst>
                      <a:gd name="connsiteX0" fmla="*/ 0 w 6639399"/>
                      <a:gd name="connsiteY0" fmla="*/ 198997 h 1193963"/>
                      <a:gd name="connsiteX1" fmla="*/ 602251 w 6639399"/>
                      <a:gd name="connsiteY1" fmla="*/ 0 h 1193963"/>
                      <a:gd name="connsiteX2" fmla="*/ 1106566 w 6639399"/>
                      <a:gd name="connsiteY2" fmla="*/ 0 h 1193963"/>
                      <a:gd name="connsiteX3" fmla="*/ 1106566 w 6639399"/>
                      <a:gd name="connsiteY3" fmla="*/ 0 h 1193963"/>
                      <a:gd name="connsiteX4" fmla="*/ 1919892 w 6639399"/>
                      <a:gd name="connsiteY4" fmla="*/ 0 h 1193963"/>
                      <a:gd name="connsiteX5" fmla="*/ 2766416 w 6639399"/>
                      <a:gd name="connsiteY5" fmla="*/ 0 h 1193963"/>
                      <a:gd name="connsiteX6" fmla="*/ 3922074 w 6639399"/>
                      <a:gd name="connsiteY6" fmla="*/ 0 h 1193963"/>
                      <a:gd name="connsiteX7" fmla="*/ 5045025 w 6639399"/>
                      <a:gd name="connsiteY7" fmla="*/ 0 h 1193963"/>
                      <a:gd name="connsiteX8" fmla="*/ 5531165 w 6639399"/>
                      <a:gd name="connsiteY8" fmla="*/ 0 h 1193963"/>
                      <a:gd name="connsiteX9" fmla="*/ 6037147 w 6639399"/>
                      <a:gd name="connsiteY9" fmla="*/ 0 h 1193963"/>
                      <a:gd name="connsiteX10" fmla="*/ 6639399 w 6639399"/>
                      <a:gd name="connsiteY10" fmla="*/ 198997 h 1193963"/>
                      <a:gd name="connsiteX11" fmla="*/ 6639399 w 6639399"/>
                      <a:gd name="connsiteY11" fmla="*/ 442763 h 1193963"/>
                      <a:gd name="connsiteX12" fmla="*/ 6639399 w 6639399"/>
                      <a:gd name="connsiteY12" fmla="*/ 696478 h 1193963"/>
                      <a:gd name="connsiteX13" fmla="*/ 6639399 w 6639399"/>
                      <a:gd name="connsiteY13" fmla="*/ 696478 h 1193963"/>
                      <a:gd name="connsiteX14" fmla="*/ 6639399 w 6639399"/>
                      <a:gd name="connsiteY14" fmla="*/ 994969 h 1193963"/>
                      <a:gd name="connsiteX15" fmla="*/ 6639399 w 6639399"/>
                      <a:gd name="connsiteY15" fmla="*/ 994965 h 1193963"/>
                      <a:gd name="connsiteX16" fmla="*/ 6037147 w 6639399"/>
                      <a:gd name="connsiteY16" fmla="*/ 1193963 h 1193963"/>
                      <a:gd name="connsiteX17" fmla="*/ 5524733 w 6639399"/>
                      <a:gd name="connsiteY17" fmla="*/ 1193963 h 1193963"/>
                      <a:gd name="connsiteX18" fmla="*/ 4946904 w 6639399"/>
                      <a:gd name="connsiteY18" fmla="*/ 1193963 h 1193963"/>
                      <a:gd name="connsiteX19" fmla="*/ 4380631 w 6639399"/>
                      <a:gd name="connsiteY19" fmla="*/ 1193963 h 1193963"/>
                      <a:gd name="connsiteX20" fmla="*/ 3791245 w 6639399"/>
                      <a:gd name="connsiteY20" fmla="*/ 1193963 h 1193963"/>
                      <a:gd name="connsiteX21" fmla="*/ 2766416 w 6639399"/>
                      <a:gd name="connsiteY21" fmla="*/ 1193963 h 1193963"/>
                      <a:gd name="connsiteX22" fmla="*/ 1917461 w 6639399"/>
                      <a:gd name="connsiteY22" fmla="*/ 1268894 h 1193963"/>
                      <a:gd name="connsiteX23" fmla="*/ 1133809 w 6639399"/>
                      <a:gd name="connsiteY23" fmla="*/ 1338062 h 1193963"/>
                      <a:gd name="connsiteX24" fmla="*/ 1106566 w 6639399"/>
                      <a:gd name="connsiteY24" fmla="*/ 1193963 h 1193963"/>
                      <a:gd name="connsiteX25" fmla="*/ 602251 w 6639399"/>
                      <a:gd name="connsiteY25" fmla="*/ 1193963 h 1193963"/>
                      <a:gd name="connsiteX26" fmla="*/ 0 w 6639399"/>
                      <a:gd name="connsiteY26" fmla="*/ 994965 h 1193963"/>
                      <a:gd name="connsiteX27" fmla="*/ 0 w 6639399"/>
                      <a:gd name="connsiteY27" fmla="*/ 994969 h 1193963"/>
                      <a:gd name="connsiteX28" fmla="*/ 0 w 6639399"/>
                      <a:gd name="connsiteY28" fmla="*/ 696478 h 1193963"/>
                      <a:gd name="connsiteX29" fmla="*/ 0 w 6639399"/>
                      <a:gd name="connsiteY29" fmla="*/ 696478 h 1193963"/>
                      <a:gd name="connsiteX30" fmla="*/ 0 w 6639399"/>
                      <a:gd name="connsiteY30" fmla="*/ 462662 h 1193963"/>
                      <a:gd name="connsiteX31" fmla="*/ 0 w 6639399"/>
                      <a:gd name="connsiteY31" fmla="*/ 198997 h 1193963"/>
                      <a:gd name="connsiteX0" fmla="*/ 0 w 6639399"/>
                      <a:gd name="connsiteY0" fmla="*/ 198997 h 1193963"/>
                      <a:gd name="connsiteX1" fmla="*/ 602251 w 6639399"/>
                      <a:gd name="connsiteY1" fmla="*/ 0 h 1193963"/>
                      <a:gd name="connsiteX2" fmla="*/ 1106566 w 6639399"/>
                      <a:gd name="connsiteY2" fmla="*/ 0 h 1193963"/>
                      <a:gd name="connsiteX3" fmla="*/ 1106566 w 6639399"/>
                      <a:gd name="connsiteY3" fmla="*/ 0 h 1193963"/>
                      <a:gd name="connsiteX4" fmla="*/ 1903294 w 6639399"/>
                      <a:gd name="connsiteY4" fmla="*/ 0 h 1193963"/>
                      <a:gd name="connsiteX5" fmla="*/ 2766416 w 6639399"/>
                      <a:gd name="connsiteY5" fmla="*/ 0 h 1193963"/>
                      <a:gd name="connsiteX6" fmla="*/ 3823953 w 6639399"/>
                      <a:gd name="connsiteY6" fmla="*/ 0 h 1193963"/>
                      <a:gd name="connsiteX7" fmla="*/ 4848781 w 6639399"/>
                      <a:gd name="connsiteY7" fmla="*/ 0 h 1193963"/>
                      <a:gd name="connsiteX8" fmla="*/ 6037147 w 6639399"/>
                      <a:gd name="connsiteY8" fmla="*/ 0 h 1193963"/>
                      <a:gd name="connsiteX9" fmla="*/ 6639399 w 6639399"/>
                      <a:gd name="connsiteY9" fmla="*/ 198997 h 1193963"/>
                      <a:gd name="connsiteX10" fmla="*/ 6639399 w 6639399"/>
                      <a:gd name="connsiteY10" fmla="*/ 457687 h 1193963"/>
                      <a:gd name="connsiteX11" fmla="*/ 6639399 w 6639399"/>
                      <a:gd name="connsiteY11" fmla="*/ 696478 h 1193963"/>
                      <a:gd name="connsiteX12" fmla="*/ 6639399 w 6639399"/>
                      <a:gd name="connsiteY12" fmla="*/ 696478 h 1193963"/>
                      <a:gd name="connsiteX13" fmla="*/ 6639399 w 6639399"/>
                      <a:gd name="connsiteY13" fmla="*/ 994969 h 1193963"/>
                      <a:gd name="connsiteX14" fmla="*/ 6639399 w 6639399"/>
                      <a:gd name="connsiteY14" fmla="*/ 994965 h 1193963"/>
                      <a:gd name="connsiteX15" fmla="*/ 6037147 w 6639399"/>
                      <a:gd name="connsiteY15" fmla="*/ 1193963 h 1193963"/>
                      <a:gd name="connsiteX16" fmla="*/ 5012318 w 6639399"/>
                      <a:gd name="connsiteY16" fmla="*/ 1193963 h 1193963"/>
                      <a:gd name="connsiteX17" fmla="*/ 3889367 w 6639399"/>
                      <a:gd name="connsiteY17" fmla="*/ 1193963 h 1193963"/>
                      <a:gd name="connsiteX18" fmla="*/ 2766416 w 6639399"/>
                      <a:gd name="connsiteY18" fmla="*/ 1193963 h 1193963"/>
                      <a:gd name="connsiteX19" fmla="*/ 1966439 w 6639399"/>
                      <a:gd name="connsiteY19" fmla="*/ 1264571 h 1193963"/>
                      <a:gd name="connsiteX20" fmla="*/ 1133809 w 6639399"/>
                      <a:gd name="connsiteY20" fmla="*/ 1338062 h 1193963"/>
                      <a:gd name="connsiteX21" fmla="*/ 1106566 w 6639399"/>
                      <a:gd name="connsiteY21" fmla="*/ 1193963 h 1193963"/>
                      <a:gd name="connsiteX22" fmla="*/ 602251 w 6639399"/>
                      <a:gd name="connsiteY22" fmla="*/ 1193963 h 1193963"/>
                      <a:gd name="connsiteX23" fmla="*/ 0 w 6639399"/>
                      <a:gd name="connsiteY23" fmla="*/ 994965 h 1193963"/>
                      <a:gd name="connsiteX24" fmla="*/ 0 w 6639399"/>
                      <a:gd name="connsiteY24" fmla="*/ 994969 h 1193963"/>
                      <a:gd name="connsiteX25" fmla="*/ 0 w 6639399"/>
                      <a:gd name="connsiteY25" fmla="*/ 696478 h 1193963"/>
                      <a:gd name="connsiteX26" fmla="*/ 0 w 6639399"/>
                      <a:gd name="connsiteY26" fmla="*/ 696478 h 1193963"/>
                      <a:gd name="connsiteX27" fmla="*/ 0 w 6639399"/>
                      <a:gd name="connsiteY27" fmla="*/ 442763 h 1193963"/>
                      <a:gd name="connsiteX28" fmla="*/ 0 w 6639399"/>
                      <a:gd name="connsiteY28" fmla="*/ 198997 h 119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639399" h="1193963" fill="none" extrusionOk="0">
                        <a:moveTo>
                          <a:pt x="0" y="198997"/>
                        </a:moveTo>
                        <a:cubicBezTo>
                          <a:pt x="78186" y="144999"/>
                          <a:pt x="223814" y="13655"/>
                          <a:pt x="602251" y="0"/>
                        </a:cubicBezTo>
                        <a:cubicBezTo>
                          <a:pt x="702461" y="-11638"/>
                          <a:pt x="890294" y="36693"/>
                          <a:pt x="1106566" y="0"/>
                        </a:cubicBezTo>
                        <a:lnTo>
                          <a:pt x="1106566" y="0"/>
                        </a:lnTo>
                        <a:cubicBezTo>
                          <a:pt x="1473208" y="-8628"/>
                          <a:pt x="1528780" y="3562"/>
                          <a:pt x="1919892" y="0"/>
                        </a:cubicBezTo>
                        <a:cubicBezTo>
                          <a:pt x="2311851" y="19"/>
                          <a:pt x="2359742" y="-432"/>
                          <a:pt x="2766416" y="0"/>
                        </a:cubicBezTo>
                        <a:cubicBezTo>
                          <a:pt x="3104232" y="10961"/>
                          <a:pt x="3346030" y="16259"/>
                          <a:pt x="3922074" y="0"/>
                        </a:cubicBezTo>
                        <a:cubicBezTo>
                          <a:pt x="4469910" y="6467"/>
                          <a:pt x="4555417" y="-8692"/>
                          <a:pt x="5045025" y="0"/>
                        </a:cubicBezTo>
                        <a:cubicBezTo>
                          <a:pt x="5205463" y="6204"/>
                          <a:pt x="5397257" y="23066"/>
                          <a:pt x="5531165" y="0"/>
                        </a:cubicBezTo>
                        <a:cubicBezTo>
                          <a:pt x="5665073" y="-23066"/>
                          <a:pt x="5928262" y="4021"/>
                          <a:pt x="6037147" y="0"/>
                        </a:cubicBezTo>
                        <a:cubicBezTo>
                          <a:pt x="6321524" y="10895"/>
                          <a:pt x="6654045" y="84560"/>
                          <a:pt x="6639399" y="198997"/>
                        </a:cubicBezTo>
                        <a:cubicBezTo>
                          <a:pt x="6675054" y="320321"/>
                          <a:pt x="6638201" y="345800"/>
                          <a:pt x="6639399" y="442763"/>
                        </a:cubicBezTo>
                        <a:cubicBezTo>
                          <a:pt x="6640669" y="525808"/>
                          <a:pt x="6665356" y="616502"/>
                          <a:pt x="6639399" y="696478"/>
                        </a:cubicBezTo>
                        <a:lnTo>
                          <a:pt x="6639399" y="696478"/>
                        </a:lnTo>
                        <a:cubicBezTo>
                          <a:pt x="6637241" y="800835"/>
                          <a:pt x="6656353" y="936513"/>
                          <a:pt x="6639399" y="994969"/>
                        </a:cubicBezTo>
                        <a:lnTo>
                          <a:pt x="6639399" y="994965"/>
                        </a:lnTo>
                        <a:cubicBezTo>
                          <a:pt x="6591110" y="1128356"/>
                          <a:pt x="6347468" y="1211585"/>
                          <a:pt x="6037147" y="1193963"/>
                        </a:cubicBezTo>
                        <a:cubicBezTo>
                          <a:pt x="5891566" y="1187038"/>
                          <a:pt x="5730003" y="1218067"/>
                          <a:pt x="5524733" y="1193963"/>
                        </a:cubicBezTo>
                        <a:cubicBezTo>
                          <a:pt x="5319463" y="1169859"/>
                          <a:pt x="5146319" y="1199924"/>
                          <a:pt x="4946904" y="1193963"/>
                        </a:cubicBezTo>
                        <a:cubicBezTo>
                          <a:pt x="4771727" y="1188820"/>
                          <a:pt x="4504734" y="1169511"/>
                          <a:pt x="4380631" y="1193963"/>
                        </a:cubicBezTo>
                        <a:cubicBezTo>
                          <a:pt x="4256528" y="1218415"/>
                          <a:pt x="3922267" y="1218069"/>
                          <a:pt x="3791245" y="1193963"/>
                        </a:cubicBezTo>
                        <a:cubicBezTo>
                          <a:pt x="3256780" y="1177629"/>
                          <a:pt x="3026659" y="1204612"/>
                          <a:pt x="2766416" y="1193963"/>
                        </a:cubicBezTo>
                        <a:cubicBezTo>
                          <a:pt x="2544155" y="1181281"/>
                          <a:pt x="2191678" y="1203628"/>
                          <a:pt x="1917461" y="1268894"/>
                        </a:cubicBezTo>
                        <a:cubicBezTo>
                          <a:pt x="1664366" y="1291113"/>
                          <a:pt x="1408354" y="1305943"/>
                          <a:pt x="1133809" y="1338062"/>
                        </a:cubicBezTo>
                        <a:cubicBezTo>
                          <a:pt x="1124141" y="1278627"/>
                          <a:pt x="1122752" y="1262003"/>
                          <a:pt x="1106566" y="1193963"/>
                        </a:cubicBezTo>
                        <a:cubicBezTo>
                          <a:pt x="857945" y="1189659"/>
                          <a:pt x="794634" y="1188775"/>
                          <a:pt x="602251" y="1193963"/>
                        </a:cubicBezTo>
                        <a:cubicBezTo>
                          <a:pt x="264769" y="1170625"/>
                          <a:pt x="-37015" y="1120713"/>
                          <a:pt x="0" y="994965"/>
                        </a:cubicBezTo>
                        <a:lnTo>
                          <a:pt x="0" y="994969"/>
                        </a:lnTo>
                        <a:cubicBezTo>
                          <a:pt x="37368" y="900781"/>
                          <a:pt x="13637" y="788414"/>
                          <a:pt x="0" y="696478"/>
                        </a:cubicBezTo>
                        <a:lnTo>
                          <a:pt x="0" y="696478"/>
                        </a:lnTo>
                        <a:cubicBezTo>
                          <a:pt x="16185" y="600184"/>
                          <a:pt x="3594" y="580126"/>
                          <a:pt x="0" y="462662"/>
                        </a:cubicBezTo>
                        <a:cubicBezTo>
                          <a:pt x="-4306" y="350154"/>
                          <a:pt x="27753" y="299907"/>
                          <a:pt x="0" y="198997"/>
                        </a:cubicBezTo>
                        <a:close/>
                      </a:path>
                      <a:path w="6639399" h="1193963" stroke="0" extrusionOk="0">
                        <a:moveTo>
                          <a:pt x="0" y="198997"/>
                        </a:moveTo>
                        <a:cubicBezTo>
                          <a:pt x="21127" y="80082"/>
                          <a:pt x="204412" y="2341"/>
                          <a:pt x="602251" y="0"/>
                        </a:cubicBezTo>
                        <a:cubicBezTo>
                          <a:pt x="827612" y="1021"/>
                          <a:pt x="861470" y="1148"/>
                          <a:pt x="1106566" y="0"/>
                        </a:cubicBezTo>
                        <a:lnTo>
                          <a:pt x="1106566" y="0"/>
                        </a:lnTo>
                        <a:cubicBezTo>
                          <a:pt x="1323644" y="-12878"/>
                          <a:pt x="1556600" y="-13106"/>
                          <a:pt x="1903294" y="0"/>
                        </a:cubicBezTo>
                        <a:cubicBezTo>
                          <a:pt x="2273763" y="-14929"/>
                          <a:pt x="2483564" y="3185"/>
                          <a:pt x="2766416" y="0"/>
                        </a:cubicBezTo>
                        <a:cubicBezTo>
                          <a:pt x="3130068" y="11755"/>
                          <a:pt x="3425176" y="36026"/>
                          <a:pt x="3823953" y="0"/>
                        </a:cubicBezTo>
                        <a:cubicBezTo>
                          <a:pt x="4192661" y="3849"/>
                          <a:pt x="4369723" y="-38512"/>
                          <a:pt x="4848781" y="0"/>
                        </a:cubicBezTo>
                        <a:cubicBezTo>
                          <a:pt x="5314818" y="-21896"/>
                          <a:pt x="5578725" y="-15480"/>
                          <a:pt x="6037147" y="0"/>
                        </a:cubicBezTo>
                        <a:cubicBezTo>
                          <a:pt x="6390922" y="-30896"/>
                          <a:pt x="6581348" y="79917"/>
                          <a:pt x="6639399" y="198997"/>
                        </a:cubicBezTo>
                        <a:cubicBezTo>
                          <a:pt x="6590034" y="260775"/>
                          <a:pt x="6667675" y="391196"/>
                          <a:pt x="6639399" y="457687"/>
                        </a:cubicBezTo>
                        <a:cubicBezTo>
                          <a:pt x="6614911" y="538650"/>
                          <a:pt x="6658453" y="597082"/>
                          <a:pt x="6639399" y="696478"/>
                        </a:cubicBezTo>
                        <a:lnTo>
                          <a:pt x="6639399" y="696478"/>
                        </a:lnTo>
                        <a:cubicBezTo>
                          <a:pt x="6606744" y="796385"/>
                          <a:pt x="6594106" y="857476"/>
                          <a:pt x="6639399" y="994969"/>
                        </a:cubicBezTo>
                        <a:lnTo>
                          <a:pt x="6639399" y="994965"/>
                        </a:lnTo>
                        <a:cubicBezTo>
                          <a:pt x="6651271" y="1152100"/>
                          <a:pt x="6393504" y="1173763"/>
                          <a:pt x="6037147" y="1193963"/>
                        </a:cubicBezTo>
                        <a:cubicBezTo>
                          <a:pt x="5609468" y="1196056"/>
                          <a:pt x="5448434" y="1172576"/>
                          <a:pt x="5012318" y="1193963"/>
                        </a:cubicBezTo>
                        <a:cubicBezTo>
                          <a:pt x="4528207" y="1146779"/>
                          <a:pt x="4316156" y="1132765"/>
                          <a:pt x="3889367" y="1193963"/>
                        </a:cubicBezTo>
                        <a:cubicBezTo>
                          <a:pt x="3535884" y="1193082"/>
                          <a:pt x="3268682" y="1190220"/>
                          <a:pt x="2766416" y="1193963"/>
                        </a:cubicBezTo>
                        <a:cubicBezTo>
                          <a:pt x="2411884" y="1274899"/>
                          <a:pt x="2148891" y="1265289"/>
                          <a:pt x="1966439" y="1264571"/>
                        </a:cubicBezTo>
                        <a:cubicBezTo>
                          <a:pt x="1831919" y="1262651"/>
                          <a:pt x="1483920" y="1312213"/>
                          <a:pt x="1133809" y="1338062"/>
                        </a:cubicBezTo>
                        <a:cubicBezTo>
                          <a:pt x="1135128" y="1281411"/>
                          <a:pt x="1099095" y="1255035"/>
                          <a:pt x="1106566" y="1193963"/>
                        </a:cubicBezTo>
                        <a:cubicBezTo>
                          <a:pt x="967965" y="1203820"/>
                          <a:pt x="760621" y="1213505"/>
                          <a:pt x="602251" y="1193963"/>
                        </a:cubicBezTo>
                        <a:cubicBezTo>
                          <a:pt x="184585" y="1212417"/>
                          <a:pt x="-68894" y="1100610"/>
                          <a:pt x="0" y="994965"/>
                        </a:cubicBezTo>
                        <a:lnTo>
                          <a:pt x="0" y="994969"/>
                        </a:lnTo>
                        <a:cubicBezTo>
                          <a:pt x="-4839" y="887247"/>
                          <a:pt x="-21442" y="812608"/>
                          <a:pt x="0" y="696478"/>
                        </a:cubicBezTo>
                        <a:lnTo>
                          <a:pt x="0" y="696478"/>
                        </a:lnTo>
                        <a:cubicBezTo>
                          <a:pt x="27224" y="581285"/>
                          <a:pt x="-17932" y="507713"/>
                          <a:pt x="0" y="442763"/>
                        </a:cubicBezTo>
                        <a:cubicBezTo>
                          <a:pt x="13030" y="373599"/>
                          <a:pt x="-28567" y="272369"/>
                          <a:pt x="0" y="198997"/>
                        </a:cubicBezTo>
                        <a:close/>
                      </a:path>
                      <a:path w="6639399" h="1193963" fill="none" stroke="0" extrusionOk="0">
                        <a:moveTo>
                          <a:pt x="0" y="198997"/>
                        </a:moveTo>
                        <a:cubicBezTo>
                          <a:pt x="92414" y="122635"/>
                          <a:pt x="193608" y="3603"/>
                          <a:pt x="602251" y="0"/>
                        </a:cubicBezTo>
                        <a:cubicBezTo>
                          <a:pt x="713146" y="-2629"/>
                          <a:pt x="895421" y="20223"/>
                          <a:pt x="1106566" y="0"/>
                        </a:cubicBezTo>
                        <a:lnTo>
                          <a:pt x="1106566" y="0"/>
                        </a:lnTo>
                        <a:cubicBezTo>
                          <a:pt x="1481021" y="-3684"/>
                          <a:pt x="1535078" y="-5462"/>
                          <a:pt x="1919892" y="0"/>
                        </a:cubicBezTo>
                        <a:cubicBezTo>
                          <a:pt x="2312016" y="864"/>
                          <a:pt x="2360457" y="-19267"/>
                          <a:pt x="2766416" y="0"/>
                        </a:cubicBezTo>
                        <a:cubicBezTo>
                          <a:pt x="3071069" y="-10467"/>
                          <a:pt x="3337160" y="-31771"/>
                          <a:pt x="3922074" y="0"/>
                        </a:cubicBezTo>
                        <a:cubicBezTo>
                          <a:pt x="4470850" y="3857"/>
                          <a:pt x="4543440" y="-14408"/>
                          <a:pt x="5045025" y="0"/>
                        </a:cubicBezTo>
                        <a:cubicBezTo>
                          <a:pt x="5172856" y="-279"/>
                          <a:pt x="5394029" y="17815"/>
                          <a:pt x="5531165" y="0"/>
                        </a:cubicBezTo>
                        <a:cubicBezTo>
                          <a:pt x="5668301" y="-17815"/>
                          <a:pt x="5928681" y="-10167"/>
                          <a:pt x="6037147" y="0"/>
                        </a:cubicBezTo>
                        <a:cubicBezTo>
                          <a:pt x="6335087" y="-887"/>
                          <a:pt x="6641992" y="67674"/>
                          <a:pt x="6639399" y="198997"/>
                        </a:cubicBezTo>
                        <a:cubicBezTo>
                          <a:pt x="6659677" y="319368"/>
                          <a:pt x="6641594" y="346413"/>
                          <a:pt x="6639399" y="442763"/>
                        </a:cubicBezTo>
                        <a:cubicBezTo>
                          <a:pt x="6631392" y="553832"/>
                          <a:pt x="6678134" y="621188"/>
                          <a:pt x="6639399" y="696478"/>
                        </a:cubicBezTo>
                        <a:lnTo>
                          <a:pt x="6639399" y="696478"/>
                        </a:lnTo>
                        <a:cubicBezTo>
                          <a:pt x="6644446" y="812978"/>
                          <a:pt x="6664463" y="915102"/>
                          <a:pt x="6639399" y="994969"/>
                        </a:cubicBezTo>
                        <a:lnTo>
                          <a:pt x="6639399" y="994965"/>
                        </a:lnTo>
                        <a:cubicBezTo>
                          <a:pt x="6614644" y="1028775"/>
                          <a:pt x="6286041" y="1192019"/>
                          <a:pt x="6037147" y="1193963"/>
                        </a:cubicBezTo>
                        <a:cubicBezTo>
                          <a:pt x="5928721" y="1198705"/>
                          <a:pt x="5726834" y="1198594"/>
                          <a:pt x="5513830" y="1193963"/>
                        </a:cubicBezTo>
                        <a:cubicBezTo>
                          <a:pt x="5300826" y="1189332"/>
                          <a:pt x="5191264" y="1169571"/>
                          <a:pt x="4946904" y="1193963"/>
                        </a:cubicBezTo>
                        <a:cubicBezTo>
                          <a:pt x="4717173" y="1207807"/>
                          <a:pt x="4573855" y="1194140"/>
                          <a:pt x="4380631" y="1193963"/>
                        </a:cubicBezTo>
                        <a:cubicBezTo>
                          <a:pt x="4187407" y="1193786"/>
                          <a:pt x="3980006" y="1209702"/>
                          <a:pt x="3791245" y="1193963"/>
                        </a:cubicBezTo>
                        <a:cubicBezTo>
                          <a:pt x="3264358" y="1142309"/>
                          <a:pt x="3052466" y="1232807"/>
                          <a:pt x="2766416" y="1193963"/>
                        </a:cubicBezTo>
                        <a:cubicBezTo>
                          <a:pt x="2514230" y="1158117"/>
                          <a:pt x="2168997" y="1173745"/>
                          <a:pt x="1917461" y="1268894"/>
                        </a:cubicBezTo>
                        <a:cubicBezTo>
                          <a:pt x="1634199" y="1302330"/>
                          <a:pt x="1379372" y="1325883"/>
                          <a:pt x="1133809" y="1338062"/>
                        </a:cubicBezTo>
                        <a:cubicBezTo>
                          <a:pt x="1119495" y="1279787"/>
                          <a:pt x="1125716" y="1262091"/>
                          <a:pt x="1106566" y="1193963"/>
                        </a:cubicBezTo>
                        <a:cubicBezTo>
                          <a:pt x="894737" y="1185250"/>
                          <a:pt x="706897" y="1202374"/>
                          <a:pt x="602251" y="1193963"/>
                        </a:cubicBezTo>
                        <a:cubicBezTo>
                          <a:pt x="295471" y="1170629"/>
                          <a:pt x="-23310" y="1102356"/>
                          <a:pt x="0" y="994965"/>
                        </a:cubicBezTo>
                        <a:lnTo>
                          <a:pt x="0" y="994969"/>
                        </a:lnTo>
                        <a:cubicBezTo>
                          <a:pt x="15083" y="913582"/>
                          <a:pt x="23650" y="790034"/>
                          <a:pt x="0" y="696478"/>
                        </a:cubicBezTo>
                        <a:lnTo>
                          <a:pt x="0" y="696478"/>
                        </a:lnTo>
                        <a:cubicBezTo>
                          <a:pt x="8526" y="604019"/>
                          <a:pt x="7157" y="578484"/>
                          <a:pt x="0" y="462662"/>
                        </a:cubicBezTo>
                        <a:cubicBezTo>
                          <a:pt x="-4133" y="352430"/>
                          <a:pt x="11870" y="291483"/>
                          <a:pt x="0" y="19899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17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74C1F-B2CB-BEA0-B42D-9AE5AEF6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23225D-EF39-C0BA-D855-749B48F22012}"/>
              </a:ext>
            </a:extLst>
          </p:cNvPr>
          <p:cNvGrpSpPr/>
          <p:nvPr/>
        </p:nvGrpSpPr>
        <p:grpSpPr>
          <a:xfrm>
            <a:off x="-955963" y="231785"/>
            <a:ext cx="8769928" cy="1862048"/>
            <a:chOff x="2213264" y="772112"/>
            <a:chExt cx="8769928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1E22F4-98B2-4C66-B2A6-F488101A4C61}"/>
                </a:ext>
              </a:extLst>
            </p:cNvPr>
            <p:cNvSpPr txBox="1"/>
            <p:nvPr/>
          </p:nvSpPr>
          <p:spPr>
            <a:xfrm>
              <a:off x="2213264" y="772112"/>
              <a:ext cx="87699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27940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BÀI HỌC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CB716E-281E-1336-E2EC-A704CD61DE91}"/>
                </a:ext>
              </a:extLst>
            </p:cNvPr>
            <p:cNvSpPr txBox="1"/>
            <p:nvPr/>
          </p:nvSpPr>
          <p:spPr>
            <a:xfrm>
              <a:off x="2827194" y="772112"/>
              <a:ext cx="754206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rgbClr val="FFFF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49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91249-88B9-C129-35AF-8CD6A069A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7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99C158-23CD-2844-9CD4-DAACBEEEA85B}"/>
              </a:ext>
            </a:extLst>
          </p:cNvPr>
          <p:cNvSpPr/>
          <p:nvPr/>
        </p:nvSpPr>
        <p:spPr>
          <a:xfrm>
            <a:off x="1197204" y="282804"/>
            <a:ext cx="9775596" cy="5809112"/>
          </a:xfrm>
          <a:prstGeom prst="roundRect">
            <a:avLst>
              <a:gd name="adj" fmla="val 983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7A8C-74A8-77F8-A80F-5319FF280BD1}"/>
              </a:ext>
            </a:extLst>
          </p:cNvPr>
          <p:cNvSpPr txBox="1"/>
          <p:nvPr/>
        </p:nvSpPr>
        <p:spPr>
          <a:xfrm>
            <a:off x="2205873" y="766084"/>
            <a:ext cx="8097624" cy="646331"/>
          </a:xfrm>
          <a:custGeom>
            <a:avLst/>
            <a:gdLst>
              <a:gd name="connsiteX0" fmla="*/ 0 w 8097624"/>
              <a:gd name="connsiteY0" fmla="*/ 0 h 646331"/>
              <a:gd name="connsiteX1" fmla="*/ 809762 w 8097624"/>
              <a:gd name="connsiteY1" fmla="*/ 0 h 646331"/>
              <a:gd name="connsiteX2" fmla="*/ 1781477 w 8097624"/>
              <a:gd name="connsiteY2" fmla="*/ 0 h 646331"/>
              <a:gd name="connsiteX3" fmla="*/ 2186358 w 8097624"/>
              <a:gd name="connsiteY3" fmla="*/ 0 h 646331"/>
              <a:gd name="connsiteX4" fmla="*/ 2591239 w 8097624"/>
              <a:gd name="connsiteY4" fmla="*/ 0 h 646331"/>
              <a:gd name="connsiteX5" fmla="*/ 2962920 w 8097624"/>
              <a:gd name="connsiteY5" fmla="*/ 0 h 646331"/>
              <a:gd name="connsiteX6" fmla="*/ 3320026 w 8097624"/>
              <a:gd name="connsiteY6" fmla="*/ 0 h 646331"/>
              <a:gd name="connsiteX7" fmla="*/ 4129788 w 8097624"/>
              <a:gd name="connsiteY7" fmla="*/ 0 h 646331"/>
              <a:gd name="connsiteX8" fmla="*/ 4696621 w 8097624"/>
              <a:gd name="connsiteY8" fmla="*/ 0 h 646331"/>
              <a:gd name="connsiteX9" fmla="*/ 5425408 w 8097624"/>
              <a:gd name="connsiteY9" fmla="*/ 0 h 646331"/>
              <a:gd name="connsiteX10" fmla="*/ 6073218 w 8097624"/>
              <a:gd name="connsiteY10" fmla="*/ 0 h 646331"/>
              <a:gd name="connsiteX11" fmla="*/ 7044933 w 8097624"/>
              <a:gd name="connsiteY11" fmla="*/ 0 h 646331"/>
              <a:gd name="connsiteX12" fmla="*/ 8097624 w 8097624"/>
              <a:gd name="connsiteY12" fmla="*/ 0 h 646331"/>
              <a:gd name="connsiteX13" fmla="*/ 8097624 w 8097624"/>
              <a:gd name="connsiteY13" fmla="*/ 646331 h 646331"/>
              <a:gd name="connsiteX14" fmla="*/ 7125909 w 8097624"/>
              <a:gd name="connsiteY14" fmla="*/ 646331 h 646331"/>
              <a:gd name="connsiteX15" fmla="*/ 6316146 w 8097624"/>
              <a:gd name="connsiteY15" fmla="*/ 646331 h 646331"/>
              <a:gd name="connsiteX16" fmla="*/ 5425408 w 8097624"/>
              <a:gd name="connsiteY16" fmla="*/ 646331 h 646331"/>
              <a:gd name="connsiteX17" fmla="*/ 4615645 w 8097624"/>
              <a:gd name="connsiteY17" fmla="*/ 646331 h 646331"/>
              <a:gd name="connsiteX18" fmla="*/ 3805883 w 8097624"/>
              <a:gd name="connsiteY18" fmla="*/ 646331 h 646331"/>
              <a:gd name="connsiteX19" fmla="*/ 2915144 w 8097624"/>
              <a:gd name="connsiteY19" fmla="*/ 646331 h 646331"/>
              <a:gd name="connsiteX20" fmla="*/ 2348311 w 8097624"/>
              <a:gd name="connsiteY20" fmla="*/ 646331 h 646331"/>
              <a:gd name="connsiteX21" fmla="*/ 1538549 w 8097624"/>
              <a:gd name="connsiteY21" fmla="*/ 646331 h 646331"/>
              <a:gd name="connsiteX22" fmla="*/ 971714 w 8097624"/>
              <a:gd name="connsiteY22" fmla="*/ 646331 h 646331"/>
              <a:gd name="connsiteX23" fmla="*/ 0 w 8097624"/>
              <a:gd name="connsiteY23" fmla="*/ 646331 h 646331"/>
              <a:gd name="connsiteX24" fmla="*/ 0 w 809762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97624" h="646331" extrusionOk="0">
                <a:moveTo>
                  <a:pt x="0" y="0"/>
                </a:moveTo>
                <a:cubicBezTo>
                  <a:pt x="445054" y="-11993"/>
                  <a:pt x="652321" y="17245"/>
                  <a:pt x="809762" y="0"/>
                </a:cubicBezTo>
                <a:cubicBezTo>
                  <a:pt x="1011557" y="19212"/>
                  <a:pt x="1499913" y="77695"/>
                  <a:pt x="1781477" y="0"/>
                </a:cubicBezTo>
                <a:cubicBezTo>
                  <a:pt x="1895977" y="-6668"/>
                  <a:pt x="2023355" y="7221"/>
                  <a:pt x="2186358" y="0"/>
                </a:cubicBezTo>
                <a:cubicBezTo>
                  <a:pt x="2349361" y="-7221"/>
                  <a:pt x="2451255" y="7108"/>
                  <a:pt x="2591239" y="0"/>
                </a:cubicBezTo>
                <a:cubicBezTo>
                  <a:pt x="2686522" y="2895"/>
                  <a:pt x="2787360" y="3800"/>
                  <a:pt x="2962920" y="0"/>
                </a:cubicBezTo>
                <a:cubicBezTo>
                  <a:pt x="3138480" y="-3800"/>
                  <a:pt x="3161939" y="-14593"/>
                  <a:pt x="3320026" y="0"/>
                </a:cubicBezTo>
                <a:cubicBezTo>
                  <a:pt x="3683077" y="-28275"/>
                  <a:pt x="3815035" y="-45629"/>
                  <a:pt x="4129788" y="0"/>
                </a:cubicBezTo>
                <a:cubicBezTo>
                  <a:pt x="4448406" y="28789"/>
                  <a:pt x="4425640" y="15025"/>
                  <a:pt x="4696621" y="0"/>
                </a:cubicBezTo>
                <a:cubicBezTo>
                  <a:pt x="5010494" y="109"/>
                  <a:pt x="5238336" y="-6142"/>
                  <a:pt x="5425408" y="0"/>
                </a:cubicBezTo>
                <a:cubicBezTo>
                  <a:pt x="5618754" y="-10145"/>
                  <a:pt x="5882965" y="7943"/>
                  <a:pt x="6073218" y="0"/>
                </a:cubicBezTo>
                <a:cubicBezTo>
                  <a:pt x="6311616" y="-6174"/>
                  <a:pt x="6701307" y="-18759"/>
                  <a:pt x="7044933" y="0"/>
                </a:cubicBezTo>
                <a:cubicBezTo>
                  <a:pt x="7404859" y="12244"/>
                  <a:pt x="7772213" y="219"/>
                  <a:pt x="8097624" y="0"/>
                </a:cubicBezTo>
                <a:cubicBezTo>
                  <a:pt x="8150755" y="237405"/>
                  <a:pt x="8105159" y="475291"/>
                  <a:pt x="8097624" y="646331"/>
                </a:cubicBezTo>
                <a:cubicBezTo>
                  <a:pt x="7682218" y="658713"/>
                  <a:pt x="7602228" y="675779"/>
                  <a:pt x="7125909" y="646331"/>
                </a:cubicBezTo>
                <a:cubicBezTo>
                  <a:pt x="6667164" y="633698"/>
                  <a:pt x="6669898" y="616113"/>
                  <a:pt x="6316146" y="646331"/>
                </a:cubicBezTo>
                <a:cubicBezTo>
                  <a:pt x="5973331" y="684519"/>
                  <a:pt x="5633495" y="669899"/>
                  <a:pt x="5425408" y="646331"/>
                </a:cubicBezTo>
                <a:cubicBezTo>
                  <a:pt x="5296582" y="571079"/>
                  <a:pt x="4890258" y="711887"/>
                  <a:pt x="4615645" y="646331"/>
                </a:cubicBezTo>
                <a:cubicBezTo>
                  <a:pt x="4361851" y="613420"/>
                  <a:pt x="3995567" y="611170"/>
                  <a:pt x="3805883" y="646331"/>
                </a:cubicBezTo>
                <a:cubicBezTo>
                  <a:pt x="3637827" y="608929"/>
                  <a:pt x="3304252" y="687638"/>
                  <a:pt x="2915144" y="646331"/>
                </a:cubicBezTo>
                <a:cubicBezTo>
                  <a:pt x="2517857" y="615162"/>
                  <a:pt x="2685836" y="661552"/>
                  <a:pt x="2348311" y="646331"/>
                </a:cubicBezTo>
                <a:cubicBezTo>
                  <a:pt x="2066072" y="645047"/>
                  <a:pt x="1817334" y="616131"/>
                  <a:pt x="1538549" y="646331"/>
                </a:cubicBezTo>
                <a:cubicBezTo>
                  <a:pt x="1194594" y="657260"/>
                  <a:pt x="1203706" y="661866"/>
                  <a:pt x="971714" y="646331"/>
                </a:cubicBezTo>
                <a:cubicBezTo>
                  <a:pt x="708755" y="658030"/>
                  <a:pt x="374572" y="655351"/>
                  <a:pt x="0" y="646331"/>
                </a:cubicBezTo>
                <a:cubicBezTo>
                  <a:pt x="-24431" y="363310"/>
                  <a:pt x="-20262" y="276293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custGeom>
                    <a:avLst/>
                    <a:gdLst>
                      <a:gd name="connsiteX0" fmla="*/ 0 w 8097624"/>
                      <a:gd name="connsiteY0" fmla="*/ 0 h 646331"/>
                      <a:gd name="connsiteX1" fmla="*/ 809762 w 8097624"/>
                      <a:gd name="connsiteY1" fmla="*/ 0 h 646331"/>
                      <a:gd name="connsiteX2" fmla="*/ 1781477 w 8097624"/>
                      <a:gd name="connsiteY2" fmla="*/ 0 h 646331"/>
                      <a:gd name="connsiteX3" fmla="*/ 2591239 w 8097624"/>
                      <a:gd name="connsiteY3" fmla="*/ 0 h 646331"/>
                      <a:gd name="connsiteX4" fmla="*/ 3320026 w 8097624"/>
                      <a:gd name="connsiteY4" fmla="*/ 0 h 646331"/>
                      <a:gd name="connsiteX5" fmla="*/ 4129788 w 8097624"/>
                      <a:gd name="connsiteY5" fmla="*/ 0 h 646331"/>
                      <a:gd name="connsiteX6" fmla="*/ 4696621 w 8097624"/>
                      <a:gd name="connsiteY6" fmla="*/ 0 h 646331"/>
                      <a:gd name="connsiteX7" fmla="*/ 5425408 w 8097624"/>
                      <a:gd name="connsiteY7" fmla="*/ 0 h 646331"/>
                      <a:gd name="connsiteX8" fmla="*/ 6073218 w 8097624"/>
                      <a:gd name="connsiteY8" fmla="*/ 0 h 646331"/>
                      <a:gd name="connsiteX9" fmla="*/ 7044933 w 8097624"/>
                      <a:gd name="connsiteY9" fmla="*/ 0 h 646331"/>
                      <a:gd name="connsiteX10" fmla="*/ 8097624 w 8097624"/>
                      <a:gd name="connsiteY10" fmla="*/ 0 h 646331"/>
                      <a:gd name="connsiteX11" fmla="*/ 8097624 w 8097624"/>
                      <a:gd name="connsiteY11" fmla="*/ 646331 h 646331"/>
                      <a:gd name="connsiteX12" fmla="*/ 7125909 w 8097624"/>
                      <a:gd name="connsiteY12" fmla="*/ 646331 h 646331"/>
                      <a:gd name="connsiteX13" fmla="*/ 6316146 w 8097624"/>
                      <a:gd name="connsiteY13" fmla="*/ 646331 h 646331"/>
                      <a:gd name="connsiteX14" fmla="*/ 5425408 w 8097624"/>
                      <a:gd name="connsiteY14" fmla="*/ 646331 h 646331"/>
                      <a:gd name="connsiteX15" fmla="*/ 4615645 w 8097624"/>
                      <a:gd name="connsiteY15" fmla="*/ 646331 h 646331"/>
                      <a:gd name="connsiteX16" fmla="*/ 3805883 w 8097624"/>
                      <a:gd name="connsiteY16" fmla="*/ 646331 h 646331"/>
                      <a:gd name="connsiteX17" fmla="*/ 2915144 w 8097624"/>
                      <a:gd name="connsiteY17" fmla="*/ 646331 h 646331"/>
                      <a:gd name="connsiteX18" fmla="*/ 2348311 w 8097624"/>
                      <a:gd name="connsiteY18" fmla="*/ 646331 h 646331"/>
                      <a:gd name="connsiteX19" fmla="*/ 1538549 w 8097624"/>
                      <a:gd name="connsiteY19" fmla="*/ 646331 h 646331"/>
                      <a:gd name="connsiteX20" fmla="*/ 971714 w 8097624"/>
                      <a:gd name="connsiteY20" fmla="*/ 646331 h 646331"/>
                      <a:gd name="connsiteX21" fmla="*/ 0 w 8097624"/>
                      <a:gd name="connsiteY21" fmla="*/ 646331 h 646331"/>
                      <a:gd name="connsiteX22" fmla="*/ 0 w 8097624"/>
                      <a:gd name="connsiteY2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097624" h="646331" extrusionOk="0">
                        <a:moveTo>
                          <a:pt x="0" y="0"/>
                        </a:moveTo>
                        <a:cubicBezTo>
                          <a:pt x="437704" y="-6196"/>
                          <a:pt x="635206" y="15633"/>
                          <a:pt x="809762" y="0"/>
                        </a:cubicBezTo>
                        <a:cubicBezTo>
                          <a:pt x="1020684" y="-1299"/>
                          <a:pt x="1493807" y="20261"/>
                          <a:pt x="1781477" y="0"/>
                        </a:cubicBezTo>
                        <a:cubicBezTo>
                          <a:pt x="2034330" y="1544"/>
                          <a:pt x="2329478" y="1250"/>
                          <a:pt x="2591239" y="0"/>
                        </a:cubicBezTo>
                        <a:cubicBezTo>
                          <a:pt x="2849624" y="-1040"/>
                          <a:pt x="3005779" y="3300"/>
                          <a:pt x="3320026" y="0"/>
                        </a:cubicBezTo>
                        <a:cubicBezTo>
                          <a:pt x="3653894" y="-21912"/>
                          <a:pt x="3805368" y="-59138"/>
                          <a:pt x="4129788" y="0"/>
                        </a:cubicBezTo>
                        <a:cubicBezTo>
                          <a:pt x="4447039" y="36186"/>
                          <a:pt x="4421750" y="7052"/>
                          <a:pt x="4696621" y="0"/>
                        </a:cubicBezTo>
                        <a:cubicBezTo>
                          <a:pt x="5019353" y="-19134"/>
                          <a:pt x="5236088" y="19603"/>
                          <a:pt x="5425408" y="0"/>
                        </a:cubicBezTo>
                        <a:cubicBezTo>
                          <a:pt x="5638625" y="-38651"/>
                          <a:pt x="5876017" y="52254"/>
                          <a:pt x="6073218" y="0"/>
                        </a:cubicBezTo>
                        <a:cubicBezTo>
                          <a:pt x="6286837" y="1835"/>
                          <a:pt x="6682723" y="-30536"/>
                          <a:pt x="7044933" y="0"/>
                        </a:cubicBezTo>
                        <a:cubicBezTo>
                          <a:pt x="7371525" y="37929"/>
                          <a:pt x="7815203" y="-52797"/>
                          <a:pt x="8097624" y="0"/>
                        </a:cubicBezTo>
                        <a:cubicBezTo>
                          <a:pt x="8145114" y="249491"/>
                          <a:pt x="8110055" y="500336"/>
                          <a:pt x="8097624" y="646331"/>
                        </a:cubicBezTo>
                        <a:cubicBezTo>
                          <a:pt x="7679929" y="647348"/>
                          <a:pt x="7581637" y="663696"/>
                          <a:pt x="7125909" y="646331"/>
                        </a:cubicBezTo>
                        <a:cubicBezTo>
                          <a:pt x="6664223" y="636059"/>
                          <a:pt x="6673461" y="613690"/>
                          <a:pt x="6316146" y="646331"/>
                        </a:cubicBezTo>
                        <a:cubicBezTo>
                          <a:pt x="5959679" y="683114"/>
                          <a:pt x="5652654" y="679342"/>
                          <a:pt x="5425408" y="646331"/>
                        </a:cubicBezTo>
                        <a:cubicBezTo>
                          <a:pt x="5249127" y="590654"/>
                          <a:pt x="4883776" y="685711"/>
                          <a:pt x="4615645" y="646331"/>
                        </a:cubicBezTo>
                        <a:cubicBezTo>
                          <a:pt x="4356544" y="622656"/>
                          <a:pt x="3984867" y="605637"/>
                          <a:pt x="3805883" y="646331"/>
                        </a:cubicBezTo>
                        <a:cubicBezTo>
                          <a:pt x="3613434" y="657197"/>
                          <a:pt x="3329778" y="673722"/>
                          <a:pt x="2915144" y="646331"/>
                        </a:cubicBezTo>
                        <a:cubicBezTo>
                          <a:pt x="2509916" y="622646"/>
                          <a:pt x="2654385" y="665772"/>
                          <a:pt x="2348311" y="646331"/>
                        </a:cubicBezTo>
                        <a:cubicBezTo>
                          <a:pt x="2085810" y="605800"/>
                          <a:pt x="1858719" y="647743"/>
                          <a:pt x="1538549" y="646331"/>
                        </a:cubicBezTo>
                        <a:cubicBezTo>
                          <a:pt x="1194575" y="657796"/>
                          <a:pt x="1204657" y="660580"/>
                          <a:pt x="971714" y="646331"/>
                        </a:cubicBezTo>
                        <a:cubicBezTo>
                          <a:pt x="715745" y="680943"/>
                          <a:pt x="406217" y="604233"/>
                          <a:pt x="0" y="646331"/>
                        </a:cubicBezTo>
                        <a:cubicBezTo>
                          <a:pt x="-22410" y="361510"/>
                          <a:pt x="-3182" y="27632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2024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9424E-E13B-8F30-663E-B5F343C76A51}"/>
              </a:ext>
            </a:extLst>
          </p:cNvPr>
          <p:cNvGrpSpPr/>
          <p:nvPr/>
        </p:nvGrpSpPr>
        <p:grpSpPr>
          <a:xfrm>
            <a:off x="2205872" y="1679148"/>
            <a:ext cx="7194558" cy="923330"/>
            <a:chOff x="969280" y="1807029"/>
            <a:chExt cx="2786291" cy="923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DBA35F-7980-EA03-AFB2-98E3CAC1A37E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5C128-5882-9AA1-2B37-69298ED53DF3}"/>
                </a:ext>
              </a:extLst>
            </p:cNvPr>
            <p:cNvSpPr txBox="1"/>
            <p:nvPr/>
          </p:nvSpPr>
          <p:spPr>
            <a:xfrm>
              <a:off x="969280" y="1807029"/>
              <a:ext cx="24579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Toán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: </a:t>
              </a: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74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218B1F-F7BB-70A9-910E-F8B3012FAF80}"/>
              </a:ext>
            </a:extLst>
          </p:cNvPr>
          <p:cNvSpPr txBox="1"/>
          <p:nvPr/>
        </p:nvSpPr>
        <p:spPr>
          <a:xfrm>
            <a:off x="2008207" y="2665432"/>
            <a:ext cx="8386045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-150" normalizeH="0" baseline="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CHU VI HÌNH TAM GIÁC, </a:t>
            </a:r>
            <a:r>
              <a:rPr kumimoji="0" lang="en-US" sz="6400" b="1" i="0" u="none" strike="noStrike" kern="1200" cap="none" spc="-150" normalizeH="0" baseline="0" noProof="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CHU VI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10207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-65319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265646" y="324555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3cm3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821" y="2121893"/>
            <a:ext cx="6211589" cy="44115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67A2B-754A-9369-9964-0793B3A84309}"/>
              </a:ext>
            </a:extLst>
          </p:cNvPr>
          <p:cNvSpPr/>
          <p:nvPr/>
        </p:nvSpPr>
        <p:spPr>
          <a:xfrm>
            <a:off x="6067421" y="458140"/>
            <a:ext cx="5858933" cy="2460978"/>
          </a:xfrm>
          <a:custGeom>
            <a:avLst/>
            <a:gdLst>
              <a:gd name="connsiteX0" fmla="*/ 0 w 5858933"/>
              <a:gd name="connsiteY0" fmla="*/ 410171 h 2460978"/>
              <a:gd name="connsiteX1" fmla="*/ 410171 w 5858933"/>
              <a:gd name="connsiteY1" fmla="*/ 0 h 2460978"/>
              <a:gd name="connsiteX2" fmla="*/ 5448762 w 5858933"/>
              <a:gd name="connsiteY2" fmla="*/ 0 h 2460978"/>
              <a:gd name="connsiteX3" fmla="*/ 5858933 w 5858933"/>
              <a:gd name="connsiteY3" fmla="*/ 410171 h 2460978"/>
              <a:gd name="connsiteX4" fmla="*/ 5858933 w 5858933"/>
              <a:gd name="connsiteY4" fmla="*/ 2050807 h 2460978"/>
              <a:gd name="connsiteX5" fmla="*/ 5448762 w 5858933"/>
              <a:gd name="connsiteY5" fmla="*/ 2460978 h 2460978"/>
              <a:gd name="connsiteX6" fmla="*/ 410171 w 5858933"/>
              <a:gd name="connsiteY6" fmla="*/ 2460978 h 2460978"/>
              <a:gd name="connsiteX7" fmla="*/ 0 w 5858933"/>
              <a:gd name="connsiteY7" fmla="*/ 2050807 h 2460978"/>
              <a:gd name="connsiteX8" fmla="*/ 0 w 5858933"/>
              <a:gd name="connsiteY8" fmla="*/ 410171 h 246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933" h="2460978" fill="none" extrusionOk="0">
                <a:moveTo>
                  <a:pt x="0" y="410171"/>
                </a:moveTo>
                <a:cubicBezTo>
                  <a:pt x="14802" y="154339"/>
                  <a:pt x="189772" y="-192"/>
                  <a:pt x="410171" y="0"/>
                </a:cubicBezTo>
                <a:cubicBezTo>
                  <a:pt x="1000233" y="25892"/>
                  <a:pt x="3724011" y="139679"/>
                  <a:pt x="5448762" y="0"/>
                </a:cubicBezTo>
                <a:cubicBezTo>
                  <a:pt x="5690389" y="-644"/>
                  <a:pt x="5864385" y="175606"/>
                  <a:pt x="5858933" y="410171"/>
                </a:cubicBezTo>
                <a:cubicBezTo>
                  <a:pt x="5968354" y="1019936"/>
                  <a:pt x="5804148" y="1601498"/>
                  <a:pt x="5858933" y="2050807"/>
                </a:cubicBezTo>
                <a:cubicBezTo>
                  <a:pt x="5840687" y="2278236"/>
                  <a:pt x="5649921" y="2443647"/>
                  <a:pt x="5448762" y="2460978"/>
                </a:cubicBezTo>
                <a:cubicBezTo>
                  <a:pt x="4675994" y="2423861"/>
                  <a:pt x="1235751" y="2328954"/>
                  <a:pt x="410171" y="2460978"/>
                </a:cubicBezTo>
                <a:cubicBezTo>
                  <a:pt x="164256" y="2429753"/>
                  <a:pt x="57" y="2265634"/>
                  <a:pt x="0" y="2050807"/>
                </a:cubicBezTo>
                <a:cubicBezTo>
                  <a:pt x="42252" y="1476598"/>
                  <a:pt x="31949" y="1021389"/>
                  <a:pt x="0" y="410171"/>
                </a:cubicBezTo>
                <a:close/>
              </a:path>
              <a:path w="5858933" h="2460978" stroke="0" extrusionOk="0">
                <a:moveTo>
                  <a:pt x="0" y="410171"/>
                </a:moveTo>
                <a:cubicBezTo>
                  <a:pt x="12155" y="202473"/>
                  <a:pt x="205351" y="-29211"/>
                  <a:pt x="410171" y="0"/>
                </a:cubicBezTo>
                <a:cubicBezTo>
                  <a:pt x="1893515" y="36725"/>
                  <a:pt x="4079024" y="-122889"/>
                  <a:pt x="5448762" y="0"/>
                </a:cubicBezTo>
                <a:cubicBezTo>
                  <a:pt x="5643512" y="-29779"/>
                  <a:pt x="5859988" y="175744"/>
                  <a:pt x="5858933" y="410171"/>
                </a:cubicBezTo>
                <a:cubicBezTo>
                  <a:pt x="5961255" y="976465"/>
                  <a:pt x="5959304" y="1503350"/>
                  <a:pt x="5858933" y="2050807"/>
                </a:cubicBezTo>
                <a:cubicBezTo>
                  <a:pt x="5861653" y="2280255"/>
                  <a:pt x="5698514" y="2431126"/>
                  <a:pt x="5448762" y="2460978"/>
                </a:cubicBezTo>
                <a:cubicBezTo>
                  <a:pt x="3396039" y="2331110"/>
                  <a:pt x="1986666" y="2352912"/>
                  <a:pt x="410171" y="2460978"/>
                </a:cubicBezTo>
                <a:cubicBezTo>
                  <a:pt x="182388" y="2465237"/>
                  <a:pt x="6102" y="2306710"/>
                  <a:pt x="0" y="2050807"/>
                </a:cubicBezTo>
                <a:cubicBezTo>
                  <a:pt x="-130420" y="1874311"/>
                  <a:pt x="40390" y="582070"/>
                  <a:pt x="0" y="410171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THEO SÁCH GIÁO KHOA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306F7713-18B2-70D8-3858-476E3496B56B}"/>
              </a:ext>
            </a:extLst>
          </p:cNvPr>
          <p:cNvSpPr/>
          <p:nvPr/>
        </p:nvSpPr>
        <p:spPr>
          <a:xfrm>
            <a:off x="3941105" y="3230833"/>
            <a:ext cx="5858933" cy="2460978"/>
          </a:xfrm>
          <a:custGeom>
            <a:avLst/>
            <a:gdLst>
              <a:gd name="connsiteX0" fmla="*/ 0 w 5858933"/>
              <a:gd name="connsiteY0" fmla="*/ 410171 h 2460978"/>
              <a:gd name="connsiteX1" fmla="*/ 410171 w 5858933"/>
              <a:gd name="connsiteY1" fmla="*/ 0 h 2460978"/>
              <a:gd name="connsiteX2" fmla="*/ 5448762 w 5858933"/>
              <a:gd name="connsiteY2" fmla="*/ 0 h 2460978"/>
              <a:gd name="connsiteX3" fmla="*/ 5858933 w 5858933"/>
              <a:gd name="connsiteY3" fmla="*/ 410171 h 2460978"/>
              <a:gd name="connsiteX4" fmla="*/ 5858933 w 5858933"/>
              <a:gd name="connsiteY4" fmla="*/ 2050807 h 2460978"/>
              <a:gd name="connsiteX5" fmla="*/ 5448762 w 5858933"/>
              <a:gd name="connsiteY5" fmla="*/ 2460978 h 2460978"/>
              <a:gd name="connsiteX6" fmla="*/ 410171 w 5858933"/>
              <a:gd name="connsiteY6" fmla="*/ 2460978 h 2460978"/>
              <a:gd name="connsiteX7" fmla="*/ 0 w 5858933"/>
              <a:gd name="connsiteY7" fmla="*/ 2050807 h 2460978"/>
              <a:gd name="connsiteX8" fmla="*/ 0 w 5858933"/>
              <a:gd name="connsiteY8" fmla="*/ 410171 h 246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933" h="2460978" fill="none" extrusionOk="0">
                <a:moveTo>
                  <a:pt x="0" y="410171"/>
                </a:moveTo>
                <a:cubicBezTo>
                  <a:pt x="14802" y="154339"/>
                  <a:pt x="189772" y="-192"/>
                  <a:pt x="410171" y="0"/>
                </a:cubicBezTo>
                <a:cubicBezTo>
                  <a:pt x="1000233" y="25892"/>
                  <a:pt x="3724011" y="139679"/>
                  <a:pt x="5448762" y="0"/>
                </a:cubicBezTo>
                <a:cubicBezTo>
                  <a:pt x="5690389" y="-644"/>
                  <a:pt x="5864385" y="175606"/>
                  <a:pt x="5858933" y="410171"/>
                </a:cubicBezTo>
                <a:cubicBezTo>
                  <a:pt x="5968354" y="1019936"/>
                  <a:pt x="5804148" y="1601498"/>
                  <a:pt x="5858933" y="2050807"/>
                </a:cubicBezTo>
                <a:cubicBezTo>
                  <a:pt x="5840687" y="2278236"/>
                  <a:pt x="5649921" y="2443647"/>
                  <a:pt x="5448762" y="2460978"/>
                </a:cubicBezTo>
                <a:cubicBezTo>
                  <a:pt x="4675994" y="2423861"/>
                  <a:pt x="1235751" y="2328954"/>
                  <a:pt x="410171" y="2460978"/>
                </a:cubicBezTo>
                <a:cubicBezTo>
                  <a:pt x="164256" y="2429753"/>
                  <a:pt x="57" y="2265634"/>
                  <a:pt x="0" y="2050807"/>
                </a:cubicBezTo>
                <a:cubicBezTo>
                  <a:pt x="42252" y="1476598"/>
                  <a:pt x="31949" y="1021389"/>
                  <a:pt x="0" y="410171"/>
                </a:cubicBezTo>
                <a:close/>
              </a:path>
              <a:path w="5858933" h="2460978" stroke="0" extrusionOk="0">
                <a:moveTo>
                  <a:pt x="0" y="410171"/>
                </a:moveTo>
                <a:cubicBezTo>
                  <a:pt x="12155" y="202473"/>
                  <a:pt x="205351" y="-29211"/>
                  <a:pt x="410171" y="0"/>
                </a:cubicBezTo>
                <a:cubicBezTo>
                  <a:pt x="1893515" y="36725"/>
                  <a:pt x="4079024" y="-122889"/>
                  <a:pt x="5448762" y="0"/>
                </a:cubicBezTo>
                <a:cubicBezTo>
                  <a:pt x="5643512" y="-29779"/>
                  <a:pt x="5859988" y="175744"/>
                  <a:pt x="5858933" y="410171"/>
                </a:cubicBezTo>
                <a:cubicBezTo>
                  <a:pt x="5961255" y="976465"/>
                  <a:pt x="5959304" y="1503350"/>
                  <a:pt x="5858933" y="2050807"/>
                </a:cubicBezTo>
                <a:cubicBezTo>
                  <a:pt x="5861653" y="2280255"/>
                  <a:pt x="5698514" y="2431126"/>
                  <a:pt x="5448762" y="2460978"/>
                </a:cubicBezTo>
                <a:cubicBezTo>
                  <a:pt x="3396039" y="2331110"/>
                  <a:pt x="1986666" y="2352912"/>
                  <a:pt x="410171" y="2460978"/>
                </a:cubicBezTo>
                <a:cubicBezTo>
                  <a:pt x="182388" y="2465237"/>
                  <a:pt x="6102" y="2306710"/>
                  <a:pt x="0" y="2050807"/>
                </a:cubicBezTo>
                <a:cubicBezTo>
                  <a:pt x="-130420" y="1874311"/>
                  <a:pt x="40390" y="582070"/>
                  <a:pt x="0" y="410171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CÁC NHÓM CÙNG NHAU XẾP HÌNH TAM GIÁC, HÌNH TỨ GIÁC VÀ ĐO TỔNG ĐỘ DÀI CÁC HÌNH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477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-65319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265646" y="324555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3cm3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684" y="1977240"/>
            <a:ext cx="6639397" cy="49795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67A2B-754A-9369-9964-0793B3A84309}"/>
              </a:ext>
            </a:extLst>
          </p:cNvPr>
          <p:cNvSpPr/>
          <p:nvPr/>
        </p:nvSpPr>
        <p:spPr>
          <a:xfrm>
            <a:off x="4610301" y="606777"/>
            <a:ext cx="5858933" cy="2460978"/>
          </a:xfrm>
          <a:custGeom>
            <a:avLst/>
            <a:gdLst>
              <a:gd name="connsiteX0" fmla="*/ 0 w 5858933"/>
              <a:gd name="connsiteY0" fmla="*/ 410171 h 2460978"/>
              <a:gd name="connsiteX1" fmla="*/ 410171 w 5858933"/>
              <a:gd name="connsiteY1" fmla="*/ 0 h 2460978"/>
              <a:gd name="connsiteX2" fmla="*/ 5448762 w 5858933"/>
              <a:gd name="connsiteY2" fmla="*/ 0 h 2460978"/>
              <a:gd name="connsiteX3" fmla="*/ 5858933 w 5858933"/>
              <a:gd name="connsiteY3" fmla="*/ 410171 h 2460978"/>
              <a:gd name="connsiteX4" fmla="*/ 5858933 w 5858933"/>
              <a:gd name="connsiteY4" fmla="*/ 2050807 h 2460978"/>
              <a:gd name="connsiteX5" fmla="*/ 5448762 w 5858933"/>
              <a:gd name="connsiteY5" fmla="*/ 2460978 h 2460978"/>
              <a:gd name="connsiteX6" fmla="*/ 410171 w 5858933"/>
              <a:gd name="connsiteY6" fmla="*/ 2460978 h 2460978"/>
              <a:gd name="connsiteX7" fmla="*/ 0 w 5858933"/>
              <a:gd name="connsiteY7" fmla="*/ 2050807 h 2460978"/>
              <a:gd name="connsiteX8" fmla="*/ 0 w 5858933"/>
              <a:gd name="connsiteY8" fmla="*/ 410171 h 246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933" h="2460978" fill="none" extrusionOk="0">
                <a:moveTo>
                  <a:pt x="0" y="410171"/>
                </a:moveTo>
                <a:cubicBezTo>
                  <a:pt x="14802" y="154339"/>
                  <a:pt x="189772" y="-192"/>
                  <a:pt x="410171" y="0"/>
                </a:cubicBezTo>
                <a:cubicBezTo>
                  <a:pt x="1000233" y="25892"/>
                  <a:pt x="3724011" y="139679"/>
                  <a:pt x="5448762" y="0"/>
                </a:cubicBezTo>
                <a:cubicBezTo>
                  <a:pt x="5690389" y="-644"/>
                  <a:pt x="5864385" y="175606"/>
                  <a:pt x="5858933" y="410171"/>
                </a:cubicBezTo>
                <a:cubicBezTo>
                  <a:pt x="5968354" y="1019936"/>
                  <a:pt x="5804148" y="1601498"/>
                  <a:pt x="5858933" y="2050807"/>
                </a:cubicBezTo>
                <a:cubicBezTo>
                  <a:pt x="5840687" y="2278236"/>
                  <a:pt x="5649921" y="2443647"/>
                  <a:pt x="5448762" y="2460978"/>
                </a:cubicBezTo>
                <a:cubicBezTo>
                  <a:pt x="4675994" y="2423861"/>
                  <a:pt x="1235751" y="2328954"/>
                  <a:pt x="410171" y="2460978"/>
                </a:cubicBezTo>
                <a:cubicBezTo>
                  <a:pt x="164256" y="2429753"/>
                  <a:pt x="57" y="2265634"/>
                  <a:pt x="0" y="2050807"/>
                </a:cubicBezTo>
                <a:cubicBezTo>
                  <a:pt x="42252" y="1476598"/>
                  <a:pt x="31949" y="1021389"/>
                  <a:pt x="0" y="410171"/>
                </a:cubicBezTo>
                <a:close/>
              </a:path>
              <a:path w="5858933" h="2460978" stroke="0" extrusionOk="0">
                <a:moveTo>
                  <a:pt x="0" y="410171"/>
                </a:moveTo>
                <a:cubicBezTo>
                  <a:pt x="12155" y="202473"/>
                  <a:pt x="205351" y="-29211"/>
                  <a:pt x="410171" y="0"/>
                </a:cubicBezTo>
                <a:cubicBezTo>
                  <a:pt x="1893515" y="36725"/>
                  <a:pt x="4079024" y="-122889"/>
                  <a:pt x="5448762" y="0"/>
                </a:cubicBezTo>
                <a:cubicBezTo>
                  <a:pt x="5643512" y="-29779"/>
                  <a:pt x="5859988" y="175744"/>
                  <a:pt x="5858933" y="410171"/>
                </a:cubicBezTo>
                <a:cubicBezTo>
                  <a:pt x="5961255" y="976465"/>
                  <a:pt x="5959304" y="1503350"/>
                  <a:pt x="5858933" y="2050807"/>
                </a:cubicBezTo>
                <a:cubicBezTo>
                  <a:pt x="5861653" y="2280255"/>
                  <a:pt x="5698514" y="2431126"/>
                  <a:pt x="5448762" y="2460978"/>
                </a:cubicBezTo>
                <a:cubicBezTo>
                  <a:pt x="3396039" y="2331110"/>
                  <a:pt x="1986666" y="2352912"/>
                  <a:pt x="410171" y="2460978"/>
                </a:cubicBezTo>
                <a:cubicBezTo>
                  <a:pt x="182388" y="2465237"/>
                  <a:pt x="6102" y="2306710"/>
                  <a:pt x="0" y="2050807"/>
                </a:cubicBezTo>
                <a:cubicBezTo>
                  <a:pt x="-130420" y="1874311"/>
                  <a:pt x="40390" y="582070"/>
                  <a:pt x="0" y="410171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70E9B-C5DE-2556-676F-7F4406D20972}"/>
              </a:ext>
            </a:extLst>
          </p:cNvPr>
          <p:cNvGrpSpPr/>
          <p:nvPr/>
        </p:nvGrpSpPr>
        <p:grpSpPr>
          <a:xfrm>
            <a:off x="4013311" y="3293679"/>
            <a:ext cx="3709610" cy="2508882"/>
            <a:chOff x="4013311" y="3293679"/>
            <a:chExt cx="3709610" cy="2508882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EF87CC0-8C56-7D30-F56D-A0ACE2F8495D}"/>
                </a:ext>
              </a:extLst>
            </p:cNvPr>
            <p:cNvSpPr/>
            <p:nvPr/>
          </p:nvSpPr>
          <p:spPr>
            <a:xfrm>
              <a:off x="4531278" y="3803217"/>
              <a:ext cx="2637166" cy="1761069"/>
            </a:xfrm>
            <a:prstGeom prst="triangle">
              <a:avLst>
                <a:gd name="adj" fmla="val 35075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D8564D-68F9-094D-F44F-A3179B4CD731}"/>
                </a:ext>
              </a:extLst>
            </p:cNvPr>
            <p:cNvSpPr txBox="1"/>
            <p:nvPr/>
          </p:nvSpPr>
          <p:spPr>
            <a:xfrm>
              <a:off x="5232980" y="3293679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ED513A-9357-61DA-AF0D-76DEDCDC0587}"/>
                </a:ext>
              </a:extLst>
            </p:cNvPr>
            <p:cNvSpPr txBox="1"/>
            <p:nvPr/>
          </p:nvSpPr>
          <p:spPr>
            <a:xfrm>
              <a:off x="4013311" y="524326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D7C632-C702-30E8-82E6-62961A7D43B1}"/>
                </a:ext>
              </a:extLst>
            </p:cNvPr>
            <p:cNvSpPr txBox="1"/>
            <p:nvPr/>
          </p:nvSpPr>
          <p:spPr>
            <a:xfrm>
              <a:off x="7271365" y="5248563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C12AEA-2650-2F4A-ACF2-45ECC6175DE5}"/>
              </a:ext>
            </a:extLst>
          </p:cNvPr>
          <p:cNvGrpSpPr/>
          <p:nvPr/>
        </p:nvGrpSpPr>
        <p:grpSpPr>
          <a:xfrm>
            <a:off x="7879175" y="3386394"/>
            <a:ext cx="3625524" cy="2381806"/>
            <a:chOff x="7879175" y="3386394"/>
            <a:chExt cx="3625524" cy="2381806"/>
          </a:xfrm>
        </p:grpSpPr>
        <p:sp>
          <p:nvSpPr>
            <p:cNvPr id="25" name="Trapezoid 6">
              <a:extLst>
                <a:ext uri="{FF2B5EF4-FFF2-40B4-BE49-F238E27FC236}">
                  <a16:creationId xmlns:a16="http://schemas.microsoft.com/office/drawing/2014/main" id="{D5E67A94-98A1-6FC5-F84A-23DDD6742E88}"/>
                </a:ext>
              </a:extLst>
            </p:cNvPr>
            <p:cNvSpPr/>
            <p:nvPr/>
          </p:nvSpPr>
          <p:spPr>
            <a:xfrm>
              <a:off x="8331200" y="3790246"/>
              <a:ext cx="2619022" cy="1730021"/>
            </a:xfrm>
            <a:custGeom>
              <a:avLst/>
              <a:gdLst>
                <a:gd name="connsiteX0" fmla="*/ 0 w 2619022"/>
                <a:gd name="connsiteY0" fmla="*/ 1730021 h 1730021"/>
                <a:gd name="connsiteX1" fmla="*/ 534109 w 2619022"/>
                <a:gd name="connsiteY1" fmla="*/ 0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  <a:gd name="connsiteX0" fmla="*/ 0 w 2619022"/>
                <a:gd name="connsiteY0" fmla="*/ 1730021 h 1730021"/>
                <a:gd name="connsiteX1" fmla="*/ 621194 w 2619022"/>
                <a:gd name="connsiteY1" fmla="*/ 337457 h 1730021"/>
                <a:gd name="connsiteX2" fmla="*/ 2084913 w 2619022"/>
                <a:gd name="connsiteY2" fmla="*/ 0 h 1730021"/>
                <a:gd name="connsiteX3" fmla="*/ 2619022 w 2619022"/>
                <a:gd name="connsiteY3" fmla="*/ 1730021 h 1730021"/>
                <a:gd name="connsiteX4" fmla="*/ 0 w 2619022"/>
                <a:gd name="connsiteY4" fmla="*/ 1730021 h 173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022" h="1730021">
                  <a:moveTo>
                    <a:pt x="0" y="1730021"/>
                  </a:moveTo>
                  <a:lnTo>
                    <a:pt x="621194" y="337457"/>
                  </a:lnTo>
                  <a:lnTo>
                    <a:pt x="2084913" y="0"/>
                  </a:lnTo>
                  <a:lnTo>
                    <a:pt x="2619022" y="1730021"/>
                  </a:lnTo>
                  <a:lnTo>
                    <a:pt x="0" y="1730021"/>
                  </a:lnTo>
                  <a:close/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65EB93-8304-700C-EB1E-351E3B8D0601}"/>
                </a:ext>
              </a:extLst>
            </p:cNvPr>
            <p:cNvSpPr txBox="1"/>
            <p:nvPr/>
          </p:nvSpPr>
          <p:spPr>
            <a:xfrm>
              <a:off x="8579667" y="369145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D20077-D9F7-C991-7203-67B7EB2DB505}"/>
                </a:ext>
              </a:extLst>
            </p:cNvPr>
            <p:cNvSpPr txBox="1"/>
            <p:nvPr/>
          </p:nvSpPr>
          <p:spPr>
            <a:xfrm>
              <a:off x="10498666" y="3386394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909E2A-D412-884D-2DF1-C10F6344E21A}"/>
                </a:ext>
              </a:extLst>
            </p:cNvPr>
            <p:cNvSpPr txBox="1"/>
            <p:nvPr/>
          </p:nvSpPr>
          <p:spPr>
            <a:xfrm>
              <a:off x="7879175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C9B91B-B7FD-A8C9-99E7-F0F3A460550D}"/>
                </a:ext>
              </a:extLst>
            </p:cNvPr>
            <p:cNvSpPr txBox="1"/>
            <p:nvPr/>
          </p:nvSpPr>
          <p:spPr>
            <a:xfrm>
              <a:off x="11053143" y="5214202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531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C5FEE-6CE4-3EBB-5384-D9F8B043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C318C-28A7-7081-A63E-1EFEB96B5AA0}"/>
              </a:ext>
            </a:extLst>
          </p:cNvPr>
          <p:cNvSpPr/>
          <p:nvPr/>
        </p:nvSpPr>
        <p:spPr>
          <a:xfrm>
            <a:off x="102302" y="287868"/>
            <a:ext cx="11926354" cy="6208889"/>
          </a:xfrm>
          <a:custGeom>
            <a:avLst/>
            <a:gdLst>
              <a:gd name="connsiteX0" fmla="*/ 0 w 11926354"/>
              <a:gd name="connsiteY0" fmla="*/ 619150 h 6208889"/>
              <a:gd name="connsiteX1" fmla="*/ 619150 w 11926354"/>
              <a:gd name="connsiteY1" fmla="*/ 0 h 6208889"/>
              <a:gd name="connsiteX2" fmla="*/ 1073392 w 11926354"/>
              <a:gd name="connsiteY2" fmla="*/ 0 h 6208889"/>
              <a:gd name="connsiteX3" fmla="*/ 1955157 w 11926354"/>
              <a:gd name="connsiteY3" fmla="*/ 0 h 6208889"/>
              <a:gd name="connsiteX4" fmla="*/ 2836921 w 11926354"/>
              <a:gd name="connsiteY4" fmla="*/ 0 h 6208889"/>
              <a:gd name="connsiteX5" fmla="*/ 3398044 w 11926354"/>
              <a:gd name="connsiteY5" fmla="*/ 0 h 6208889"/>
              <a:gd name="connsiteX6" fmla="*/ 4172928 w 11926354"/>
              <a:gd name="connsiteY6" fmla="*/ 0 h 6208889"/>
              <a:gd name="connsiteX7" fmla="*/ 4947812 w 11926354"/>
              <a:gd name="connsiteY7" fmla="*/ 0 h 6208889"/>
              <a:gd name="connsiteX8" fmla="*/ 5508935 w 11926354"/>
              <a:gd name="connsiteY8" fmla="*/ 0 h 6208889"/>
              <a:gd name="connsiteX9" fmla="*/ 6070058 w 11926354"/>
              <a:gd name="connsiteY9" fmla="*/ 0 h 6208889"/>
              <a:gd name="connsiteX10" fmla="*/ 6631180 w 11926354"/>
              <a:gd name="connsiteY10" fmla="*/ 0 h 6208889"/>
              <a:gd name="connsiteX11" fmla="*/ 7406064 w 11926354"/>
              <a:gd name="connsiteY11" fmla="*/ 0 h 6208889"/>
              <a:gd name="connsiteX12" fmla="*/ 7967187 w 11926354"/>
              <a:gd name="connsiteY12" fmla="*/ 0 h 6208889"/>
              <a:gd name="connsiteX13" fmla="*/ 8528310 w 11926354"/>
              <a:gd name="connsiteY13" fmla="*/ 0 h 6208889"/>
              <a:gd name="connsiteX14" fmla="*/ 9410074 w 11926354"/>
              <a:gd name="connsiteY14" fmla="*/ 0 h 6208889"/>
              <a:gd name="connsiteX15" fmla="*/ 9971197 w 11926354"/>
              <a:gd name="connsiteY15" fmla="*/ 0 h 6208889"/>
              <a:gd name="connsiteX16" fmla="*/ 11307204 w 11926354"/>
              <a:gd name="connsiteY16" fmla="*/ 0 h 6208889"/>
              <a:gd name="connsiteX17" fmla="*/ 11926354 w 11926354"/>
              <a:gd name="connsiteY17" fmla="*/ 619150 h 6208889"/>
              <a:gd name="connsiteX18" fmla="*/ 11926354 w 11926354"/>
              <a:gd name="connsiteY18" fmla="*/ 1190768 h 6208889"/>
              <a:gd name="connsiteX19" fmla="*/ 11926354 w 11926354"/>
              <a:gd name="connsiteY19" fmla="*/ 1911503 h 6208889"/>
              <a:gd name="connsiteX20" fmla="*/ 11926354 w 11926354"/>
              <a:gd name="connsiteY20" fmla="*/ 2483121 h 6208889"/>
              <a:gd name="connsiteX21" fmla="*/ 11926354 w 11926354"/>
              <a:gd name="connsiteY21" fmla="*/ 3203856 h 6208889"/>
              <a:gd name="connsiteX22" fmla="*/ 11926354 w 11926354"/>
              <a:gd name="connsiteY22" fmla="*/ 3676062 h 6208889"/>
              <a:gd name="connsiteX23" fmla="*/ 11926354 w 11926354"/>
              <a:gd name="connsiteY23" fmla="*/ 4247680 h 6208889"/>
              <a:gd name="connsiteX24" fmla="*/ 11926354 w 11926354"/>
              <a:gd name="connsiteY24" fmla="*/ 4819298 h 6208889"/>
              <a:gd name="connsiteX25" fmla="*/ 11926354 w 11926354"/>
              <a:gd name="connsiteY25" fmla="*/ 5589739 h 6208889"/>
              <a:gd name="connsiteX26" fmla="*/ 11307204 w 11926354"/>
              <a:gd name="connsiteY26" fmla="*/ 6208889 h 6208889"/>
              <a:gd name="connsiteX27" fmla="*/ 10532320 w 11926354"/>
              <a:gd name="connsiteY27" fmla="*/ 6208889 h 6208889"/>
              <a:gd name="connsiteX28" fmla="*/ 10078078 w 11926354"/>
              <a:gd name="connsiteY28" fmla="*/ 6208889 h 6208889"/>
              <a:gd name="connsiteX29" fmla="*/ 9730716 w 11926354"/>
              <a:gd name="connsiteY29" fmla="*/ 6208889 h 6208889"/>
              <a:gd name="connsiteX30" fmla="*/ 9169593 w 11926354"/>
              <a:gd name="connsiteY30" fmla="*/ 6208889 h 6208889"/>
              <a:gd name="connsiteX31" fmla="*/ 8715351 w 11926354"/>
              <a:gd name="connsiteY31" fmla="*/ 6208889 h 6208889"/>
              <a:gd name="connsiteX32" fmla="*/ 8367989 w 11926354"/>
              <a:gd name="connsiteY32" fmla="*/ 6208889 h 6208889"/>
              <a:gd name="connsiteX33" fmla="*/ 7593105 w 11926354"/>
              <a:gd name="connsiteY33" fmla="*/ 6208889 h 6208889"/>
              <a:gd name="connsiteX34" fmla="*/ 6925102 w 11926354"/>
              <a:gd name="connsiteY34" fmla="*/ 6208889 h 6208889"/>
              <a:gd name="connsiteX35" fmla="*/ 6257098 w 11926354"/>
              <a:gd name="connsiteY35" fmla="*/ 6208889 h 6208889"/>
              <a:gd name="connsiteX36" fmla="*/ 5695976 w 11926354"/>
              <a:gd name="connsiteY36" fmla="*/ 6208889 h 6208889"/>
              <a:gd name="connsiteX37" fmla="*/ 5134853 w 11926354"/>
              <a:gd name="connsiteY37" fmla="*/ 6208889 h 6208889"/>
              <a:gd name="connsiteX38" fmla="*/ 4359969 w 11926354"/>
              <a:gd name="connsiteY38" fmla="*/ 6208889 h 6208889"/>
              <a:gd name="connsiteX39" fmla="*/ 3798846 w 11926354"/>
              <a:gd name="connsiteY39" fmla="*/ 6208889 h 6208889"/>
              <a:gd name="connsiteX40" fmla="*/ 3451484 w 11926354"/>
              <a:gd name="connsiteY40" fmla="*/ 6208889 h 6208889"/>
              <a:gd name="connsiteX41" fmla="*/ 2783481 w 11926354"/>
              <a:gd name="connsiteY41" fmla="*/ 6208889 h 6208889"/>
              <a:gd name="connsiteX42" fmla="*/ 2329239 w 11926354"/>
              <a:gd name="connsiteY42" fmla="*/ 6208889 h 6208889"/>
              <a:gd name="connsiteX43" fmla="*/ 1981877 w 11926354"/>
              <a:gd name="connsiteY43" fmla="*/ 6208889 h 6208889"/>
              <a:gd name="connsiteX44" fmla="*/ 1634515 w 11926354"/>
              <a:gd name="connsiteY44" fmla="*/ 6208889 h 6208889"/>
              <a:gd name="connsiteX45" fmla="*/ 619150 w 11926354"/>
              <a:gd name="connsiteY45" fmla="*/ 6208889 h 6208889"/>
              <a:gd name="connsiteX46" fmla="*/ 0 w 11926354"/>
              <a:gd name="connsiteY46" fmla="*/ 5589739 h 6208889"/>
              <a:gd name="connsiteX47" fmla="*/ 0 w 11926354"/>
              <a:gd name="connsiteY47" fmla="*/ 4918709 h 6208889"/>
              <a:gd name="connsiteX48" fmla="*/ 0 w 11926354"/>
              <a:gd name="connsiteY48" fmla="*/ 4197974 h 6208889"/>
              <a:gd name="connsiteX49" fmla="*/ 0 w 11926354"/>
              <a:gd name="connsiteY49" fmla="*/ 3477239 h 6208889"/>
              <a:gd name="connsiteX50" fmla="*/ 0 w 11926354"/>
              <a:gd name="connsiteY50" fmla="*/ 2905621 h 6208889"/>
              <a:gd name="connsiteX51" fmla="*/ 0 w 11926354"/>
              <a:gd name="connsiteY51" fmla="*/ 2284297 h 6208889"/>
              <a:gd name="connsiteX52" fmla="*/ 0 w 11926354"/>
              <a:gd name="connsiteY52" fmla="*/ 1812091 h 6208889"/>
              <a:gd name="connsiteX53" fmla="*/ 0 w 11926354"/>
              <a:gd name="connsiteY53" fmla="*/ 1190768 h 6208889"/>
              <a:gd name="connsiteX54" fmla="*/ 0 w 11926354"/>
              <a:gd name="connsiteY54" fmla="*/ 619150 h 620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208889" fill="none" extrusionOk="0">
                <a:moveTo>
                  <a:pt x="0" y="619150"/>
                </a:moveTo>
                <a:cubicBezTo>
                  <a:pt x="27023" y="272263"/>
                  <a:pt x="337111" y="31057"/>
                  <a:pt x="619150" y="0"/>
                </a:cubicBezTo>
                <a:cubicBezTo>
                  <a:pt x="736931" y="2025"/>
                  <a:pt x="976156" y="8563"/>
                  <a:pt x="1073392" y="0"/>
                </a:cubicBezTo>
                <a:cubicBezTo>
                  <a:pt x="1170628" y="-8563"/>
                  <a:pt x="1731279" y="-16053"/>
                  <a:pt x="1955157" y="0"/>
                </a:cubicBezTo>
                <a:cubicBezTo>
                  <a:pt x="2179036" y="16053"/>
                  <a:pt x="2406479" y="-14137"/>
                  <a:pt x="2836921" y="0"/>
                </a:cubicBezTo>
                <a:cubicBezTo>
                  <a:pt x="3267363" y="14137"/>
                  <a:pt x="3281720" y="-13321"/>
                  <a:pt x="3398044" y="0"/>
                </a:cubicBezTo>
                <a:cubicBezTo>
                  <a:pt x="3514368" y="13321"/>
                  <a:pt x="3898817" y="-14311"/>
                  <a:pt x="4172928" y="0"/>
                </a:cubicBezTo>
                <a:cubicBezTo>
                  <a:pt x="4447039" y="14311"/>
                  <a:pt x="4758939" y="29570"/>
                  <a:pt x="4947812" y="0"/>
                </a:cubicBezTo>
                <a:cubicBezTo>
                  <a:pt x="5136685" y="-29570"/>
                  <a:pt x="5361998" y="23074"/>
                  <a:pt x="5508935" y="0"/>
                </a:cubicBezTo>
                <a:cubicBezTo>
                  <a:pt x="5655872" y="-23074"/>
                  <a:pt x="5821818" y="6026"/>
                  <a:pt x="6070058" y="0"/>
                </a:cubicBezTo>
                <a:cubicBezTo>
                  <a:pt x="6318298" y="-6026"/>
                  <a:pt x="6361539" y="-16336"/>
                  <a:pt x="6631180" y="0"/>
                </a:cubicBezTo>
                <a:cubicBezTo>
                  <a:pt x="6900821" y="16336"/>
                  <a:pt x="7220969" y="-5986"/>
                  <a:pt x="7406064" y="0"/>
                </a:cubicBezTo>
                <a:cubicBezTo>
                  <a:pt x="7591159" y="5986"/>
                  <a:pt x="7704711" y="-7176"/>
                  <a:pt x="7967187" y="0"/>
                </a:cubicBezTo>
                <a:cubicBezTo>
                  <a:pt x="8229663" y="7176"/>
                  <a:pt x="8262776" y="7413"/>
                  <a:pt x="8528310" y="0"/>
                </a:cubicBezTo>
                <a:cubicBezTo>
                  <a:pt x="8793844" y="-7413"/>
                  <a:pt x="9119888" y="27674"/>
                  <a:pt x="9410074" y="0"/>
                </a:cubicBezTo>
                <a:cubicBezTo>
                  <a:pt x="9700260" y="-27674"/>
                  <a:pt x="9857883" y="26657"/>
                  <a:pt x="9971197" y="0"/>
                </a:cubicBezTo>
                <a:cubicBezTo>
                  <a:pt x="10084511" y="-26657"/>
                  <a:pt x="11006943" y="28556"/>
                  <a:pt x="11307204" y="0"/>
                </a:cubicBezTo>
                <a:cubicBezTo>
                  <a:pt x="11622668" y="-12188"/>
                  <a:pt x="11893442" y="248678"/>
                  <a:pt x="11926354" y="619150"/>
                </a:cubicBezTo>
                <a:cubicBezTo>
                  <a:pt x="11917141" y="858786"/>
                  <a:pt x="11921787" y="961775"/>
                  <a:pt x="11926354" y="1190768"/>
                </a:cubicBezTo>
                <a:cubicBezTo>
                  <a:pt x="11930921" y="1419761"/>
                  <a:pt x="11909197" y="1595801"/>
                  <a:pt x="11926354" y="1911503"/>
                </a:cubicBezTo>
                <a:cubicBezTo>
                  <a:pt x="11943511" y="2227205"/>
                  <a:pt x="11907594" y="2223069"/>
                  <a:pt x="11926354" y="2483121"/>
                </a:cubicBezTo>
                <a:cubicBezTo>
                  <a:pt x="11945114" y="2743173"/>
                  <a:pt x="11890349" y="2848190"/>
                  <a:pt x="11926354" y="3203856"/>
                </a:cubicBezTo>
                <a:cubicBezTo>
                  <a:pt x="11962359" y="3559522"/>
                  <a:pt x="11946506" y="3573654"/>
                  <a:pt x="11926354" y="3676062"/>
                </a:cubicBezTo>
                <a:cubicBezTo>
                  <a:pt x="11906202" y="3778470"/>
                  <a:pt x="11920350" y="4122378"/>
                  <a:pt x="11926354" y="4247680"/>
                </a:cubicBezTo>
                <a:cubicBezTo>
                  <a:pt x="11932358" y="4372982"/>
                  <a:pt x="11938817" y="4653051"/>
                  <a:pt x="11926354" y="4819298"/>
                </a:cubicBezTo>
                <a:cubicBezTo>
                  <a:pt x="11913891" y="4985545"/>
                  <a:pt x="11919525" y="5239324"/>
                  <a:pt x="11926354" y="5589739"/>
                </a:cubicBezTo>
                <a:cubicBezTo>
                  <a:pt x="11909843" y="5935296"/>
                  <a:pt x="11645519" y="6216407"/>
                  <a:pt x="11307204" y="6208889"/>
                </a:cubicBezTo>
                <a:cubicBezTo>
                  <a:pt x="11063037" y="6226419"/>
                  <a:pt x="10765067" y="6223608"/>
                  <a:pt x="10532320" y="6208889"/>
                </a:cubicBezTo>
                <a:cubicBezTo>
                  <a:pt x="10299573" y="6194170"/>
                  <a:pt x="10295778" y="6213218"/>
                  <a:pt x="10078078" y="6208889"/>
                </a:cubicBezTo>
                <a:cubicBezTo>
                  <a:pt x="9860378" y="6204560"/>
                  <a:pt x="9899219" y="6222633"/>
                  <a:pt x="9730716" y="6208889"/>
                </a:cubicBezTo>
                <a:cubicBezTo>
                  <a:pt x="9562213" y="6195145"/>
                  <a:pt x="9375668" y="6231475"/>
                  <a:pt x="9169593" y="6208889"/>
                </a:cubicBezTo>
                <a:cubicBezTo>
                  <a:pt x="8963518" y="6186303"/>
                  <a:pt x="8815645" y="6187787"/>
                  <a:pt x="8715351" y="6208889"/>
                </a:cubicBezTo>
                <a:cubicBezTo>
                  <a:pt x="8615057" y="6229991"/>
                  <a:pt x="8506005" y="6215292"/>
                  <a:pt x="8367989" y="6208889"/>
                </a:cubicBezTo>
                <a:cubicBezTo>
                  <a:pt x="8229973" y="6202486"/>
                  <a:pt x="7920388" y="6238155"/>
                  <a:pt x="7593105" y="6208889"/>
                </a:cubicBezTo>
                <a:cubicBezTo>
                  <a:pt x="7265822" y="6179623"/>
                  <a:pt x="7111239" y="6235357"/>
                  <a:pt x="6925102" y="6208889"/>
                </a:cubicBezTo>
                <a:cubicBezTo>
                  <a:pt x="6738965" y="6182421"/>
                  <a:pt x="6418481" y="6235385"/>
                  <a:pt x="6257098" y="6208889"/>
                </a:cubicBezTo>
                <a:cubicBezTo>
                  <a:pt x="6095715" y="6182393"/>
                  <a:pt x="5840363" y="6192187"/>
                  <a:pt x="5695976" y="6208889"/>
                </a:cubicBezTo>
                <a:cubicBezTo>
                  <a:pt x="5551589" y="6225591"/>
                  <a:pt x="5315229" y="6193194"/>
                  <a:pt x="5134853" y="6208889"/>
                </a:cubicBezTo>
                <a:cubicBezTo>
                  <a:pt x="4954477" y="6224584"/>
                  <a:pt x="4655656" y="6207086"/>
                  <a:pt x="4359969" y="6208889"/>
                </a:cubicBezTo>
                <a:cubicBezTo>
                  <a:pt x="4064282" y="6210692"/>
                  <a:pt x="3985551" y="6216327"/>
                  <a:pt x="3798846" y="6208889"/>
                </a:cubicBezTo>
                <a:cubicBezTo>
                  <a:pt x="3612141" y="6201451"/>
                  <a:pt x="3539095" y="6201535"/>
                  <a:pt x="3451484" y="6208889"/>
                </a:cubicBezTo>
                <a:cubicBezTo>
                  <a:pt x="3363873" y="6216243"/>
                  <a:pt x="3028598" y="6178446"/>
                  <a:pt x="2783481" y="6208889"/>
                </a:cubicBezTo>
                <a:cubicBezTo>
                  <a:pt x="2538364" y="6239332"/>
                  <a:pt x="2492608" y="6201081"/>
                  <a:pt x="2329239" y="6208889"/>
                </a:cubicBezTo>
                <a:cubicBezTo>
                  <a:pt x="2165870" y="6216697"/>
                  <a:pt x="2090951" y="6209026"/>
                  <a:pt x="1981877" y="6208889"/>
                </a:cubicBezTo>
                <a:cubicBezTo>
                  <a:pt x="1872803" y="6208752"/>
                  <a:pt x="1739021" y="6194167"/>
                  <a:pt x="1634515" y="6208889"/>
                </a:cubicBezTo>
                <a:cubicBezTo>
                  <a:pt x="1530009" y="6223611"/>
                  <a:pt x="959392" y="6169106"/>
                  <a:pt x="619150" y="6208889"/>
                </a:cubicBezTo>
                <a:cubicBezTo>
                  <a:pt x="294689" y="6209346"/>
                  <a:pt x="19878" y="5909135"/>
                  <a:pt x="0" y="5589739"/>
                </a:cubicBezTo>
                <a:cubicBezTo>
                  <a:pt x="32529" y="5430189"/>
                  <a:pt x="-9226" y="5192643"/>
                  <a:pt x="0" y="4918709"/>
                </a:cubicBezTo>
                <a:cubicBezTo>
                  <a:pt x="9226" y="4644775"/>
                  <a:pt x="28611" y="4450349"/>
                  <a:pt x="0" y="4197974"/>
                </a:cubicBezTo>
                <a:cubicBezTo>
                  <a:pt x="-28611" y="3945599"/>
                  <a:pt x="33087" y="3783482"/>
                  <a:pt x="0" y="3477239"/>
                </a:cubicBezTo>
                <a:cubicBezTo>
                  <a:pt x="-33087" y="3170996"/>
                  <a:pt x="27316" y="3089931"/>
                  <a:pt x="0" y="2905621"/>
                </a:cubicBezTo>
                <a:cubicBezTo>
                  <a:pt x="-27316" y="2721311"/>
                  <a:pt x="-8930" y="2575293"/>
                  <a:pt x="0" y="2284297"/>
                </a:cubicBezTo>
                <a:cubicBezTo>
                  <a:pt x="8930" y="1993301"/>
                  <a:pt x="-20003" y="2026155"/>
                  <a:pt x="0" y="1812091"/>
                </a:cubicBezTo>
                <a:cubicBezTo>
                  <a:pt x="20003" y="1598027"/>
                  <a:pt x="-44" y="1381240"/>
                  <a:pt x="0" y="1190768"/>
                </a:cubicBezTo>
                <a:cubicBezTo>
                  <a:pt x="44" y="1000296"/>
                  <a:pt x="6625" y="756727"/>
                  <a:pt x="0" y="619150"/>
                </a:cubicBezTo>
                <a:close/>
              </a:path>
              <a:path w="11926354" h="6208889" stroke="0" extrusionOk="0">
                <a:moveTo>
                  <a:pt x="0" y="619150"/>
                </a:moveTo>
                <a:cubicBezTo>
                  <a:pt x="33669" y="286381"/>
                  <a:pt x="285003" y="16251"/>
                  <a:pt x="619150" y="0"/>
                </a:cubicBezTo>
                <a:cubicBezTo>
                  <a:pt x="840694" y="8402"/>
                  <a:pt x="1322671" y="-17598"/>
                  <a:pt x="1500914" y="0"/>
                </a:cubicBezTo>
                <a:cubicBezTo>
                  <a:pt x="1679157" y="17598"/>
                  <a:pt x="1733443" y="12730"/>
                  <a:pt x="1848276" y="0"/>
                </a:cubicBezTo>
                <a:cubicBezTo>
                  <a:pt x="1963109" y="-12730"/>
                  <a:pt x="2296572" y="7160"/>
                  <a:pt x="2623160" y="0"/>
                </a:cubicBezTo>
                <a:cubicBezTo>
                  <a:pt x="2949748" y="-7160"/>
                  <a:pt x="2874009" y="16885"/>
                  <a:pt x="3077402" y="0"/>
                </a:cubicBezTo>
                <a:cubicBezTo>
                  <a:pt x="3280795" y="-16885"/>
                  <a:pt x="3592130" y="-311"/>
                  <a:pt x="3959167" y="0"/>
                </a:cubicBezTo>
                <a:cubicBezTo>
                  <a:pt x="4326205" y="311"/>
                  <a:pt x="4409656" y="2928"/>
                  <a:pt x="4840931" y="0"/>
                </a:cubicBezTo>
                <a:cubicBezTo>
                  <a:pt x="5272206" y="-2928"/>
                  <a:pt x="5202663" y="10731"/>
                  <a:pt x="5295174" y="0"/>
                </a:cubicBezTo>
                <a:cubicBezTo>
                  <a:pt x="5387685" y="-10731"/>
                  <a:pt x="5733283" y="29207"/>
                  <a:pt x="5963177" y="0"/>
                </a:cubicBezTo>
                <a:cubicBezTo>
                  <a:pt x="6193071" y="-29207"/>
                  <a:pt x="6577419" y="-21931"/>
                  <a:pt x="6844941" y="0"/>
                </a:cubicBezTo>
                <a:cubicBezTo>
                  <a:pt x="7112463" y="21931"/>
                  <a:pt x="7164995" y="4741"/>
                  <a:pt x="7299184" y="0"/>
                </a:cubicBezTo>
                <a:cubicBezTo>
                  <a:pt x="7433373" y="-4741"/>
                  <a:pt x="7695282" y="-18359"/>
                  <a:pt x="7860307" y="0"/>
                </a:cubicBezTo>
                <a:cubicBezTo>
                  <a:pt x="8025332" y="18359"/>
                  <a:pt x="8354668" y="-18876"/>
                  <a:pt x="8742071" y="0"/>
                </a:cubicBezTo>
                <a:cubicBezTo>
                  <a:pt x="9129474" y="18876"/>
                  <a:pt x="9186965" y="-6360"/>
                  <a:pt x="9303194" y="0"/>
                </a:cubicBezTo>
                <a:cubicBezTo>
                  <a:pt x="9419423" y="6360"/>
                  <a:pt x="9829064" y="-22743"/>
                  <a:pt x="10078078" y="0"/>
                </a:cubicBezTo>
                <a:cubicBezTo>
                  <a:pt x="10327092" y="22743"/>
                  <a:pt x="10895402" y="15943"/>
                  <a:pt x="11307204" y="0"/>
                </a:cubicBezTo>
                <a:cubicBezTo>
                  <a:pt x="11636261" y="-21177"/>
                  <a:pt x="11925923" y="233647"/>
                  <a:pt x="11926354" y="619150"/>
                </a:cubicBezTo>
                <a:cubicBezTo>
                  <a:pt x="11947796" y="781963"/>
                  <a:pt x="11907180" y="939719"/>
                  <a:pt x="11926354" y="1190768"/>
                </a:cubicBezTo>
                <a:cubicBezTo>
                  <a:pt x="11945528" y="1441817"/>
                  <a:pt x="11903468" y="1530072"/>
                  <a:pt x="11926354" y="1762385"/>
                </a:cubicBezTo>
                <a:cubicBezTo>
                  <a:pt x="11949240" y="1994698"/>
                  <a:pt x="11929210" y="2056902"/>
                  <a:pt x="11926354" y="2234591"/>
                </a:cubicBezTo>
                <a:cubicBezTo>
                  <a:pt x="11923498" y="2412280"/>
                  <a:pt x="11932808" y="2691323"/>
                  <a:pt x="11926354" y="2806209"/>
                </a:cubicBezTo>
                <a:cubicBezTo>
                  <a:pt x="11919900" y="2921095"/>
                  <a:pt x="11911743" y="3155466"/>
                  <a:pt x="11926354" y="3427533"/>
                </a:cubicBezTo>
                <a:cubicBezTo>
                  <a:pt x="11940965" y="3699600"/>
                  <a:pt x="11943315" y="3740017"/>
                  <a:pt x="11926354" y="3899739"/>
                </a:cubicBezTo>
                <a:cubicBezTo>
                  <a:pt x="11909393" y="4059461"/>
                  <a:pt x="11923539" y="4300562"/>
                  <a:pt x="11926354" y="4471356"/>
                </a:cubicBezTo>
                <a:cubicBezTo>
                  <a:pt x="11929169" y="4642150"/>
                  <a:pt x="11925413" y="5068968"/>
                  <a:pt x="11926354" y="5589739"/>
                </a:cubicBezTo>
                <a:cubicBezTo>
                  <a:pt x="11953493" y="5937191"/>
                  <a:pt x="11628006" y="6232732"/>
                  <a:pt x="11307204" y="6208889"/>
                </a:cubicBezTo>
                <a:cubicBezTo>
                  <a:pt x="11046398" y="6184039"/>
                  <a:pt x="10881058" y="6218708"/>
                  <a:pt x="10746081" y="6208889"/>
                </a:cubicBezTo>
                <a:cubicBezTo>
                  <a:pt x="10611104" y="6199070"/>
                  <a:pt x="10283726" y="6177714"/>
                  <a:pt x="9864317" y="6208889"/>
                </a:cubicBezTo>
                <a:cubicBezTo>
                  <a:pt x="9444908" y="6240064"/>
                  <a:pt x="9353946" y="6225695"/>
                  <a:pt x="9196313" y="6208889"/>
                </a:cubicBezTo>
                <a:cubicBezTo>
                  <a:pt x="9038680" y="6192083"/>
                  <a:pt x="8961854" y="6209450"/>
                  <a:pt x="8848952" y="6208889"/>
                </a:cubicBezTo>
                <a:cubicBezTo>
                  <a:pt x="8736050" y="6208328"/>
                  <a:pt x="8439431" y="6200210"/>
                  <a:pt x="8180948" y="6208889"/>
                </a:cubicBezTo>
                <a:cubicBezTo>
                  <a:pt x="7922465" y="6217568"/>
                  <a:pt x="7550532" y="6250066"/>
                  <a:pt x="7299184" y="6208889"/>
                </a:cubicBezTo>
                <a:cubicBezTo>
                  <a:pt x="7047836" y="6167712"/>
                  <a:pt x="6804359" y="6178332"/>
                  <a:pt x="6631180" y="6208889"/>
                </a:cubicBezTo>
                <a:cubicBezTo>
                  <a:pt x="6458001" y="6239446"/>
                  <a:pt x="6432712" y="6210606"/>
                  <a:pt x="6283819" y="6208889"/>
                </a:cubicBezTo>
                <a:cubicBezTo>
                  <a:pt x="6134926" y="6207172"/>
                  <a:pt x="6056015" y="6195064"/>
                  <a:pt x="5936457" y="6208889"/>
                </a:cubicBezTo>
                <a:cubicBezTo>
                  <a:pt x="5816899" y="6222714"/>
                  <a:pt x="5478059" y="6201207"/>
                  <a:pt x="5268453" y="6208889"/>
                </a:cubicBezTo>
                <a:cubicBezTo>
                  <a:pt x="5058847" y="6216571"/>
                  <a:pt x="4863051" y="6241387"/>
                  <a:pt x="4600450" y="6208889"/>
                </a:cubicBezTo>
                <a:cubicBezTo>
                  <a:pt x="4337849" y="6176391"/>
                  <a:pt x="4401072" y="6218067"/>
                  <a:pt x="4253088" y="6208889"/>
                </a:cubicBezTo>
                <a:cubicBezTo>
                  <a:pt x="4105104" y="6199711"/>
                  <a:pt x="3941912" y="6231571"/>
                  <a:pt x="3691966" y="6208889"/>
                </a:cubicBezTo>
                <a:cubicBezTo>
                  <a:pt x="3442020" y="6186207"/>
                  <a:pt x="3313204" y="6208139"/>
                  <a:pt x="3023962" y="6208889"/>
                </a:cubicBezTo>
                <a:cubicBezTo>
                  <a:pt x="2734720" y="6209639"/>
                  <a:pt x="2812520" y="6214923"/>
                  <a:pt x="2676600" y="6208889"/>
                </a:cubicBezTo>
                <a:cubicBezTo>
                  <a:pt x="2540680" y="6202855"/>
                  <a:pt x="2017248" y="6236053"/>
                  <a:pt x="1794836" y="6208889"/>
                </a:cubicBezTo>
                <a:cubicBezTo>
                  <a:pt x="1572424" y="6181725"/>
                  <a:pt x="1533056" y="6220371"/>
                  <a:pt x="1340594" y="6208889"/>
                </a:cubicBezTo>
                <a:cubicBezTo>
                  <a:pt x="1148132" y="6197407"/>
                  <a:pt x="836985" y="6185244"/>
                  <a:pt x="619150" y="6208889"/>
                </a:cubicBezTo>
                <a:cubicBezTo>
                  <a:pt x="261643" y="6182456"/>
                  <a:pt x="48380" y="5946797"/>
                  <a:pt x="0" y="5589739"/>
                </a:cubicBezTo>
                <a:cubicBezTo>
                  <a:pt x="4739" y="5413814"/>
                  <a:pt x="7494" y="5236055"/>
                  <a:pt x="0" y="5117533"/>
                </a:cubicBezTo>
                <a:cubicBezTo>
                  <a:pt x="-7494" y="4999011"/>
                  <a:pt x="16001" y="4835886"/>
                  <a:pt x="0" y="4595621"/>
                </a:cubicBezTo>
                <a:cubicBezTo>
                  <a:pt x="-16001" y="4355356"/>
                  <a:pt x="26397" y="4199287"/>
                  <a:pt x="0" y="4024003"/>
                </a:cubicBezTo>
                <a:cubicBezTo>
                  <a:pt x="-26397" y="3848719"/>
                  <a:pt x="-17992" y="3584988"/>
                  <a:pt x="0" y="3402680"/>
                </a:cubicBezTo>
                <a:cubicBezTo>
                  <a:pt x="17992" y="3220372"/>
                  <a:pt x="-23999" y="3105370"/>
                  <a:pt x="0" y="2831062"/>
                </a:cubicBezTo>
                <a:cubicBezTo>
                  <a:pt x="23999" y="2556754"/>
                  <a:pt x="26306" y="2408762"/>
                  <a:pt x="0" y="2259444"/>
                </a:cubicBezTo>
                <a:cubicBezTo>
                  <a:pt x="-26306" y="2110126"/>
                  <a:pt x="-4124" y="1724782"/>
                  <a:pt x="0" y="1588415"/>
                </a:cubicBezTo>
                <a:cubicBezTo>
                  <a:pt x="4124" y="1452048"/>
                  <a:pt x="-45032" y="906869"/>
                  <a:pt x="0" y="61915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solidFill>
              <a:srgbClr val="CC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B1963-81D0-AE10-6C4D-7B1266FC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684" y="1977240"/>
            <a:ext cx="6639397" cy="49795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67A2B-754A-9369-9964-0793B3A84309}"/>
              </a:ext>
            </a:extLst>
          </p:cNvPr>
          <p:cNvSpPr/>
          <p:nvPr/>
        </p:nvSpPr>
        <p:spPr>
          <a:xfrm>
            <a:off x="5231480" y="3857188"/>
            <a:ext cx="5858933" cy="2198523"/>
          </a:xfrm>
          <a:custGeom>
            <a:avLst/>
            <a:gdLst>
              <a:gd name="connsiteX0" fmla="*/ 0 w 5858933"/>
              <a:gd name="connsiteY0" fmla="*/ 366428 h 2198523"/>
              <a:gd name="connsiteX1" fmla="*/ 366428 w 5858933"/>
              <a:gd name="connsiteY1" fmla="*/ 0 h 2198523"/>
              <a:gd name="connsiteX2" fmla="*/ 5492505 w 5858933"/>
              <a:gd name="connsiteY2" fmla="*/ 0 h 2198523"/>
              <a:gd name="connsiteX3" fmla="*/ 5858933 w 5858933"/>
              <a:gd name="connsiteY3" fmla="*/ 366428 h 2198523"/>
              <a:gd name="connsiteX4" fmla="*/ 5858933 w 5858933"/>
              <a:gd name="connsiteY4" fmla="*/ 1832095 h 2198523"/>
              <a:gd name="connsiteX5" fmla="*/ 5492505 w 5858933"/>
              <a:gd name="connsiteY5" fmla="*/ 2198523 h 2198523"/>
              <a:gd name="connsiteX6" fmla="*/ 366428 w 5858933"/>
              <a:gd name="connsiteY6" fmla="*/ 2198523 h 2198523"/>
              <a:gd name="connsiteX7" fmla="*/ 0 w 5858933"/>
              <a:gd name="connsiteY7" fmla="*/ 1832095 h 2198523"/>
              <a:gd name="connsiteX8" fmla="*/ 0 w 5858933"/>
              <a:gd name="connsiteY8" fmla="*/ 366428 h 219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933" h="2198523" fill="none" extrusionOk="0">
                <a:moveTo>
                  <a:pt x="0" y="366428"/>
                </a:moveTo>
                <a:cubicBezTo>
                  <a:pt x="6069" y="152042"/>
                  <a:pt x="170435" y="-200"/>
                  <a:pt x="366428" y="0"/>
                </a:cubicBezTo>
                <a:cubicBezTo>
                  <a:pt x="1888648" y="25892"/>
                  <a:pt x="4822392" y="139679"/>
                  <a:pt x="5492505" y="0"/>
                </a:cubicBezTo>
                <a:cubicBezTo>
                  <a:pt x="5729468" y="-1475"/>
                  <a:pt x="5874901" y="140524"/>
                  <a:pt x="5858933" y="366428"/>
                </a:cubicBezTo>
                <a:cubicBezTo>
                  <a:pt x="5763365" y="814564"/>
                  <a:pt x="5985260" y="1341800"/>
                  <a:pt x="5858933" y="1832095"/>
                </a:cubicBezTo>
                <a:cubicBezTo>
                  <a:pt x="5820223" y="2036372"/>
                  <a:pt x="5672491" y="2183231"/>
                  <a:pt x="5492505" y="2198523"/>
                </a:cubicBezTo>
                <a:cubicBezTo>
                  <a:pt x="4244224" y="2161406"/>
                  <a:pt x="1367492" y="2066499"/>
                  <a:pt x="366428" y="2198523"/>
                </a:cubicBezTo>
                <a:cubicBezTo>
                  <a:pt x="145118" y="2168018"/>
                  <a:pt x="72" y="2019742"/>
                  <a:pt x="0" y="1832095"/>
                </a:cubicBezTo>
                <a:cubicBezTo>
                  <a:pt x="-89855" y="1548785"/>
                  <a:pt x="68151" y="801856"/>
                  <a:pt x="0" y="366428"/>
                </a:cubicBezTo>
                <a:close/>
              </a:path>
              <a:path w="5858933" h="2198523" stroke="0" extrusionOk="0">
                <a:moveTo>
                  <a:pt x="0" y="366428"/>
                </a:moveTo>
                <a:cubicBezTo>
                  <a:pt x="20141" y="195261"/>
                  <a:pt x="168040" y="-5362"/>
                  <a:pt x="366428" y="0"/>
                </a:cubicBezTo>
                <a:cubicBezTo>
                  <a:pt x="1650272" y="36725"/>
                  <a:pt x="3819143" y="-122889"/>
                  <a:pt x="5492505" y="0"/>
                </a:cubicBezTo>
                <a:cubicBezTo>
                  <a:pt x="5675493" y="-18163"/>
                  <a:pt x="5859631" y="158833"/>
                  <a:pt x="5858933" y="366428"/>
                </a:cubicBezTo>
                <a:cubicBezTo>
                  <a:pt x="5743914" y="702169"/>
                  <a:pt x="5774654" y="1511661"/>
                  <a:pt x="5858933" y="1832095"/>
                </a:cubicBezTo>
                <a:cubicBezTo>
                  <a:pt x="5870664" y="2047048"/>
                  <a:pt x="5713901" y="2174068"/>
                  <a:pt x="5492505" y="2198523"/>
                </a:cubicBezTo>
                <a:cubicBezTo>
                  <a:pt x="3734146" y="2068655"/>
                  <a:pt x="2085813" y="2090457"/>
                  <a:pt x="366428" y="2198523"/>
                </a:cubicBezTo>
                <a:cubicBezTo>
                  <a:pt x="153447" y="2234605"/>
                  <a:pt x="3422" y="2050940"/>
                  <a:pt x="0" y="1832095"/>
                </a:cubicBezTo>
                <a:cubicBezTo>
                  <a:pt x="28667" y="1369517"/>
                  <a:pt x="-58622" y="670974"/>
                  <a:pt x="0" y="366428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2996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BC, CA.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70E9B-C5DE-2556-676F-7F4406D20972}"/>
              </a:ext>
            </a:extLst>
          </p:cNvPr>
          <p:cNvGrpSpPr/>
          <p:nvPr/>
        </p:nvGrpSpPr>
        <p:grpSpPr>
          <a:xfrm>
            <a:off x="6470389" y="552143"/>
            <a:ext cx="4158546" cy="3017358"/>
            <a:chOff x="4013311" y="3293679"/>
            <a:chExt cx="3709610" cy="2508882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EF87CC0-8C56-7D30-F56D-A0ACE2F8495D}"/>
                </a:ext>
              </a:extLst>
            </p:cNvPr>
            <p:cNvSpPr/>
            <p:nvPr/>
          </p:nvSpPr>
          <p:spPr>
            <a:xfrm>
              <a:off x="4531278" y="3803217"/>
              <a:ext cx="2637166" cy="1761069"/>
            </a:xfrm>
            <a:prstGeom prst="triangle">
              <a:avLst>
                <a:gd name="adj" fmla="val 35075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D8564D-68F9-094D-F44F-A3179B4CD731}"/>
                </a:ext>
              </a:extLst>
            </p:cNvPr>
            <p:cNvSpPr txBox="1"/>
            <p:nvPr/>
          </p:nvSpPr>
          <p:spPr>
            <a:xfrm>
              <a:off x="5232980" y="3293679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ED513A-9357-61DA-AF0D-76DEDCDC0587}"/>
                </a:ext>
              </a:extLst>
            </p:cNvPr>
            <p:cNvSpPr txBox="1"/>
            <p:nvPr/>
          </p:nvSpPr>
          <p:spPr>
            <a:xfrm>
              <a:off x="4013311" y="5243268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D7C632-C702-30E8-82E6-62961A7D43B1}"/>
                </a:ext>
              </a:extLst>
            </p:cNvPr>
            <p:cNvSpPr txBox="1"/>
            <p:nvPr/>
          </p:nvSpPr>
          <p:spPr>
            <a:xfrm>
              <a:off x="7271365" y="5248563"/>
              <a:ext cx="4515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6299266-17BF-B54A-BDCA-DC23BEA6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262288" y="448596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42672-707C-9574-61EA-3291A5EE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183353" y="2540814"/>
            <a:ext cx="919996" cy="919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D31752-030C-658F-AFBE-01076320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120021" y="2514573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9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888 0.305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0.24245 5.55112E-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15234 -0.301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</TotalTime>
  <Words>1096</Words>
  <Application>Microsoft Office PowerPoint</Application>
  <PresentationFormat>Widescreen</PresentationFormat>
  <Paragraphs>237</Paragraphs>
  <Slides>29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LNTH-LuoLuoNotangYuanTi 1</vt:lpstr>
      <vt:lpstr>SVN-Hole Hearted</vt:lpstr>
      <vt:lpstr>SVN-Poky's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Administrator</cp:lastModifiedBy>
  <cp:revision>52</cp:revision>
  <dcterms:created xsi:type="dcterms:W3CDTF">2022-12-04T16:31:56Z</dcterms:created>
  <dcterms:modified xsi:type="dcterms:W3CDTF">2024-12-19T03:30:58Z</dcterms:modified>
</cp:coreProperties>
</file>