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81" r:id="rId2"/>
    <p:sldId id="296" r:id="rId3"/>
    <p:sldId id="283" r:id="rId4"/>
    <p:sldId id="291" r:id="rId5"/>
    <p:sldId id="294" r:id="rId6"/>
    <p:sldId id="288" r:id="rId7"/>
    <p:sldId id="290" r:id="rId8"/>
    <p:sldId id="295" r:id="rId9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99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48" d="100"/>
          <a:sy n="48" d="100"/>
        </p:scale>
        <p:origin x="724" y="48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11/29/2024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wm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650665" y="2362200"/>
            <a:ext cx="13500099" cy="1807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vi-V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40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GIẢI BÀI TOÁN CÓ ĐẾN HAI 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vi-V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TÍNH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vi-VN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T1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76019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26179-61C1-F5F9-EBDC-58BC855D2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261A38-471E-75F7-7877-688C29BB2F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CBA7060-C816-A8D2-30E9-CFFD2E77A4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875" y="152400"/>
            <a:ext cx="15858887" cy="7586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726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F8E4BEF5-6ADC-2DDB-5A34-8EAC817C881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55669" y="1676400"/>
            <a:ext cx="15087600" cy="1503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518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F23B479-1CF9-3434-4F2F-07DEC48446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2706"/>
            <a:ext cx="14892121" cy="1622002"/>
          </a:xfrm>
          <a:prstGeom prst="rect">
            <a:avLst/>
          </a:prstGeom>
        </p:spPr>
      </p:pic>
      <p:sp>
        <p:nvSpPr>
          <p:cNvPr id="6" name="Text Box 5">
            <a:extLst>
              <a:ext uri="{FF2B5EF4-FFF2-40B4-BE49-F238E27FC236}">
                <a16:creationId xmlns:a16="http://schemas.microsoft.com/office/drawing/2014/main" id="{80B4C408-201F-3DF8-5895-7E98D60418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309" y="3513977"/>
            <a:ext cx="206033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Hàng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sau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7B67255A-C472-373E-6064-EA447ED0B4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979" y="4148847"/>
            <a:ext cx="22436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Hàng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trước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63102E93-9F76-5B86-36B9-3C4985C5A8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8939" y="2979277"/>
            <a:ext cx="1349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5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bạn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5" name="AutoShape 102">
            <a:extLst>
              <a:ext uri="{FF2B5EF4-FFF2-40B4-BE49-F238E27FC236}">
                <a16:creationId xmlns:a16="http://schemas.microsoft.com/office/drawing/2014/main" id="{32E8D685-8B8F-56B9-714F-7ACCDAD06C92}"/>
              </a:ext>
            </a:extLst>
          </p:cNvPr>
          <p:cNvSpPr>
            <a:spLocks/>
          </p:cNvSpPr>
          <p:nvPr/>
        </p:nvSpPr>
        <p:spPr bwMode="auto">
          <a:xfrm>
            <a:off x="5025215" y="3443485"/>
            <a:ext cx="209219" cy="1169439"/>
          </a:xfrm>
          <a:prstGeom prst="rightBrace">
            <a:avLst>
              <a:gd name="adj1" fmla="val 91429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Text Box 5">
            <a:extLst>
              <a:ext uri="{FF2B5EF4-FFF2-40B4-BE49-F238E27FC236}">
                <a16:creationId xmlns:a16="http://schemas.microsoft.com/office/drawing/2014/main" id="{C27608C8-38B8-E0CF-7F7E-D7CBBD3E02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3676" y="3816056"/>
            <a:ext cx="15520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?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bạn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7" name="Text Box 5">
            <a:extLst>
              <a:ext uri="{FF2B5EF4-FFF2-40B4-BE49-F238E27FC236}">
                <a16:creationId xmlns:a16="http://schemas.microsoft.com/office/drawing/2014/main" id="{0DC08DFE-8CD4-A9BB-6500-EF61587953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677" y="4572000"/>
            <a:ext cx="15520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…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bông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8" name="Text Box 5">
            <a:extLst>
              <a:ext uri="{FF2B5EF4-FFF2-40B4-BE49-F238E27FC236}">
                <a16:creationId xmlns:a16="http://schemas.microsoft.com/office/drawing/2014/main" id="{BDB0C103-D174-96F9-52D0-39612753C7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077" y="2605199"/>
            <a:ext cx="15520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Tóm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tắt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DCB426D-4E33-0B59-04B9-B2ABEC4FDB6E}"/>
              </a:ext>
            </a:extLst>
          </p:cNvPr>
          <p:cNvGrpSpPr/>
          <p:nvPr/>
        </p:nvGrpSpPr>
        <p:grpSpPr>
          <a:xfrm>
            <a:off x="2417444" y="3674609"/>
            <a:ext cx="1702296" cy="228601"/>
            <a:chOff x="2417444" y="3674609"/>
            <a:chExt cx="1702296" cy="228601"/>
          </a:xfrm>
        </p:grpSpPr>
        <p:sp>
          <p:nvSpPr>
            <p:cNvPr id="9" name="Line 21">
              <a:extLst>
                <a:ext uri="{FF2B5EF4-FFF2-40B4-BE49-F238E27FC236}">
                  <a16:creationId xmlns:a16="http://schemas.microsoft.com/office/drawing/2014/main" id="{C381667F-52EB-3D99-334F-68A0C7AEA4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7444" y="3788910"/>
              <a:ext cx="170229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22">
              <a:extLst>
                <a:ext uri="{FF2B5EF4-FFF2-40B4-BE49-F238E27FC236}">
                  <a16:creationId xmlns:a16="http://schemas.microsoft.com/office/drawing/2014/main" id="{F766A41E-B951-18DA-E165-9482E69E3F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7444" y="3674609"/>
              <a:ext cx="0" cy="22860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23">
              <a:extLst>
                <a:ext uri="{FF2B5EF4-FFF2-40B4-BE49-F238E27FC236}">
                  <a16:creationId xmlns:a16="http://schemas.microsoft.com/office/drawing/2014/main" id="{B24F841F-DAA3-51E2-9163-C4B8EFCDDF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9740" y="3674609"/>
              <a:ext cx="0" cy="22860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" name="AutoShape 54">
            <a:extLst>
              <a:ext uri="{FF2B5EF4-FFF2-40B4-BE49-F238E27FC236}">
                <a16:creationId xmlns:a16="http://schemas.microsoft.com/office/drawing/2014/main" id="{6430190B-9214-E899-6B86-AE7593F920F7}"/>
              </a:ext>
            </a:extLst>
          </p:cNvPr>
          <p:cNvSpPr>
            <a:spLocks/>
          </p:cNvSpPr>
          <p:nvPr/>
        </p:nvSpPr>
        <p:spPr bwMode="auto">
          <a:xfrm rot="16200000" flipV="1">
            <a:off x="3139036" y="2774521"/>
            <a:ext cx="186863" cy="1613311"/>
          </a:xfrm>
          <a:prstGeom prst="rightBracket">
            <a:avLst>
              <a:gd name="adj" fmla="val 436292"/>
            </a:avLst>
          </a:prstGeom>
          <a:noFill/>
          <a:ln w="12700">
            <a:solidFill>
              <a:srgbClr val="0000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>
              <a:solidFill>
                <a:srgbClr val="CC0000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8FB1F5CB-5F15-B851-0A9A-D5CDE98328EA}"/>
              </a:ext>
            </a:extLst>
          </p:cNvPr>
          <p:cNvGrpSpPr/>
          <p:nvPr/>
        </p:nvGrpSpPr>
        <p:grpSpPr>
          <a:xfrm>
            <a:off x="2417444" y="4348301"/>
            <a:ext cx="2464296" cy="152400"/>
            <a:chOff x="2417444" y="4348301"/>
            <a:chExt cx="2464296" cy="152400"/>
          </a:xfrm>
        </p:grpSpPr>
        <p:sp>
          <p:nvSpPr>
            <p:cNvPr id="12" name="Line 27">
              <a:extLst>
                <a:ext uri="{FF2B5EF4-FFF2-40B4-BE49-F238E27FC236}">
                  <a16:creationId xmlns:a16="http://schemas.microsoft.com/office/drawing/2014/main" id="{89F4233E-370E-9B05-8BEA-CE4A4B9FBBBC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4881740" y="4348301"/>
              <a:ext cx="0" cy="1524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Line 29">
              <a:extLst>
                <a:ext uri="{FF2B5EF4-FFF2-40B4-BE49-F238E27FC236}">
                  <a16:creationId xmlns:a16="http://schemas.microsoft.com/office/drawing/2014/main" id="{3E329E75-52B1-1990-28C0-1D17B2E80FC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2417444" y="4348301"/>
              <a:ext cx="0" cy="1524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30">
              <a:extLst>
                <a:ext uri="{FF2B5EF4-FFF2-40B4-BE49-F238E27FC236}">
                  <a16:creationId xmlns:a16="http://schemas.microsoft.com/office/drawing/2014/main" id="{A0C25C35-02CC-3041-13B2-78C90A313A5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2417444" y="4424501"/>
              <a:ext cx="246429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" name="AutoShape 54">
            <a:extLst>
              <a:ext uri="{FF2B5EF4-FFF2-40B4-BE49-F238E27FC236}">
                <a16:creationId xmlns:a16="http://schemas.microsoft.com/office/drawing/2014/main" id="{A7C96919-0238-B594-7AE8-4BD94E71712F}"/>
              </a:ext>
            </a:extLst>
          </p:cNvPr>
          <p:cNvSpPr>
            <a:spLocks/>
          </p:cNvSpPr>
          <p:nvPr/>
        </p:nvSpPr>
        <p:spPr bwMode="auto">
          <a:xfrm rot="5400000" flipV="1">
            <a:off x="3557253" y="3363903"/>
            <a:ext cx="193634" cy="2421460"/>
          </a:xfrm>
          <a:prstGeom prst="rightBracket">
            <a:avLst>
              <a:gd name="adj" fmla="val 436292"/>
            </a:avLst>
          </a:prstGeom>
          <a:noFill/>
          <a:ln w="12700">
            <a:solidFill>
              <a:srgbClr val="0000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>
              <a:solidFill>
                <a:srgbClr val="CC0000"/>
              </a:solidFill>
            </a:endParaRP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B7D5743-9847-0C14-4D48-4EC9BBE71801}"/>
              </a:ext>
            </a:extLst>
          </p:cNvPr>
          <p:cNvCxnSpPr/>
          <p:nvPr/>
        </p:nvCxnSpPr>
        <p:spPr>
          <a:xfrm>
            <a:off x="2400506" y="3788910"/>
            <a:ext cx="16937" cy="55939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599394BF-1FBD-1A99-E8A8-B7FE6D35CC6A}"/>
              </a:ext>
            </a:extLst>
          </p:cNvPr>
          <p:cNvCxnSpPr/>
          <p:nvPr/>
        </p:nvCxnSpPr>
        <p:spPr>
          <a:xfrm>
            <a:off x="4110930" y="3865110"/>
            <a:ext cx="16937" cy="55939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AutoShape 54">
            <a:extLst>
              <a:ext uri="{FF2B5EF4-FFF2-40B4-BE49-F238E27FC236}">
                <a16:creationId xmlns:a16="http://schemas.microsoft.com/office/drawing/2014/main" id="{59C1462E-4C82-5435-9F84-0756F729AD3C}"/>
              </a:ext>
            </a:extLst>
          </p:cNvPr>
          <p:cNvSpPr>
            <a:spLocks/>
          </p:cNvSpPr>
          <p:nvPr/>
        </p:nvSpPr>
        <p:spPr bwMode="auto">
          <a:xfrm rot="16200000" flipV="1">
            <a:off x="4448692" y="3941242"/>
            <a:ext cx="94251" cy="701817"/>
          </a:xfrm>
          <a:prstGeom prst="rightBracket">
            <a:avLst>
              <a:gd name="adj" fmla="val 436292"/>
            </a:avLst>
          </a:prstGeom>
          <a:noFill/>
          <a:ln w="12700">
            <a:solidFill>
              <a:srgbClr val="0000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400">
              <a:solidFill>
                <a:srgbClr val="CC0000"/>
              </a:solidFill>
            </a:endParaRPr>
          </a:p>
        </p:txBody>
      </p:sp>
      <p:sp>
        <p:nvSpPr>
          <p:cNvPr id="30" name="Text Box 5">
            <a:extLst>
              <a:ext uri="{FF2B5EF4-FFF2-40B4-BE49-F238E27FC236}">
                <a16:creationId xmlns:a16="http://schemas.microsoft.com/office/drawing/2014/main" id="{1C1BE101-8901-0E2B-DF41-42FB613BF8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27866" y="3788910"/>
            <a:ext cx="16934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</a:rPr>
              <a:t>2 </a:t>
            </a:r>
            <a:r>
              <a:rPr lang="en-US" sz="2800" b="1" i="1" dirty="0" err="1">
                <a:solidFill>
                  <a:srgbClr val="FF0000"/>
                </a:solidFill>
                <a:latin typeface="Times New Roman" pitchFamily="18" charset="0"/>
              </a:rPr>
              <a:t>bạn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A2D9AA06-4E62-F780-31C2-EF7E7A0CD3E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041" r="7817" b="42355"/>
          <a:stretch/>
        </p:blipFill>
        <p:spPr>
          <a:xfrm>
            <a:off x="-138195" y="6258523"/>
            <a:ext cx="5845019" cy="2786750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135BF3FA-1F5D-A242-C541-16FF19055859}"/>
              </a:ext>
            </a:extLst>
          </p:cNvPr>
          <p:cNvSpPr txBox="1"/>
          <p:nvPr/>
        </p:nvSpPr>
        <p:spPr>
          <a:xfrm>
            <a:off x="7377744" y="2979277"/>
            <a:ext cx="8134350" cy="4421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u="sng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vi-VN" sz="3600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giải</a:t>
            </a:r>
            <a:endParaRPr lang="vi-VN" sz="360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t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rước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vi-VN" sz="360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>
              <a:lnSpc>
                <a:spcPct val="15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ố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= 1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r">
              <a:lnSpc>
                <a:spcPct val="150000"/>
              </a:lnSpc>
            </a:pP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1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5BA301E7-693F-3341-83EE-DDD095E9124D}"/>
              </a:ext>
            </a:extLst>
          </p:cNvPr>
          <p:cNvCxnSpPr/>
          <p:nvPr/>
        </p:nvCxnSpPr>
        <p:spPr>
          <a:xfrm>
            <a:off x="7223919" y="2362200"/>
            <a:ext cx="0" cy="66830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878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5" grpId="0" animBg="1"/>
      <p:bldP spid="16" grpId="0"/>
      <p:bldP spid="17" grpId="0"/>
      <p:bldP spid="19" grpId="0" animBg="1"/>
      <p:bldP spid="20" grpId="0" animBg="1"/>
      <p:bldP spid="29" grpId="0" animBg="1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531011C-7812-ACB6-EC00-3BAA955FB654}"/>
              </a:ext>
            </a:extLst>
          </p:cNvPr>
          <p:cNvCxnSpPr/>
          <p:nvPr/>
        </p:nvCxnSpPr>
        <p:spPr>
          <a:xfrm>
            <a:off x="7097106" y="3238504"/>
            <a:ext cx="0" cy="4325033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23255E3-4761-D0AB-CA0D-D2C8376F7B14}"/>
              </a:ext>
            </a:extLst>
          </p:cNvPr>
          <p:cNvCxnSpPr>
            <a:cxnSpLocks/>
          </p:cNvCxnSpPr>
          <p:nvPr/>
        </p:nvCxnSpPr>
        <p:spPr>
          <a:xfrm>
            <a:off x="4582506" y="1752600"/>
            <a:ext cx="289663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DD3970E-E4D3-B87A-4A26-F7D6A4B87E8E}"/>
              </a:ext>
            </a:extLst>
          </p:cNvPr>
          <p:cNvCxnSpPr>
            <a:cxnSpLocks/>
          </p:cNvCxnSpPr>
          <p:nvPr/>
        </p:nvCxnSpPr>
        <p:spPr>
          <a:xfrm>
            <a:off x="10695967" y="1828800"/>
            <a:ext cx="470693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E75C732-0617-5C31-FAC2-02F7F57E0DA7}"/>
              </a:ext>
            </a:extLst>
          </p:cNvPr>
          <p:cNvCxnSpPr>
            <a:cxnSpLocks/>
          </p:cNvCxnSpPr>
          <p:nvPr/>
        </p:nvCxnSpPr>
        <p:spPr>
          <a:xfrm>
            <a:off x="1991706" y="2286000"/>
            <a:ext cx="736483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A5F6187-5B7D-2C65-1AF1-A9BECC61F473}"/>
              </a:ext>
            </a:extLst>
          </p:cNvPr>
          <p:cNvCxnSpPr>
            <a:cxnSpLocks/>
          </p:cNvCxnSpPr>
          <p:nvPr/>
        </p:nvCxnSpPr>
        <p:spPr>
          <a:xfrm>
            <a:off x="162906" y="2286000"/>
            <a:ext cx="1066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35BD7E05-1DC5-D1C0-145B-E4F43EA2C736}"/>
              </a:ext>
            </a:extLst>
          </p:cNvPr>
          <p:cNvSpPr txBox="1"/>
          <p:nvPr/>
        </p:nvSpPr>
        <p:spPr>
          <a:xfrm>
            <a:off x="32544" y="1219200"/>
            <a:ext cx="1550212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600" i="0" dirty="0">
                <a:effectLst/>
              </a:rPr>
              <a:t> </a:t>
            </a:r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1: 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Bể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5 con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ngựa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bể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hai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hơn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bể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nhất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3 con.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hai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bể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bao nhiêu con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ngựa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vi-VN" sz="3600" i="0" dirty="0">
              <a:effectLst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A0E3034-1BA2-8613-8C6D-A02ACA8ADF44}"/>
              </a:ext>
            </a:extLst>
          </p:cNvPr>
          <p:cNvSpPr txBox="1"/>
          <p:nvPr/>
        </p:nvSpPr>
        <p:spPr>
          <a:xfrm>
            <a:off x="7565675" y="3397744"/>
            <a:ext cx="8134350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vi-VN" sz="3600" i="0" u="sng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u="sng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vi-VN" sz="3600" i="0" u="sng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vi-VN" sz="3600" i="0" dirty="0" err="1">
                <a:solidFill>
                  <a:srgbClr val="FF0000"/>
                </a:solidFill>
                <a:effectLst/>
              </a:rPr>
              <a:t>Bể</a:t>
            </a:r>
            <a:r>
              <a:rPr lang="vi-VN" sz="3600" i="0" dirty="0">
                <a:solidFill>
                  <a:srgbClr val="FF0000"/>
                </a:solidFill>
                <a:effectLst/>
              </a:rPr>
              <a:t> </a:t>
            </a:r>
            <a:r>
              <a:rPr lang="vi-VN" sz="3600" i="0" dirty="0" err="1">
                <a:solidFill>
                  <a:srgbClr val="FF0000"/>
                </a:solidFill>
                <a:effectLst/>
              </a:rPr>
              <a:t>thứ</a:t>
            </a:r>
            <a:r>
              <a:rPr lang="vi-VN" sz="3600" i="0" dirty="0">
                <a:solidFill>
                  <a:srgbClr val="FF0000"/>
                </a:solidFill>
                <a:effectLst/>
              </a:rPr>
              <a:t> hai </a:t>
            </a:r>
            <a:r>
              <a:rPr lang="vi-VN" sz="3600" i="0" dirty="0" err="1">
                <a:solidFill>
                  <a:srgbClr val="FF0000"/>
                </a:solidFill>
                <a:effectLst/>
              </a:rPr>
              <a:t>có</a:t>
            </a:r>
            <a:r>
              <a:rPr lang="vi-VN" sz="3600" i="0" dirty="0">
                <a:solidFill>
                  <a:srgbClr val="FF0000"/>
                </a:solidFill>
                <a:effectLst/>
              </a:rPr>
              <a:t> </a:t>
            </a:r>
            <a:r>
              <a:rPr lang="vi-VN" sz="3600" i="0" dirty="0" err="1">
                <a:solidFill>
                  <a:srgbClr val="FF0000"/>
                </a:solidFill>
                <a:effectLst/>
              </a:rPr>
              <a:t>số</a:t>
            </a:r>
            <a:r>
              <a:rPr lang="vi-VN" sz="3600" i="0" dirty="0">
                <a:solidFill>
                  <a:srgbClr val="FF0000"/>
                </a:solidFill>
                <a:effectLst/>
              </a:rPr>
              <a:t> con </a:t>
            </a:r>
            <a:r>
              <a:rPr lang="vi-VN" sz="3600" i="0" dirty="0" err="1">
                <a:solidFill>
                  <a:srgbClr val="FF0000"/>
                </a:solidFill>
                <a:effectLst/>
              </a:rPr>
              <a:t>cá</a:t>
            </a:r>
            <a:r>
              <a:rPr lang="vi-VN" sz="3600" i="0" dirty="0">
                <a:solidFill>
                  <a:srgbClr val="FF0000"/>
                </a:solidFill>
                <a:effectLst/>
              </a:rPr>
              <a:t> </a:t>
            </a:r>
            <a:r>
              <a:rPr lang="vi-VN" sz="3600" i="0" dirty="0" err="1">
                <a:solidFill>
                  <a:srgbClr val="FF0000"/>
                </a:solidFill>
                <a:effectLst/>
              </a:rPr>
              <a:t>ngựa</a:t>
            </a:r>
            <a:r>
              <a:rPr lang="vi-VN" sz="3600" i="0" dirty="0">
                <a:solidFill>
                  <a:srgbClr val="FF0000"/>
                </a:solidFill>
                <a:effectLst/>
              </a:rPr>
              <a:t> </a:t>
            </a:r>
            <a:r>
              <a:rPr lang="vi-VN" sz="3600" i="0" dirty="0" err="1">
                <a:solidFill>
                  <a:srgbClr val="FF0000"/>
                </a:solidFill>
                <a:effectLst/>
              </a:rPr>
              <a:t>là</a:t>
            </a:r>
            <a:r>
              <a:rPr lang="vi-VN" sz="3600" i="0" dirty="0">
                <a:solidFill>
                  <a:srgbClr val="FF0000"/>
                </a:solidFill>
                <a:effectLst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vi-VN" sz="3600" i="0" dirty="0">
                <a:solidFill>
                  <a:srgbClr val="FF0000"/>
                </a:solidFill>
                <a:effectLst/>
              </a:rPr>
              <a:t>5 + 3 = 8 (con)</a:t>
            </a:r>
          </a:p>
          <a:p>
            <a:pPr algn="just">
              <a:lnSpc>
                <a:spcPct val="150000"/>
              </a:lnSpc>
            </a:pPr>
            <a:r>
              <a:rPr lang="vi-VN" sz="3600" i="0" dirty="0" err="1">
                <a:solidFill>
                  <a:srgbClr val="FF0000"/>
                </a:solidFill>
                <a:effectLst/>
              </a:rPr>
              <a:t>Cả</a:t>
            </a:r>
            <a:r>
              <a:rPr lang="vi-VN" sz="3600" i="0" dirty="0">
                <a:solidFill>
                  <a:srgbClr val="FF0000"/>
                </a:solidFill>
                <a:effectLst/>
              </a:rPr>
              <a:t> hai </a:t>
            </a:r>
            <a:r>
              <a:rPr lang="vi-VN" sz="3600" i="0" dirty="0" err="1">
                <a:solidFill>
                  <a:srgbClr val="FF0000"/>
                </a:solidFill>
                <a:effectLst/>
              </a:rPr>
              <a:t>bể</a:t>
            </a:r>
            <a:r>
              <a:rPr lang="vi-VN" sz="3600" i="0" dirty="0">
                <a:solidFill>
                  <a:srgbClr val="FF0000"/>
                </a:solidFill>
                <a:effectLst/>
              </a:rPr>
              <a:t> </a:t>
            </a:r>
            <a:r>
              <a:rPr lang="vi-VN" sz="3600" i="0" dirty="0" err="1">
                <a:solidFill>
                  <a:srgbClr val="FF0000"/>
                </a:solidFill>
                <a:effectLst/>
              </a:rPr>
              <a:t>có</a:t>
            </a:r>
            <a:r>
              <a:rPr lang="vi-VN" sz="3600" i="0" dirty="0">
                <a:solidFill>
                  <a:srgbClr val="FF0000"/>
                </a:solidFill>
                <a:effectLst/>
              </a:rPr>
              <a:t> </a:t>
            </a:r>
            <a:r>
              <a:rPr lang="vi-VN" sz="3600" i="0" dirty="0" err="1">
                <a:solidFill>
                  <a:srgbClr val="FF0000"/>
                </a:solidFill>
                <a:effectLst/>
              </a:rPr>
              <a:t>số</a:t>
            </a:r>
            <a:r>
              <a:rPr lang="vi-VN" sz="3600" i="0" dirty="0">
                <a:solidFill>
                  <a:srgbClr val="FF0000"/>
                </a:solidFill>
                <a:effectLst/>
              </a:rPr>
              <a:t> con </a:t>
            </a:r>
            <a:r>
              <a:rPr lang="vi-VN" sz="3600" i="0" dirty="0" err="1">
                <a:solidFill>
                  <a:srgbClr val="FF0000"/>
                </a:solidFill>
                <a:effectLst/>
              </a:rPr>
              <a:t>cá</a:t>
            </a:r>
            <a:r>
              <a:rPr lang="vi-VN" sz="3600" i="0" dirty="0">
                <a:solidFill>
                  <a:srgbClr val="FF0000"/>
                </a:solidFill>
                <a:effectLst/>
              </a:rPr>
              <a:t> </a:t>
            </a:r>
            <a:r>
              <a:rPr lang="vi-VN" sz="3600" i="0" dirty="0" err="1">
                <a:solidFill>
                  <a:srgbClr val="FF0000"/>
                </a:solidFill>
                <a:effectLst/>
              </a:rPr>
              <a:t>ngựa</a:t>
            </a:r>
            <a:r>
              <a:rPr lang="vi-VN" sz="3600" i="0" dirty="0">
                <a:solidFill>
                  <a:srgbClr val="FF0000"/>
                </a:solidFill>
                <a:effectLst/>
              </a:rPr>
              <a:t> </a:t>
            </a:r>
            <a:r>
              <a:rPr lang="vi-VN" sz="3600" i="0" dirty="0" err="1">
                <a:solidFill>
                  <a:srgbClr val="FF0000"/>
                </a:solidFill>
                <a:effectLst/>
              </a:rPr>
              <a:t>là</a:t>
            </a:r>
            <a:r>
              <a:rPr lang="vi-VN" sz="3600" i="0" dirty="0">
                <a:solidFill>
                  <a:srgbClr val="FF0000"/>
                </a:solidFill>
                <a:effectLst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vi-VN" sz="3600" i="0" dirty="0">
                <a:solidFill>
                  <a:srgbClr val="FF0000"/>
                </a:solidFill>
                <a:effectLst/>
              </a:rPr>
              <a:t>5 + 8 = 13 (con)</a:t>
            </a:r>
            <a:endParaRPr lang="en-US" sz="3600" i="0" dirty="0">
              <a:solidFill>
                <a:srgbClr val="FF0000"/>
              </a:solidFill>
              <a:effectLst/>
            </a:endParaRPr>
          </a:p>
          <a:p>
            <a:pPr algn="ctr">
              <a:lnSpc>
                <a:spcPct val="150000"/>
              </a:lnSpc>
            </a:pPr>
            <a:r>
              <a:rPr lang="vi-VN" sz="3600" i="0" dirty="0">
                <a:solidFill>
                  <a:srgbClr val="FF0000"/>
                </a:solidFill>
                <a:effectLst/>
              </a:rPr>
              <a:t>Đáp số: 13 con</a:t>
            </a:r>
            <a:r>
              <a:rPr lang="en-US" sz="3600" i="0" dirty="0">
                <a:solidFill>
                  <a:srgbClr val="FF0000"/>
                </a:solidFill>
                <a:effectLst/>
              </a:rPr>
              <a:t> </a:t>
            </a:r>
            <a:r>
              <a:rPr lang="en-US" sz="3600" i="0" dirty="0" err="1">
                <a:solidFill>
                  <a:srgbClr val="FF0000"/>
                </a:solidFill>
                <a:effectLst/>
              </a:rPr>
              <a:t>cá</a:t>
            </a:r>
            <a:r>
              <a:rPr lang="en-US" sz="3600" i="0" dirty="0">
                <a:solidFill>
                  <a:srgbClr val="FF0000"/>
                </a:solidFill>
                <a:effectLst/>
              </a:rPr>
              <a:t> </a:t>
            </a:r>
            <a:r>
              <a:rPr lang="en-US" sz="3600" i="0" dirty="0" err="1">
                <a:solidFill>
                  <a:srgbClr val="FF0000"/>
                </a:solidFill>
                <a:effectLst/>
              </a:rPr>
              <a:t>ngựa</a:t>
            </a:r>
            <a:endParaRPr lang="vi-VN" sz="3600" i="0" dirty="0">
              <a:solidFill>
                <a:srgbClr val="FF0000"/>
              </a:solidFill>
              <a:effectLst/>
            </a:endParaRPr>
          </a:p>
        </p:txBody>
      </p:sp>
      <p:sp>
        <p:nvSpPr>
          <p:cNvPr id="2" name="Text Box 5">
            <a:extLst>
              <a:ext uri="{FF2B5EF4-FFF2-40B4-BE49-F238E27FC236}">
                <a16:creationId xmlns:a16="http://schemas.microsoft.com/office/drawing/2014/main" id="{C2F67825-7C8A-F215-0985-5B2A772783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093" y="4766856"/>
            <a:ext cx="26163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Bể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3" name="Text Box 5">
            <a:extLst>
              <a:ext uri="{FF2B5EF4-FFF2-40B4-BE49-F238E27FC236}">
                <a16:creationId xmlns:a16="http://schemas.microsoft.com/office/drawing/2014/main" id="{7D421BA3-8A13-E05F-9969-1265AC07C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463" y="5427167"/>
            <a:ext cx="316044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Bể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7ECA3894-A0C5-0255-E052-E46E81217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1221" y="4284378"/>
            <a:ext cx="106018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con</a:t>
            </a:r>
          </a:p>
        </p:txBody>
      </p:sp>
      <p:sp>
        <p:nvSpPr>
          <p:cNvPr id="5" name="AutoShape 102">
            <a:extLst>
              <a:ext uri="{FF2B5EF4-FFF2-40B4-BE49-F238E27FC236}">
                <a16:creationId xmlns:a16="http://schemas.microsoft.com/office/drawing/2014/main" id="{77E407C5-17E3-5CBF-E9FA-BF6946413541}"/>
              </a:ext>
            </a:extLst>
          </p:cNvPr>
          <p:cNvSpPr>
            <a:spLocks/>
          </p:cNvSpPr>
          <p:nvPr/>
        </p:nvSpPr>
        <p:spPr bwMode="auto">
          <a:xfrm>
            <a:off x="5417617" y="4842871"/>
            <a:ext cx="106982" cy="1169439"/>
          </a:xfrm>
          <a:prstGeom prst="rightBrace">
            <a:avLst>
              <a:gd name="adj1" fmla="val 91429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78583F3D-CA51-6E5F-DEF1-D83C52AF7B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9625" y="5188296"/>
            <a:ext cx="1219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con</a:t>
            </a: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7ED3F787-7738-E9F5-0468-F282FE4DA1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6066" y="6018357"/>
            <a:ext cx="213065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con</a:t>
            </a: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8E87F056-E265-3E95-2941-AE55AA348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7578" y="3506925"/>
            <a:ext cx="326104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7EA71DD8-3855-D147-DF1F-08D5AA57DB15}"/>
              </a:ext>
            </a:extLst>
          </p:cNvPr>
          <p:cNvGrpSpPr/>
          <p:nvPr/>
        </p:nvGrpSpPr>
        <p:grpSpPr>
          <a:xfrm>
            <a:off x="2579726" y="4979710"/>
            <a:ext cx="1702296" cy="228601"/>
            <a:chOff x="2417444" y="3674609"/>
            <a:chExt cx="1702296" cy="228601"/>
          </a:xfrm>
        </p:grpSpPr>
        <p:sp>
          <p:nvSpPr>
            <p:cNvPr id="10" name="Line 21">
              <a:extLst>
                <a:ext uri="{FF2B5EF4-FFF2-40B4-BE49-F238E27FC236}">
                  <a16:creationId xmlns:a16="http://schemas.microsoft.com/office/drawing/2014/main" id="{8C3831A9-0409-0B09-51AE-251938C605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7444" y="3788910"/>
              <a:ext cx="170229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Line 22">
              <a:extLst>
                <a:ext uri="{FF2B5EF4-FFF2-40B4-BE49-F238E27FC236}">
                  <a16:creationId xmlns:a16="http://schemas.microsoft.com/office/drawing/2014/main" id="{103F4F2E-5AE0-9884-F1B3-9778D43AADE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7444" y="3674609"/>
              <a:ext cx="0" cy="22860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Line 23">
              <a:extLst>
                <a:ext uri="{FF2B5EF4-FFF2-40B4-BE49-F238E27FC236}">
                  <a16:creationId xmlns:a16="http://schemas.microsoft.com/office/drawing/2014/main" id="{0B529DDE-0E05-8693-60FB-D810265D6C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9740" y="3674609"/>
              <a:ext cx="0" cy="22860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1" name="AutoShape 54">
            <a:extLst>
              <a:ext uri="{FF2B5EF4-FFF2-40B4-BE49-F238E27FC236}">
                <a16:creationId xmlns:a16="http://schemas.microsoft.com/office/drawing/2014/main" id="{0D252928-3B88-CB71-54E9-C7A9C257F848}"/>
              </a:ext>
            </a:extLst>
          </p:cNvPr>
          <p:cNvSpPr>
            <a:spLocks/>
          </p:cNvSpPr>
          <p:nvPr/>
        </p:nvSpPr>
        <p:spPr bwMode="auto">
          <a:xfrm rot="16200000" flipV="1">
            <a:off x="3301318" y="4079622"/>
            <a:ext cx="186863" cy="1613311"/>
          </a:xfrm>
          <a:prstGeom prst="rightBracket">
            <a:avLst>
              <a:gd name="adj" fmla="val 436292"/>
            </a:avLst>
          </a:prstGeom>
          <a:noFill/>
          <a:ln w="12700">
            <a:solidFill>
              <a:srgbClr val="0000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80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66B168D8-0CE2-02B2-4E6B-E0CA259B02DB}"/>
              </a:ext>
            </a:extLst>
          </p:cNvPr>
          <p:cNvGrpSpPr/>
          <p:nvPr/>
        </p:nvGrpSpPr>
        <p:grpSpPr>
          <a:xfrm>
            <a:off x="2579726" y="5653402"/>
            <a:ext cx="2464296" cy="152400"/>
            <a:chOff x="2417444" y="4348301"/>
            <a:chExt cx="2464296" cy="152400"/>
          </a:xfrm>
        </p:grpSpPr>
        <p:sp>
          <p:nvSpPr>
            <p:cNvPr id="23" name="Line 27">
              <a:extLst>
                <a:ext uri="{FF2B5EF4-FFF2-40B4-BE49-F238E27FC236}">
                  <a16:creationId xmlns:a16="http://schemas.microsoft.com/office/drawing/2014/main" id="{EC97887F-3356-4CFA-A6CA-CFD2F3648DA6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4881740" y="4348301"/>
              <a:ext cx="0" cy="1524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Line 29">
              <a:extLst>
                <a:ext uri="{FF2B5EF4-FFF2-40B4-BE49-F238E27FC236}">
                  <a16:creationId xmlns:a16="http://schemas.microsoft.com/office/drawing/2014/main" id="{9B4ADDD1-EC28-1151-6E91-063826EB5E2F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2417444" y="4348301"/>
              <a:ext cx="0" cy="1524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Line 30">
              <a:extLst>
                <a:ext uri="{FF2B5EF4-FFF2-40B4-BE49-F238E27FC236}">
                  <a16:creationId xmlns:a16="http://schemas.microsoft.com/office/drawing/2014/main" id="{AE01ACCF-35A7-0A17-90A3-C6CECC21DDE2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2417444" y="4424501"/>
              <a:ext cx="246429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7" name="AutoShape 54">
            <a:extLst>
              <a:ext uri="{FF2B5EF4-FFF2-40B4-BE49-F238E27FC236}">
                <a16:creationId xmlns:a16="http://schemas.microsoft.com/office/drawing/2014/main" id="{6DFEF498-CCBA-D76B-6DE8-543AD7C92020}"/>
              </a:ext>
            </a:extLst>
          </p:cNvPr>
          <p:cNvSpPr>
            <a:spLocks/>
          </p:cNvSpPr>
          <p:nvPr/>
        </p:nvSpPr>
        <p:spPr bwMode="auto">
          <a:xfrm rot="5400000" flipV="1">
            <a:off x="3719535" y="4669004"/>
            <a:ext cx="193634" cy="2421460"/>
          </a:xfrm>
          <a:prstGeom prst="rightBracket">
            <a:avLst>
              <a:gd name="adj" fmla="val 436292"/>
            </a:avLst>
          </a:prstGeom>
          <a:noFill/>
          <a:ln w="12700">
            <a:solidFill>
              <a:srgbClr val="0000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80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A830790-CD2B-50C5-3A12-3D3411CFEFA0}"/>
              </a:ext>
            </a:extLst>
          </p:cNvPr>
          <p:cNvCxnSpPr/>
          <p:nvPr/>
        </p:nvCxnSpPr>
        <p:spPr>
          <a:xfrm>
            <a:off x="2562788" y="5094011"/>
            <a:ext cx="16937" cy="55939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74FD6E6-6F82-E75E-B7E2-56EA713EEF23}"/>
              </a:ext>
            </a:extLst>
          </p:cNvPr>
          <p:cNvCxnSpPr/>
          <p:nvPr/>
        </p:nvCxnSpPr>
        <p:spPr>
          <a:xfrm>
            <a:off x="4273212" y="5170211"/>
            <a:ext cx="16937" cy="55939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AutoShape 54">
            <a:extLst>
              <a:ext uri="{FF2B5EF4-FFF2-40B4-BE49-F238E27FC236}">
                <a16:creationId xmlns:a16="http://schemas.microsoft.com/office/drawing/2014/main" id="{6C67A273-A6E2-F7F8-5BA8-7556D88EF729}"/>
              </a:ext>
            </a:extLst>
          </p:cNvPr>
          <p:cNvSpPr>
            <a:spLocks/>
          </p:cNvSpPr>
          <p:nvPr/>
        </p:nvSpPr>
        <p:spPr bwMode="auto">
          <a:xfrm rot="16200000" flipV="1">
            <a:off x="4610974" y="5246343"/>
            <a:ext cx="94251" cy="701817"/>
          </a:xfrm>
          <a:prstGeom prst="rightBracket">
            <a:avLst>
              <a:gd name="adj" fmla="val 436292"/>
            </a:avLst>
          </a:prstGeom>
          <a:noFill/>
          <a:ln w="12700">
            <a:solidFill>
              <a:srgbClr val="0000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80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 Box 5">
            <a:extLst>
              <a:ext uri="{FF2B5EF4-FFF2-40B4-BE49-F238E27FC236}">
                <a16:creationId xmlns:a16="http://schemas.microsoft.com/office/drawing/2014/main" id="{B265C7FA-0C55-2DD9-BF3F-AF2AA6DB63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0149" y="5094011"/>
            <a:ext cx="1219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con</a:t>
            </a:r>
          </a:p>
        </p:txBody>
      </p:sp>
    </p:spTree>
    <p:extLst>
      <p:ext uri="{BB962C8B-B14F-4D97-AF65-F5344CB8AC3E}">
        <p14:creationId xmlns:p14="http://schemas.microsoft.com/office/powerpoint/2010/main" val="2002407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 animBg="1"/>
      <p:bldP spid="6" grpId="0"/>
      <p:bldP spid="7" grpId="0"/>
      <p:bldP spid="8" grpId="0"/>
      <p:bldP spid="21" grpId="0" animBg="1"/>
      <p:bldP spid="27" grpId="0" animBg="1"/>
      <p:bldP spid="30" grpId="0" animBg="1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531011C-7812-ACB6-EC00-3BAA955FB654}"/>
              </a:ext>
            </a:extLst>
          </p:cNvPr>
          <p:cNvCxnSpPr/>
          <p:nvPr/>
        </p:nvCxnSpPr>
        <p:spPr>
          <a:xfrm>
            <a:off x="7147715" y="3374208"/>
            <a:ext cx="0" cy="4325033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23255E3-4761-D0AB-CA0D-D2C8376F7B14}"/>
              </a:ext>
            </a:extLst>
          </p:cNvPr>
          <p:cNvCxnSpPr>
            <a:cxnSpLocks/>
          </p:cNvCxnSpPr>
          <p:nvPr/>
        </p:nvCxnSpPr>
        <p:spPr>
          <a:xfrm>
            <a:off x="4503738" y="1819364"/>
            <a:ext cx="289663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DD3970E-E4D3-B87A-4A26-F7D6A4B87E8E}"/>
              </a:ext>
            </a:extLst>
          </p:cNvPr>
          <p:cNvCxnSpPr>
            <a:cxnSpLocks/>
          </p:cNvCxnSpPr>
          <p:nvPr/>
        </p:nvCxnSpPr>
        <p:spPr>
          <a:xfrm>
            <a:off x="11338715" y="1812104"/>
            <a:ext cx="4038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E75C732-0617-5C31-FAC2-02F7F57E0DA7}"/>
              </a:ext>
            </a:extLst>
          </p:cNvPr>
          <p:cNvCxnSpPr>
            <a:cxnSpLocks/>
          </p:cNvCxnSpPr>
          <p:nvPr/>
        </p:nvCxnSpPr>
        <p:spPr>
          <a:xfrm>
            <a:off x="1459287" y="2362200"/>
            <a:ext cx="888883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7A0E3034-1BA2-8613-8C6D-A02ACA8ADF44}"/>
              </a:ext>
            </a:extLst>
          </p:cNvPr>
          <p:cNvSpPr txBox="1"/>
          <p:nvPr/>
        </p:nvSpPr>
        <p:spPr>
          <a:xfrm>
            <a:off x="7239043" y="3077022"/>
            <a:ext cx="8888832" cy="58066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u="sng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vi-VN" sz="3600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u="sng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vi-VN" sz="3600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Em sưu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vỏ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ốc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35 – 16 = 19 (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vỏ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hai anh em sưu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vỏ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ốc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35 + 19 = 54 (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vỏ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r">
              <a:lnSpc>
                <a:spcPct val="150000"/>
              </a:lnSpc>
            </a:pP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: 54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vỏ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ốc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>
              <a:lnSpc>
                <a:spcPct val="150000"/>
              </a:lnSpc>
            </a:pPr>
            <a:endParaRPr lang="en-US" sz="360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A6A5132-C1D9-7422-C4ED-BE2A6D84B5A1}"/>
              </a:ext>
            </a:extLst>
          </p:cNvPr>
          <p:cNvSpPr txBox="1"/>
          <p:nvPr/>
        </p:nvSpPr>
        <p:spPr>
          <a:xfrm>
            <a:off x="602201" y="1244234"/>
            <a:ext cx="1567443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2: Anh sưu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35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vỏ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ốc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, em sưu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ít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hơn anh 16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vỏ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ốc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hai anh em sưu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bao nhiêu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vỏ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ốc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F606567A-F0D1-86ED-EFDD-3B332CEE8E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955" y="4737428"/>
            <a:ext cx="26163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sưu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82562F80-A61E-C564-8E48-FDD6CE605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417" y="5373706"/>
            <a:ext cx="316044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sưu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CAA41ACF-B52B-1813-A14B-2D2C7513F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1221" y="4284378"/>
            <a:ext cx="218506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vỏ</a:t>
            </a:r>
            <a:endParaRPr 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AutoShape 102">
            <a:extLst>
              <a:ext uri="{FF2B5EF4-FFF2-40B4-BE49-F238E27FC236}">
                <a16:creationId xmlns:a16="http://schemas.microsoft.com/office/drawing/2014/main" id="{90F0DF2C-6EA5-5809-1226-A868FC137C47}"/>
              </a:ext>
            </a:extLst>
          </p:cNvPr>
          <p:cNvSpPr>
            <a:spLocks/>
          </p:cNvSpPr>
          <p:nvPr/>
        </p:nvSpPr>
        <p:spPr bwMode="auto">
          <a:xfrm>
            <a:off x="5417617" y="4842871"/>
            <a:ext cx="106982" cy="1169439"/>
          </a:xfrm>
          <a:prstGeom prst="rightBrace">
            <a:avLst>
              <a:gd name="adj1" fmla="val 91429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5">
            <a:extLst>
              <a:ext uri="{FF2B5EF4-FFF2-40B4-BE49-F238E27FC236}">
                <a16:creationId xmlns:a16="http://schemas.microsoft.com/office/drawing/2014/main" id="{5EFE7A87-FF91-4348-C640-62876B529C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9625" y="5188296"/>
            <a:ext cx="1219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vỏ</a:t>
            </a:r>
            <a:endParaRPr 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5">
            <a:extLst>
              <a:ext uri="{FF2B5EF4-FFF2-40B4-BE49-F238E27FC236}">
                <a16:creationId xmlns:a16="http://schemas.microsoft.com/office/drawing/2014/main" id="{1B17D4B9-EADE-6A4C-D253-DBFA3D37A7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6066" y="6018357"/>
            <a:ext cx="213065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vỏ</a:t>
            </a:r>
            <a:endParaRPr 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5">
            <a:extLst>
              <a:ext uri="{FF2B5EF4-FFF2-40B4-BE49-F238E27FC236}">
                <a16:creationId xmlns:a16="http://schemas.microsoft.com/office/drawing/2014/main" id="{D4B6BF09-785D-AA61-9708-0329E2033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7578" y="3506925"/>
            <a:ext cx="326104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D2600A55-0A17-451A-4158-73CA6A9D0686}"/>
              </a:ext>
            </a:extLst>
          </p:cNvPr>
          <p:cNvGrpSpPr/>
          <p:nvPr/>
        </p:nvGrpSpPr>
        <p:grpSpPr>
          <a:xfrm>
            <a:off x="2579726" y="4979710"/>
            <a:ext cx="1702296" cy="228601"/>
            <a:chOff x="2417444" y="3674609"/>
            <a:chExt cx="1702296" cy="228601"/>
          </a:xfrm>
        </p:grpSpPr>
        <p:sp>
          <p:nvSpPr>
            <p:cNvPr id="25" name="Line 21">
              <a:extLst>
                <a:ext uri="{FF2B5EF4-FFF2-40B4-BE49-F238E27FC236}">
                  <a16:creationId xmlns:a16="http://schemas.microsoft.com/office/drawing/2014/main" id="{903132D4-C9F7-E15D-3B38-C816406052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7444" y="3788910"/>
              <a:ext cx="170229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Line 22">
              <a:extLst>
                <a:ext uri="{FF2B5EF4-FFF2-40B4-BE49-F238E27FC236}">
                  <a16:creationId xmlns:a16="http://schemas.microsoft.com/office/drawing/2014/main" id="{3EDF58E7-9102-F179-B4D5-19D4FDC271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7444" y="3674609"/>
              <a:ext cx="0" cy="22860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Line 23">
              <a:extLst>
                <a:ext uri="{FF2B5EF4-FFF2-40B4-BE49-F238E27FC236}">
                  <a16:creationId xmlns:a16="http://schemas.microsoft.com/office/drawing/2014/main" id="{EAEB2393-EBDE-7A9D-F47F-7528F10DA8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9740" y="3674609"/>
              <a:ext cx="0" cy="22860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8" name="AutoShape 54">
            <a:extLst>
              <a:ext uri="{FF2B5EF4-FFF2-40B4-BE49-F238E27FC236}">
                <a16:creationId xmlns:a16="http://schemas.microsoft.com/office/drawing/2014/main" id="{CAF45DAF-1DF8-D7B8-5252-17AAB071D3EE}"/>
              </a:ext>
            </a:extLst>
          </p:cNvPr>
          <p:cNvSpPr>
            <a:spLocks/>
          </p:cNvSpPr>
          <p:nvPr/>
        </p:nvSpPr>
        <p:spPr bwMode="auto">
          <a:xfrm rot="16200000" flipV="1">
            <a:off x="3301318" y="4079622"/>
            <a:ext cx="186863" cy="1613311"/>
          </a:xfrm>
          <a:prstGeom prst="rightBracket">
            <a:avLst>
              <a:gd name="adj" fmla="val 436292"/>
            </a:avLst>
          </a:prstGeom>
          <a:noFill/>
          <a:ln w="12700">
            <a:solidFill>
              <a:srgbClr val="0000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80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ECBF799-C484-E838-FC11-DD15C0FAED52}"/>
              </a:ext>
            </a:extLst>
          </p:cNvPr>
          <p:cNvGrpSpPr/>
          <p:nvPr/>
        </p:nvGrpSpPr>
        <p:grpSpPr>
          <a:xfrm>
            <a:off x="2579726" y="5653402"/>
            <a:ext cx="2464296" cy="152400"/>
            <a:chOff x="2417444" y="4348301"/>
            <a:chExt cx="2464296" cy="152400"/>
          </a:xfrm>
        </p:grpSpPr>
        <p:sp>
          <p:nvSpPr>
            <p:cNvPr id="30" name="Line 27">
              <a:extLst>
                <a:ext uri="{FF2B5EF4-FFF2-40B4-BE49-F238E27FC236}">
                  <a16:creationId xmlns:a16="http://schemas.microsoft.com/office/drawing/2014/main" id="{039F8EFF-B658-42CA-D6A0-DB7B87529728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4881740" y="4348301"/>
              <a:ext cx="0" cy="1524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Line 29">
              <a:extLst>
                <a:ext uri="{FF2B5EF4-FFF2-40B4-BE49-F238E27FC236}">
                  <a16:creationId xmlns:a16="http://schemas.microsoft.com/office/drawing/2014/main" id="{D5A31F6C-8943-996D-C57C-37E8220E585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2417444" y="4348301"/>
              <a:ext cx="0" cy="1524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Line 30">
              <a:extLst>
                <a:ext uri="{FF2B5EF4-FFF2-40B4-BE49-F238E27FC236}">
                  <a16:creationId xmlns:a16="http://schemas.microsoft.com/office/drawing/2014/main" id="{EEDBC85D-0860-DE50-0282-9BD4BB8D435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2417444" y="4424501"/>
              <a:ext cx="246429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3" name="AutoShape 54">
            <a:extLst>
              <a:ext uri="{FF2B5EF4-FFF2-40B4-BE49-F238E27FC236}">
                <a16:creationId xmlns:a16="http://schemas.microsoft.com/office/drawing/2014/main" id="{11DB3581-8D8D-9B9D-6B7C-46024CEC37C1}"/>
              </a:ext>
            </a:extLst>
          </p:cNvPr>
          <p:cNvSpPr>
            <a:spLocks/>
          </p:cNvSpPr>
          <p:nvPr/>
        </p:nvSpPr>
        <p:spPr bwMode="auto">
          <a:xfrm rot="5400000" flipV="1">
            <a:off x="3719535" y="4669004"/>
            <a:ext cx="193634" cy="2421460"/>
          </a:xfrm>
          <a:prstGeom prst="rightBracket">
            <a:avLst>
              <a:gd name="adj" fmla="val 436292"/>
            </a:avLst>
          </a:prstGeom>
          <a:noFill/>
          <a:ln w="12700">
            <a:solidFill>
              <a:srgbClr val="0000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80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CA70F30-6A0F-E310-EEAB-1BAB281F193C}"/>
              </a:ext>
            </a:extLst>
          </p:cNvPr>
          <p:cNvCxnSpPr/>
          <p:nvPr/>
        </p:nvCxnSpPr>
        <p:spPr>
          <a:xfrm>
            <a:off x="2562788" y="5094011"/>
            <a:ext cx="16937" cy="55939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7BD2FA85-20E9-2342-7E09-0E076B1E829C}"/>
              </a:ext>
            </a:extLst>
          </p:cNvPr>
          <p:cNvCxnSpPr/>
          <p:nvPr/>
        </p:nvCxnSpPr>
        <p:spPr>
          <a:xfrm>
            <a:off x="4273212" y="5170211"/>
            <a:ext cx="16937" cy="55939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AutoShape 54">
            <a:extLst>
              <a:ext uri="{FF2B5EF4-FFF2-40B4-BE49-F238E27FC236}">
                <a16:creationId xmlns:a16="http://schemas.microsoft.com/office/drawing/2014/main" id="{90FA0229-2EB8-B3F4-58A3-63ADDE584D14}"/>
              </a:ext>
            </a:extLst>
          </p:cNvPr>
          <p:cNvSpPr>
            <a:spLocks/>
          </p:cNvSpPr>
          <p:nvPr/>
        </p:nvSpPr>
        <p:spPr bwMode="auto">
          <a:xfrm rot="16200000" flipV="1">
            <a:off x="4610974" y="5246343"/>
            <a:ext cx="94251" cy="701817"/>
          </a:xfrm>
          <a:prstGeom prst="rightBracket">
            <a:avLst>
              <a:gd name="adj" fmla="val 436292"/>
            </a:avLst>
          </a:prstGeom>
          <a:noFill/>
          <a:ln w="12700">
            <a:solidFill>
              <a:srgbClr val="0000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80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 Box 5">
            <a:extLst>
              <a:ext uri="{FF2B5EF4-FFF2-40B4-BE49-F238E27FC236}">
                <a16:creationId xmlns:a16="http://schemas.microsoft.com/office/drawing/2014/main" id="{51F4DF9F-D900-BFAC-E64C-F12EAC5979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0149" y="5094011"/>
            <a:ext cx="1219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vỏ</a:t>
            </a:r>
            <a:endParaRPr 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798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 animBg="1"/>
      <p:bldP spid="19" grpId="0"/>
      <p:bldP spid="22" grpId="0"/>
      <p:bldP spid="23" grpId="0"/>
      <p:bldP spid="28" grpId="0" animBg="1"/>
      <p:bldP spid="33" grpId="0" animBg="1"/>
      <p:bldP spid="36" grpId="0" animBg="1"/>
      <p:bldP spid="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A16178E-645A-D106-F374-B36706CD8C8C}"/>
              </a:ext>
            </a:extLst>
          </p:cNvPr>
          <p:cNvSpPr txBox="1"/>
          <p:nvPr/>
        </p:nvSpPr>
        <p:spPr>
          <a:xfrm>
            <a:off x="371061" y="1219200"/>
            <a:ext cx="150114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3: Chum thứ nhất đựng 100</a:t>
            </a:r>
            <a:r>
              <a:rPr lang="vi-VN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l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ít</a:t>
            </a:r>
            <a:r>
              <a:rPr lang="vi-VN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tương, chum thứ hai đựng ít hơn chum thứ nhất 18</a:t>
            </a:r>
            <a:r>
              <a:rPr lang="vi-VN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sz="360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lít</a:t>
            </a:r>
            <a:r>
              <a:rPr lang="vi-VN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tương.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hai chum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đựng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bao nhiêu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lít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tương?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7F68982-F8EB-459A-3352-15F6DBDF7924}"/>
              </a:ext>
            </a:extLst>
          </p:cNvPr>
          <p:cNvSpPr txBox="1"/>
          <p:nvPr/>
        </p:nvSpPr>
        <p:spPr>
          <a:xfrm>
            <a:off x="7461657" y="3880053"/>
            <a:ext cx="8833237" cy="4975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u="sng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vi-VN" sz="3600" u="sng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u="sng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vi-VN" sz="3600" u="sng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vi-VN" sz="36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Chum </a:t>
            </a:r>
            <a:r>
              <a:rPr lang="vi-VN" sz="36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vi-VN" sz="36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hai </a:t>
            </a:r>
            <a:r>
              <a:rPr lang="vi-VN" sz="36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đựng</a:t>
            </a:r>
            <a:r>
              <a:rPr lang="vi-VN" sz="36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vi-VN" sz="36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lít</a:t>
            </a:r>
            <a:r>
              <a:rPr lang="vi-VN" sz="36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tương </a:t>
            </a:r>
            <a:r>
              <a:rPr lang="vi-VN" sz="36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vi-VN" sz="36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vi-VN" sz="36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100 – 18 = 82 (l)</a:t>
            </a:r>
          </a:p>
          <a:p>
            <a:pPr algn="just">
              <a:lnSpc>
                <a:spcPct val="150000"/>
              </a:lnSpc>
            </a:pPr>
            <a:r>
              <a:rPr lang="vi-VN" sz="36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vi-VN" sz="36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hai chum </a:t>
            </a:r>
            <a:r>
              <a:rPr lang="vi-VN" sz="36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đựng</a:t>
            </a:r>
            <a:r>
              <a:rPr lang="vi-VN" sz="36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lít</a:t>
            </a:r>
            <a:r>
              <a:rPr lang="vi-VN" sz="36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tương </a:t>
            </a:r>
            <a:r>
              <a:rPr lang="vi-VN" sz="36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vi-VN" sz="36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vi-VN" sz="36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100 + 82 = 182 (l)</a:t>
            </a:r>
          </a:p>
          <a:p>
            <a:pPr algn="r">
              <a:lnSpc>
                <a:spcPct val="150000"/>
              </a:lnSpc>
            </a:pPr>
            <a:r>
              <a:rPr lang="vi-VN" sz="36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vi-VN" sz="36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182 </a:t>
            </a:r>
            <a:r>
              <a:rPr lang="vi-VN" sz="360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lít</a:t>
            </a:r>
            <a:r>
              <a:rPr lang="vi-VN" sz="360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tương</a:t>
            </a:r>
            <a:endParaRPr lang="en-US" sz="3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0429315-0BC7-9E4B-A5CF-B9CE729937D2}"/>
              </a:ext>
            </a:extLst>
          </p:cNvPr>
          <p:cNvCxnSpPr/>
          <p:nvPr/>
        </p:nvCxnSpPr>
        <p:spPr>
          <a:xfrm>
            <a:off x="6965328" y="2913478"/>
            <a:ext cx="0" cy="4325033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20BFB47-72A7-C3EC-1248-023E2EB68A1B}"/>
              </a:ext>
            </a:extLst>
          </p:cNvPr>
          <p:cNvCxnSpPr>
            <a:cxnSpLocks/>
          </p:cNvCxnSpPr>
          <p:nvPr/>
        </p:nvCxnSpPr>
        <p:spPr>
          <a:xfrm>
            <a:off x="6601394" y="1808574"/>
            <a:ext cx="268803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56DBCA4-B6C2-7E1C-1D26-55874331B8BC}"/>
              </a:ext>
            </a:extLst>
          </p:cNvPr>
          <p:cNvCxnSpPr>
            <a:cxnSpLocks/>
          </p:cNvCxnSpPr>
          <p:nvPr/>
        </p:nvCxnSpPr>
        <p:spPr>
          <a:xfrm>
            <a:off x="12756528" y="1808574"/>
            <a:ext cx="2362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EA03B0D-26D0-FF55-C6E1-127058CA95C0}"/>
              </a:ext>
            </a:extLst>
          </p:cNvPr>
          <p:cNvCxnSpPr>
            <a:cxnSpLocks/>
          </p:cNvCxnSpPr>
          <p:nvPr/>
        </p:nvCxnSpPr>
        <p:spPr>
          <a:xfrm>
            <a:off x="564528" y="2419529"/>
            <a:ext cx="38862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D298127-E982-8A38-19E9-C90FEC8AF58F}"/>
              </a:ext>
            </a:extLst>
          </p:cNvPr>
          <p:cNvCxnSpPr>
            <a:cxnSpLocks/>
          </p:cNvCxnSpPr>
          <p:nvPr/>
        </p:nvCxnSpPr>
        <p:spPr>
          <a:xfrm>
            <a:off x="6965328" y="2286000"/>
            <a:ext cx="7239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 Box 5">
            <a:extLst>
              <a:ext uri="{FF2B5EF4-FFF2-40B4-BE49-F238E27FC236}">
                <a16:creationId xmlns:a16="http://schemas.microsoft.com/office/drawing/2014/main" id="{9FF4758C-7A48-6F39-2860-F063A85D34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550" y="4489769"/>
            <a:ext cx="26163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Chum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5DF2FE78-58A0-2901-E44A-F7B5F607A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52" y="5092381"/>
            <a:ext cx="316044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Chum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0" name="Text Box 5">
            <a:extLst>
              <a:ext uri="{FF2B5EF4-FFF2-40B4-BE49-F238E27FC236}">
                <a16:creationId xmlns:a16="http://schemas.microsoft.com/office/drawing/2014/main" id="{41C37A6D-C28C-7824-04EE-1936F1B90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5599" y="3980592"/>
            <a:ext cx="206804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endParaRPr 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AutoShape 102">
            <a:extLst>
              <a:ext uri="{FF2B5EF4-FFF2-40B4-BE49-F238E27FC236}">
                <a16:creationId xmlns:a16="http://schemas.microsoft.com/office/drawing/2014/main" id="{4F79037F-1E2E-8612-763F-FC0EF4B5C3F7}"/>
              </a:ext>
            </a:extLst>
          </p:cNvPr>
          <p:cNvSpPr>
            <a:spLocks/>
          </p:cNvSpPr>
          <p:nvPr/>
        </p:nvSpPr>
        <p:spPr bwMode="auto">
          <a:xfrm>
            <a:off x="5551995" y="4539085"/>
            <a:ext cx="106982" cy="1169439"/>
          </a:xfrm>
          <a:prstGeom prst="rightBrace">
            <a:avLst>
              <a:gd name="adj1" fmla="val 91429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5">
            <a:extLst>
              <a:ext uri="{FF2B5EF4-FFF2-40B4-BE49-F238E27FC236}">
                <a16:creationId xmlns:a16="http://schemas.microsoft.com/office/drawing/2014/main" id="{593B0022-E297-5C1F-CD48-E4FE3D3EF2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4003" y="4884510"/>
            <a:ext cx="1219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endParaRPr 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 Box 5">
            <a:extLst>
              <a:ext uri="{FF2B5EF4-FFF2-40B4-BE49-F238E27FC236}">
                <a16:creationId xmlns:a16="http://schemas.microsoft.com/office/drawing/2014/main" id="{2AA98C46-7B9C-9B27-545B-8B72F23401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444" y="5714571"/>
            <a:ext cx="213065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endParaRPr 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 Box 5">
            <a:extLst>
              <a:ext uri="{FF2B5EF4-FFF2-40B4-BE49-F238E27FC236}">
                <a16:creationId xmlns:a16="http://schemas.microsoft.com/office/drawing/2014/main" id="{A1945FA0-7F2C-A2C5-5164-E73DFCD223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61956" y="3203139"/>
            <a:ext cx="326104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D3DCB6F-2C9C-83C3-EBF2-3EF236BA96A7}"/>
              </a:ext>
            </a:extLst>
          </p:cNvPr>
          <p:cNvGrpSpPr/>
          <p:nvPr/>
        </p:nvGrpSpPr>
        <p:grpSpPr>
          <a:xfrm>
            <a:off x="2714104" y="4675924"/>
            <a:ext cx="1702296" cy="228601"/>
            <a:chOff x="2417444" y="3674609"/>
            <a:chExt cx="1702296" cy="228601"/>
          </a:xfrm>
        </p:grpSpPr>
        <p:sp>
          <p:nvSpPr>
            <p:cNvPr id="26" name="Line 21">
              <a:extLst>
                <a:ext uri="{FF2B5EF4-FFF2-40B4-BE49-F238E27FC236}">
                  <a16:creationId xmlns:a16="http://schemas.microsoft.com/office/drawing/2014/main" id="{5D06BE7A-821D-49CC-0060-66592CAB8D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7444" y="3788910"/>
              <a:ext cx="170229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Line 22">
              <a:extLst>
                <a:ext uri="{FF2B5EF4-FFF2-40B4-BE49-F238E27FC236}">
                  <a16:creationId xmlns:a16="http://schemas.microsoft.com/office/drawing/2014/main" id="{645E209C-E6C7-419B-861A-D04C73CB59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7444" y="3674609"/>
              <a:ext cx="0" cy="22860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Line 23">
              <a:extLst>
                <a:ext uri="{FF2B5EF4-FFF2-40B4-BE49-F238E27FC236}">
                  <a16:creationId xmlns:a16="http://schemas.microsoft.com/office/drawing/2014/main" id="{7BD1FE6D-FB63-7EC6-C1E4-237503CA96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9740" y="3674609"/>
              <a:ext cx="0" cy="22860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9" name="AutoShape 54">
            <a:extLst>
              <a:ext uri="{FF2B5EF4-FFF2-40B4-BE49-F238E27FC236}">
                <a16:creationId xmlns:a16="http://schemas.microsoft.com/office/drawing/2014/main" id="{316CC638-BE23-801A-5874-7AE4F5582480}"/>
              </a:ext>
            </a:extLst>
          </p:cNvPr>
          <p:cNvSpPr>
            <a:spLocks/>
          </p:cNvSpPr>
          <p:nvPr/>
        </p:nvSpPr>
        <p:spPr bwMode="auto">
          <a:xfrm rot="16200000" flipV="1">
            <a:off x="3435696" y="3775836"/>
            <a:ext cx="186863" cy="1613311"/>
          </a:xfrm>
          <a:prstGeom prst="rightBracket">
            <a:avLst>
              <a:gd name="adj" fmla="val 436292"/>
            </a:avLst>
          </a:prstGeom>
          <a:noFill/>
          <a:ln w="12700">
            <a:solidFill>
              <a:srgbClr val="0000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80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6AE95A5-5812-F84C-DF17-E279D2F2BD12}"/>
              </a:ext>
            </a:extLst>
          </p:cNvPr>
          <p:cNvGrpSpPr/>
          <p:nvPr/>
        </p:nvGrpSpPr>
        <p:grpSpPr>
          <a:xfrm>
            <a:off x="2714104" y="5349616"/>
            <a:ext cx="2464296" cy="152400"/>
            <a:chOff x="2417444" y="4348301"/>
            <a:chExt cx="2464296" cy="152400"/>
          </a:xfrm>
        </p:grpSpPr>
        <p:sp>
          <p:nvSpPr>
            <p:cNvPr id="31" name="Line 27">
              <a:extLst>
                <a:ext uri="{FF2B5EF4-FFF2-40B4-BE49-F238E27FC236}">
                  <a16:creationId xmlns:a16="http://schemas.microsoft.com/office/drawing/2014/main" id="{7EA80844-D065-0D96-CCBA-A359F304834A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4881740" y="4348301"/>
              <a:ext cx="0" cy="1524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Line 29">
              <a:extLst>
                <a:ext uri="{FF2B5EF4-FFF2-40B4-BE49-F238E27FC236}">
                  <a16:creationId xmlns:a16="http://schemas.microsoft.com/office/drawing/2014/main" id="{A7A6077B-95F6-8CD6-AEB4-A3BBD08ED1E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2417444" y="4348301"/>
              <a:ext cx="0" cy="1524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Line 30">
              <a:extLst>
                <a:ext uri="{FF2B5EF4-FFF2-40B4-BE49-F238E27FC236}">
                  <a16:creationId xmlns:a16="http://schemas.microsoft.com/office/drawing/2014/main" id="{375C537F-DE3F-D092-81B9-F4C631A5DE5E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2417444" y="4424501"/>
              <a:ext cx="246429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4" name="AutoShape 54">
            <a:extLst>
              <a:ext uri="{FF2B5EF4-FFF2-40B4-BE49-F238E27FC236}">
                <a16:creationId xmlns:a16="http://schemas.microsoft.com/office/drawing/2014/main" id="{C5A5C8CE-7398-B565-C699-CD70C139D8EE}"/>
              </a:ext>
            </a:extLst>
          </p:cNvPr>
          <p:cNvSpPr>
            <a:spLocks/>
          </p:cNvSpPr>
          <p:nvPr/>
        </p:nvSpPr>
        <p:spPr bwMode="auto">
          <a:xfrm rot="5400000" flipV="1">
            <a:off x="3853913" y="4365218"/>
            <a:ext cx="193634" cy="2421460"/>
          </a:xfrm>
          <a:prstGeom prst="rightBracket">
            <a:avLst>
              <a:gd name="adj" fmla="val 436292"/>
            </a:avLst>
          </a:prstGeom>
          <a:noFill/>
          <a:ln w="12700">
            <a:solidFill>
              <a:srgbClr val="0000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80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230465C-40F0-F1DC-A3C5-1B62DC0C1AD0}"/>
              </a:ext>
            </a:extLst>
          </p:cNvPr>
          <p:cNvCxnSpPr/>
          <p:nvPr/>
        </p:nvCxnSpPr>
        <p:spPr>
          <a:xfrm>
            <a:off x="2697166" y="4790225"/>
            <a:ext cx="16937" cy="55939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9276DF6-13ED-9013-0F8D-A305EE2CB33F}"/>
              </a:ext>
            </a:extLst>
          </p:cNvPr>
          <p:cNvCxnSpPr/>
          <p:nvPr/>
        </p:nvCxnSpPr>
        <p:spPr>
          <a:xfrm>
            <a:off x="4407590" y="4866425"/>
            <a:ext cx="16937" cy="55939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AutoShape 54">
            <a:extLst>
              <a:ext uri="{FF2B5EF4-FFF2-40B4-BE49-F238E27FC236}">
                <a16:creationId xmlns:a16="http://schemas.microsoft.com/office/drawing/2014/main" id="{1DC56A44-0576-6A61-EA83-7E8A29B1977A}"/>
              </a:ext>
            </a:extLst>
          </p:cNvPr>
          <p:cNvSpPr>
            <a:spLocks/>
          </p:cNvSpPr>
          <p:nvPr/>
        </p:nvSpPr>
        <p:spPr bwMode="auto">
          <a:xfrm rot="16200000" flipV="1">
            <a:off x="4745352" y="4942557"/>
            <a:ext cx="94251" cy="701817"/>
          </a:xfrm>
          <a:prstGeom prst="rightBracket">
            <a:avLst>
              <a:gd name="adj" fmla="val 436292"/>
            </a:avLst>
          </a:prstGeom>
          <a:noFill/>
          <a:ln w="12700">
            <a:solidFill>
              <a:srgbClr val="0000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80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 Box 5">
            <a:extLst>
              <a:ext uri="{FF2B5EF4-FFF2-40B4-BE49-F238E27FC236}">
                <a16:creationId xmlns:a16="http://schemas.microsoft.com/office/drawing/2014/main" id="{4B59B37D-C5B6-41A4-89FB-578C5EA4A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412" y="4772175"/>
            <a:ext cx="1219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endParaRPr 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800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20" grpId="0"/>
      <p:bldP spid="21" grpId="0" animBg="1"/>
      <p:bldP spid="22" grpId="0"/>
      <p:bldP spid="23" grpId="0"/>
      <p:bldP spid="24" grpId="0"/>
      <p:bldP spid="29" grpId="0" animBg="1"/>
      <p:bldP spid="34" grpId="0" animBg="1"/>
      <p:bldP spid="37" grpId="0" animBg="1"/>
      <p:bldP spid="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5">
            <a:extLst>
              <a:ext uri="{FF2B5EF4-FFF2-40B4-BE49-F238E27FC236}">
                <a16:creationId xmlns:a16="http://schemas.microsoft.com/office/drawing/2014/main" id="{3C07EB6C-063C-1DB2-A29C-A709D8B0F4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093" y="4766856"/>
            <a:ext cx="26163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Bể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2" name="Text Box 5">
            <a:extLst>
              <a:ext uri="{FF2B5EF4-FFF2-40B4-BE49-F238E27FC236}">
                <a16:creationId xmlns:a16="http://schemas.microsoft.com/office/drawing/2014/main" id="{6ADDBB23-8A27-F0EA-7224-F19FD5CB62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463" y="5427167"/>
            <a:ext cx="316044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Bể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3" name="Text Box 5">
            <a:extLst>
              <a:ext uri="{FF2B5EF4-FFF2-40B4-BE49-F238E27FC236}">
                <a16:creationId xmlns:a16="http://schemas.microsoft.com/office/drawing/2014/main" id="{48031F84-2A17-E0E5-2E8D-CCBB6D217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1221" y="4284378"/>
            <a:ext cx="106018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con</a:t>
            </a:r>
          </a:p>
        </p:txBody>
      </p:sp>
      <p:sp>
        <p:nvSpPr>
          <p:cNvPr id="14" name="AutoShape 102">
            <a:extLst>
              <a:ext uri="{FF2B5EF4-FFF2-40B4-BE49-F238E27FC236}">
                <a16:creationId xmlns:a16="http://schemas.microsoft.com/office/drawing/2014/main" id="{959DF8F9-3BA0-34D4-E107-8DAAEC763959}"/>
              </a:ext>
            </a:extLst>
          </p:cNvPr>
          <p:cNvSpPr>
            <a:spLocks/>
          </p:cNvSpPr>
          <p:nvPr/>
        </p:nvSpPr>
        <p:spPr bwMode="auto">
          <a:xfrm>
            <a:off x="5417617" y="4842871"/>
            <a:ext cx="106982" cy="1169439"/>
          </a:xfrm>
          <a:prstGeom prst="rightBrace">
            <a:avLst>
              <a:gd name="adj1" fmla="val 91429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5">
            <a:extLst>
              <a:ext uri="{FF2B5EF4-FFF2-40B4-BE49-F238E27FC236}">
                <a16:creationId xmlns:a16="http://schemas.microsoft.com/office/drawing/2014/main" id="{FA76AC32-D1E3-118E-2A4E-19D2F7C4F2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9625" y="5188296"/>
            <a:ext cx="1219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con</a:t>
            </a:r>
          </a:p>
        </p:txBody>
      </p:sp>
      <p:sp>
        <p:nvSpPr>
          <p:cNvPr id="16" name="Text Box 5">
            <a:extLst>
              <a:ext uri="{FF2B5EF4-FFF2-40B4-BE49-F238E27FC236}">
                <a16:creationId xmlns:a16="http://schemas.microsoft.com/office/drawing/2014/main" id="{F4DAAAE1-0971-FD73-EFE8-F5B172D312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6066" y="6018357"/>
            <a:ext cx="213065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 con</a:t>
            </a:r>
          </a:p>
        </p:txBody>
      </p:sp>
      <p:sp>
        <p:nvSpPr>
          <p:cNvPr id="17" name="Text Box 5">
            <a:extLst>
              <a:ext uri="{FF2B5EF4-FFF2-40B4-BE49-F238E27FC236}">
                <a16:creationId xmlns:a16="http://schemas.microsoft.com/office/drawing/2014/main" id="{D7984677-EC2D-24FB-14C4-0D54B369D2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7578" y="3506925"/>
            <a:ext cx="326104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78B020B-1853-FDDE-B712-81ED367352E5}"/>
              </a:ext>
            </a:extLst>
          </p:cNvPr>
          <p:cNvGrpSpPr/>
          <p:nvPr/>
        </p:nvGrpSpPr>
        <p:grpSpPr>
          <a:xfrm>
            <a:off x="2579726" y="4979710"/>
            <a:ext cx="1702296" cy="228601"/>
            <a:chOff x="2417444" y="3674609"/>
            <a:chExt cx="1702296" cy="228601"/>
          </a:xfrm>
        </p:grpSpPr>
        <p:sp>
          <p:nvSpPr>
            <p:cNvPr id="19" name="Line 21">
              <a:extLst>
                <a:ext uri="{FF2B5EF4-FFF2-40B4-BE49-F238E27FC236}">
                  <a16:creationId xmlns:a16="http://schemas.microsoft.com/office/drawing/2014/main" id="{D1C3E88E-0798-942C-458C-DA5292FA7D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7444" y="3788910"/>
              <a:ext cx="170229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Line 22">
              <a:extLst>
                <a:ext uri="{FF2B5EF4-FFF2-40B4-BE49-F238E27FC236}">
                  <a16:creationId xmlns:a16="http://schemas.microsoft.com/office/drawing/2014/main" id="{40E26721-CE7B-CEB6-AB67-0AC249882D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17444" y="3674609"/>
              <a:ext cx="0" cy="22860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Line 23">
              <a:extLst>
                <a:ext uri="{FF2B5EF4-FFF2-40B4-BE49-F238E27FC236}">
                  <a16:creationId xmlns:a16="http://schemas.microsoft.com/office/drawing/2014/main" id="{E0C61B77-BC81-F653-FCD5-3CB8234F3C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19740" y="3674609"/>
              <a:ext cx="0" cy="22860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2" name="AutoShape 54">
            <a:extLst>
              <a:ext uri="{FF2B5EF4-FFF2-40B4-BE49-F238E27FC236}">
                <a16:creationId xmlns:a16="http://schemas.microsoft.com/office/drawing/2014/main" id="{9C27DD04-98E2-84C5-F723-74CA0554DC38}"/>
              </a:ext>
            </a:extLst>
          </p:cNvPr>
          <p:cNvSpPr>
            <a:spLocks/>
          </p:cNvSpPr>
          <p:nvPr/>
        </p:nvSpPr>
        <p:spPr bwMode="auto">
          <a:xfrm rot="16200000" flipV="1">
            <a:off x="3301318" y="4079622"/>
            <a:ext cx="186863" cy="1613311"/>
          </a:xfrm>
          <a:prstGeom prst="rightBracket">
            <a:avLst>
              <a:gd name="adj" fmla="val 436292"/>
            </a:avLst>
          </a:prstGeom>
          <a:noFill/>
          <a:ln w="12700">
            <a:solidFill>
              <a:srgbClr val="0000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80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D9BC3EF-CC84-FA52-E737-ADF54409ABD3}"/>
              </a:ext>
            </a:extLst>
          </p:cNvPr>
          <p:cNvGrpSpPr/>
          <p:nvPr/>
        </p:nvGrpSpPr>
        <p:grpSpPr>
          <a:xfrm>
            <a:off x="2579726" y="5653402"/>
            <a:ext cx="2464296" cy="152400"/>
            <a:chOff x="2417444" y="4348301"/>
            <a:chExt cx="2464296" cy="152400"/>
          </a:xfrm>
        </p:grpSpPr>
        <p:sp>
          <p:nvSpPr>
            <p:cNvPr id="24" name="Line 27">
              <a:extLst>
                <a:ext uri="{FF2B5EF4-FFF2-40B4-BE49-F238E27FC236}">
                  <a16:creationId xmlns:a16="http://schemas.microsoft.com/office/drawing/2014/main" id="{614EEF6B-412C-4444-A56E-61BB00CB56E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4881740" y="4348301"/>
              <a:ext cx="0" cy="1524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Line 29">
              <a:extLst>
                <a:ext uri="{FF2B5EF4-FFF2-40B4-BE49-F238E27FC236}">
                  <a16:creationId xmlns:a16="http://schemas.microsoft.com/office/drawing/2014/main" id="{36695679-7EEE-260B-0156-23F50344381B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2417444" y="4348301"/>
              <a:ext cx="0" cy="15240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Line 30">
              <a:extLst>
                <a:ext uri="{FF2B5EF4-FFF2-40B4-BE49-F238E27FC236}">
                  <a16:creationId xmlns:a16="http://schemas.microsoft.com/office/drawing/2014/main" id="{A8D151BE-272F-5218-AF81-3A365B596CC9}"/>
                </a:ext>
              </a:extLst>
            </p:cNvPr>
            <p:cNvSpPr>
              <a:spLocks noChangeShapeType="1"/>
            </p:cNvSpPr>
            <p:nvPr/>
          </p:nvSpPr>
          <p:spPr bwMode="auto">
            <a:xfrm rot="10800000">
              <a:off x="2417444" y="4424501"/>
              <a:ext cx="2464296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7" name="AutoShape 54">
            <a:extLst>
              <a:ext uri="{FF2B5EF4-FFF2-40B4-BE49-F238E27FC236}">
                <a16:creationId xmlns:a16="http://schemas.microsoft.com/office/drawing/2014/main" id="{5CE563BE-D0CC-CE7F-E714-F038059AF837}"/>
              </a:ext>
            </a:extLst>
          </p:cNvPr>
          <p:cNvSpPr>
            <a:spLocks/>
          </p:cNvSpPr>
          <p:nvPr/>
        </p:nvSpPr>
        <p:spPr bwMode="auto">
          <a:xfrm rot="5400000" flipV="1">
            <a:off x="3719535" y="4669004"/>
            <a:ext cx="193634" cy="2421460"/>
          </a:xfrm>
          <a:prstGeom prst="rightBracket">
            <a:avLst>
              <a:gd name="adj" fmla="val 436292"/>
            </a:avLst>
          </a:prstGeom>
          <a:noFill/>
          <a:ln w="12700">
            <a:solidFill>
              <a:srgbClr val="0000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80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B7F9ADD-0682-AB4F-D6A3-4617EABF35C5}"/>
              </a:ext>
            </a:extLst>
          </p:cNvPr>
          <p:cNvCxnSpPr/>
          <p:nvPr/>
        </p:nvCxnSpPr>
        <p:spPr>
          <a:xfrm>
            <a:off x="2562788" y="5094011"/>
            <a:ext cx="16937" cy="55939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405130D-5687-13FD-71A1-935916B4294E}"/>
              </a:ext>
            </a:extLst>
          </p:cNvPr>
          <p:cNvCxnSpPr/>
          <p:nvPr/>
        </p:nvCxnSpPr>
        <p:spPr>
          <a:xfrm>
            <a:off x="4273212" y="5170211"/>
            <a:ext cx="16937" cy="559391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AutoShape 54">
            <a:extLst>
              <a:ext uri="{FF2B5EF4-FFF2-40B4-BE49-F238E27FC236}">
                <a16:creationId xmlns:a16="http://schemas.microsoft.com/office/drawing/2014/main" id="{1CB38D91-E214-279F-BA3D-A80AAE9FA3C6}"/>
              </a:ext>
            </a:extLst>
          </p:cNvPr>
          <p:cNvSpPr>
            <a:spLocks/>
          </p:cNvSpPr>
          <p:nvPr/>
        </p:nvSpPr>
        <p:spPr bwMode="auto">
          <a:xfrm rot="16200000" flipV="1">
            <a:off x="4610974" y="5246343"/>
            <a:ext cx="94251" cy="701817"/>
          </a:xfrm>
          <a:prstGeom prst="rightBracket">
            <a:avLst>
              <a:gd name="adj" fmla="val 436292"/>
            </a:avLst>
          </a:prstGeom>
          <a:noFill/>
          <a:ln w="12700">
            <a:solidFill>
              <a:srgbClr val="0000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vert="eaVert"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280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Text Box 5">
            <a:extLst>
              <a:ext uri="{FF2B5EF4-FFF2-40B4-BE49-F238E27FC236}">
                <a16:creationId xmlns:a16="http://schemas.microsoft.com/office/drawing/2014/main" id="{9DB523E1-3963-67CB-5543-D50151B65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0149" y="5094011"/>
            <a:ext cx="1219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con</a:t>
            </a:r>
          </a:p>
        </p:txBody>
      </p:sp>
    </p:spTree>
    <p:extLst>
      <p:ext uri="{BB962C8B-B14F-4D97-AF65-F5344CB8AC3E}">
        <p14:creationId xmlns:p14="http://schemas.microsoft.com/office/powerpoint/2010/main" val="2776104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 animBg="1"/>
      <p:bldP spid="15" grpId="0"/>
      <p:bldP spid="16" grpId="0"/>
      <p:bldP spid="17" grpId="0"/>
      <p:bldP spid="22" grpId="0" animBg="1"/>
      <p:bldP spid="27" grpId="0" animBg="1"/>
      <p:bldP spid="30" grpId="0" animBg="1"/>
      <p:bldP spid="3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1650</TotalTime>
  <Words>392</Words>
  <Application>Microsoft Office PowerPoint</Application>
  <PresentationFormat>Custom</PresentationFormat>
  <Paragraphs>63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236</cp:revision>
  <dcterms:created xsi:type="dcterms:W3CDTF">2022-07-10T01:37:20Z</dcterms:created>
  <dcterms:modified xsi:type="dcterms:W3CDTF">2024-11-29T03:08:58Z</dcterms:modified>
</cp:coreProperties>
</file>