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65" r:id="rId2"/>
    <p:sldId id="367" r:id="rId3"/>
    <p:sldId id="364" r:id="rId4"/>
    <p:sldId id="346" r:id="rId5"/>
    <p:sldId id="347" r:id="rId6"/>
    <p:sldId id="348" r:id="rId7"/>
    <p:sldId id="350" r:id="rId8"/>
    <p:sldId id="315" r:id="rId9"/>
    <p:sldId id="368" r:id="rId10"/>
    <p:sldId id="352" r:id="rId11"/>
    <p:sldId id="353" r:id="rId12"/>
    <p:sldId id="354" r:id="rId13"/>
    <p:sldId id="355" r:id="rId14"/>
    <p:sldId id="356" r:id="rId15"/>
    <p:sldId id="357" r:id="rId16"/>
    <p:sldId id="362" r:id="rId17"/>
    <p:sldId id="363" r:id="rId18"/>
    <p:sldId id="358" r:id="rId19"/>
    <p:sldId id="359" r:id="rId20"/>
  </p:sldIdLst>
  <p:sldSz cx="12192000" cy="6858000"/>
  <p:notesSz cx="6954838" cy="93091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Nunito Black" pitchFamily="2" charset="0"/>
      <p:bold r:id="rId28"/>
      <p:boldItalic r:id="rId29"/>
    </p:embeddedFont>
    <p:embeddedFont>
      <p:font typeface="Segoe UI Black" panose="020B0A02040204020203" pitchFamily="34" charset="0"/>
      <p:bold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ABC"/>
    <a:srgbClr val="F846B0"/>
    <a:srgbClr val="91F7F9"/>
    <a:srgbClr val="FCD4E2"/>
    <a:srgbClr val="FF00FF"/>
    <a:srgbClr val="EE1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15" tIns="46457" rIns="92915" bIns="464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7" y="0"/>
            <a:ext cx="3013763" cy="465455"/>
          </a:xfrm>
          <a:prstGeom prst="rect">
            <a:avLst/>
          </a:prstGeom>
        </p:spPr>
        <p:txBody>
          <a:bodyPr vert="horz" lIns="92915" tIns="46457" rIns="92915" bIns="46457" rtlCol="0"/>
          <a:lstStyle>
            <a:lvl1pPr algn="r">
              <a:defRPr sz="1200"/>
            </a:lvl1pPr>
          </a:lstStyle>
          <a:p>
            <a:fld id="{A3DDEEF2-0124-461F-A947-93DF235288EB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98500"/>
            <a:ext cx="62055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15" tIns="46457" rIns="92915" bIns="4645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4"/>
            <a:ext cx="5563870" cy="4189095"/>
          </a:xfrm>
          <a:prstGeom prst="rect">
            <a:avLst/>
          </a:prstGeom>
        </p:spPr>
        <p:txBody>
          <a:bodyPr vert="horz" lIns="92915" tIns="46457" rIns="92915" bIns="464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15" tIns="46457" rIns="92915" bIns="464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7" y="8842029"/>
            <a:ext cx="3013763" cy="465455"/>
          </a:xfrm>
          <a:prstGeom prst="rect">
            <a:avLst/>
          </a:prstGeom>
        </p:spPr>
        <p:txBody>
          <a:bodyPr vert="horz" lIns="92915" tIns="46457" rIns="92915" bIns="46457" rtlCol="0" anchor="b"/>
          <a:lstStyle>
            <a:lvl1pPr algn="r">
              <a:defRPr sz="1200"/>
            </a:lvl1pPr>
          </a:lstStyle>
          <a:p>
            <a:fld id="{305532B8-4E71-4C29-A3E4-4D80CCDEB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4650" y="698500"/>
            <a:ext cx="6205538" cy="34909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36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7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8E67-41D7-12B4-C3EB-17B2C6C23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BC448-71F0-8111-7541-B0D22C265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F926D-00A1-50A3-6218-84F1C63D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1984-2626-59B1-26FB-6465335A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403D7-5B02-B863-5D3C-E22F6045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FF333-0587-8536-E6A3-ED6F7BA7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9C967-F8F5-CDA9-15E4-0FA0B4801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416D7-30A2-5133-3D5C-489E28AD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070B5-F60E-5D74-7F58-0D46FFB7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44848-0C3E-16EB-E57E-D38DE806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6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7B99D-04C5-EEEC-E6F3-5E2ACA11E6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48FBB-7788-9DE0-F214-32A1D4324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F70E9-E66A-0FC5-DCAC-9E42B3763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93F6-49DC-BEA7-D6D5-B546A210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8FF14-C2D6-A2D4-CA34-03F6B0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4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4114-2B89-DC3E-9BC5-0A63A9B2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A6D11-EC46-0AA3-BA92-40BA5C82B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58EEE-FF97-7919-E637-F9585974F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915CF-FA68-0F7D-A272-C7F0520F4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C0E22-93A7-9818-F8FF-93698841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F21A-C3FD-698F-A97A-74E79DDA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9AEB4-8341-2BFE-97F5-D71C46381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DED8-9DBB-6F7C-4F3F-AE5001B8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950F2-6200-C392-C995-FC4829ED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95211-05D5-2ED9-476B-1ADD84FB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2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0838-57E9-1766-461D-8130A519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00475-FF68-F407-42FA-7AEEE1581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1161C-AEE6-45CE-9F69-AF0C07BE0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3CE0-6686-8414-725F-1F2A5C9A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A85C7-F3A4-CE6D-65FD-0ABA68B8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AE524-2637-76AD-DA19-E613AF9E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4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98490-B4D8-5F5D-B34E-5C1869AA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42326-BD03-90AB-137B-D4020CC5A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6DC8D-D674-D188-ABB5-0C46F9D76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65CC1-CEBE-DDAC-A25C-50BC679F0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77814-1CC4-B894-3944-F800540FC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B35382-BA09-7A58-D0C8-D715B6BE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F9D13-9A3C-D62D-CE68-F9A938B2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2C539-66F0-B98A-8309-48ADEC00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4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5EDB9-EE40-1C04-82D8-C09CFFC2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EBD44-B1C3-46F3-9F52-A4CAD6D5E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3AE2E-9133-FF6B-8D00-E20C83F3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8A3B3-0E15-C316-D9E6-EC484D20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4C26D-FC23-09D1-C40E-CB7CE010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CE0DC-EA62-E3F5-2A1F-E6CA4601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0C6E-E6EA-7843-13EA-94FC1CB3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0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50BD-828E-98B0-CEFB-AAC04071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206BC-ABF8-9EB1-A002-1FBC0A5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6295A-E9AC-2FF1-D26A-4B26752AC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441AD-546B-3393-540D-13EEEC64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967C0-2A64-C1E6-4471-2EDC757E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81C68-AA32-B4FA-B31B-A37E64CB3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5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3D39C-8DF3-EAFD-A6BA-48A066E4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32FBA6-1915-7E18-4560-8A9C52F5F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DD675-5377-34C9-930F-3E77A9DA7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1934A-87FE-F5DB-9E3F-40E6791B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E88DD-1EDB-6DE4-28B2-2D9F7556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E76AC-F07D-A79F-8BF3-3592E9CB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70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7F678-0849-7A05-DE58-CF57E383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B3040-BBA6-54F4-461D-658EBE72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EC358-58BD-43EE-646B-126A06ACF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EBDAF-842A-4E26-AE18-4EEC1902C159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5F2C9-704F-B88C-92F1-CD8198A1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77612-B67D-E2BC-8449-27F6265AE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6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slide" Target="slide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slide" Target="slide5.xml"/><Relationship Id="rId5" Type="http://schemas.openxmlformats.org/officeDocument/2006/relationships/image" Target="../media/image12.gif"/><Relationship Id="rId10" Type="http://schemas.openxmlformats.org/officeDocument/2006/relationships/image" Target="../media/image19.png"/><Relationship Id="rId4" Type="http://schemas.openxmlformats.org/officeDocument/2006/relationships/image" Target="../media/image10.jpeg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2.gif"/><Relationship Id="rId10" Type="http://schemas.openxmlformats.org/officeDocument/2006/relationships/image" Target="../media/image22.gif"/><Relationship Id="rId4" Type="http://schemas.openxmlformats.org/officeDocument/2006/relationships/image" Target="../media/image10.jpe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90" y="304800"/>
            <a:ext cx="12345459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2" y="3581545"/>
            <a:ext cx="7948964" cy="32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69" y="2495549"/>
            <a:ext cx="5892797" cy="49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347204" y="-296333"/>
            <a:ext cx="3251197" cy="213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658822" y="-311150"/>
            <a:ext cx="3503620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711204" y="685945"/>
            <a:ext cx="10604505" cy="4495797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61324"/>
              </a:avLst>
            </a:prstTxWarp>
          </a:bodyPr>
          <a:lstStyle/>
          <a:p>
            <a:pPr algn="ctr" defTabSz="1216660"/>
            <a:endParaRPr lang="en-US" sz="59500" b="1" kern="10" dirty="0">
              <a:ln w="9525">
                <a:solidFill>
                  <a:srgbClr val="993366"/>
                </a:solidFill>
                <a:round/>
              </a:ln>
              <a:solidFill>
                <a:srgbClr val="0066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2104791" y="1770780"/>
            <a:ext cx="7715724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endParaRPr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c 10"/>
          <p:cNvSpPr/>
          <p:nvPr/>
        </p:nvSpPr>
        <p:spPr>
          <a:xfrm>
            <a:off x="5918207" y="863600"/>
            <a:ext cx="88900" cy="4572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Arc 13"/>
          <p:cNvSpPr/>
          <p:nvPr/>
        </p:nvSpPr>
        <p:spPr>
          <a:xfrm>
            <a:off x="11254750" y="4330702"/>
            <a:ext cx="60959" cy="5461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圆角矩形 1"/>
          <p:cNvSpPr/>
          <p:nvPr/>
        </p:nvSpPr>
        <p:spPr>
          <a:xfrm>
            <a:off x="2524719" y="1842420"/>
            <a:ext cx="7228953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endParaRPr lang="en-US" altLang="zh-C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425">
              <a:defRPr/>
            </a:pPr>
            <a:endParaRPr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8778" y="152400"/>
            <a:ext cx="11102091" cy="56515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2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91502" y="87949"/>
            <a:ext cx="915319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sz="3600" b="1" kern="0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kern="0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3C</a:t>
            </a:r>
            <a:endParaRPr lang="en-US" sz="3600" b="1" kern="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4873" y="2057400"/>
            <a:ext cx="6807201" cy="8762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36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zh-CN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6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zh-CN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6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6744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645">
        <p15:prstTrans prst="fracture"/>
      </p:transition>
    </mc:Choice>
    <mc:Fallback xmlns="">
      <p:transition spd="slow"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7109" y="3498452"/>
            <a:ext cx="59622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61" y="990600"/>
            <a:ext cx="954862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69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090C1D-A58B-C011-C711-04247B168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94" b="95105" l="4140" r="94586">
                        <a14:foregroundMark x1="11306" y1="81119" x2="21338" y2="62238"/>
                        <a14:foregroundMark x1="25159" y1="47552" x2="31051" y2="31469"/>
                        <a14:foregroundMark x1="30255" y1="27972" x2="38057" y2="56643"/>
                        <a14:foregroundMark x1="38057" y1="56643" x2="38854" y2="58042"/>
                        <a14:foregroundMark x1="5255" y1="76224" x2="12420" y2="77622"/>
                        <a14:foregroundMark x1="4777" y1="72028" x2="9236" y2="83916"/>
                        <a14:foregroundMark x1="6051" y1="81818" x2="9873" y2="88811"/>
                        <a14:foregroundMark x1="29140" y1="7692" x2="30255" y2="21678"/>
                        <a14:foregroundMark x1="29936" y1="9091" x2="27389" y2="32867"/>
                        <a14:foregroundMark x1="38057" y1="37762" x2="42675" y2="52448"/>
                        <a14:foregroundMark x1="38535" y1="32168" x2="42357" y2="48951"/>
                        <a14:foregroundMark x1="38535" y1="31469" x2="42516" y2="55944"/>
                        <a14:foregroundMark x1="39331" y1="33566" x2="42038" y2="45455"/>
                        <a14:foregroundMark x1="14809" y1="50350" x2="27548" y2="52448"/>
                        <a14:foregroundMark x1="14809" y1="57343" x2="23408" y2="39860"/>
                        <a14:foregroundMark x1="14809" y1="48951" x2="21815" y2="35664"/>
                        <a14:foregroundMark x1="49363" y1="54545" x2="51115" y2="76224"/>
                        <a14:foregroundMark x1="48885" y1="58741" x2="50955" y2="93007"/>
                        <a14:foregroundMark x1="50159" y1="81818" x2="94745" y2="9091"/>
                        <a14:foregroundMark x1="64172" y1="39161" x2="75318" y2="30070"/>
                        <a14:foregroundMark x1="75318" y1="30070" x2="75318" y2="30070"/>
                        <a14:foregroundMark x1="85828" y1="20979" x2="91561" y2="22378"/>
                        <a14:foregroundMark x1="5892" y1="65035" x2="8439" y2="88112"/>
                        <a14:foregroundMark x1="6369" y1="69231" x2="4140" y2="95105"/>
                        <a14:foregroundMark x1="14013" y1="53147" x2="26274" y2="37762"/>
                        <a14:foregroundMark x1="26274" y1="37762" x2="26274" y2="377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5922" y="1254818"/>
            <a:ext cx="5982535" cy="1362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F4199-EDEB-6CE8-AD78-FBC505B5D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8182" l="6714" r="89753">
                        <a14:foregroundMark x1="32747" y1="49855" x2="35689" y2="56727"/>
                        <a14:foregroundMark x1="22615" y1="26182" x2="32531" y2="49348"/>
                        <a14:foregroundMark x1="35689" y1="56727" x2="42049" y2="48364"/>
                        <a14:foregroundMark x1="26148" y1="58182" x2="54064" y2="53091"/>
                        <a14:foregroundMark x1="17668" y1="58545" x2="26855" y2="54182"/>
                        <a14:foregroundMark x1="6714" y1="71636" x2="11307" y2="77091"/>
                        <a14:foregroundMark x1="31368" y1="95864" x2="56890" y2="98182"/>
                        <a14:foregroundMark x1="50177" y1="60364" x2="81625" y2="61091"/>
                        <a14:foregroundMark x1="81625" y1="75788" x2="81625" y2="86909"/>
                        <a14:foregroundMark x1="10601" y1="89455" x2="22896" y2="89455"/>
                        <a14:foregroundMark x1="72085" y1="89818" x2="77739" y2="89455"/>
                        <a14:foregroundMark x1="19788" y1="90545" x2="22321" y2="90443"/>
                        <a14:foregroundMark x1="8127" y1="82182" x2="8127" y2="92000"/>
                        <a14:foregroundMark x1="9541" y1="60727" x2="9541" y2="70909"/>
                        <a14:foregroundMark x1="9894" y1="60364" x2="28622" y2="62545"/>
                        <a14:foregroundMark x1="28622" y1="62545" x2="48057" y2="60000"/>
                        <a14:foregroundMark x1="22968" y1="89091" x2="23105" y2="89097"/>
                        <a14:foregroundMark x1="18728" y1="89091" x2="23006" y2="89267"/>
                        <a14:foregroundMark x1="74912" y1="90182" x2="82332" y2="89091"/>
                        <a14:foregroundMark x1="12367" y1="90182" x2="22473" y2="90182"/>
                        <a14:foregroundMark x1="36042" y1="44000" x2="43110" y2="44364"/>
                        <a14:foregroundMark x1="35689" y1="42909" x2="37456" y2="46545"/>
                        <a14:foregroundMark x1="23322" y1="94182" x2="51943" y2="97455"/>
                        <a14:foregroundMark x1="32509" y1="92727" x2="34276" y2="93818"/>
                        <a14:backgroundMark x1="38956" y1="88856" x2="43816" y2="88364"/>
                        <a14:backgroundMark x1="22261" y1="90545" x2="25993" y2="90167"/>
                        <a14:backgroundMark x1="43816" y1="88364" x2="57597" y2="90545"/>
                        <a14:backgroundMark x1="15901" y1="73091" x2="56890" y2="71273"/>
                        <a14:backgroundMark x1="56890" y1="71273" x2="81979" y2="75273"/>
                        <a14:backgroundMark x1="17314" y1="68727" x2="19788" y2="69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0176" y="3538138"/>
            <a:ext cx="2517766" cy="2619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8B441F-7A9B-B3B3-BA08-F6DFF9BD7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667" l="7283" r="96359">
                        <a14:foregroundMark x1="52101" y1="15667" x2="63305" y2="28333"/>
                        <a14:foregroundMark x1="63305" y1="28333" x2="63305" y2="28333"/>
                        <a14:foregroundMark x1="51261" y1="14667" x2="64706" y2="19667"/>
                        <a14:foregroundMark x1="64706" y1="19667" x2="69468" y2="24000"/>
                        <a14:foregroundMark x1="49300" y1="34333" x2="70308" y2="31667"/>
                        <a14:foregroundMark x1="9524" y1="60667" x2="33894" y2="60333"/>
                        <a14:foregroundMark x1="64897" y1="60333" x2="90476" y2="60333"/>
                        <a14:foregroundMark x1="33894" y1="60333" x2="63392" y2="60333"/>
                        <a14:foregroundMark x1="90756" y1="60333" x2="91036" y2="75333"/>
                        <a14:foregroundMark x1="14006" y1="88000" x2="32493" y2="88000"/>
                        <a14:foregroundMark x1="7003" y1="90333" x2="52101" y2="87000"/>
                        <a14:foregroundMark x1="52101" y1="87000" x2="77591" y2="87667"/>
                        <a14:foregroundMark x1="77591" y1="87667" x2="96359" y2="87667"/>
                        <a14:foregroundMark x1="96359" y1="87667" x2="96359" y2="87667"/>
                        <a14:foregroundMark x1="8123" y1="61333" x2="8123" y2="86000"/>
                        <a14:foregroundMark x1="7843" y1="80333" x2="7843" y2="92000"/>
                        <a14:foregroundMark x1="93277" y1="80667" x2="93557" y2="92333"/>
                        <a14:foregroundMark x1="92717" y1="81000" x2="92157" y2="88667"/>
                        <a14:foregroundMark x1="21849" y1="60667" x2="75910" y2="64667"/>
                        <a14:foregroundMark x1="53221" y1="39000" x2="64426" y2="35000"/>
                        <a14:foregroundMark x1="58263" y1="42000" x2="62185" y2="24333"/>
                        <a14:foregroundMark x1="48459" y1="54000" x2="54599" y2="53140"/>
                        <a14:foregroundMark x1="67624" y1="55871" x2="69468" y2="56000"/>
                        <a14:foregroundMark x1="55182" y1="55000" x2="56377" y2="55084"/>
                        <a14:foregroundMark x1="69468" y1="56000" x2="70868" y2="56333"/>
                        <a14:foregroundMark x1="41176" y1="94000" x2="65546" y2="96667"/>
                        <a14:foregroundMark x1="65546" y1="96667" x2="71709" y2="96667"/>
                        <a14:foregroundMark x1="47339" y1="52000" x2="50420" y2="55667"/>
                        <a14:foregroundMark x1="47619" y1="51000" x2="52381" y2="51000"/>
                        <a14:foregroundMark x1="50700" y1="49667" x2="47059" y2="57333"/>
                        <a14:foregroundMark x1="46779" y1="52333" x2="40056" y2="61333"/>
                        <a14:foregroundMark x1="64146" y1="49333" x2="73950" y2="58000"/>
                        <a14:foregroundMark x1="11765" y1="90333" x2="11765" y2="90333"/>
                        <a14:foregroundMark x1="63305" y1="48667" x2="56303" y2="57667"/>
                        <a14:foregroundMark x1="65826" y1="49333" x2="57703" y2="6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7395" y="3076329"/>
            <a:ext cx="3400900" cy="2857899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6050DDC-952A-E554-AB1D-19ACC8CF7A07}"/>
              </a:ext>
            </a:extLst>
          </p:cNvPr>
          <p:cNvSpPr/>
          <p:nvPr/>
        </p:nvSpPr>
        <p:spPr>
          <a:xfrm>
            <a:off x="373968" y="2183973"/>
            <a:ext cx="3106537" cy="1571348"/>
          </a:xfrm>
          <a:prstGeom prst="wedgeRoundRectCallout">
            <a:avLst>
              <a:gd name="adj1" fmla="val -3366"/>
              <a:gd name="adj2" fmla="val 6855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Nunito Black" pitchFamily="2" charset="0"/>
              </a:rPr>
              <a:t>Để tính được độ dài đường gấp khúc ABC, ta tính: 5 + 5 hoặc 5 x 2 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51C3EF-5256-9147-FF98-8C311D4153C1}"/>
              </a:ext>
            </a:extLst>
          </p:cNvPr>
          <p:cNvSpPr/>
          <p:nvPr/>
        </p:nvSpPr>
        <p:spPr>
          <a:xfrm>
            <a:off x="8507822" y="1628120"/>
            <a:ext cx="3558212" cy="1781424"/>
          </a:xfrm>
          <a:prstGeom prst="wedgeRoundRectCallout">
            <a:avLst>
              <a:gd name="adj1" fmla="val -33711"/>
              <a:gd name="adj2" fmla="val 6795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Để tính được độ dài đường gấp khúc ABCD, ta tính: 5 + 5 +8  hoặc 5 x 2 + 8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63349-A797-A34F-38AA-F5D13A82E4A7}"/>
              </a:ext>
            </a:extLst>
          </p:cNvPr>
          <p:cNvSpPr txBox="1"/>
          <p:nvPr/>
        </p:nvSpPr>
        <p:spPr>
          <a:xfrm>
            <a:off x="1392600" y="5333806"/>
            <a:ext cx="2115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Nunito Black" pitchFamily="2" charset="0"/>
              </a:rPr>
              <a:t>5 +5 hoặc 5 x 2</a:t>
            </a:r>
            <a:r>
              <a:rPr lang="en-US" sz="2400" b="1">
                <a:solidFill>
                  <a:srgbClr val="0070C0"/>
                </a:solidFill>
                <a:latin typeface="Nunito Black" pitchFamily="2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76C388-CA32-7AD6-2D49-8BF2F6F5F833}"/>
              </a:ext>
            </a:extLst>
          </p:cNvPr>
          <p:cNvSpPr txBox="1"/>
          <p:nvPr/>
        </p:nvSpPr>
        <p:spPr>
          <a:xfrm>
            <a:off x="6783499" y="5046922"/>
            <a:ext cx="3194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 + 5 + 8 hoặc 5 x 2 + 8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10707" y="228601"/>
            <a:ext cx="5472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a)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0712" y="622013"/>
            <a:ext cx="9597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4313" y="6224591"/>
            <a:ext cx="11458347" cy="52322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5 + 5; 24 – 7;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5x2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; 8:2 ; 5 + 5 + 8; 5 x 2 + 8; 18:3 – 2; …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8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0707" y="228599"/>
            <a:ext cx="5472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b)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36272" y="905597"/>
            <a:ext cx="48125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35 + 8 -10</a:t>
            </a:r>
          </a:p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36272" y="3665749"/>
            <a:ext cx="96250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35 + 8 -10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33</a:t>
            </a:r>
          </a:p>
          <a:p>
            <a:pPr algn="ctr"/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87092" y="2285568"/>
            <a:ext cx="68079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67882" y="2280110"/>
            <a:ext cx="64930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17188" y="2280108"/>
            <a:ext cx="64930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63063" y="3048000"/>
            <a:ext cx="64930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72798" y="3063390"/>
            <a:ext cx="64930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89604" y="2288187"/>
            <a:ext cx="64930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36272" y="2280111"/>
            <a:ext cx="3647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35 + 8 -10 =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627759"/>
              </p:ext>
            </p:extLst>
          </p:nvPr>
        </p:nvGraphicFramePr>
        <p:xfrm>
          <a:off x="595994" y="4922273"/>
          <a:ext cx="10972958" cy="1375410"/>
        </p:xfrm>
        <a:graphic>
          <a:graphicData uri="http://schemas.openxmlformats.org/drawingml/2006/table">
            <a:tbl>
              <a:tblPr/>
              <a:tblGrid>
                <a:gridCol w="10972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1484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                           </a:t>
                      </a:r>
                    </a:p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                           </a:t>
                      </a:r>
                      <a:r>
                        <a:rPr lang="vi-VN" sz="3200" b="1" u="none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Muốn t</a:t>
                      </a:r>
                      <a:r>
                        <a:rPr lang="en-US" sz="3200" b="1" u="none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ính</a:t>
                      </a:r>
                      <a:r>
                        <a:rPr lang="vi-VN" sz="3200" b="1" u="none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vi-VN" sz="3200" b="1" u="none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giá trị của một biểu thức</a:t>
                      </a:r>
                      <a:r>
                        <a:rPr lang="en-US" sz="3200" b="1" u="none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3200" b="1" u="none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ta tính</a:t>
                      </a:r>
                      <a:r>
                        <a:rPr lang="en-US" sz="3200" b="1" u="none" baseline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u="none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kết</a:t>
                      </a:r>
                      <a:r>
                        <a:rPr lang="en-US" sz="3200" b="1" u="none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u="none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quả</a:t>
                      </a:r>
                      <a:r>
                        <a:rPr lang="en-US" sz="3200" b="1" u="none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u="none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của</a:t>
                      </a:r>
                      <a:r>
                        <a:rPr lang="en-US" sz="3200" b="1" u="none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u="none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3200" b="1" u="none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u="none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thức</a:t>
                      </a:r>
                      <a:r>
                        <a:rPr lang="en-US" sz="3200" b="1" u="none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b="1" u="none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đó</a:t>
                      </a:r>
                      <a:r>
                        <a:rPr lang="en-US" sz="3200" b="1" u="none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en-US" sz="3200" b="1" u="none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4583" marR="1145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Notched Right Arrow 4"/>
          <p:cNvSpPr/>
          <p:nvPr/>
        </p:nvSpPr>
        <p:spPr>
          <a:xfrm>
            <a:off x="1495021" y="5267396"/>
            <a:ext cx="916668" cy="484632"/>
          </a:xfrm>
          <a:prstGeom prst="notchedRightArrow">
            <a:avLst>
              <a:gd name="adj1" fmla="val 50000"/>
              <a:gd name="adj2" fmla="val 25119"/>
            </a:avLst>
          </a:prstGeom>
          <a:solidFill>
            <a:schemeClr val="accent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76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9" grpId="0"/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21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384" y="990600"/>
            <a:ext cx="832639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62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28632" y="304800"/>
            <a:ext cx="825001" cy="806848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 w="57150" cmpd="sng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0708" y="372494"/>
            <a:ext cx="1020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1133" y="1295401"/>
            <a:ext cx="3567814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45 – 15 +10 =</a:t>
            </a:r>
          </a:p>
        </p:txBody>
      </p:sp>
      <p:sp>
        <p:nvSpPr>
          <p:cNvPr id="6" name="Rectangle 5"/>
          <p:cNvSpPr/>
          <p:nvPr/>
        </p:nvSpPr>
        <p:spPr>
          <a:xfrm>
            <a:off x="4308946" y="1295400"/>
            <a:ext cx="596511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7" name="Rectangle 6"/>
          <p:cNvSpPr/>
          <p:nvPr/>
        </p:nvSpPr>
        <p:spPr>
          <a:xfrm>
            <a:off x="4917229" y="1274761"/>
            <a:ext cx="41974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8" name="Rectangle 7"/>
          <p:cNvSpPr/>
          <p:nvPr/>
        </p:nvSpPr>
        <p:spPr>
          <a:xfrm>
            <a:off x="5323513" y="1285646"/>
            <a:ext cx="596511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9" name="Rectangle 8"/>
          <p:cNvSpPr/>
          <p:nvPr/>
        </p:nvSpPr>
        <p:spPr>
          <a:xfrm>
            <a:off x="741133" y="1744423"/>
            <a:ext cx="36466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41677" y="1745013"/>
            <a:ext cx="158922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9446" y="2506769"/>
            <a:ext cx="268294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27 – 7 + 30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9730" y="3962794"/>
            <a:ext cx="294821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60 + 50 - 20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4904" y="5334001"/>
            <a:ext cx="282639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 9 x 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82892" y="2506769"/>
            <a:ext cx="282639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=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23775" y="2506769"/>
            <a:ext cx="282639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  + 30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04677" y="3078146"/>
            <a:ext cx="75243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23775" y="3078146"/>
            <a:ext cx="87925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88312" y="3985854"/>
            <a:ext cx="879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23775" y="3941415"/>
            <a:ext cx="156111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81806" y="3941415"/>
            <a:ext cx="7805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64830" y="3945157"/>
            <a:ext cx="156111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88313" y="4532444"/>
            <a:ext cx="156111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57109" y="4550717"/>
            <a:ext cx="156111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90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19310" y="5338356"/>
            <a:ext cx="156111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777356" y="5326633"/>
            <a:ext cx="156111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7892" y="1375091"/>
            <a:ext cx="50551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Thực hiện các phép tính theo thứ tự từ trái sang phải.</a:t>
            </a:r>
          </a:p>
        </p:txBody>
      </p:sp>
    </p:spTree>
    <p:extLst>
      <p:ext uri="{BB962C8B-B14F-4D97-AF65-F5344CB8AC3E}">
        <p14:creationId xmlns:p14="http://schemas.microsoft.com/office/powerpoint/2010/main" val="72041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28632" y="304800"/>
            <a:ext cx="825001" cy="806848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 w="57150" cmpd="sng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0708" y="372494"/>
            <a:ext cx="1020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1" y="1111648"/>
            <a:ext cx="10618067" cy="52129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498033" y="5894672"/>
            <a:ext cx="5042263" cy="963328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 nhóm 4</a:t>
            </a:r>
            <a:endParaRPr lang="en-US" sz="4400" dirty="0">
              <a:ln w="57150" cmpd="sng">
                <a:solidFill>
                  <a:prstClr val="white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8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4" y="1086592"/>
            <a:ext cx="5145039" cy="2840181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egoe UI Black" pitchFamily="34" charset="0"/>
                <a:ea typeface="Segoe UI Black" pitchFamily="34" charset="0"/>
              </a:rPr>
              <a:t>Trò</a:t>
            </a:r>
            <a:r>
              <a:rPr kumimoji="0" lang="en-US" sz="6400" b="0" i="0" u="none" strike="noStrike" kern="1200" cap="none" spc="0" normalizeH="0" noProof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egoe UI Black" pitchFamily="34" charset="0"/>
                <a:ea typeface="Segoe UI Black" pitchFamily="34" charset="0"/>
              </a:rPr>
              <a:t> chơi: “Tiếp sức”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egoe UI Black" pitchFamily="34" charset="0"/>
              <a:ea typeface="Segoe UI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90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28632" y="304800"/>
            <a:ext cx="825001" cy="806848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 w="57150" cmpd="sng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0708" y="372494"/>
            <a:ext cx="1020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1" y="1111648"/>
            <a:ext cx="10618067" cy="5212952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3575164" y="2971800"/>
            <a:ext cx="3284726" cy="175260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714055" y="1982456"/>
            <a:ext cx="2796163" cy="3810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345997" y="3641924"/>
            <a:ext cx="3513893" cy="1006276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714055" y="4619728"/>
            <a:ext cx="2891012" cy="52336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44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512" y="-102668"/>
            <a:ext cx="12647800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48" y="4328522"/>
            <a:ext cx="3852916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074" y="685800"/>
            <a:ext cx="4468448" cy="629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962560" y="1952648"/>
            <a:ext cx="2826392" cy="20490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33195" y="2100034"/>
            <a:ext cx="26851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223779"/>
              </p:ext>
            </p:extLst>
          </p:nvPr>
        </p:nvGraphicFramePr>
        <p:xfrm>
          <a:off x="229095" y="669053"/>
          <a:ext cx="10972958" cy="467360"/>
        </p:xfrm>
        <a:graphic>
          <a:graphicData uri="http://schemas.openxmlformats.org/drawingml/2006/table">
            <a:tbl>
              <a:tblPr/>
              <a:tblGrid>
                <a:gridCol w="10972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Em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hãy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nêu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cách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tính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giá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trị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thức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?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4583" marR="1145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894294"/>
              </p:ext>
            </p:extLst>
          </p:nvPr>
        </p:nvGraphicFramePr>
        <p:xfrm>
          <a:off x="217397" y="1575990"/>
          <a:ext cx="6566103" cy="979424"/>
        </p:xfrm>
        <a:graphic>
          <a:graphicData uri="http://schemas.openxmlformats.org/drawingml/2006/table">
            <a:tbl>
              <a:tblPr/>
              <a:tblGrid>
                <a:gridCol w="6566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7538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u="none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vi-VN" sz="2800" b="1" u="none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Muốn t</a:t>
                      </a:r>
                      <a:r>
                        <a:rPr lang="en-US" sz="2800" b="1" u="none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ính</a:t>
                      </a:r>
                      <a:r>
                        <a:rPr lang="vi-VN" sz="2800" b="1" u="none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vi-VN" sz="2800" b="1" u="none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giá trị của một </a:t>
                      </a:r>
                      <a:r>
                        <a:rPr lang="vi-VN" sz="2800" b="1" u="none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biểu </a:t>
                      </a:r>
                      <a:r>
                        <a:rPr lang="en-US" sz="2800" b="1" u="none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t</a:t>
                      </a:r>
                      <a:r>
                        <a:rPr lang="vi-VN" sz="2800" b="1" u="none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hức</a:t>
                      </a:r>
                      <a:r>
                        <a:rPr lang="en-US" sz="2800" b="1" u="none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,</a:t>
                      </a:r>
                      <a:r>
                        <a:rPr lang="en-US" sz="2800" b="1" u="none" baseline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 ta tính </a:t>
                      </a:r>
                      <a:r>
                        <a:rPr lang="en-US" sz="2800" b="1" u="none" baseline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kết</a:t>
                      </a:r>
                      <a:r>
                        <a:rPr lang="en-US" sz="2800" b="1" u="none" baseline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800" b="1" u="none" baseline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quả</a:t>
                      </a:r>
                      <a:r>
                        <a:rPr lang="en-US" sz="2800" b="1" u="none" baseline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800" b="1" u="none" baseline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của</a:t>
                      </a:r>
                      <a:r>
                        <a:rPr lang="en-US" sz="2800" b="1" u="none" baseline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800" b="1" u="none" baseline="0" dirty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2800" b="1" u="none" baseline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800" b="1" u="none" baseline="0" err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thức</a:t>
                      </a:r>
                      <a:r>
                        <a:rPr lang="en-US" sz="2800" b="1" u="none" baseline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</a:rPr>
                        <a:t> đó.</a:t>
                      </a:r>
                      <a:endParaRPr lang="en-US" sz="2400" b="1" u="none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14583" marR="1145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31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361" y="4495800"/>
            <a:ext cx="3426139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94" y="-186013"/>
            <a:ext cx="282178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828" y="1853451"/>
            <a:ext cx="10070804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6830" y="2716879"/>
            <a:ext cx="2242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9208" y="2305070"/>
            <a:ext cx="24664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22396" y="2743200"/>
            <a:ext cx="2466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470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" y="-2"/>
            <a:ext cx="12163358" cy="6858001"/>
          </a:xfrm>
        </p:spPr>
      </p:pic>
      <p:pic>
        <p:nvPicPr>
          <p:cNvPr id="6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9158" y="1690688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17872" y="1557339"/>
            <a:ext cx="6807201" cy="8762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3600" b="1" kern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zh-CN" sz="3600" b="1" kern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b="1" kern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8904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ẬN ĐỘNG ĐẾM SA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2252"/>
            <a:ext cx="12192000" cy="6858000"/>
          </a:xfrm>
        </p:spPr>
      </p:pic>
      <p:sp>
        <p:nvSpPr>
          <p:cNvPr id="3" name="Rectangle 2"/>
          <p:cNvSpPr/>
          <p:nvPr/>
        </p:nvSpPr>
        <p:spPr>
          <a:xfrm>
            <a:off x="363677" y="152538"/>
            <a:ext cx="10920549" cy="8762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3600" b="1" ker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 lớp đứng dậy múa hát bài: Đếm sao</a:t>
            </a:r>
            <a:endParaRPr lang="en-US" sz="3600" b="1" kern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0376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5055-BB18-158F-E595-EE01EC4A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0586-33F7-289B-869F-F74F47102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25CCA-B82C-32D4-90E4-3183F172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476"/>
          <a:stretch>
            <a:fillRect/>
          </a:stretch>
        </p:blipFill>
        <p:spPr>
          <a:xfrm>
            <a:off x="0" y="0"/>
            <a:ext cx="12290601" cy="6858000"/>
          </a:xfrm>
          <a:prstGeom prst="rect">
            <a:avLst/>
          </a:prstGeom>
        </p:spPr>
      </p:pic>
      <p:pic>
        <p:nvPicPr>
          <p:cNvPr id="5" name="ngdung">
            <a:extLst>
              <a:ext uri="{FF2B5EF4-FFF2-40B4-BE49-F238E27FC236}">
                <a16:creationId xmlns:a16="http://schemas.microsoft.com/office/drawing/2014/main" id="{737D781B-6C61-7686-D46E-6515CC656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27D238-AB64-1DF8-3A74-9362E11F6756}"/>
              </a:ext>
            </a:extLst>
          </p:cNvPr>
          <p:cNvSpPr txBox="1"/>
          <p:nvPr/>
        </p:nvSpPr>
        <p:spPr>
          <a:xfrm>
            <a:off x="511082" y="131729"/>
            <a:ext cx="1148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BudHand" pitchFamily="2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2390825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6BC2-7D9E-9655-673F-6948A5BA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D1CE6-F2B1-F706-ADF0-D5EAACF39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F53A1C-B1D5-D4E1-7A0E-FAB0427C4C09}"/>
              </a:ext>
            </a:extLst>
          </p:cNvPr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5" name="CẤM BUÔN BÁN, CẤM REUP">
              <a:extLst>
                <a:ext uri="{FF2B5EF4-FFF2-40B4-BE49-F238E27FC236}">
                  <a16:creationId xmlns:a16="http://schemas.microsoft.com/office/drawing/2014/main" id="{2F209761-B7AE-1889-608F-4E406BD366F6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771D029-60F6-C581-10F8-3D3DB2D59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53BFD9B-8188-44A6-C370-FEF1322C5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6" name="ĐC SHARE MIỄN PHÍ BỞI NK POWERSKILLS">
              <a:extLst>
                <a:ext uri="{FF2B5EF4-FFF2-40B4-BE49-F238E27FC236}">
                  <a16:creationId xmlns:a16="http://schemas.microsoft.com/office/drawing/2014/main" id="{A7206685-7FB9-B594-1F1B-DA76483C0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9" name="Vào http://fb.com/nkpowerskills tải game miễn phí">
            <a:extLst>
              <a:ext uri="{FF2B5EF4-FFF2-40B4-BE49-F238E27FC236}">
                <a16:creationId xmlns:a16="http://schemas.microsoft.com/office/drawing/2014/main" id="{12D45FC6-83F2-AFC2-5F8E-31D258672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ĐC SHARE MIỄN PHÍ BỞI NK POWERSKILLS" descr="Download Software Development Services - Covent Garden PNG Image ...">
            <a:extLst>
              <a:ext uri="{FF2B5EF4-FFF2-40B4-BE49-F238E27FC236}">
                <a16:creationId xmlns:a16="http://schemas.microsoft.com/office/drawing/2014/main" id="{CF34D973-3895-EDB4-3035-C5CCA21F8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ẤM BUÔN BÁN, CẤM REUP">
            <a:extLst>
              <a:ext uri="{FF2B5EF4-FFF2-40B4-BE49-F238E27FC236}">
                <a16:creationId xmlns:a16="http://schemas.microsoft.com/office/drawing/2014/main" id="{54CC04B6-DF22-7226-6D03-10E1F15D35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2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E82A2F49-8683-B877-D974-676C96E418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4C59-8429-A34B-66B5-7BF4F1ABB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30111-B8E5-D32C-597F-FA7C8300E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E9A045-1788-CCAC-106C-877888CCEFD4}"/>
              </a:ext>
            </a:extLst>
          </p:cNvPr>
          <p:cNvGrpSpPr/>
          <p:nvPr/>
        </p:nvGrpSpPr>
        <p:grpSpPr>
          <a:xfrm>
            <a:off x="0" y="32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C43E0E-7967-2632-9A4E-7A21734F5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47FA84-3364-DD98-65CC-A8FC956C4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04B5ECC7-A27E-CBD5-D4C4-6F79FEA33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AA135CCC-DE7B-C3FA-A9C5-E7AD22174F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BA8093-3052-63AC-AB43-4ACFEB594F08}"/>
              </a:ext>
            </a:extLst>
          </p:cNvPr>
          <p:cNvSpPr/>
          <p:nvPr/>
        </p:nvSpPr>
        <p:spPr>
          <a:xfrm>
            <a:off x="7093675" y="4418993"/>
            <a:ext cx="3190349" cy="7143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106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C66AD5-2EAB-A47A-A99A-52B9FD51E746}"/>
              </a:ext>
            </a:extLst>
          </p:cNvPr>
          <p:cNvSpPr/>
          <p:nvPr/>
        </p:nvSpPr>
        <p:spPr>
          <a:xfrm rot="21416724">
            <a:off x="523803" y="5755979"/>
            <a:ext cx="3154919" cy="67818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105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0B63B1-E853-3C7E-5490-7B248D859D9F}"/>
              </a:ext>
            </a:extLst>
          </p:cNvPr>
          <p:cNvSpPr/>
          <p:nvPr/>
        </p:nvSpPr>
        <p:spPr>
          <a:xfrm>
            <a:off x="7686676" y="5600701"/>
            <a:ext cx="2857500" cy="6000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120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C5E248-1F07-E319-B371-7379985E63EF}"/>
              </a:ext>
            </a:extLst>
          </p:cNvPr>
          <p:cNvSpPr/>
          <p:nvPr/>
        </p:nvSpPr>
        <p:spPr>
          <a:xfrm>
            <a:off x="719073" y="4472912"/>
            <a:ext cx="2995677" cy="58486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104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B293119-9F8B-CD18-A73C-D1EDE85AA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E7CAEF2-61E5-DCBD-B5A7-51B438667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EFC02C4-E9AA-C118-000A-CFA7830D7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14750" y="51333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0E03EC7-020A-6A69-F4D4-6E6F94A21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84024" y="404618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B724671-873C-54D9-8CDF-50794A84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D78657-9698-23AD-3508-0476820B1675}"/>
              </a:ext>
            </a:extLst>
          </p:cNvPr>
          <p:cNvSpPr txBox="1"/>
          <p:nvPr/>
        </p:nvSpPr>
        <p:spPr>
          <a:xfrm>
            <a:off x="272071" y="88714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318 : 3 = 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  <p:pic>
        <p:nvPicPr>
          <p:cNvPr id="19" name="CAUDI">
            <a:extLst>
              <a:ext uri="{FF2B5EF4-FFF2-40B4-BE49-F238E27FC236}">
                <a16:creationId xmlns:a16="http://schemas.microsoft.com/office/drawing/2014/main" id="{485DC589-C49C-4324-EFE8-72ACBC3FD1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20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C7009487-3071-6D5F-592C-361A49BC0C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1 3.33333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  <p:bldP spid="18" grpId="1"/>
      <p:bldP spid="1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71135E-2AC1-43A8-D95F-B8449B2ABCBA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EE3276-4300-99D8-4EAA-9EE38CB34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35253A-5485-C698-9710-B28B1F5AC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C0CE2BB6-3E93-E472-2602-C3DBA855F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B0F71421-E723-4A65-0325-44F3D032E0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38090-0E7C-EB84-DA4D-FC57A1CCB6BF}"/>
              </a:ext>
            </a:extLst>
          </p:cNvPr>
          <p:cNvSpPr/>
          <p:nvPr/>
        </p:nvSpPr>
        <p:spPr>
          <a:xfrm>
            <a:off x="719074" y="4182130"/>
            <a:ext cx="3733274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30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12EDB-5D80-610D-100F-B9A6F3498716}"/>
              </a:ext>
            </a:extLst>
          </p:cNvPr>
          <p:cNvSpPr/>
          <p:nvPr/>
        </p:nvSpPr>
        <p:spPr>
          <a:xfrm>
            <a:off x="7129341" y="4416332"/>
            <a:ext cx="3402081" cy="7501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34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76AC1C-9DC8-A5C1-7185-92EF6F09D6DF}"/>
              </a:ext>
            </a:extLst>
          </p:cNvPr>
          <p:cNvSpPr/>
          <p:nvPr/>
        </p:nvSpPr>
        <p:spPr>
          <a:xfrm>
            <a:off x="7486650" y="5507743"/>
            <a:ext cx="3733274" cy="77875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38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C0814A-A1C6-944D-19D6-B977E6B3E985}"/>
              </a:ext>
            </a:extLst>
          </p:cNvPr>
          <p:cNvSpPr/>
          <p:nvPr/>
        </p:nvSpPr>
        <p:spPr>
          <a:xfrm>
            <a:off x="719074" y="5294545"/>
            <a:ext cx="3424302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32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0B295AD-1F3F-DA62-6BEA-E3D6CCE20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45104" y="409875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57EC698-5F07-B6F0-968E-F15BCCDA5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1BCDE43-823D-11D4-3B7E-2A447FDC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906248" y="49412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DB2DA7-3B1A-D300-3E76-82A1EF549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126545" y="377631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B4C5800-C0F8-7A90-4E95-4D273079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0297" y="106331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13B7DA-2418-C506-C1B9-8BE7C7DDC0B4}"/>
              </a:ext>
            </a:extLst>
          </p:cNvPr>
          <p:cNvSpPr txBox="1"/>
          <p:nvPr/>
        </p:nvSpPr>
        <p:spPr>
          <a:xfrm>
            <a:off x="802878" y="632930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210 : 7 =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  <p:pic>
        <p:nvPicPr>
          <p:cNvPr id="19" name="Picture 12" descr="Káº¿t quáº£ hÃ¬nh áº£nh cho win text gif">
            <a:extLst>
              <a:ext uri="{FF2B5EF4-FFF2-40B4-BE49-F238E27FC236}">
                <a16:creationId xmlns:a16="http://schemas.microsoft.com/office/drawing/2014/main" id="{14E19DAC-0984-0123-7668-2059065419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587" y="104629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94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B4C0AC-D121-4334-9E2A-2B05A2ED203E}"/>
              </a:ext>
            </a:extLst>
          </p:cNvPr>
          <p:cNvSpPr txBox="1"/>
          <p:nvPr/>
        </p:nvSpPr>
        <p:spPr>
          <a:xfrm>
            <a:off x="2213113" y="972235"/>
            <a:ext cx="86404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 Năm,ngày 15 tháng 12năm 2022</a:t>
            </a:r>
          </a:p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1203345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B4C0AC-D121-4334-9E2A-2B05A2ED203E}"/>
              </a:ext>
            </a:extLst>
          </p:cNvPr>
          <p:cNvSpPr txBox="1"/>
          <p:nvPr/>
        </p:nvSpPr>
        <p:spPr>
          <a:xfrm>
            <a:off x="2213113" y="972235"/>
            <a:ext cx="86404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 Năm,ngày 15 tháng 12năm 2022</a:t>
            </a:r>
          </a:p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8FB4F2-0959-7DE5-68D9-D38C668B8383}"/>
              </a:ext>
            </a:extLst>
          </p:cNvPr>
          <p:cNvSpPr/>
          <p:nvPr/>
        </p:nvSpPr>
        <p:spPr>
          <a:xfrm>
            <a:off x="3375204" y="2172564"/>
            <a:ext cx="7753277" cy="14989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  <a:latin typeface="Nunito Black" pitchFamily="2" charset="0"/>
              </a:rPr>
              <a:t>BIỂU THỨC SỐ</a:t>
            </a:r>
          </a:p>
          <a:p>
            <a:pPr algn="ctr"/>
            <a:r>
              <a:rPr lang="en-US" sz="3600">
                <a:solidFill>
                  <a:srgbClr val="C00000"/>
                </a:solidFill>
                <a:latin typeface="Nunito Black" pitchFamily="2" charset="0"/>
              </a:rPr>
              <a:t>TÍNH GIÁ TRỊ BIỂU THỨC SỐ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927B86-5E04-6B16-B05C-28465D6FE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79" b="96364" l="4858" r="92713">
                        <a14:foregroundMark x1="76923" y1="12727" x2="89879" y2="43636"/>
                        <a14:foregroundMark x1="93522" y1="17576" x2="91093" y2="30909"/>
                        <a14:foregroundMark x1="65182" y1="10909" x2="79757" y2="7879"/>
                        <a14:foregroundMark x1="6478" y1="24848" x2="6478" y2="87273"/>
                        <a14:foregroundMark x1="8907" y1="79394" x2="6073" y2="91515"/>
                        <a14:foregroundMark x1="4858" y1="96364" x2="4858" y2="96364"/>
                        <a14:foregroundMark x1="33603" y1="49091" x2="77328" y2="40606"/>
                        <a14:foregroundMark x1="42510" y1="58788" x2="82186" y2="50303"/>
                        <a14:foregroundMark x1="82186" y1="50303" x2="82591" y2="50303"/>
                        <a14:backgroundMark x1="74494" y1="90909" x2="76923" y2="9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5259" y="2030519"/>
            <a:ext cx="2353003" cy="15718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420405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435</Words>
  <Application>Microsoft Office PowerPoint</Application>
  <PresentationFormat>Widescreen</PresentationFormat>
  <Paragraphs>82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Calibri Light</vt:lpstr>
      <vt:lpstr>A Charming Font Superexpanded</vt:lpstr>
      <vt:lpstr>Segoe UI Black</vt:lpstr>
      <vt:lpstr>BudHand</vt:lpstr>
      <vt:lpstr>A Charming Font Expanded</vt:lpstr>
      <vt:lpstr>Times New Roman</vt:lpstr>
      <vt:lpstr>Calibri</vt:lpstr>
      <vt:lpstr>Nunito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Administrator</cp:lastModifiedBy>
  <cp:revision>45</cp:revision>
  <cp:lastPrinted>2022-12-14T12:56:28Z</cp:lastPrinted>
  <dcterms:created xsi:type="dcterms:W3CDTF">2022-06-15T15:08:53Z</dcterms:created>
  <dcterms:modified xsi:type="dcterms:W3CDTF">2023-12-10T03:13:35Z</dcterms:modified>
</cp:coreProperties>
</file>