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5.xml" ContentType="application/vnd.openxmlformats-officedocument.them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2" r:id="rId1"/>
    <p:sldMasterId id="2147483674" r:id="rId2"/>
    <p:sldMasterId id="2147483680" r:id="rId3"/>
    <p:sldMasterId id="2147483692" r:id="rId4"/>
    <p:sldMasterId id="2147483704" r:id="rId5"/>
  </p:sldMasterIdLst>
  <p:notesMasterIdLst>
    <p:notesMasterId r:id="rId33"/>
  </p:notesMasterIdLst>
  <p:sldIdLst>
    <p:sldId id="256" r:id="rId6"/>
    <p:sldId id="258" r:id="rId7"/>
    <p:sldId id="259" r:id="rId8"/>
    <p:sldId id="260" r:id="rId9"/>
    <p:sldId id="304" r:id="rId10"/>
    <p:sldId id="257" r:id="rId11"/>
    <p:sldId id="2007577467" r:id="rId12"/>
    <p:sldId id="262" r:id="rId13"/>
    <p:sldId id="263" r:id="rId14"/>
    <p:sldId id="2007577468" r:id="rId15"/>
    <p:sldId id="2007577469" r:id="rId16"/>
    <p:sldId id="2007577470" r:id="rId17"/>
    <p:sldId id="308" r:id="rId18"/>
    <p:sldId id="268" r:id="rId19"/>
    <p:sldId id="2007577476" r:id="rId20"/>
    <p:sldId id="501" r:id="rId21"/>
    <p:sldId id="302" r:id="rId22"/>
    <p:sldId id="280" r:id="rId23"/>
    <p:sldId id="371" r:id="rId24"/>
    <p:sldId id="269" r:id="rId25"/>
    <p:sldId id="270" r:id="rId26"/>
    <p:sldId id="471" r:id="rId27"/>
    <p:sldId id="496" r:id="rId28"/>
    <p:sldId id="499" r:id="rId29"/>
    <p:sldId id="2007577477" r:id="rId30"/>
    <p:sldId id="500" r:id="rId31"/>
    <p:sldId id="297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50" d="100"/>
          <a:sy n="50" d="100"/>
        </p:scale>
        <p:origin x="1284" y="-9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705651-B69B-4198-B4B9-8839BD923A7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AE4CAC-98AA-4786-9078-A277299B3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33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AE4CAC-98AA-4786-9078-A277299B389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833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1960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AE39EF-C0E5-4896-B9D3-7E7938E4611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0129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8593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BấM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vào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dirty="0" err="1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a,b,c,d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91418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8437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9F5F967-9870-46FA-BB99-03FAFD6C306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3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49D3E0-124D-4DFF-AE99-4EA4CC201DB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953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935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502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16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3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731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51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840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66E991-4FB0-4A7C-B057-5CB7A0E76B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4634CA6-ACF5-4A46-84AB-EB3839276D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4CA4727-D19C-432C-8B7D-E035EFA559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3EC16A-DBB6-4CF8-A73C-13D47AF64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8CE7BD2-39C5-4D39-96A7-89649E4FD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0552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00C4B2-D87D-48D8-BF5D-E688CC38F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29EA05A-6886-4D2C-A551-32A39162E5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F31F2B-99B2-4573-B712-D712C5C91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5CB9BA1-BE4F-4B3B-8C90-492440F3D5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AE83A62-232E-4DF5-86BC-2B94F4C5D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507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2873E9-F35F-4AE7-8B46-4B8915DCA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9A94F2-63DD-4B79-96C7-11571A1914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1B7830-0581-4E1C-848E-E7167D4BF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A1FB43-C6D4-4D62-9DBC-D3BA32B8A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CBE3D-5554-441F-9FB4-EE708A73E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853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791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DC5B6A2-917F-49E0-981F-C7DBE5D33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C9B62A8-103C-4E3C-81EA-3C71E6EB38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DF2C74-01E0-4B29-B518-85D967A96D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E6CB9B-9FA6-4B13-A3CB-B2A405CE8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3D9EB5-26A9-47B1-AB68-407ADB868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5B463BE-FF63-4815-9568-2946E0952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032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789A18A-D575-4843-8DAB-3B4E92AFF3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4690675-08FC-42E0-9611-D0892F7B38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DC4E955-8954-4FAE-B549-5AAC272AF4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A281C32-2DB0-4F38-8F3A-E5F4D9A724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F38422C-3470-40A8-A04E-EFE2DE2C00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98DB03E-2559-4868-A397-3EE21D6F6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A9F9DFE-F36D-4052-88B8-06AA10CCF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59A11ED4-78CB-463E-A985-D0A932516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3058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F93A4B-87E4-4DF1-A90B-54E069895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8EE1771-4ADE-4873-A7F6-CB68806CD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C3861CA-5F35-4A75-AD59-A5691E2F8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F81C113-F98F-4F70-8BF3-7670B05F8F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58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1DDB9B0-1D13-4600-A04C-9AB313D0D8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4D3E29-EB4E-4ABA-83D3-0E9A725C4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DFED238-4878-40E3-AFD0-272516401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154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FE7992B-B679-4767-BDCF-FBA1FB08E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DB3AA0-289E-45EF-86B0-C835DEAD2C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65FE0D-9BFF-4C5C-AB56-48229D42A2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1B58790-8458-4121-BFF2-C7D46E4760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378FA11-D0A4-4D16-8928-F6ADEA7BE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E696502-57D1-4725-9581-E92D675AB3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181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CF2A23-A6F2-4AD7-AE66-3DE891093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D4701CC-736C-497A-8660-6A9A073C4E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62C2654-CB9D-4F79-8E67-F0104547E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43B96-AD2A-40E1-9E3A-43A3F4081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D657725-EA30-4C23-AAFA-7E77F7D5A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32DF74D-07B0-4227-BE4D-C1B1E78515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14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AE0897-99EA-48D5-AC7F-F31A12A3C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D0BCCD-2109-4707-81AD-1FA7AAAE94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45BF41F-7B73-4AF5-847B-30CECBBC4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85F0C28-8E9F-40AD-A7D1-A94E8F2EFE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D2696C-5E61-49AF-980C-09A54AB33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2944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FFB8111-E541-409E-8BE6-90CECE2A7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EF25715-B464-47FB-8459-E7D59828FB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5BD1219-F89C-4766-BA14-18AA389C4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C04474-EB96-437F-8E7D-F99AC178DD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A6E0AAD-5616-4EF1-B97D-5CC311918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71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708D-E55C-4A96-8D28-99BD113E0F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860B5B-D8E3-50D7-A322-C102D632A8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596730-2B2C-3502-5EFB-475177FD2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155C23-B614-7251-7FB4-B31FB47A1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A22D0-FF13-67CB-7CFB-57675BB0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2482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DC6C10-02C3-AFA9-E47D-6E24F5EC8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457201-DD0C-8232-B9A9-90470B3568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3E9D71-6325-7EEA-469D-4D08A60CB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8632A5-A301-7310-A808-488D3006A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4C547C-FBC0-AC54-50CB-55CC77BD3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34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91928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3158E7-96E4-16BD-4421-2CF2851F2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FA46C7-4AEF-D29D-E435-EC498384D8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4665B-5A56-4C4F-0C4C-98ABD6CE8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CCE53-B40F-05E8-2B54-150330FB4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37FF9D-6185-C3D3-AFAB-0B5EE7E1C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021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04F7E-D605-AD06-90AB-7E651E7BD6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345C2E-1DBD-303B-FDD8-D8770448FD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8D32B-FEA2-6E5E-81F3-0D28F66E95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42DF83-F76D-BF4A-2836-7AFD02E24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3B8669-FA29-9B25-6C92-592673743C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EFD3BF-9995-ACB1-32E2-A4440F09A9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29340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0A128-C439-934A-013E-562E90903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BF5CFB-73B1-86DA-93AA-A95847E439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FE9B37-6DAD-FE62-2064-6A5650CF14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7C6B3D-D5CA-C209-B599-19CB8BCCEA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FE9AEA-C5D8-ADD7-478A-C03C074FF6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292777-2291-25ED-EA05-EF367479F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F5D5A9-EA56-B069-EF9F-757EE6661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C003559-6CDD-5DC8-9D60-D4206EFBB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83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6E9C64-1132-A501-D653-BB3485A4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5D6DDF-B05F-13F1-8CA2-3DDA2525C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2C77FC-C4A0-2B1F-4C82-A08DD1EA84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DBB43C-7625-617B-EE35-1279F266F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21716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29EFFA0-1429-00D4-7912-F6352509B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4845C48-83F0-BDC6-EC48-F6F77DA5CA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4258933-F93D-3617-EE26-8925D6798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9304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A39C2-ECF4-C2C0-BF85-FA8F74A3D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D732B-9045-B334-4FF5-9B39FB42DC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EEBB05-3FD7-547D-D4CF-A54D652F748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23A57E-2680-376F-E459-790448A7F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EDD0B4-44E0-CBB3-F15C-60AB86E7E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A71781-3642-70F2-7690-CF4A6D90F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1332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4F747-0759-4351-7601-4CC9D9B703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259AB6-3BD4-E0FE-3959-5E4A9424CEE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D81F5-2990-3991-ECD3-F5CED63415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204DA3-350A-3EFE-67BA-7D323281C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19417D-8EDE-6896-4350-E6BBA5733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A62147-3380-CA2C-E408-68C98A09F8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6955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DC9651-D894-7DE1-1A53-0ADE9C1A56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7F04191-A981-43D1-1368-0C8DDA86F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118757-A697-612C-8441-5DF69910A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90EDD3-F757-5446-AB4F-B6E0DCDF2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492661-08F5-5C80-02DB-164D00391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604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D3C10-7663-7018-7F3D-C3152436F5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CA8157-68F8-925C-91C9-F1D9C99FD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FFC48-797F-70EE-0599-377AD9401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021B83-04BB-15D0-7F95-F39797EEF1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0669D-4324-E85C-E531-E439FECCA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3580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552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0011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165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99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55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5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807279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9127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960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792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341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C492BA4-FC2E-445A-8B82-22519FEA6964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D9F750F-C846-4E93-BFBB-876DF330E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052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11" Type="http://schemas.openxmlformats.org/officeDocument/2006/relationships/image" Target="../media/image3.jpe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5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ags" Target="../tags/tag4.xml"/><Relationship Id="rId3" Type="http://schemas.openxmlformats.org/officeDocument/2006/relationships/slideLayout" Target="../slideLayouts/slideLayout41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43.xml"/><Relationship Id="rId10" Type="http://schemas.openxmlformats.org/officeDocument/2006/relationships/tags" Target="../tags/tag6.xml"/><Relationship Id="rId4" Type="http://schemas.openxmlformats.org/officeDocument/2006/relationships/slideLayout" Target="../slideLayouts/slideLayout42.xml"/><Relationship Id="rId9" Type="http://schemas.openxmlformats.org/officeDocument/2006/relationships/tags" Target="../tags/tag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84ABC2-B0EE-45AE-974F-F2D4FA670C9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90650" y="361950"/>
            <a:ext cx="1066502" cy="106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16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5B47D357-8B20-45C5-B309-3D6B5146D0E3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D3B2A1F-3390-4050-A76D-51B095CA99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3757489" y="-25393650"/>
            <a:ext cx="1341561" cy="12526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344AC98-43E1-407A-89F2-03D797AA4A5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12" t="11689" r="12131" b="19818"/>
          <a:stretch/>
        </p:blipFill>
        <p:spPr>
          <a:xfrm>
            <a:off x="53120677" y="3521010"/>
            <a:ext cx="1341561" cy="1252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4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3D32453-8574-4DF3-B006-C82324493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0BE3DD8-1913-40D7-AE4F-F24A70FEFF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04D89B-F083-41A0-A43E-EFF85FDD56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F0440E-6E44-4F7C-A89A-ACA9AD20325B}" type="datetimeFigureOut">
              <a:rPr lang="zh-CN" altLang="en-US" smtClean="0"/>
              <a:t>2023/12/6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4B44324-2F42-4B3F-8FA2-CE2AD8168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E98FD9-5C41-4559-B930-BF1B9CCA0F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99A9F7-509E-44FE-990E-4BDABC366CA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54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812F3-E0EC-5C6A-7AE6-A5EEE8617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C89B78-4D04-0EEE-C588-F0B5ECA6D5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223FF-EEF2-171C-0BC7-1E533ED41F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996D46-A51C-4330-ADBC-85D5E8651091}" type="datetimeFigureOut">
              <a:rPr lang="en-US" smtClean="0"/>
              <a:t>12/6/2023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F27F39-257A-36A1-DDFC-3A98DC1BE2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C18EF2-26C4-780B-05E3-709EF40BEB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09582-6441-4775-A587-DDD03D2EC1CC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Shape&#10;&#10;Description automatically generated with medium confidence">
            <a:extLst>
              <a:ext uri="{FF2B5EF4-FFF2-40B4-BE49-F238E27FC236}">
                <a16:creationId xmlns:a16="http://schemas.microsoft.com/office/drawing/2014/main" id="{3658EAA0-0701-4631-B727-7C73399632F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1539" y="278296"/>
            <a:ext cx="1092178" cy="10921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028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l="-10000" t="-1000" r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8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10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873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48.sv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5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5.wav"/><Relationship Id="rId7" Type="http://schemas.openxmlformats.org/officeDocument/2006/relationships/image" Target="../media/image5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jpeg"/><Relationship Id="rId5" Type="http://schemas.openxmlformats.org/officeDocument/2006/relationships/image" Target="../media/image53.png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audio" Target="../media/audio6.wav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audio" Target="../media/audio5.wav"/><Relationship Id="rId9" Type="http://schemas.openxmlformats.org/officeDocument/2006/relationships/image" Target="../media/image5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audio" Target="../media/audio6.wav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6.jpeg"/><Relationship Id="rId5" Type="http://schemas.openxmlformats.org/officeDocument/2006/relationships/image" Target="../media/image53.png"/><Relationship Id="rId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1.png"/><Relationship Id="rId4" Type="http://schemas.openxmlformats.org/officeDocument/2006/relationships/image" Target="../media/image50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4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gif"/><Relationship Id="rId10" Type="http://schemas.openxmlformats.org/officeDocument/2006/relationships/image" Target="../media/image29.jpeg"/><Relationship Id="rId4" Type="http://schemas.openxmlformats.org/officeDocument/2006/relationships/image" Target="../media/image31.jpeg"/><Relationship Id="rId9" Type="http://schemas.openxmlformats.org/officeDocument/2006/relationships/image" Target="../media/image2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11" Type="http://schemas.openxmlformats.org/officeDocument/2006/relationships/image" Target="../media/image29.jpeg"/><Relationship Id="rId5" Type="http://schemas.openxmlformats.org/officeDocument/2006/relationships/image" Target="../media/image33.gif"/><Relationship Id="rId10" Type="http://schemas.openxmlformats.org/officeDocument/2006/relationships/image" Target="../media/image28.jpeg"/><Relationship Id="rId4" Type="http://schemas.openxmlformats.org/officeDocument/2006/relationships/image" Target="../media/image31.jpeg"/><Relationship Id="rId9" Type="http://schemas.openxmlformats.org/officeDocument/2006/relationships/image" Target="../media/image3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27.png"/><Relationship Id="rId12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28.jpeg"/><Relationship Id="rId5" Type="http://schemas.openxmlformats.org/officeDocument/2006/relationships/image" Target="../media/image25.gif"/><Relationship Id="rId10" Type="http://schemas.openxmlformats.org/officeDocument/2006/relationships/image" Target="../media/image33.gif"/><Relationship Id="rId4" Type="http://schemas.openxmlformats.org/officeDocument/2006/relationships/image" Target="../media/image31.jpeg"/><Relationship Id="rId9" Type="http://schemas.openxmlformats.org/officeDocument/2006/relationships/image" Target="../media/image34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7.png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B67103C-04E4-451D-B5AB-EA23DD2C90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5C5E80F-37F9-4F18-A0CE-2F00471762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6244">
            <a:off x="6926282" y="950188"/>
            <a:ext cx="2887648" cy="39769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3FBED9A-AF81-4A53-AD7F-9AF1878302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85550">
            <a:off x="2826457" y="992192"/>
            <a:ext cx="2306270" cy="405945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26064C8-BE8A-44AE-B910-83F3D0239A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577" y="917144"/>
            <a:ext cx="2739848" cy="34171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B6040DC9-EF93-4795-B12B-BA0BA3B81137}"/>
              </a:ext>
            </a:extLst>
          </p:cNvPr>
          <p:cNvGrpSpPr/>
          <p:nvPr/>
        </p:nvGrpSpPr>
        <p:grpSpPr>
          <a:xfrm>
            <a:off x="1350699" y="2804426"/>
            <a:ext cx="9490602" cy="4086552"/>
            <a:chOff x="1350699" y="2804426"/>
            <a:chExt cx="9490602" cy="4086552"/>
          </a:xfrm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856B35E0-106E-4BBD-894E-E0C0A7CF3994}"/>
                </a:ext>
              </a:extLst>
            </p:cNvPr>
            <p:cNvGrpSpPr/>
            <p:nvPr/>
          </p:nvGrpSpPr>
          <p:grpSpPr>
            <a:xfrm>
              <a:off x="1350699" y="2804426"/>
              <a:ext cx="9490602" cy="4086552"/>
              <a:chOff x="2458645" y="3220808"/>
              <a:chExt cx="7279698" cy="3386033"/>
            </a:xfrm>
          </p:grpSpPr>
          <p:grpSp>
            <p:nvGrpSpPr>
              <p:cNvPr id="22" name="Graphic 2">
                <a:extLst>
                  <a:ext uri="{FF2B5EF4-FFF2-40B4-BE49-F238E27FC236}">
                    <a16:creationId xmlns:a16="http://schemas.microsoft.com/office/drawing/2014/main" id="{0979D26B-4193-4408-B247-021D7416A369}"/>
                  </a:ext>
                </a:extLst>
              </p:cNvPr>
              <p:cNvGrpSpPr/>
              <p:nvPr/>
            </p:nvGrpSpPr>
            <p:grpSpPr>
              <a:xfrm>
                <a:off x="2458645" y="3220808"/>
                <a:ext cx="7279698" cy="3386033"/>
                <a:chOff x="2458645" y="3220808"/>
                <a:chExt cx="7279698" cy="3386033"/>
              </a:xfrm>
            </p:grpSpPr>
            <p:sp>
              <p:nvSpPr>
                <p:cNvPr id="28" name="Freeform: Shape 27">
                  <a:extLst>
                    <a:ext uri="{FF2B5EF4-FFF2-40B4-BE49-F238E27FC236}">
                      <a16:creationId xmlns:a16="http://schemas.microsoft.com/office/drawing/2014/main" id="{DFDC3028-FF46-433B-8116-4CB5B998F972}"/>
                    </a:ext>
                  </a:extLst>
                </p:cNvPr>
                <p:cNvSpPr/>
                <p:nvPr/>
              </p:nvSpPr>
              <p:spPr>
                <a:xfrm>
                  <a:off x="2488562" y="3243778"/>
                  <a:ext cx="7220170" cy="3339309"/>
                </a:xfrm>
                <a:custGeom>
                  <a:avLst/>
                  <a:gdLst>
                    <a:gd name="connsiteX0" fmla="*/ 3672100 w 7220170"/>
                    <a:gd name="connsiteY0" fmla="*/ 279 h 3339309"/>
                    <a:gd name="connsiteX1" fmla="*/ 3555596 w 7220170"/>
                    <a:gd name="connsiteY1" fmla="*/ 0 h 3339309"/>
                    <a:gd name="connsiteX2" fmla="*/ 2013175 w 7220170"/>
                    <a:gd name="connsiteY2" fmla="*/ 257813 h 3339309"/>
                    <a:gd name="connsiteX3" fmla="*/ 0 w 7220170"/>
                    <a:gd name="connsiteY3" fmla="*/ 1528763 h 3339309"/>
                    <a:gd name="connsiteX4" fmla="*/ 1363764 w 7220170"/>
                    <a:gd name="connsiteY4" fmla="*/ 3334015 h 3339309"/>
                    <a:gd name="connsiteX5" fmla="*/ 3534971 w 7220170"/>
                    <a:gd name="connsiteY5" fmla="*/ 3022130 h 3339309"/>
                    <a:gd name="connsiteX6" fmla="*/ 3681297 w 7220170"/>
                    <a:gd name="connsiteY6" fmla="*/ 3022409 h 3339309"/>
                    <a:gd name="connsiteX7" fmla="*/ 5850554 w 7220170"/>
                    <a:gd name="connsiteY7" fmla="*/ 3339310 h 3339309"/>
                    <a:gd name="connsiteX8" fmla="*/ 7220170 w 7220170"/>
                    <a:gd name="connsiteY8" fmla="*/ 1537961 h 3339309"/>
                    <a:gd name="connsiteX9" fmla="*/ 5213406 w 7220170"/>
                    <a:gd name="connsiteY9" fmla="*/ 261994 h 3339309"/>
                    <a:gd name="connsiteX10" fmla="*/ 3672100 w 7220170"/>
                    <a:gd name="connsiteY10" fmla="*/ 279 h 33393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220170" h="3339309">
                      <a:moveTo>
                        <a:pt x="3672100" y="279"/>
                      </a:moveTo>
                      <a:cubicBezTo>
                        <a:pt x="3633358" y="0"/>
                        <a:pt x="3594338" y="0"/>
                        <a:pt x="3555596" y="0"/>
                      </a:cubicBezTo>
                      <a:cubicBezTo>
                        <a:pt x="3563400" y="6689"/>
                        <a:pt x="2825357" y="6689"/>
                        <a:pt x="2013175" y="257813"/>
                      </a:cubicBezTo>
                      <a:cubicBezTo>
                        <a:pt x="1199878" y="490542"/>
                        <a:pt x="312721" y="973838"/>
                        <a:pt x="0" y="1528763"/>
                      </a:cubicBezTo>
                      <a:cubicBezTo>
                        <a:pt x="505593" y="2102363"/>
                        <a:pt x="960738" y="2706343"/>
                        <a:pt x="1363764" y="3334015"/>
                      </a:cubicBezTo>
                      <a:cubicBezTo>
                        <a:pt x="2073656" y="3131666"/>
                        <a:pt x="2804174" y="3027704"/>
                        <a:pt x="3534971" y="3022130"/>
                      </a:cubicBezTo>
                      <a:cubicBezTo>
                        <a:pt x="3583746" y="3021851"/>
                        <a:pt x="3632522" y="3021851"/>
                        <a:pt x="3681297" y="3022409"/>
                      </a:cubicBezTo>
                      <a:cubicBezTo>
                        <a:pt x="4412094" y="3029934"/>
                        <a:pt x="5141776" y="3135568"/>
                        <a:pt x="5850554" y="3339310"/>
                      </a:cubicBezTo>
                      <a:cubicBezTo>
                        <a:pt x="6254694" y="2712475"/>
                        <a:pt x="6712069" y="2109889"/>
                        <a:pt x="7220170" y="1537961"/>
                      </a:cubicBezTo>
                      <a:cubicBezTo>
                        <a:pt x="6910237" y="982757"/>
                        <a:pt x="6025310" y="497231"/>
                        <a:pt x="5213406" y="261994"/>
                      </a:cubicBezTo>
                      <a:cubicBezTo>
                        <a:pt x="4402339" y="9476"/>
                        <a:pt x="3664017" y="6968"/>
                        <a:pt x="3672100" y="279"/>
                      </a:cubicBezTo>
                      <a:close/>
                    </a:path>
                  </a:pathLst>
                </a:custGeom>
                <a:solidFill>
                  <a:srgbClr val="ED1C2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9" name="Freeform: Shape 28">
                  <a:extLst>
                    <a:ext uri="{FF2B5EF4-FFF2-40B4-BE49-F238E27FC236}">
                      <a16:creationId xmlns:a16="http://schemas.microsoft.com/office/drawing/2014/main" id="{318DE866-CDDC-466B-B496-C0BFA986B936}"/>
                    </a:ext>
                  </a:extLst>
                </p:cNvPr>
                <p:cNvSpPr/>
                <p:nvPr/>
              </p:nvSpPr>
              <p:spPr>
                <a:xfrm>
                  <a:off x="3977748" y="4720700"/>
                  <a:ext cx="178657" cy="101453"/>
                </a:xfrm>
                <a:custGeom>
                  <a:avLst/>
                  <a:gdLst>
                    <a:gd name="connsiteX0" fmla="*/ 153294 w 178657"/>
                    <a:gd name="connsiteY0" fmla="*/ 20904 h 101453"/>
                    <a:gd name="connsiteX1" fmla="*/ 170296 w 178657"/>
                    <a:gd name="connsiteY1" fmla="*/ 7246 h 101453"/>
                    <a:gd name="connsiteX2" fmla="*/ 178658 w 178657"/>
                    <a:gd name="connsiteY2" fmla="*/ 0 h 101453"/>
                    <a:gd name="connsiteX3" fmla="*/ 168066 w 178657"/>
                    <a:gd name="connsiteY3" fmla="*/ 6689 h 101453"/>
                    <a:gd name="connsiteX4" fmla="*/ 59367 w 178657"/>
                    <a:gd name="connsiteY4" fmla="*/ 66892 h 101453"/>
                    <a:gd name="connsiteX5" fmla="*/ 0 w 178657"/>
                    <a:gd name="connsiteY5" fmla="*/ 101453 h 101453"/>
                    <a:gd name="connsiteX6" fmla="*/ 111208 w 178657"/>
                    <a:gd name="connsiteY6" fmla="*/ 49612 h 101453"/>
                    <a:gd name="connsiteX7" fmla="*/ 153294 w 178657"/>
                    <a:gd name="connsiteY7" fmla="*/ 20904 h 10145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57" h="101453">
                      <a:moveTo>
                        <a:pt x="153294" y="20904"/>
                      </a:moveTo>
                      <a:cubicBezTo>
                        <a:pt x="159148" y="16444"/>
                        <a:pt x="164722" y="11985"/>
                        <a:pt x="170296" y="7246"/>
                      </a:cubicBezTo>
                      <a:cubicBezTo>
                        <a:pt x="173083" y="5017"/>
                        <a:pt x="175871" y="2508"/>
                        <a:pt x="178658" y="0"/>
                      </a:cubicBezTo>
                      <a:cubicBezTo>
                        <a:pt x="175592" y="2787"/>
                        <a:pt x="171968" y="4460"/>
                        <a:pt x="168066" y="6689"/>
                      </a:cubicBezTo>
                      <a:cubicBezTo>
                        <a:pt x="131555" y="26199"/>
                        <a:pt x="95321" y="46267"/>
                        <a:pt x="59367" y="66892"/>
                      </a:cubicBezTo>
                      <a:cubicBezTo>
                        <a:pt x="39578" y="78319"/>
                        <a:pt x="19789" y="90026"/>
                        <a:pt x="0" y="101453"/>
                      </a:cubicBezTo>
                      <a:cubicBezTo>
                        <a:pt x="38463" y="87517"/>
                        <a:pt x="76090" y="71073"/>
                        <a:pt x="111208" y="49612"/>
                      </a:cubicBezTo>
                      <a:cubicBezTo>
                        <a:pt x="125701" y="40693"/>
                        <a:pt x="139916" y="31216"/>
                        <a:pt x="153294" y="20904"/>
                      </a:cubicBezTo>
                      <a:close/>
                    </a:path>
                  </a:pathLst>
                </a:custGeom>
                <a:solidFill>
                  <a:srgbClr val="B36B4A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30" name="Freeform: Shape 29">
                  <a:extLst>
                    <a:ext uri="{FF2B5EF4-FFF2-40B4-BE49-F238E27FC236}">
                      <a16:creationId xmlns:a16="http://schemas.microsoft.com/office/drawing/2014/main" id="{743F75DF-FFB2-4844-9CC1-B2538B1135DE}"/>
                    </a:ext>
                  </a:extLst>
                </p:cNvPr>
                <p:cNvSpPr/>
                <p:nvPr/>
              </p:nvSpPr>
              <p:spPr>
                <a:xfrm>
                  <a:off x="2458645" y="3220808"/>
                  <a:ext cx="7279698" cy="3386033"/>
                </a:xfrm>
                <a:custGeom>
                  <a:avLst/>
                  <a:gdLst>
                    <a:gd name="connsiteX0" fmla="*/ 5873782 w 7279698"/>
                    <a:gd name="connsiteY0" fmla="*/ 3385135 h 3386033"/>
                    <a:gd name="connsiteX1" fmla="*/ 1399812 w 7279698"/>
                    <a:gd name="connsiteY1" fmla="*/ 3379839 h 3386033"/>
                    <a:gd name="connsiteX2" fmla="*/ 1372777 w 7279698"/>
                    <a:gd name="connsiteY2" fmla="*/ 3370085 h 3386033"/>
                    <a:gd name="connsiteX3" fmla="*/ 4554 w 7279698"/>
                    <a:gd name="connsiteY3" fmla="*/ 1568457 h 3386033"/>
                    <a:gd name="connsiteX4" fmla="*/ 3439 w 7279698"/>
                    <a:gd name="connsiteY4" fmla="*/ 1544766 h 3386033"/>
                    <a:gd name="connsiteX5" fmla="*/ 2033615 w 7279698"/>
                    <a:gd name="connsiteY5" fmla="*/ 257929 h 3386033"/>
                    <a:gd name="connsiteX6" fmla="*/ 3584119 w 7279698"/>
                    <a:gd name="connsiteY6" fmla="*/ 115 h 3386033"/>
                    <a:gd name="connsiteX7" fmla="*/ 3702296 w 7279698"/>
                    <a:gd name="connsiteY7" fmla="*/ 394 h 3386033"/>
                    <a:gd name="connsiteX8" fmla="*/ 5252800 w 7279698"/>
                    <a:gd name="connsiteY8" fmla="*/ 262667 h 3386033"/>
                    <a:gd name="connsiteX9" fmla="*/ 7276287 w 7279698"/>
                    <a:gd name="connsiteY9" fmla="*/ 1554521 h 3386033"/>
                    <a:gd name="connsiteX10" fmla="*/ 7274894 w 7279698"/>
                    <a:gd name="connsiteY10" fmla="*/ 1578490 h 3386033"/>
                    <a:gd name="connsiteX11" fmla="*/ 5900818 w 7279698"/>
                    <a:gd name="connsiteY11" fmla="*/ 3376216 h 3386033"/>
                    <a:gd name="connsiteX12" fmla="*/ 5873782 w 7279698"/>
                    <a:gd name="connsiteY12" fmla="*/ 3385135 h 3386033"/>
                    <a:gd name="connsiteX13" fmla="*/ 1404551 w 7279698"/>
                    <a:gd name="connsiteY13" fmla="*/ 3329670 h 3386033"/>
                    <a:gd name="connsiteX14" fmla="*/ 5869601 w 7279698"/>
                    <a:gd name="connsiteY14" fmla="*/ 3334966 h 3386033"/>
                    <a:gd name="connsiteX15" fmla="*/ 7215527 w 7279698"/>
                    <a:gd name="connsiteY15" fmla="*/ 1555078 h 3386033"/>
                    <a:gd name="connsiteX16" fmla="*/ 5233568 w 7279698"/>
                    <a:gd name="connsiteY16" fmla="*/ 305589 h 3386033"/>
                    <a:gd name="connsiteX17" fmla="*/ 3700623 w 7279698"/>
                    <a:gd name="connsiteY17" fmla="*/ 46661 h 3386033"/>
                    <a:gd name="connsiteX18" fmla="*/ 3585513 w 7279698"/>
                    <a:gd name="connsiteY18" fmla="*/ 46382 h 3386033"/>
                    <a:gd name="connsiteX19" fmla="*/ 2051732 w 7279698"/>
                    <a:gd name="connsiteY19" fmla="*/ 301130 h 3386033"/>
                    <a:gd name="connsiteX20" fmla="*/ 64478 w 7279698"/>
                    <a:gd name="connsiteY20" fmla="*/ 1545602 h 3386033"/>
                    <a:gd name="connsiteX21" fmla="*/ 1404551 w 7279698"/>
                    <a:gd name="connsiteY21" fmla="*/ 3329670 h 33860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7279698" h="3386033">
                      <a:moveTo>
                        <a:pt x="5873782" y="3385135"/>
                      </a:moveTo>
                      <a:cubicBezTo>
                        <a:pt x="4413303" y="2965108"/>
                        <a:pt x="2862799" y="2962879"/>
                        <a:pt x="1399812" y="3379839"/>
                      </a:cubicBezTo>
                      <a:cubicBezTo>
                        <a:pt x="1389500" y="3382905"/>
                        <a:pt x="1378630" y="3378725"/>
                        <a:pt x="1372777" y="3370085"/>
                      </a:cubicBezTo>
                      <a:cubicBezTo>
                        <a:pt x="968358" y="2743528"/>
                        <a:pt x="511541" y="2140663"/>
                        <a:pt x="4554" y="1568457"/>
                      </a:cubicBezTo>
                      <a:cubicBezTo>
                        <a:pt x="-1020" y="1562046"/>
                        <a:pt x="-1578" y="1553127"/>
                        <a:pt x="3439" y="1544766"/>
                      </a:cubicBezTo>
                      <a:cubicBezTo>
                        <a:pt x="334555" y="965034"/>
                        <a:pt x="1279128" y="466688"/>
                        <a:pt x="2033615" y="257929"/>
                      </a:cubicBezTo>
                      <a:cubicBezTo>
                        <a:pt x="2845240" y="15724"/>
                        <a:pt x="3579381" y="952"/>
                        <a:pt x="3584119" y="115"/>
                      </a:cubicBezTo>
                      <a:cubicBezTo>
                        <a:pt x="3623697" y="-163"/>
                        <a:pt x="3662996" y="115"/>
                        <a:pt x="3702296" y="394"/>
                      </a:cubicBezTo>
                      <a:cubicBezTo>
                        <a:pt x="3708706" y="1509"/>
                        <a:pt x="4442011" y="17953"/>
                        <a:pt x="5252800" y="262667"/>
                      </a:cubicBezTo>
                      <a:cubicBezTo>
                        <a:pt x="6005894" y="473935"/>
                        <a:pt x="6947958" y="974510"/>
                        <a:pt x="7276287" y="1554521"/>
                      </a:cubicBezTo>
                      <a:cubicBezTo>
                        <a:pt x="7281304" y="1562882"/>
                        <a:pt x="7280746" y="1571801"/>
                        <a:pt x="7274894" y="1578490"/>
                      </a:cubicBezTo>
                      <a:cubicBezTo>
                        <a:pt x="6765398" y="2149024"/>
                        <a:pt x="6306630" y="2750496"/>
                        <a:pt x="5900818" y="3376216"/>
                      </a:cubicBezTo>
                      <a:cubicBezTo>
                        <a:pt x="5894964" y="3384020"/>
                        <a:pt x="5884373" y="3387922"/>
                        <a:pt x="5873782" y="3385135"/>
                      </a:cubicBezTo>
                      <a:close/>
                      <a:moveTo>
                        <a:pt x="1404551" y="3329670"/>
                      </a:moveTo>
                      <a:cubicBezTo>
                        <a:pt x="2865029" y="2916890"/>
                        <a:pt x="4411353" y="2919120"/>
                        <a:pt x="5869601" y="3334966"/>
                      </a:cubicBezTo>
                      <a:cubicBezTo>
                        <a:pt x="6267331" y="2716214"/>
                        <a:pt x="6716902" y="2120874"/>
                        <a:pt x="7215527" y="1555078"/>
                      </a:cubicBezTo>
                      <a:cubicBezTo>
                        <a:pt x="6886919" y="994857"/>
                        <a:pt x="5968824" y="511561"/>
                        <a:pt x="5233568" y="305589"/>
                      </a:cubicBezTo>
                      <a:cubicBezTo>
                        <a:pt x="4431141" y="63942"/>
                        <a:pt x="3705362" y="47776"/>
                        <a:pt x="3700623" y="46661"/>
                      </a:cubicBezTo>
                      <a:cubicBezTo>
                        <a:pt x="3662160" y="46382"/>
                        <a:pt x="3623976" y="46382"/>
                        <a:pt x="3585513" y="46382"/>
                      </a:cubicBezTo>
                      <a:cubicBezTo>
                        <a:pt x="3582169" y="47497"/>
                        <a:pt x="2855553" y="61712"/>
                        <a:pt x="2051732" y="301130"/>
                      </a:cubicBezTo>
                      <a:cubicBezTo>
                        <a:pt x="1315919" y="505151"/>
                        <a:pt x="395594" y="985938"/>
                        <a:pt x="64478" y="1545602"/>
                      </a:cubicBezTo>
                      <a:cubicBezTo>
                        <a:pt x="560874" y="2113349"/>
                        <a:pt x="1008215" y="2710082"/>
                        <a:pt x="1404551" y="332967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36242D7B-B781-4097-ABE0-6DCC4EB79BE0}"/>
                  </a:ext>
                </a:extLst>
              </p:cNvPr>
              <p:cNvSpPr/>
              <p:nvPr/>
            </p:nvSpPr>
            <p:spPr>
              <a:xfrm>
                <a:off x="2669728" y="3332054"/>
                <a:ext cx="3545283" cy="1468637"/>
              </a:xfrm>
              <a:custGeom>
                <a:avLst/>
                <a:gdLst>
                  <a:gd name="connsiteX0" fmla="*/ 3545284 w 3545283"/>
                  <a:gd name="connsiteY0" fmla="*/ 913 h 1468637"/>
                  <a:gd name="connsiteX1" fmla="*/ 3367740 w 3545283"/>
                  <a:gd name="connsiteY1" fmla="*/ 15128 h 1468637"/>
                  <a:gd name="connsiteX2" fmla="*/ 2904512 w 3545283"/>
                  <a:gd name="connsiteY2" fmla="*/ 72265 h 1468637"/>
                  <a:gd name="connsiteX3" fmla="*/ 2599038 w 3545283"/>
                  <a:gd name="connsiteY3" fmla="*/ 125779 h 1468637"/>
                  <a:gd name="connsiteX4" fmla="*/ 2262905 w 3545283"/>
                  <a:gd name="connsiteY4" fmla="*/ 200475 h 1468637"/>
                  <a:gd name="connsiteX5" fmla="*/ 1910607 w 3545283"/>
                  <a:gd name="connsiteY5" fmla="*/ 298026 h 1468637"/>
                  <a:gd name="connsiteX6" fmla="*/ 1732785 w 3545283"/>
                  <a:gd name="connsiteY6" fmla="*/ 355163 h 1468637"/>
                  <a:gd name="connsiteX7" fmla="*/ 1556357 w 3545283"/>
                  <a:gd name="connsiteY7" fmla="*/ 418710 h 1468637"/>
                  <a:gd name="connsiteX8" fmla="*/ 1214371 w 3545283"/>
                  <a:gd name="connsiteY8" fmla="*/ 560856 h 1468637"/>
                  <a:gd name="connsiteX9" fmla="*/ 1052436 w 3545283"/>
                  <a:gd name="connsiteY9" fmla="*/ 638897 h 1468637"/>
                  <a:gd name="connsiteX10" fmla="*/ 974117 w 3545283"/>
                  <a:gd name="connsiteY10" fmla="*/ 678753 h 1468637"/>
                  <a:gd name="connsiteX11" fmla="*/ 898584 w 3545283"/>
                  <a:gd name="connsiteY11" fmla="*/ 720003 h 1468637"/>
                  <a:gd name="connsiteX12" fmla="*/ 754209 w 3545283"/>
                  <a:gd name="connsiteY12" fmla="*/ 804176 h 1468637"/>
                  <a:gd name="connsiteX13" fmla="*/ 620425 w 3545283"/>
                  <a:gd name="connsiteY13" fmla="*/ 889463 h 1468637"/>
                  <a:gd name="connsiteX14" fmla="*/ 390204 w 3545283"/>
                  <a:gd name="connsiteY14" fmla="*/ 1059481 h 1468637"/>
                  <a:gd name="connsiteX15" fmla="*/ 295440 w 3545283"/>
                  <a:gd name="connsiteY15" fmla="*/ 1140866 h 1468637"/>
                  <a:gd name="connsiteX16" fmla="*/ 252239 w 3545283"/>
                  <a:gd name="connsiteY16" fmla="*/ 1179330 h 1468637"/>
                  <a:gd name="connsiteX17" fmla="*/ 214055 w 3545283"/>
                  <a:gd name="connsiteY17" fmla="*/ 1217235 h 1468637"/>
                  <a:gd name="connsiteX18" fmla="*/ 146605 w 3545283"/>
                  <a:gd name="connsiteY18" fmla="*/ 1286914 h 1468637"/>
                  <a:gd name="connsiteX19" fmla="*/ 93092 w 3545283"/>
                  <a:gd name="connsiteY19" fmla="*/ 1348232 h 1468637"/>
                  <a:gd name="connsiteX20" fmla="*/ 52399 w 3545283"/>
                  <a:gd name="connsiteY20" fmla="*/ 1398958 h 1468637"/>
                  <a:gd name="connsiteX21" fmla="*/ 23691 w 3545283"/>
                  <a:gd name="connsiteY21" fmla="*/ 1436864 h 1468637"/>
                  <a:gd name="connsiteX22" fmla="*/ 0 w 3545283"/>
                  <a:gd name="connsiteY22" fmla="*/ 1468638 h 1468637"/>
                  <a:gd name="connsiteX23" fmla="*/ 19510 w 3545283"/>
                  <a:gd name="connsiteY23" fmla="*/ 1435470 h 1468637"/>
                  <a:gd name="connsiteX24" fmla="*/ 43201 w 3545283"/>
                  <a:gd name="connsiteY24" fmla="*/ 1395614 h 1468637"/>
                  <a:gd name="connsiteX25" fmla="*/ 78320 w 3545283"/>
                  <a:gd name="connsiteY25" fmla="*/ 1342379 h 1468637"/>
                  <a:gd name="connsiteX26" fmla="*/ 125701 w 3545283"/>
                  <a:gd name="connsiteY26" fmla="*/ 1277159 h 1468637"/>
                  <a:gd name="connsiteX27" fmla="*/ 187577 w 3545283"/>
                  <a:gd name="connsiteY27" fmla="*/ 1203020 h 1468637"/>
                  <a:gd name="connsiteX28" fmla="*/ 222974 w 3545283"/>
                  <a:gd name="connsiteY28" fmla="*/ 1162606 h 1468637"/>
                  <a:gd name="connsiteX29" fmla="*/ 263109 w 3545283"/>
                  <a:gd name="connsiteY29" fmla="*/ 1121356 h 1468637"/>
                  <a:gd name="connsiteX30" fmla="*/ 353692 w 3545283"/>
                  <a:gd name="connsiteY30" fmla="*/ 1034118 h 1468637"/>
                  <a:gd name="connsiteX31" fmla="*/ 578060 w 3545283"/>
                  <a:gd name="connsiteY31" fmla="*/ 851837 h 1468637"/>
                  <a:gd name="connsiteX32" fmla="*/ 855105 w 3545283"/>
                  <a:gd name="connsiteY32" fmla="*/ 671228 h 1468637"/>
                  <a:gd name="connsiteX33" fmla="*/ 930916 w 3545283"/>
                  <a:gd name="connsiteY33" fmla="*/ 627470 h 1468637"/>
                  <a:gd name="connsiteX34" fmla="*/ 1009793 w 3545283"/>
                  <a:gd name="connsiteY34" fmla="*/ 585104 h 1468637"/>
                  <a:gd name="connsiteX35" fmla="*/ 1090342 w 3545283"/>
                  <a:gd name="connsiteY35" fmla="*/ 543018 h 1468637"/>
                  <a:gd name="connsiteX36" fmla="*/ 1173678 w 3545283"/>
                  <a:gd name="connsiteY36" fmla="*/ 503161 h 1468637"/>
                  <a:gd name="connsiteX37" fmla="*/ 1520960 w 3545283"/>
                  <a:gd name="connsiteY37" fmla="*/ 355720 h 1468637"/>
                  <a:gd name="connsiteX38" fmla="*/ 1701011 w 3545283"/>
                  <a:gd name="connsiteY38" fmla="*/ 291894 h 1468637"/>
                  <a:gd name="connsiteX39" fmla="*/ 1882456 w 3545283"/>
                  <a:gd name="connsiteY39" fmla="*/ 234757 h 1468637"/>
                  <a:gd name="connsiteX40" fmla="*/ 2063623 w 3545283"/>
                  <a:gd name="connsiteY40" fmla="*/ 184588 h 1468637"/>
                  <a:gd name="connsiteX41" fmla="*/ 2242280 w 3545283"/>
                  <a:gd name="connsiteY41" fmla="*/ 141387 h 1468637"/>
                  <a:gd name="connsiteX42" fmla="*/ 2585381 w 3545283"/>
                  <a:gd name="connsiteY42" fmla="*/ 74773 h 1468637"/>
                  <a:gd name="connsiteX43" fmla="*/ 2896430 w 3545283"/>
                  <a:gd name="connsiteY43" fmla="*/ 32687 h 1468637"/>
                  <a:gd name="connsiteX44" fmla="*/ 3161490 w 3545283"/>
                  <a:gd name="connsiteY44" fmla="*/ 10111 h 1468637"/>
                  <a:gd name="connsiteX45" fmla="*/ 3366626 w 3545283"/>
                  <a:gd name="connsiteY45" fmla="*/ 1192 h 1468637"/>
                  <a:gd name="connsiteX46" fmla="*/ 3545284 w 3545283"/>
                  <a:gd name="connsiteY46" fmla="*/ 913 h 14686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</a:cxnLst>
                <a:rect l="l" t="t" r="r" b="b"/>
                <a:pathLst>
                  <a:path w="3545283" h="1468637">
                    <a:moveTo>
                      <a:pt x="3545284" y="913"/>
                    </a:moveTo>
                    <a:cubicBezTo>
                      <a:pt x="3545284" y="913"/>
                      <a:pt x="3480621" y="4815"/>
                      <a:pt x="3367740" y="15128"/>
                    </a:cubicBezTo>
                    <a:cubicBezTo>
                      <a:pt x="3255139" y="25719"/>
                      <a:pt x="3094598" y="43278"/>
                      <a:pt x="2904512" y="72265"/>
                    </a:cubicBezTo>
                    <a:cubicBezTo>
                      <a:pt x="2809191" y="86758"/>
                      <a:pt x="2706902" y="105153"/>
                      <a:pt x="2599038" y="125779"/>
                    </a:cubicBezTo>
                    <a:cubicBezTo>
                      <a:pt x="2491454" y="147240"/>
                      <a:pt x="2378573" y="172046"/>
                      <a:pt x="2262905" y="200475"/>
                    </a:cubicBezTo>
                    <a:cubicBezTo>
                      <a:pt x="2146959" y="228347"/>
                      <a:pt x="2029340" y="262350"/>
                      <a:pt x="1910607" y="298026"/>
                    </a:cubicBezTo>
                    <a:cubicBezTo>
                      <a:pt x="1851240" y="315864"/>
                      <a:pt x="1792152" y="335653"/>
                      <a:pt x="1732785" y="355163"/>
                    </a:cubicBezTo>
                    <a:cubicBezTo>
                      <a:pt x="1673976" y="375788"/>
                      <a:pt x="1615166" y="396970"/>
                      <a:pt x="1556357" y="418710"/>
                    </a:cubicBezTo>
                    <a:cubicBezTo>
                      <a:pt x="1439575" y="462748"/>
                      <a:pt x="1324186" y="509572"/>
                      <a:pt x="1214371" y="560856"/>
                    </a:cubicBezTo>
                    <a:cubicBezTo>
                      <a:pt x="1159185" y="586498"/>
                      <a:pt x="1104835" y="612140"/>
                      <a:pt x="1052436" y="638897"/>
                    </a:cubicBezTo>
                    <a:cubicBezTo>
                      <a:pt x="1025958" y="651996"/>
                      <a:pt x="1000038" y="665375"/>
                      <a:pt x="974117" y="678753"/>
                    </a:cubicBezTo>
                    <a:cubicBezTo>
                      <a:pt x="948475" y="692411"/>
                      <a:pt x="923390" y="706347"/>
                      <a:pt x="898584" y="720003"/>
                    </a:cubicBezTo>
                    <a:cubicBezTo>
                      <a:pt x="847858" y="747039"/>
                      <a:pt x="801033" y="776304"/>
                      <a:pt x="754209" y="804176"/>
                    </a:cubicBezTo>
                    <a:cubicBezTo>
                      <a:pt x="706827" y="831490"/>
                      <a:pt x="663626" y="861034"/>
                      <a:pt x="620425" y="889463"/>
                    </a:cubicBezTo>
                    <a:cubicBezTo>
                      <a:pt x="535695" y="946879"/>
                      <a:pt x="457932" y="1004016"/>
                      <a:pt x="390204" y="1059481"/>
                    </a:cubicBezTo>
                    <a:cubicBezTo>
                      <a:pt x="355086" y="1086517"/>
                      <a:pt x="324984" y="1114667"/>
                      <a:pt x="295440" y="1140866"/>
                    </a:cubicBezTo>
                    <a:cubicBezTo>
                      <a:pt x="280668" y="1154245"/>
                      <a:pt x="266175" y="1167066"/>
                      <a:pt x="252239" y="1179330"/>
                    </a:cubicBezTo>
                    <a:cubicBezTo>
                      <a:pt x="239139" y="1192150"/>
                      <a:pt x="226318" y="1204972"/>
                      <a:pt x="214055" y="1217235"/>
                    </a:cubicBezTo>
                    <a:cubicBezTo>
                      <a:pt x="189806" y="1241762"/>
                      <a:pt x="166115" y="1264617"/>
                      <a:pt x="146605" y="1286914"/>
                    </a:cubicBezTo>
                    <a:cubicBezTo>
                      <a:pt x="127095" y="1308933"/>
                      <a:pt x="109257" y="1329558"/>
                      <a:pt x="93092" y="1348232"/>
                    </a:cubicBezTo>
                    <a:cubicBezTo>
                      <a:pt x="76369" y="1366628"/>
                      <a:pt x="63548" y="1383908"/>
                      <a:pt x="52399" y="1398958"/>
                    </a:cubicBezTo>
                    <a:cubicBezTo>
                      <a:pt x="40971" y="1414009"/>
                      <a:pt x="31495" y="1426552"/>
                      <a:pt x="23691" y="1436864"/>
                    </a:cubicBezTo>
                    <a:cubicBezTo>
                      <a:pt x="8083" y="1457768"/>
                      <a:pt x="0" y="1468638"/>
                      <a:pt x="0" y="1468638"/>
                    </a:cubicBezTo>
                    <a:cubicBezTo>
                      <a:pt x="0" y="1468638"/>
                      <a:pt x="6689" y="1457211"/>
                      <a:pt x="19510" y="1435470"/>
                    </a:cubicBezTo>
                    <a:cubicBezTo>
                      <a:pt x="25921" y="1424600"/>
                      <a:pt x="33725" y="1411222"/>
                      <a:pt x="43201" y="1395614"/>
                    </a:cubicBezTo>
                    <a:cubicBezTo>
                      <a:pt x="52399" y="1379727"/>
                      <a:pt x="63269" y="1361610"/>
                      <a:pt x="78320" y="1342379"/>
                    </a:cubicBezTo>
                    <a:cubicBezTo>
                      <a:pt x="92534" y="1322590"/>
                      <a:pt x="108142" y="1300850"/>
                      <a:pt x="125701" y="1277159"/>
                    </a:cubicBezTo>
                    <a:cubicBezTo>
                      <a:pt x="142703" y="1253468"/>
                      <a:pt x="165279" y="1229498"/>
                      <a:pt x="187577" y="1203020"/>
                    </a:cubicBezTo>
                    <a:cubicBezTo>
                      <a:pt x="199004" y="1189921"/>
                      <a:pt x="210710" y="1176264"/>
                      <a:pt x="222974" y="1162606"/>
                    </a:cubicBezTo>
                    <a:cubicBezTo>
                      <a:pt x="235795" y="1149228"/>
                      <a:pt x="249452" y="1135292"/>
                      <a:pt x="263109" y="1121356"/>
                    </a:cubicBezTo>
                    <a:cubicBezTo>
                      <a:pt x="290981" y="1093206"/>
                      <a:pt x="320246" y="1063383"/>
                      <a:pt x="353692" y="1034118"/>
                    </a:cubicBezTo>
                    <a:cubicBezTo>
                      <a:pt x="418633" y="974751"/>
                      <a:pt x="493887" y="912876"/>
                      <a:pt x="578060" y="851837"/>
                    </a:cubicBezTo>
                    <a:cubicBezTo>
                      <a:pt x="662232" y="790798"/>
                      <a:pt x="754488" y="729201"/>
                      <a:pt x="855105" y="671228"/>
                    </a:cubicBezTo>
                    <a:cubicBezTo>
                      <a:pt x="880189" y="656735"/>
                      <a:pt x="905552" y="641963"/>
                      <a:pt x="930916" y="627470"/>
                    </a:cubicBezTo>
                    <a:cubicBezTo>
                      <a:pt x="957115" y="613255"/>
                      <a:pt x="983314" y="599040"/>
                      <a:pt x="1009793" y="585104"/>
                    </a:cubicBezTo>
                    <a:cubicBezTo>
                      <a:pt x="1036271" y="571169"/>
                      <a:pt x="1063306" y="556954"/>
                      <a:pt x="1090342" y="543018"/>
                    </a:cubicBezTo>
                    <a:cubicBezTo>
                      <a:pt x="1117935" y="529640"/>
                      <a:pt x="1145807" y="516540"/>
                      <a:pt x="1173678" y="503161"/>
                    </a:cubicBezTo>
                    <a:cubicBezTo>
                      <a:pt x="1285444" y="450205"/>
                      <a:pt x="1402227" y="401430"/>
                      <a:pt x="1520960" y="355720"/>
                    </a:cubicBezTo>
                    <a:cubicBezTo>
                      <a:pt x="1580884" y="333980"/>
                      <a:pt x="1640809" y="312519"/>
                      <a:pt x="1701011" y="291894"/>
                    </a:cubicBezTo>
                    <a:cubicBezTo>
                      <a:pt x="1761493" y="272384"/>
                      <a:pt x="1821696" y="252316"/>
                      <a:pt x="1882456" y="234757"/>
                    </a:cubicBezTo>
                    <a:cubicBezTo>
                      <a:pt x="1942938" y="216919"/>
                      <a:pt x="2003141" y="199639"/>
                      <a:pt x="2063623" y="184588"/>
                    </a:cubicBezTo>
                    <a:cubicBezTo>
                      <a:pt x="2123547" y="168980"/>
                      <a:pt x="2183471" y="154487"/>
                      <a:pt x="2242280" y="141387"/>
                    </a:cubicBezTo>
                    <a:cubicBezTo>
                      <a:pt x="2359899" y="114072"/>
                      <a:pt x="2475288" y="93169"/>
                      <a:pt x="2585381" y="74773"/>
                    </a:cubicBezTo>
                    <a:cubicBezTo>
                      <a:pt x="2695196" y="56936"/>
                      <a:pt x="2799715" y="43000"/>
                      <a:pt x="2896430" y="32687"/>
                    </a:cubicBezTo>
                    <a:cubicBezTo>
                      <a:pt x="2993145" y="21817"/>
                      <a:pt x="3082334" y="15128"/>
                      <a:pt x="3161490" y="10111"/>
                    </a:cubicBezTo>
                    <a:cubicBezTo>
                      <a:pt x="3240645" y="4815"/>
                      <a:pt x="3309767" y="2586"/>
                      <a:pt x="3366626" y="1192"/>
                    </a:cubicBezTo>
                    <a:cubicBezTo>
                      <a:pt x="3480342" y="-1316"/>
                      <a:pt x="3545284" y="913"/>
                      <a:pt x="3545284" y="913"/>
                    </a:cubicBezTo>
                    <a:close/>
                  </a:path>
                </a:pathLst>
              </a:custGeom>
              <a:solidFill>
                <a:srgbClr val="FFFFFF">
                  <a:alpha val="40000"/>
                </a:srgbClr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  <p:grpSp>
            <p:nvGrpSpPr>
              <p:cNvPr id="24" name="Graphic 2">
                <a:extLst>
                  <a:ext uri="{FF2B5EF4-FFF2-40B4-BE49-F238E27FC236}">
                    <a16:creationId xmlns:a16="http://schemas.microsoft.com/office/drawing/2014/main" id="{3E63E1CF-EA84-4442-A34E-5A55FB7B5EA3}"/>
                  </a:ext>
                </a:extLst>
              </p:cNvPr>
              <p:cNvGrpSpPr/>
              <p:nvPr/>
            </p:nvGrpSpPr>
            <p:grpSpPr>
              <a:xfrm>
                <a:off x="2870126" y="3477622"/>
                <a:ext cx="6457220" cy="2834883"/>
                <a:chOff x="2870126" y="3477622"/>
                <a:chExt cx="6457220" cy="2834883"/>
              </a:xfrm>
            </p:grpSpPr>
            <p:sp>
              <p:nvSpPr>
                <p:cNvPr id="26" name="Freeform: Shape 25">
                  <a:extLst>
                    <a:ext uri="{FF2B5EF4-FFF2-40B4-BE49-F238E27FC236}">
                      <a16:creationId xmlns:a16="http://schemas.microsoft.com/office/drawing/2014/main" id="{DEF7E396-9655-4A4C-BFD1-1036EDA1F6CF}"/>
                    </a:ext>
                  </a:extLst>
                </p:cNvPr>
                <p:cNvSpPr/>
                <p:nvPr/>
              </p:nvSpPr>
              <p:spPr>
                <a:xfrm>
                  <a:off x="2914721" y="3512740"/>
                  <a:ext cx="6368131" cy="2764316"/>
                </a:xfrm>
                <a:custGeom>
                  <a:avLst/>
                  <a:gdLst>
                    <a:gd name="connsiteX0" fmla="*/ 3237580 w 6368131"/>
                    <a:gd name="connsiteY0" fmla="*/ 279 h 2764316"/>
                    <a:gd name="connsiteX1" fmla="*/ 3136405 w 6368131"/>
                    <a:gd name="connsiteY1" fmla="*/ 0 h 2764316"/>
                    <a:gd name="connsiteX2" fmla="*/ 1794382 w 6368131"/>
                    <a:gd name="connsiteY2" fmla="*/ 206808 h 2764316"/>
                    <a:gd name="connsiteX3" fmla="*/ 0 w 6368131"/>
                    <a:gd name="connsiteY3" fmla="*/ 1236110 h 2764316"/>
                    <a:gd name="connsiteX4" fmla="*/ 1121558 w 6368131"/>
                    <a:gd name="connsiteY4" fmla="*/ 2759578 h 2764316"/>
                    <a:gd name="connsiteX5" fmla="*/ 3114944 w 6368131"/>
                    <a:gd name="connsiteY5" fmla="*/ 2505667 h 2764316"/>
                    <a:gd name="connsiteX6" fmla="*/ 3249286 w 6368131"/>
                    <a:gd name="connsiteY6" fmla="*/ 2505946 h 2764316"/>
                    <a:gd name="connsiteX7" fmla="*/ 5241278 w 6368131"/>
                    <a:gd name="connsiteY7" fmla="*/ 2764317 h 2764316"/>
                    <a:gd name="connsiteX8" fmla="*/ 6368132 w 6368131"/>
                    <a:gd name="connsiteY8" fmla="*/ 1244194 h 2764316"/>
                    <a:gd name="connsiteX9" fmla="*/ 4578488 w 6368131"/>
                    <a:gd name="connsiteY9" fmla="*/ 210710 h 2764316"/>
                    <a:gd name="connsiteX10" fmla="*/ 3237580 w 6368131"/>
                    <a:gd name="connsiteY10" fmla="*/ 279 h 27643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68131" h="2764316">
                      <a:moveTo>
                        <a:pt x="3237580" y="279"/>
                      </a:moveTo>
                      <a:cubicBezTo>
                        <a:pt x="3203855" y="0"/>
                        <a:pt x="3170130" y="0"/>
                        <a:pt x="3136405" y="0"/>
                      </a:cubicBezTo>
                      <a:cubicBezTo>
                        <a:pt x="3141979" y="5296"/>
                        <a:pt x="2504553" y="6132"/>
                        <a:pt x="1794382" y="206808"/>
                      </a:cubicBezTo>
                      <a:cubicBezTo>
                        <a:pt x="1083653" y="393827"/>
                        <a:pt x="300178" y="780129"/>
                        <a:pt x="0" y="1236110"/>
                      </a:cubicBezTo>
                      <a:cubicBezTo>
                        <a:pt x="411944" y="1724144"/>
                        <a:pt x="786261" y="2233360"/>
                        <a:pt x="1121558" y="2759578"/>
                      </a:cubicBezTo>
                      <a:cubicBezTo>
                        <a:pt x="1775986" y="2594857"/>
                        <a:pt x="2445465" y="2510405"/>
                        <a:pt x="3114944" y="2505667"/>
                      </a:cubicBezTo>
                      <a:cubicBezTo>
                        <a:pt x="3159817" y="2505389"/>
                        <a:pt x="3204412" y="2505389"/>
                        <a:pt x="3249286" y="2505946"/>
                      </a:cubicBezTo>
                      <a:cubicBezTo>
                        <a:pt x="3918765" y="2512078"/>
                        <a:pt x="4587686" y="2598201"/>
                        <a:pt x="5241278" y="2764317"/>
                      </a:cubicBezTo>
                      <a:cubicBezTo>
                        <a:pt x="5577969" y="2238935"/>
                        <a:pt x="5953958" y="1730833"/>
                        <a:pt x="6368132" y="1244194"/>
                      </a:cubicBezTo>
                      <a:cubicBezTo>
                        <a:pt x="6069904" y="787655"/>
                        <a:pt x="5288381" y="399402"/>
                        <a:pt x="4578488" y="210710"/>
                      </a:cubicBezTo>
                      <a:cubicBezTo>
                        <a:pt x="3869432" y="8362"/>
                        <a:pt x="3232005" y="5296"/>
                        <a:pt x="3237580" y="279"/>
                      </a:cubicBezTo>
                      <a:close/>
                    </a:path>
                  </a:pathLst>
                </a:custGeom>
                <a:solidFill>
                  <a:srgbClr val="D1D3D4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  <p:sp>
              <p:nvSpPr>
                <p:cNvPr id="27" name="Freeform: Shape 26">
                  <a:extLst>
                    <a:ext uri="{FF2B5EF4-FFF2-40B4-BE49-F238E27FC236}">
                      <a16:creationId xmlns:a16="http://schemas.microsoft.com/office/drawing/2014/main" id="{4590F834-974A-4F7E-9A6F-F42027D50BED}"/>
                    </a:ext>
                  </a:extLst>
                </p:cNvPr>
                <p:cNvSpPr/>
                <p:nvPr/>
              </p:nvSpPr>
              <p:spPr>
                <a:xfrm>
                  <a:off x="2870126" y="3477622"/>
                  <a:ext cx="6457220" cy="2834883"/>
                </a:xfrm>
                <a:custGeom>
                  <a:avLst/>
                  <a:gdLst>
                    <a:gd name="connsiteX0" fmla="*/ 5277233 w 6457220"/>
                    <a:gd name="connsiteY0" fmla="*/ 2833717 h 2834883"/>
                    <a:gd name="connsiteX1" fmla="*/ 1174793 w 6457220"/>
                    <a:gd name="connsiteY1" fmla="*/ 2828700 h 2834883"/>
                    <a:gd name="connsiteX2" fmla="*/ 1134379 w 6457220"/>
                    <a:gd name="connsiteY2" fmla="*/ 2813650 h 2834883"/>
                    <a:gd name="connsiteX3" fmla="*/ 6689 w 6457220"/>
                    <a:gd name="connsiteY3" fmla="*/ 1294920 h 2834883"/>
                    <a:gd name="connsiteX4" fmla="*/ 6689 w 6457220"/>
                    <a:gd name="connsiteY4" fmla="*/ 1257572 h 2834883"/>
                    <a:gd name="connsiteX5" fmla="*/ 1826155 w 6457220"/>
                    <a:gd name="connsiteY5" fmla="*/ 207923 h 2834883"/>
                    <a:gd name="connsiteX6" fmla="*/ 3179328 w 6457220"/>
                    <a:gd name="connsiteY6" fmla="*/ 0 h 2834883"/>
                    <a:gd name="connsiteX7" fmla="*/ 3282732 w 6457220"/>
                    <a:gd name="connsiteY7" fmla="*/ 279 h 2834883"/>
                    <a:gd name="connsiteX8" fmla="*/ 4636462 w 6457220"/>
                    <a:gd name="connsiteY8" fmla="*/ 211825 h 2834883"/>
                    <a:gd name="connsiteX9" fmla="*/ 6450911 w 6457220"/>
                    <a:gd name="connsiteY9" fmla="*/ 1265933 h 2834883"/>
                    <a:gd name="connsiteX10" fmla="*/ 6450353 w 6457220"/>
                    <a:gd name="connsiteY10" fmla="*/ 1303560 h 2834883"/>
                    <a:gd name="connsiteX11" fmla="*/ 5317647 w 6457220"/>
                    <a:gd name="connsiteY11" fmla="*/ 2818945 h 2834883"/>
                    <a:gd name="connsiteX12" fmla="*/ 5277233 w 6457220"/>
                    <a:gd name="connsiteY12" fmla="*/ 2833717 h 2834883"/>
                    <a:gd name="connsiteX13" fmla="*/ 1184270 w 6457220"/>
                    <a:gd name="connsiteY13" fmla="*/ 2754004 h 2834883"/>
                    <a:gd name="connsiteX14" fmla="*/ 5268035 w 6457220"/>
                    <a:gd name="connsiteY14" fmla="*/ 2759021 h 2834883"/>
                    <a:gd name="connsiteX15" fmla="*/ 6360885 w 6457220"/>
                    <a:gd name="connsiteY15" fmla="*/ 1273180 h 2834883"/>
                    <a:gd name="connsiteX16" fmla="*/ 4602737 w 6457220"/>
                    <a:gd name="connsiteY16" fmla="*/ 277881 h 2834883"/>
                    <a:gd name="connsiteX17" fmla="*/ 3280223 w 6457220"/>
                    <a:gd name="connsiteY17" fmla="*/ 70237 h 2834883"/>
                    <a:gd name="connsiteX18" fmla="*/ 3181279 w 6457220"/>
                    <a:gd name="connsiteY18" fmla="*/ 70237 h 2834883"/>
                    <a:gd name="connsiteX19" fmla="*/ 1859602 w 6457220"/>
                    <a:gd name="connsiteY19" fmla="*/ 273979 h 2834883"/>
                    <a:gd name="connsiteX20" fmla="*/ 96994 w 6457220"/>
                    <a:gd name="connsiteY20" fmla="*/ 1264818 h 2834883"/>
                    <a:gd name="connsiteX21" fmla="*/ 1184270 w 6457220"/>
                    <a:gd name="connsiteY21" fmla="*/ 2754004 h 283488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6457220" h="2834883">
                      <a:moveTo>
                        <a:pt x="5277233" y="2833717"/>
                      </a:moveTo>
                      <a:cubicBezTo>
                        <a:pt x="3932143" y="2491731"/>
                        <a:pt x="2521834" y="2489780"/>
                        <a:pt x="1174793" y="2828700"/>
                      </a:cubicBezTo>
                      <a:cubicBezTo>
                        <a:pt x="1158906" y="2832602"/>
                        <a:pt x="1142741" y="2826470"/>
                        <a:pt x="1134379" y="2813650"/>
                      </a:cubicBezTo>
                      <a:cubicBezTo>
                        <a:pt x="796853" y="2288825"/>
                        <a:pt x="420584" y="1781281"/>
                        <a:pt x="6689" y="1294920"/>
                      </a:cubicBezTo>
                      <a:cubicBezTo>
                        <a:pt x="-2230" y="1284607"/>
                        <a:pt x="-2230" y="1270114"/>
                        <a:pt x="6689" y="1257572"/>
                      </a:cubicBezTo>
                      <a:cubicBezTo>
                        <a:pt x="265339" y="881304"/>
                        <a:pt x="867089" y="470196"/>
                        <a:pt x="1826155" y="207923"/>
                      </a:cubicBezTo>
                      <a:cubicBezTo>
                        <a:pt x="2537163" y="13378"/>
                        <a:pt x="3174590" y="836"/>
                        <a:pt x="3179328" y="0"/>
                      </a:cubicBezTo>
                      <a:cubicBezTo>
                        <a:pt x="3213889" y="0"/>
                        <a:pt x="3248171" y="0"/>
                        <a:pt x="3282732" y="279"/>
                      </a:cubicBezTo>
                      <a:cubicBezTo>
                        <a:pt x="3289142" y="1115"/>
                        <a:pt x="3926290" y="15329"/>
                        <a:pt x="4636462" y="211825"/>
                      </a:cubicBezTo>
                      <a:cubicBezTo>
                        <a:pt x="5594413" y="476606"/>
                        <a:pt x="6193934" y="889386"/>
                        <a:pt x="6450911" y="1265933"/>
                      </a:cubicBezTo>
                      <a:cubicBezTo>
                        <a:pt x="6459551" y="1278476"/>
                        <a:pt x="6459272" y="1292969"/>
                        <a:pt x="6450353" y="1303560"/>
                      </a:cubicBezTo>
                      <a:cubicBezTo>
                        <a:pt x="6034507" y="1788528"/>
                        <a:pt x="5656567" y="2295236"/>
                        <a:pt x="5317647" y="2818945"/>
                      </a:cubicBezTo>
                      <a:cubicBezTo>
                        <a:pt x="5309285" y="2831488"/>
                        <a:pt x="5292841" y="2837619"/>
                        <a:pt x="5277233" y="2833717"/>
                      </a:cubicBezTo>
                      <a:close/>
                      <a:moveTo>
                        <a:pt x="1184270" y="2754004"/>
                      </a:moveTo>
                      <a:cubicBezTo>
                        <a:pt x="2525736" y="2420937"/>
                        <a:pt x="3928520" y="2422888"/>
                        <a:pt x="5268035" y="2759021"/>
                      </a:cubicBezTo>
                      <a:cubicBezTo>
                        <a:pt x="5595249" y="2246182"/>
                        <a:pt x="5960090" y="1749507"/>
                        <a:pt x="6360885" y="1273180"/>
                      </a:cubicBezTo>
                      <a:cubicBezTo>
                        <a:pt x="6058756" y="834479"/>
                        <a:pt x="5295907" y="461277"/>
                        <a:pt x="4602737" y="277881"/>
                      </a:cubicBezTo>
                      <a:cubicBezTo>
                        <a:pt x="3910124" y="81664"/>
                        <a:pt x="3287191" y="75254"/>
                        <a:pt x="3280223" y="70237"/>
                      </a:cubicBezTo>
                      <a:cubicBezTo>
                        <a:pt x="3247335" y="70237"/>
                        <a:pt x="3214167" y="69958"/>
                        <a:pt x="3181279" y="70237"/>
                      </a:cubicBezTo>
                      <a:cubicBezTo>
                        <a:pt x="3175147" y="75254"/>
                        <a:pt x="2552771" y="79434"/>
                        <a:pt x="1859602" y="273979"/>
                      </a:cubicBezTo>
                      <a:cubicBezTo>
                        <a:pt x="1165874" y="455424"/>
                        <a:pt x="401353" y="826675"/>
                        <a:pt x="96994" y="1264818"/>
                      </a:cubicBezTo>
                      <a:cubicBezTo>
                        <a:pt x="495281" y="1742818"/>
                        <a:pt x="858170" y="2240328"/>
                        <a:pt x="1184270" y="275400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2784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#9Slide02 Noi dung da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DFF7427-8C93-45E1-86B7-548C6FA33DEC}"/>
                  </a:ext>
                </a:extLst>
              </p:cNvPr>
              <p:cNvSpPr/>
              <p:nvPr/>
            </p:nvSpPr>
            <p:spPr>
              <a:xfrm>
                <a:off x="3195389" y="3635166"/>
                <a:ext cx="5822960" cy="2463789"/>
              </a:xfrm>
              <a:custGeom>
                <a:avLst/>
                <a:gdLst>
                  <a:gd name="connsiteX0" fmla="*/ 2961092 w 5822960"/>
                  <a:gd name="connsiteY0" fmla="*/ 209 h 2463789"/>
                  <a:gd name="connsiteX1" fmla="*/ 2869115 w 5822960"/>
                  <a:gd name="connsiteY1" fmla="*/ 209 h 2463789"/>
                  <a:gd name="connsiteX2" fmla="*/ 1650842 w 5822960"/>
                  <a:gd name="connsiteY2" fmla="*/ 178588 h 2463789"/>
                  <a:gd name="connsiteX3" fmla="*/ 0 w 5822960"/>
                  <a:gd name="connsiteY3" fmla="*/ 1073549 h 2463789"/>
                  <a:gd name="connsiteX4" fmla="*/ 985265 w 5822960"/>
                  <a:gd name="connsiteY4" fmla="*/ 2455707 h 2463789"/>
                  <a:gd name="connsiteX5" fmla="*/ 2845982 w 5822960"/>
                  <a:gd name="connsiteY5" fmla="*/ 2240816 h 2463789"/>
                  <a:gd name="connsiteX6" fmla="*/ 2971126 w 5822960"/>
                  <a:gd name="connsiteY6" fmla="*/ 2241095 h 2463789"/>
                  <a:gd name="connsiteX7" fmla="*/ 4830449 w 5822960"/>
                  <a:gd name="connsiteY7" fmla="*/ 2463790 h 2463789"/>
                  <a:gd name="connsiteX8" fmla="*/ 5822961 w 5822960"/>
                  <a:gd name="connsiteY8" fmla="*/ 1086370 h 2463789"/>
                  <a:gd name="connsiteX9" fmla="*/ 4177693 w 5822960"/>
                  <a:gd name="connsiteY9" fmla="*/ 184441 h 2463789"/>
                  <a:gd name="connsiteX10" fmla="*/ 2961092 w 5822960"/>
                  <a:gd name="connsiteY10" fmla="*/ 209 h 246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822960" h="2463789">
                    <a:moveTo>
                      <a:pt x="2961092" y="209"/>
                    </a:moveTo>
                    <a:cubicBezTo>
                      <a:pt x="2930433" y="-70"/>
                      <a:pt x="2899774" y="-70"/>
                      <a:pt x="2869115" y="209"/>
                    </a:cubicBezTo>
                    <a:cubicBezTo>
                      <a:pt x="2873575" y="4668"/>
                      <a:pt x="2297466" y="5783"/>
                      <a:pt x="1650842" y="178588"/>
                    </a:cubicBezTo>
                    <a:cubicBezTo>
                      <a:pt x="1003940" y="339687"/>
                      <a:pt x="286800" y="671917"/>
                      <a:pt x="0" y="1073549"/>
                    </a:cubicBezTo>
                    <a:cubicBezTo>
                      <a:pt x="359824" y="1518660"/>
                      <a:pt x="688710" y="1980494"/>
                      <a:pt x="985265" y="2455707"/>
                    </a:cubicBezTo>
                    <a:cubicBezTo>
                      <a:pt x="1597607" y="2315512"/>
                      <a:pt x="2221655" y="2243882"/>
                      <a:pt x="2845982" y="2240816"/>
                    </a:cubicBezTo>
                    <a:cubicBezTo>
                      <a:pt x="2887789" y="2240537"/>
                      <a:pt x="2929597" y="2240816"/>
                      <a:pt x="2971126" y="2241095"/>
                    </a:cubicBezTo>
                    <a:cubicBezTo>
                      <a:pt x="3595452" y="2246948"/>
                      <a:pt x="4218943" y="2321087"/>
                      <a:pt x="4830449" y="2463790"/>
                    </a:cubicBezTo>
                    <a:cubicBezTo>
                      <a:pt x="5129234" y="1989971"/>
                      <a:pt x="5460350" y="1529530"/>
                      <a:pt x="5822961" y="1086370"/>
                    </a:cubicBezTo>
                    <a:cubicBezTo>
                      <a:pt x="5538391" y="683902"/>
                      <a:pt x="4823481" y="348605"/>
                      <a:pt x="4177693" y="184441"/>
                    </a:cubicBezTo>
                    <a:cubicBezTo>
                      <a:pt x="3532741" y="8292"/>
                      <a:pt x="2956632" y="4390"/>
                      <a:pt x="2961092" y="209"/>
                    </a:cubicBezTo>
                    <a:close/>
                  </a:path>
                </a:pathLst>
              </a:custGeom>
              <a:solidFill>
                <a:srgbClr val="FEFEFE"/>
              </a:solidFill>
              <a:ln w="2784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#9Slide02 Noi dung dai"/>
                  <a:ea typeface="+mn-ea"/>
                  <a:cs typeface="+mn-cs"/>
                </a:endParaRPr>
              </a:p>
            </p:txBody>
          </p:sp>
        </p:grpSp>
        <p:sp>
          <p:nvSpPr>
            <p:cNvPr id="20" name="PA_文本框 10">
              <a:extLst>
                <a:ext uri="{FF2B5EF4-FFF2-40B4-BE49-F238E27FC236}">
                  <a16:creationId xmlns:a16="http://schemas.microsoft.com/office/drawing/2014/main" id="{83FB6ED4-348D-4536-85BB-F46649368520}"/>
                </a:ext>
              </a:extLst>
            </p:cNvPr>
            <p:cNvSpPr txBox="1"/>
            <p:nvPr/>
          </p:nvSpPr>
          <p:spPr>
            <a:xfrm>
              <a:off x="5330358" y="3200400"/>
              <a:ext cx="165000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800" b="0" i="0" u="none" strike="noStrike" kern="1200" cap="none" spc="0" normalizeH="0" baseline="0" noProof="0" dirty="0">
                  <a:ln w="0"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iCiel Crocante" panose="02000000000000000000" pitchFamily="50" charset="0"/>
                  <a:ea typeface="Microsoft YaHei" panose="020B0503020204020204" pitchFamily="34" charset="-122"/>
                  <a:cs typeface="+mn-cs"/>
                </a:rPr>
                <a:t>TOÁN</a:t>
              </a:r>
              <a:endParaRPr kumimoji="0" lang="zh-CN" altLang="en-US" sz="4800" b="0" i="0" u="none" strike="noStrike" kern="1200" cap="none" spc="0" normalizeH="0" baseline="0" noProof="0" dirty="0">
                <a:ln w="0"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Ciel Crocante" panose="02000000000000000000" pitchFamily="50" charset="0"/>
                <a:ea typeface="Microsoft YaHei" panose="020B0503020204020204" pitchFamily="34" charset="-122"/>
                <a:cs typeface="+mn-cs"/>
              </a:endParaRPr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6A09611E-0E81-4448-81BE-8FCBD6686E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30317" y="4711163"/>
            <a:ext cx="1863654" cy="207438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D58A9A0-DF48-4634-9982-87E3960AC8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8841" y="4111718"/>
            <a:ext cx="7169517" cy="7681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553C4-7869-4521-802D-017CD25888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9489" y="4773126"/>
            <a:ext cx="2243522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106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53610" y="1576968"/>
            <a:ext cx="57943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54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251 ml + 262 ml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CD3399D-9F1E-4612-830B-A2451205E2B6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513 ml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02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21713" y="1300522"/>
            <a:ext cx="57943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37 g + 63 g – 30 g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B505DA5E-C9E7-42F7-9B21-25EF1B1A0AC7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70 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86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3742978" y="1034708"/>
            <a:ext cx="57943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87 mm – 17 mm + 10 mm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FC30204-E3E4-4137-ABE9-839BC94FCC1B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80 mm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3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0046AAB-C782-42BE-B8E4-CBFA045E8985}"/>
              </a:ext>
            </a:extLst>
          </p:cNvPr>
          <p:cNvSpPr/>
          <p:nvPr/>
        </p:nvSpPr>
        <p:spPr>
          <a:xfrm>
            <a:off x="-740229" y="202018"/>
            <a:ext cx="13570857" cy="743249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60763CD-4FE2-48CD-A5D2-ED85B1748F71}"/>
              </a:ext>
            </a:extLst>
          </p:cNvPr>
          <p:cNvSpPr txBox="1"/>
          <p:nvPr/>
        </p:nvSpPr>
        <p:spPr>
          <a:xfrm>
            <a:off x="1405270" y="424983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81FFD01-A0B0-4691-87AB-FCFA33F5DD78}"/>
              </a:ext>
            </a:extLst>
          </p:cNvPr>
          <p:cNvSpPr/>
          <p:nvPr/>
        </p:nvSpPr>
        <p:spPr>
          <a:xfrm>
            <a:off x="768920" y="466782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A87A04-B530-4AAD-AAB4-39DBA3CD092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5143" y="1177223"/>
            <a:ext cx="6066973" cy="2161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4B83AA-F1CD-44BA-8CD3-2C39E5AA9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21992" y="1310683"/>
            <a:ext cx="5470008" cy="2038571"/>
          </a:xfrm>
          <a:prstGeom prst="rect">
            <a:avLst/>
          </a:prstGeom>
        </p:spPr>
      </p:pic>
      <p:pic>
        <p:nvPicPr>
          <p:cNvPr id="14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E5B9DEC5-82CD-41F5-A542-FF8D77591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41" y="5247682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Quả trứng gà giữ kỷ lục 'nhiều lượt thích nhất Instagram' - VnExpress">
            <a:extLst>
              <a:ext uri="{FF2B5EF4-FFF2-40B4-BE49-F238E27FC236}">
                <a16:creationId xmlns:a16="http://schemas.microsoft.com/office/drawing/2014/main" id="{250BBEFA-1157-456A-BFD8-A6AF24C9D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099" y="5190316"/>
            <a:ext cx="2275594" cy="136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27DDC91-F013-43E6-88DF-30A6AD15D4E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0567" y="4997259"/>
            <a:ext cx="1860741" cy="186074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1B972A0B-D413-4377-94D9-091341B9A7A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3822" y="4913406"/>
            <a:ext cx="1860741" cy="186074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877B0A8A-D0EA-4283-92BF-B747D0ADE7DB}"/>
              </a:ext>
            </a:extLst>
          </p:cNvPr>
          <p:cNvGrpSpPr/>
          <p:nvPr/>
        </p:nvGrpSpPr>
        <p:grpSpPr>
          <a:xfrm>
            <a:off x="1382233" y="3487479"/>
            <a:ext cx="4859079" cy="499731"/>
            <a:chOff x="1382233" y="3487479"/>
            <a:chExt cx="4859079" cy="499731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D90018CA-900C-4775-B251-F3064E5AF423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Hộp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quà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8DF4913C-78ED-4B3C-9F16-9B26F3010AA3}"/>
                </a:ext>
              </a:extLst>
            </p:cNvPr>
            <p:cNvSpPr/>
            <p:nvPr/>
          </p:nvSpPr>
          <p:spPr>
            <a:xfrm>
              <a:off x="4486940" y="3498112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4B19A7F-492E-42F2-B140-2BD73909928C}"/>
              </a:ext>
            </a:extLst>
          </p:cNvPr>
          <p:cNvGrpSpPr/>
          <p:nvPr/>
        </p:nvGrpSpPr>
        <p:grpSpPr>
          <a:xfrm>
            <a:off x="6475228" y="3540643"/>
            <a:ext cx="4859079" cy="503075"/>
            <a:chOff x="1382233" y="3476847"/>
            <a:chExt cx="4859079" cy="503075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F7B39E6-FFC8-4A15-B4B8-6DA1E4FCD27E}"/>
                </a:ext>
              </a:extLst>
            </p:cNvPr>
            <p:cNvSpPr txBox="1"/>
            <p:nvPr/>
          </p:nvSpPr>
          <p:spPr>
            <a:xfrm>
              <a:off x="1382233" y="3487479"/>
              <a:ext cx="485907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l"/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Chùm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nho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2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g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A0485FA7-25AC-4EC2-AE5B-490686FACF4E}"/>
                </a:ext>
              </a:extLst>
            </p:cNvPr>
            <p:cNvSpPr/>
            <p:nvPr/>
          </p:nvSpPr>
          <p:spPr>
            <a:xfrm>
              <a:off x="4763387" y="3476847"/>
              <a:ext cx="754912" cy="489098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449AD76A-2789-4C35-8EFC-11902C68AC09}"/>
              </a:ext>
            </a:extLst>
          </p:cNvPr>
          <p:cNvSpPr txBox="1"/>
          <p:nvPr/>
        </p:nvSpPr>
        <p:spPr>
          <a:xfrm>
            <a:off x="1180214" y="4157331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6A2C854-2119-44E8-AD65-5AC2A7317F62}"/>
              </a:ext>
            </a:extLst>
          </p:cNvPr>
          <p:cNvSpPr txBox="1"/>
          <p:nvPr/>
        </p:nvSpPr>
        <p:spPr>
          <a:xfrm>
            <a:off x="1541721" y="4635796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 – 100 = 400 (g)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5E69B0C3-A6F2-4FB2-9689-6D328F08CA38}"/>
              </a:ext>
            </a:extLst>
          </p:cNvPr>
          <p:cNvSpPr/>
          <p:nvPr/>
        </p:nvSpPr>
        <p:spPr>
          <a:xfrm>
            <a:off x="4444409" y="3476847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4309681-FC5A-48DB-828E-351557AF81CF}"/>
              </a:ext>
            </a:extLst>
          </p:cNvPr>
          <p:cNvSpPr txBox="1"/>
          <p:nvPr/>
        </p:nvSpPr>
        <p:spPr>
          <a:xfrm>
            <a:off x="6645349" y="4146698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chùm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nho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D77FEBF-D45E-462F-8D04-6FEAB377748E}"/>
              </a:ext>
            </a:extLst>
          </p:cNvPr>
          <p:cNvSpPr txBox="1"/>
          <p:nvPr/>
        </p:nvSpPr>
        <p:spPr>
          <a:xfrm>
            <a:off x="7378995" y="4625162"/>
            <a:ext cx="463579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nn-NO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 + 100 – 50 = 150 (g) 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6E50B716-1AE2-432B-A8F6-AAF404DC6D88}"/>
              </a:ext>
            </a:extLst>
          </p:cNvPr>
          <p:cNvSpPr/>
          <p:nvPr/>
        </p:nvSpPr>
        <p:spPr>
          <a:xfrm>
            <a:off x="9835116" y="3519378"/>
            <a:ext cx="832885" cy="545805"/>
          </a:xfrm>
          <a:prstGeom prst="round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150</a:t>
            </a:r>
          </a:p>
        </p:txBody>
      </p:sp>
    </p:spTree>
    <p:extLst>
      <p:ext uri="{BB962C8B-B14F-4D97-AF65-F5344CB8AC3E}">
        <p14:creationId xmlns:p14="http://schemas.microsoft.com/office/powerpoint/2010/main" val="418107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664455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Cô Ba đơm 1 chiếc cúc áo hết 70 mm chỉ. Hỏi để đơm 5 chiếc cúc áo như vậy, cô Ba cần bao nhiêu mi-li-mét chỉ?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40102" y="183943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86000" y="2647506"/>
            <a:ext cx="8282763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 đơm 5 chiếc áo cúc như vậy, cô Ba cần số mi-li-mét chỉ là: 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2445488" y="397657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7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 5 =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(mm)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6AFE810-8A3E-486A-BB07-4412E4944EDC}"/>
              </a:ext>
            </a:extLst>
          </p:cNvPr>
          <p:cNvSpPr txBox="1"/>
          <p:nvPr/>
        </p:nvSpPr>
        <p:spPr>
          <a:xfrm>
            <a:off x="3359888" y="4848445"/>
            <a:ext cx="828276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</a:t>
            </a:r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</a:t>
            </a:r>
            <a:r>
              <a:rPr lang="vi-VN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mm chỉ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145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13FA39D-0CEE-475C-8BB1-6CAB5537F0AE}"/>
              </a:ext>
            </a:extLst>
          </p:cNvPr>
          <p:cNvSpPr/>
          <p:nvPr/>
        </p:nvSpPr>
        <p:spPr>
          <a:xfrm>
            <a:off x="342900" y="369720"/>
            <a:ext cx="11506200" cy="601980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50ACEF30-2FA6-4F46-8386-4EF81F9F1358}"/>
              </a:ext>
            </a:extLst>
          </p:cNvPr>
          <p:cNvSpPr txBox="1"/>
          <p:nvPr/>
        </p:nvSpPr>
        <p:spPr>
          <a:xfrm>
            <a:off x="1095153" y="601082"/>
            <a:ext cx="10302949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Rô-bốt có hai cái cốc loại 150 ml và 400 ml. Chỉ dùng hai cái cốc đó, làm thế nào để Rô-bốt lấy được 250 ml nước từ thùng nước?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510" name="Picture 509">
            <a:extLst>
              <a:ext uri="{FF2B5EF4-FFF2-40B4-BE49-F238E27FC236}">
                <a16:creationId xmlns:a16="http://schemas.microsoft.com/office/drawing/2014/main" id="{3A8A1A38-3EEF-43F2-B7C8-21F7AA3ADD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" y="3429000"/>
            <a:ext cx="1951198" cy="3343819"/>
          </a:xfrm>
          <a:prstGeom prst="rect">
            <a:avLst/>
          </a:prstGeom>
        </p:spPr>
      </p:pic>
      <p:sp>
        <p:nvSpPr>
          <p:cNvPr id="514" name="文本框 18" descr="e7d195523061f1c0220a3acd2f99070e22f7f2176c6c61f4AB5BC6AF3DF28E09514168BD2F6654DA4347BEC42B9A9B38EB2139F52FD80B94EB8F1B847F5BC18ECD11DB8433CCABD6DAEA8D49E99C31D3DFA65C87AB47BEF22E7091100B95F7EB9063B311ACF53306D85C27B5A91A374FC8D0A47885948E52CC1AF70D740300A5601AB3F19CEEC2D4">
            <a:extLst>
              <a:ext uri="{FF2B5EF4-FFF2-40B4-BE49-F238E27FC236}">
                <a16:creationId xmlns:a16="http://schemas.microsoft.com/office/drawing/2014/main" id="{F1242798-86F7-4A05-89AB-319F52FD518E}"/>
              </a:ext>
            </a:extLst>
          </p:cNvPr>
          <p:cNvSpPr txBox="1"/>
          <p:nvPr/>
        </p:nvSpPr>
        <p:spPr>
          <a:xfrm>
            <a:off x="8383190" y="593330"/>
            <a:ext cx="42402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  <a:sym typeface="+mn-lt"/>
              </a:rPr>
              <a:t> 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#9Slide02 Noi dung dai"/>
              <a:ea typeface="+mn-ea"/>
              <a:cs typeface="+mn-cs"/>
              <a:sym typeface="+mn-lt"/>
            </a:endParaRPr>
          </a:p>
        </p:txBody>
      </p:sp>
      <p:sp>
        <p:nvSpPr>
          <p:cNvPr id="527" name="Oval 526">
            <a:extLst>
              <a:ext uri="{FF2B5EF4-FFF2-40B4-BE49-F238E27FC236}">
                <a16:creationId xmlns:a16="http://schemas.microsoft.com/office/drawing/2014/main" id="{D1B36537-9865-47A4-BDBB-75A0A77A993E}"/>
              </a:ext>
            </a:extLst>
          </p:cNvPr>
          <p:cNvSpPr/>
          <p:nvPr/>
        </p:nvSpPr>
        <p:spPr>
          <a:xfrm>
            <a:off x="460576" y="573108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</a:p>
        </p:txBody>
      </p:sp>
      <p:pic>
        <p:nvPicPr>
          <p:cNvPr id="533" name="Graphic 532">
            <a:extLst>
              <a:ext uri="{FF2B5EF4-FFF2-40B4-BE49-F238E27FC236}">
                <a16:creationId xmlns:a16="http://schemas.microsoft.com/office/drawing/2014/main" id="{7B138597-18E6-414A-9CB9-5240AF2A76E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75081" y="4564908"/>
            <a:ext cx="2817282" cy="2506508"/>
          </a:xfrm>
          <a:prstGeom prst="rect">
            <a:avLst/>
          </a:prstGeom>
        </p:spPr>
      </p:pic>
      <p:pic>
        <p:nvPicPr>
          <p:cNvPr id="534" name="Graphic 533">
            <a:extLst>
              <a:ext uri="{FF2B5EF4-FFF2-40B4-BE49-F238E27FC236}">
                <a16:creationId xmlns:a16="http://schemas.microsoft.com/office/drawing/2014/main" id="{CD2124A9-920F-4080-B4D7-AA5231D7223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123" y="4513255"/>
            <a:ext cx="2731980" cy="24924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B0DE101-CC2B-4BB3-84D6-5345B0A3DB24}"/>
              </a:ext>
            </a:extLst>
          </p:cNvPr>
          <p:cNvSpPr txBox="1"/>
          <p:nvPr/>
        </p:nvSpPr>
        <p:spPr>
          <a:xfrm>
            <a:off x="4518837" y="2466752"/>
            <a:ext cx="348747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giải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66A5174-5C43-42EB-BFD3-EFEF88256F74}"/>
              </a:ext>
            </a:extLst>
          </p:cNvPr>
          <p:cNvSpPr txBox="1"/>
          <p:nvPr/>
        </p:nvSpPr>
        <p:spPr>
          <a:xfrm>
            <a:off x="2264735" y="3274826"/>
            <a:ext cx="8708065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 tiên ta dùng cốc 400 ml lấy đầy nước từ thùng.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4B0AA0-E556-49DD-9288-DF4A196B2B3D}"/>
              </a:ext>
            </a:extLst>
          </p:cNvPr>
          <p:cNvSpPr txBox="1"/>
          <p:nvPr/>
        </p:nvSpPr>
        <p:spPr>
          <a:xfrm>
            <a:off x="1988289" y="3902146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Sau đó lấy số nước đó đổ đầy vào cốc 150 ml.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8A8A9D6-7572-4059-8F53-2144F3FF8E9D}"/>
              </a:ext>
            </a:extLst>
          </p:cNvPr>
          <p:cNvSpPr txBox="1"/>
          <p:nvPr/>
        </p:nvSpPr>
        <p:spPr>
          <a:xfrm>
            <a:off x="2275369" y="4571997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nước còn lại trong cốc 400 ml sẽ là: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1802334-38F6-41C5-B71A-CD04DFAEC955}"/>
              </a:ext>
            </a:extLst>
          </p:cNvPr>
          <p:cNvSpPr txBox="1"/>
          <p:nvPr/>
        </p:nvSpPr>
        <p:spPr>
          <a:xfrm>
            <a:off x="2307267" y="5124890"/>
            <a:ext cx="82827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400 – 150 = 250 (ml)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16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AF7E3-2A3E-4175-9A44-87696982B227}"/>
              </a:ext>
            </a:extLst>
          </p:cNvPr>
          <p:cNvGrpSpPr/>
          <p:nvPr/>
        </p:nvGrpSpPr>
        <p:grpSpPr>
          <a:xfrm>
            <a:off x="5053754" y="1632972"/>
            <a:ext cx="2084493" cy="999067"/>
            <a:chOff x="5677" y="2419"/>
            <a:chExt cx="2462" cy="1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A1543E-DDD8-4873-93C8-E3B8449CD550}"/>
                </a:ext>
              </a:extLst>
            </p:cNvPr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19" name="Pentagon 23">
                <a:extLst>
                  <a:ext uri="{FF2B5EF4-FFF2-40B4-BE49-F238E27FC236}">
                    <a16:creationId xmlns:a16="http://schemas.microsoft.com/office/drawing/2014/main" id="{F3D90FDC-D669-4B23-9B9F-ECF60444FF21}"/>
                  </a:ext>
                </a:extLst>
              </p:cNvPr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Pentagon 24">
                <a:extLst>
                  <a:ext uri="{FF2B5EF4-FFF2-40B4-BE49-F238E27FC236}">
                    <a16:creationId xmlns:a16="http://schemas.microsoft.com/office/drawing/2014/main" id="{F8EC3A1B-DD8F-4FF7-858B-28D190A6BE57}"/>
                  </a:ext>
                </a:extLst>
              </p:cNvPr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s 25">
                <a:extLst>
                  <a:ext uri="{FF2B5EF4-FFF2-40B4-BE49-F238E27FC236}">
                    <a16:creationId xmlns:a16="http://schemas.microsoft.com/office/drawing/2014/main" id="{20524720-EBD8-4DF5-A1F1-4A61619EF837}"/>
                  </a:ext>
                </a:extLst>
              </p:cNvPr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F3BBB20-0063-42CC-B240-924351345BA1}"/>
                  </a:ext>
                </a:extLst>
              </p:cNvPr>
              <p:cNvPicPr/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8" name="Picture 17" descr="Picture3">
              <a:extLst>
                <a:ext uri="{FF2B5EF4-FFF2-40B4-BE49-F238E27FC236}">
                  <a16:creationId xmlns:a16="http://schemas.microsoft.com/office/drawing/2014/main" id="{4ABD7361-916A-45D2-821E-12BBE7FA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sp>
        <p:nvSpPr>
          <p:cNvPr id="23" name="圆角矩形 1">
            <a:extLst>
              <a:ext uri="{FF2B5EF4-FFF2-40B4-BE49-F238E27FC236}">
                <a16:creationId xmlns:a16="http://schemas.microsoft.com/office/drawing/2014/main" id="{0A1D7C26-BF45-4510-A4CD-6347715E2E34}"/>
              </a:ext>
            </a:extLst>
          </p:cNvPr>
          <p:cNvSpPr/>
          <p:nvPr/>
        </p:nvSpPr>
        <p:spPr>
          <a:xfrm>
            <a:off x="1808369" y="2825825"/>
            <a:ext cx="9038265" cy="1536696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5400" b="1" kern="0" dirty="0" err="1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Bài</a:t>
            </a:r>
            <a:r>
              <a:rPr lang="en-US" altLang="zh-CN" sz="5400" b="1" kern="0" dirty="0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35: LUYỆN TẬP CHUNG 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(</a:t>
            </a:r>
            <a:r>
              <a:rPr lang="en-US" altLang="zh-CN" sz="5400" b="1" kern="0" dirty="0" err="1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Tiết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2)</a:t>
            </a:r>
            <a:endParaRPr lang="en-US" altLang="zh-CN" sz="5400" b="1" kern="0" dirty="0">
              <a:solidFill>
                <a:srgbClr val="0070C0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279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icture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900" y="2113915"/>
            <a:ext cx="8461587" cy="2893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0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 rot="16200000">
            <a:off x="4898035" y="3914052"/>
            <a:ext cx="2754439" cy="3166571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35" name="Chevron 34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36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39" name="Rectangle 38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7" name="Flowchart: Data 36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Flowchart: Data 37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8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52" name="Rectangle 51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50" name="Isosceles Triangle 49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69" name="Rectangle 68"/>
          <p:cNvSpPr/>
          <p:nvPr/>
        </p:nvSpPr>
        <p:spPr>
          <a:xfrm>
            <a:off x="5318449" y="427506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715528" y="1856651"/>
            <a:ext cx="8418001" cy="1485400"/>
          </a:xfrm>
          <a:prstGeom prst="rect">
            <a:avLst/>
          </a:prstGeom>
          <a:noFill/>
        </p:spPr>
        <p:txBody>
          <a:bodyPr wrap="none" rtlCol="0">
            <a:prstTxWarp prst="textDeflateBottom">
              <a:avLst/>
            </a:prstTxWarp>
            <a:spAutoFit/>
          </a:bodyPr>
          <a:lstStyle/>
          <a:p>
            <a:pPr defTabSz="914377">
              <a:defRPr/>
            </a:pPr>
            <a:r>
              <a:rPr lang="en-US" sz="3600" b="1">
                <a:ln>
                  <a:solidFill>
                    <a:prstClr val="white"/>
                  </a:solidFill>
                </a:ln>
                <a:solidFill>
                  <a:srgbClr val="FF0000"/>
                </a:solidFill>
                <a:latin typeface="Arial "/>
              </a:rPr>
              <a:t>LẮP RÁP TÊN LỬA</a:t>
            </a:r>
          </a:p>
        </p:txBody>
      </p:sp>
      <p:sp>
        <p:nvSpPr>
          <p:cNvPr id="89" name="Pentagon 88">
            <a:hlinkClick r:id="" action="ppaction://hlinkshowjump?jump=nextslide"/>
          </p:cNvPr>
          <p:cNvSpPr/>
          <p:nvPr/>
        </p:nvSpPr>
        <p:spPr>
          <a:xfrm>
            <a:off x="4175783" y="3107264"/>
            <a:ext cx="1928408" cy="688971"/>
          </a:xfrm>
          <a:prstGeom prst="homePlate">
            <a:avLst/>
          </a:prstGeom>
          <a:solidFill>
            <a:srgbClr val="FFC000"/>
          </a:solidFill>
          <a:ln w="28575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>
                <a:ln w="12700">
                  <a:solidFill>
                    <a:srgbClr val="5F5F5F"/>
                  </a:solidFill>
                  <a:prstDash val="solid"/>
                </a:ln>
                <a:pattFill prst="ltDnDiag">
                  <a:fgClr>
                    <a:srgbClr val="5F5F5F">
                      <a:lumMod val="60000"/>
                      <a:lumOff val="40000"/>
                    </a:srgbClr>
                  </a:fgClr>
                  <a:bgClr>
                    <a:prstClr val="white"/>
                  </a:bgClr>
                </a:pattFill>
                <a:latin typeface="Arial "/>
              </a:rPr>
              <a:t>PLAY</a:t>
            </a:r>
          </a:p>
        </p:txBody>
      </p:sp>
      <p:pic>
        <p:nvPicPr>
          <p:cNvPr id="18" name="nhac ne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43171" y="-838827"/>
            <a:ext cx="609600" cy="6096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FE5DCC9-6F38-499B-93DC-8CDAEE868AC0}"/>
              </a:ext>
            </a:extLst>
          </p:cNvPr>
          <p:cNvSpPr/>
          <p:nvPr/>
        </p:nvSpPr>
        <p:spPr>
          <a:xfrm>
            <a:off x="9627051" y="1409093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Corbel" panose="020B0503020204020204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89963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6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1" dur="1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56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13" dur="125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9" grpId="0" animBg="1"/>
      <p:bldP spid="8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4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5" name="dung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7F103BA6-4529-4C44-91D2-7A8D730499D4}"/>
              </a:ext>
            </a:extLst>
          </p:cNvPr>
          <p:cNvSpPr/>
          <p:nvPr/>
        </p:nvSpPr>
        <p:spPr>
          <a:xfrm>
            <a:off x="9537819" y="141188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285</a:t>
            </a:r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5053398" y="3121883"/>
            <a:ext cx="2754439" cy="4750905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7351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1" y="2232342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750476" y="4146240"/>
            <a:ext cx="3389672" cy="2045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420 ml – 135 ml = ..?..ml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icondu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739" y="2866553"/>
            <a:ext cx="755608" cy="755608"/>
          </a:xfrm>
          <a:prstGeom prst="ellipse">
            <a:avLst/>
          </a:prstGeom>
        </p:spPr>
      </p:pic>
      <p:sp>
        <p:nvSpPr>
          <p:cNvPr id="2" name="Oval 1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7" name="Oval 46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8" name="Oval 47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49" name="Oval 48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036A0EBF-D93A-46FA-95DA-CF8BDE03FFE3}"/>
              </a:ext>
            </a:extLst>
          </p:cNvPr>
          <p:cNvSpPr/>
          <p:nvPr/>
        </p:nvSpPr>
        <p:spPr>
          <a:xfrm>
            <a:off x="6537897" y="1363871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275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27D59F3-40EC-48D1-B3BB-51D892396AC8}"/>
              </a:ext>
            </a:extLst>
          </p:cNvPr>
          <p:cNvSpPr/>
          <p:nvPr/>
        </p:nvSpPr>
        <p:spPr>
          <a:xfrm>
            <a:off x="3578846" y="1383829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265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240D1717-AB46-4A3F-8A9B-21B4E63870D9}"/>
              </a:ext>
            </a:extLst>
          </p:cNvPr>
          <p:cNvSpPr/>
          <p:nvPr/>
        </p:nvSpPr>
        <p:spPr>
          <a:xfrm>
            <a:off x="568949" y="1403324"/>
            <a:ext cx="210687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255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17" name="iconsai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583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150754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0.00278 L 0.35482 -0.11643 " pathEditMode="relative" rAng="0" ptsTypes="AA">
                                      <p:cBhvr>
                                        <p:cTn id="6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0.00278 L 0.35482 -0.11643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34" y="-5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ĐC SHARE MIỄN PHÍ BỞI NK POWERSKILLS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7" y="0"/>
            <a:ext cx="12290601" cy="9870279"/>
          </a:xfrm>
          <a:prstGeom prst="rect">
            <a:avLst/>
          </a:prstGeom>
        </p:spPr>
      </p:pic>
      <p:pic>
        <p:nvPicPr>
          <p:cNvPr id="28" name="CẤM BUÔN BÁN, CẤM REUP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ĐC SHARE MIỄN PHÍ BỞI NK POWERSKILLS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CẤM BUÔN BÁN, CẤM REUP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4" name="Vào http://fb.com/nkpowerskills tải game miễn phí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639751" y="5333089"/>
            <a:ext cx="2269494" cy="1737046"/>
          </a:xfrm>
          <a:prstGeom prst="rect">
            <a:avLst/>
          </a:prstGeom>
        </p:spPr>
      </p:pic>
      <p:pic>
        <p:nvPicPr>
          <p:cNvPr id="36" name="ĐC SHARE MIỄN PHÍ BỞI NK POWERSKILLS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sp>
        <p:nvSpPr>
          <p:cNvPr id="14" name="CẤM BUÔN BÁN, CẤM REUP"/>
          <p:cNvSpPr/>
          <p:nvPr/>
        </p:nvSpPr>
        <p:spPr>
          <a:xfrm>
            <a:off x="797402" y="23284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Vào http://fb.com/nkpowerskills tải game miễn phí"/>
          <p:cNvSpPr/>
          <p:nvPr/>
        </p:nvSpPr>
        <p:spPr>
          <a:xfrm>
            <a:off x="6614450" y="4104970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1 000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Vào http://fb.com/nkpowerskills tải game miễn phí"/>
          <p:cNvSpPr/>
          <p:nvPr/>
        </p:nvSpPr>
        <p:spPr>
          <a:xfrm>
            <a:off x="797402" y="4153052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87158" y="385247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ĐC SHARE MIỄN PHÍ BỞI NK POWERSKILLS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41044" y="379609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Vào http://fb.com/nkpowerskills tải game miễn phí"/>
          <p:cNvSpPr txBox="1"/>
          <p:nvPr/>
        </p:nvSpPr>
        <p:spPr>
          <a:xfrm>
            <a:off x="3548062" y="1623135"/>
            <a:ext cx="564084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1 </a:t>
            </a:r>
            <a:r>
              <a:rPr kumimoji="0" lang="en-US" sz="88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l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=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..?..</a:t>
            </a:r>
            <a:r>
              <a:rPr kumimoji="0" lang="en-US" sz="8800" b="1" i="1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ml</a:t>
            </a:r>
            <a:endParaRPr kumimoji="0" lang="en-US" sz="8800" b="1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6" name="ĐC SHARE MIỄN PHÍ BỞI NK POWERSKILLS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85567"/>
            <a:ext cx="12260119" cy="5316173"/>
          </a:xfrm>
          <a:prstGeom prst="rect">
            <a:avLst/>
          </a:prstGeom>
        </p:spPr>
      </p:pic>
      <p:sp>
        <p:nvSpPr>
          <p:cNvPr id="16" name="ĐC SHARE MIỄN PHÍ BỞI NK POWERSKILLS"/>
          <p:cNvSpPr/>
          <p:nvPr/>
        </p:nvSpPr>
        <p:spPr>
          <a:xfrm>
            <a:off x="3435233" y="5336738"/>
            <a:ext cx="4683803" cy="8285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Vào http://fb.com/nkpowerskills tải game miễn phí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490283" y="4995511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8E70DAA-E41B-46BC-B3EC-8FAE530846DF}"/>
              </a:ext>
            </a:extLst>
          </p:cNvPr>
          <p:cNvSpPr/>
          <p:nvPr/>
        </p:nvSpPr>
        <p:spPr>
          <a:xfrm>
            <a:off x="-1371600" y="7380967"/>
            <a:ext cx="16383000" cy="34242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563553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92 0.00093 L 0.00092 0.00116 L 0.0155 0.01574 C 0.01654 0.01667 0.01758 0.01806 0.01862 0.01944 C 0.01993 0.02106 0.02123 0.02338 0.02279 0.025 C 0.0254 0.02778 0.02813 0.03056 0.03112 0.03241 C 0.0405 0.03796 0.02553 0.0294 0.03946 0.03611 C 0.05235 0.04236 0.03894 0.03773 0.05196 0.04167 C 0.05404 0.04352 0.05599 0.0456 0.05821 0.04722 C 0.06016 0.04861 0.06237 0.04907 0.06446 0.05093 C 0.06667 0.05278 0.06836 0.05625 0.07071 0.05833 C 0.07396 0.06111 0.07774 0.06273 0.08112 0.06574 C 0.08399 0.06829 0.08646 0.07245 0.08946 0.075 C 0.10026 0.0838 0.10339 0.08403 0.11237 0.08981 C 0.11511 0.09144 0.11784 0.09375 0.12071 0.09537 C 0.12331 0.09676 0.12631 0.09722 0.12904 0.09907 C 0.13112 0.10046 0.13295 0.10347 0.13529 0.10463 C 0.1379 0.10579 0.14076 0.10602 0.14362 0.10648 C 0.1487 0.10718 0.15404 0.10764 0.15925 0.10833 C 0.16159 0.10949 0.16394 0.11111 0.16654 0.11204 C 0.16928 0.11296 0.17201 0.11319 0.17487 0.11389 C 0.17956 0.11481 0.18855 0.11597 0.19362 0.11759 C 0.19701 0.11852 0.20053 0.12014 0.20404 0.1213 C 0.20704 0.12199 0.21029 0.12245 0.21342 0.12315 C 0.21576 0.12361 0.21823 0.12431 0.22071 0.125 L 0.22904 0.12685 C 0.23946 0.13287 0.23099 0.12847 0.24154 0.13241 C 0.24284 0.13287 0.24428 0.1338 0.24571 0.13426 C 0.25013 0.13565 0.25469 0.13634 0.25925 0.13796 C 0.26198 0.13866 0.26394 0.14005 0.26654 0.14167 C 0.26784 0.14352 0.26928 0.14537 0.27071 0.14722 C 0.27162 0.14838 0.27279 0.14931 0.27383 0.15093 C 0.28178 0.16273 0.27227 0.15093 0.28008 0.16019 C 0.28555 0.175 0.27826 0.15694 0.28529 0.16944 C 0.28646 0.17153 0.28698 0.17477 0.28842 0.17685 C 0.29154 0.18102 0.29571 0.18333 0.29883 0.18796 C 0.30092 0.19097 0.30313 0.19375 0.30508 0.19722 C 0.31198 0.20949 0.30404 0.20023 0.31237 0.21019 C 0.31602 0.21458 0.32058 0.21736 0.32383 0.22315 C 0.34141 0.2544 0.32292 0.22384 0.3405 0.24722 C 0.34206 0.24931 0.3431 0.25208 0.34467 0.25463 C 0.34662 0.25764 0.3487 0.26088 0.35092 0.26389 C 0.35586 0.2706 0.36003 0.27454 0.36446 0.28241 C 0.36563 0.28449 0.36615 0.28773 0.36758 0.28981 C 0.36875 0.29144 0.37032 0.29213 0.37175 0.29352 C 0.37279 0.29444 0.37383 0.2956 0.37487 0.29722 C 0.37631 0.29931 0.37748 0.30231 0.37904 0.30463 C 0.39206 0.32384 0.38256 0.30995 0.39154 0.31944 C 0.39362 0.32153 0.39558 0.32454 0.39779 0.32685 C 0.39909 0.32824 0.40053 0.32917 0.40196 0.33056 C 0.40365 0.33218 0.40547 0.3338 0.40717 0.33611 C 0.40834 0.3375 0.40899 0.34028 0.41029 0.34167 C 0.41185 0.34329 0.41381 0.34375 0.4155 0.34537 C 0.41654 0.3463 0.41745 0.34792 0.41862 0.34907 C 0.41993 0.35023 0.42136 0.35116 0.42279 0.35278 C 0.42487 0.35486 0.42657 0.35856 0.42904 0.36019 L 0.43217 0.36204 " pathEditMode="relative" rAng="0" ptsTypes="AAAAAAAAAAAAAAAAAAAAAAAAAAAAAAAAAAAA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563" y="18056"/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8" grpId="0" animBg="1"/>
      <p:bldP spid="18" grpId="1" animBg="1"/>
      <p:bldP spid="32" grpId="0"/>
      <p:bldP spid="32" grpId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794983" y="2893285"/>
            <a:ext cx="2754439" cy="5208104"/>
            <a:chOff x="745748" y="1082056"/>
            <a:chExt cx="3709446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grpSp>
          <p:nvGrpSpPr>
            <p:cNvPr id="27" name="hinh 1"/>
            <p:cNvGrpSpPr/>
            <p:nvPr/>
          </p:nvGrpSpPr>
          <p:grpSpPr>
            <a:xfrm>
              <a:off x="1657350" y="1503055"/>
              <a:ext cx="2797844" cy="2144379"/>
              <a:chOff x="700618" y="1503055"/>
              <a:chExt cx="3398112" cy="2144379"/>
            </a:xfrm>
            <a:grpFill/>
          </p:grpSpPr>
          <p:sp>
            <p:nvSpPr>
              <p:cNvPr id="10" name="Rectangle 9"/>
              <p:cNvSpPr/>
              <p:nvPr/>
            </p:nvSpPr>
            <p:spPr>
              <a:xfrm>
                <a:off x="700618" y="1503055"/>
                <a:ext cx="3398112" cy="2144379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defRPr/>
                </a:pPr>
                <a:endParaRPr lang="en-US">
                  <a:solidFill>
                    <a:prstClr val="white"/>
                  </a:solidFill>
                  <a:latin typeface="Corbel" panose="020B0503020204020204"/>
                </a:endParaRPr>
              </a:p>
            </p:txBody>
          </p:sp>
          <p:pic>
            <p:nvPicPr>
              <p:cNvPr id="20" name="Picture 19"/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1568873" y="1258021"/>
                <a:ext cx="1691821" cy="2634445"/>
              </a:xfrm>
              <a:prstGeom prst="rect">
                <a:avLst/>
              </a:prstGeom>
              <a:grpFill/>
              <a:ln w="28575">
                <a:solidFill>
                  <a:schemeClr val="bg1">
                    <a:lumMod val="95000"/>
                  </a:schemeClr>
                </a:solidFill>
              </a:ln>
            </p:spPr>
          </p:pic>
        </p:grp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dung"/>
          <p:cNvGrpSpPr/>
          <p:nvPr/>
        </p:nvGrpSpPr>
        <p:grpSpPr>
          <a:xfrm rot="16200000">
            <a:off x="6070062" y="659340"/>
            <a:ext cx="3083415" cy="2282011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35" name="sai3"/>
          <p:cNvGrpSpPr/>
          <p:nvPr/>
        </p:nvGrpSpPr>
        <p:grpSpPr>
          <a:xfrm rot="16200000">
            <a:off x="9049549" y="659339"/>
            <a:ext cx="3083415" cy="2282011"/>
            <a:chOff x="4475866" y="1503055"/>
            <a:chExt cx="4132296" cy="2144381"/>
          </a:xfrm>
        </p:grpSpPr>
        <p:sp>
          <p:nvSpPr>
            <p:cNvPr id="39" name="Rectangle 38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37" name="Isosceles Triangle 36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grpSp>
        <p:nvGrpSpPr>
          <p:cNvPr id="41" name="sai2"/>
          <p:cNvGrpSpPr/>
          <p:nvPr/>
        </p:nvGrpSpPr>
        <p:grpSpPr>
          <a:xfrm rot="16200000">
            <a:off x="3090575" y="659340"/>
            <a:ext cx="3083415" cy="2282011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pic>
        <p:nvPicPr>
          <p:cNvPr id="17" name="iconsai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417" y="2869941"/>
            <a:ext cx="740128" cy="748835"/>
          </a:xfrm>
          <a:prstGeom prst="ellipse">
            <a:avLst/>
          </a:prstGeom>
        </p:spPr>
      </p:pic>
      <p:grpSp>
        <p:nvGrpSpPr>
          <p:cNvPr id="67" name="sai1"/>
          <p:cNvGrpSpPr/>
          <p:nvPr/>
        </p:nvGrpSpPr>
        <p:grpSpPr>
          <a:xfrm rot="16200000">
            <a:off x="111090" y="659340"/>
            <a:ext cx="3083415" cy="2282011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.VnBlack" panose="020B7200000000000000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672405" y="4285004"/>
            <a:ext cx="3040360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292 mm + 53 mm =..?..mm</a:t>
            </a:r>
          </a:p>
        </p:txBody>
      </p:sp>
      <p:sp>
        <p:nvSpPr>
          <p:cNvPr id="47" name="Oval 46"/>
          <p:cNvSpPr/>
          <p:nvPr/>
        </p:nvSpPr>
        <p:spPr>
          <a:xfrm>
            <a:off x="1287885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4267371" y="643007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7246858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C</a:t>
            </a:r>
          </a:p>
        </p:txBody>
      </p:sp>
      <p:sp>
        <p:nvSpPr>
          <p:cNvPr id="50" name="Oval 49"/>
          <p:cNvSpPr/>
          <p:nvPr/>
        </p:nvSpPr>
        <p:spPr>
          <a:xfrm>
            <a:off x="10226345" y="628666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orbel" panose="020B0503020204020204"/>
              </a:rPr>
              <a:t>D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6AEC3BE-925B-4051-9043-05EA6EB19E27}"/>
              </a:ext>
            </a:extLst>
          </p:cNvPr>
          <p:cNvSpPr/>
          <p:nvPr/>
        </p:nvSpPr>
        <p:spPr>
          <a:xfrm>
            <a:off x="670676" y="1332351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348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E303D91A-49DA-4E42-A213-FEF1553290C2}"/>
              </a:ext>
            </a:extLst>
          </p:cNvPr>
          <p:cNvSpPr/>
          <p:nvPr/>
        </p:nvSpPr>
        <p:spPr>
          <a:xfrm>
            <a:off x="3629088" y="1368457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347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B9BB1E8-BBF9-474C-A3BB-FAA4C2FAAF6C}"/>
              </a:ext>
            </a:extLst>
          </p:cNvPr>
          <p:cNvSpPr/>
          <p:nvPr/>
        </p:nvSpPr>
        <p:spPr>
          <a:xfrm>
            <a:off x="6645707" y="1393905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345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7D777A4-9EB0-400B-83B3-8A6325BB57BD}"/>
              </a:ext>
            </a:extLst>
          </p:cNvPr>
          <p:cNvSpPr/>
          <p:nvPr/>
        </p:nvSpPr>
        <p:spPr>
          <a:xfrm>
            <a:off x="9592916" y="1368456"/>
            <a:ext cx="192840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346</a:t>
            </a:r>
          </a:p>
        </p:txBody>
      </p:sp>
      <p:pic>
        <p:nvPicPr>
          <p:cNvPr id="16" name="iconsai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5427" y="2869941"/>
            <a:ext cx="740128" cy="748835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271" y="2869941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029" y="2862147"/>
            <a:ext cx="755608" cy="755608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658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0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0.00556 L 0.11016 -0.11481 " pathEditMode="relative" rAng="0" ptsTypes="AA">
                                      <p:cBhvr>
                                        <p:cTn id="32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-5463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25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33" name="Group 32"/>
          <p:cNvGrpSpPr/>
          <p:nvPr/>
        </p:nvGrpSpPr>
        <p:grpSpPr>
          <a:xfrm rot="16200000">
            <a:off x="4568242" y="3528963"/>
            <a:ext cx="2754439" cy="4011519"/>
            <a:chOff x="745748" y="1082056"/>
            <a:chExt cx="3709445" cy="2975594"/>
          </a:xfrm>
          <a:solidFill>
            <a:srgbClr val="002060"/>
          </a:solidFill>
        </p:grpSpPr>
        <p:sp>
          <p:nvSpPr>
            <p:cNvPr id="26" name="Chevron 25"/>
            <p:cNvSpPr/>
            <p:nvPr/>
          </p:nvSpPr>
          <p:spPr>
            <a:xfrm>
              <a:off x="745748" y="1488621"/>
              <a:ext cx="1238985" cy="2144379"/>
            </a:xfrm>
            <a:prstGeom prst="chevron">
              <a:avLst>
                <a:gd name="adj" fmla="val 39816"/>
              </a:avLst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657350" y="1503055"/>
              <a:ext cx="2797843" cy="2144379"/>
            </a:xfrm>
            <a:prstGeom prst="rect">
              <a:avLst/>
            </a:prstGeom>
            <a:grpFill/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Data 29"/>
            <p:cNvSpPr/>
            <p:nvPr/>
          </p:nvSpPr>
          <p:spPr>
            <a:xfrm flipH="1">
              <a:off x="1984733" y="1082056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1" name="Flowchart: Data 30"/>
            <p:cNvSpPr/>
            <p:nvPr/>
          </p:nvSpPr>
          <p:spPr>
            <a:xfrm>
              <a:off x="1984733" y="3647434"/>
              <a:ext cx="1667652" cy="410216"/>
            </a:xfrm>
            <a:prstGeom prst="flowChartInputOutput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next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1602" y="5785002"/>
            <a:ext cx="836676" cy="825295"/>
          </a:xfrm>
          <a:prstGeom prst="ellipse">
            <a:avLst/>
          </a:prstGeom>
        </p:spPr>
      </p:pic>
      <p:grpSp>
        <p:nvGrpSpPr>
          <p:cNvPr id="34" name="sai3"/>
          <p:cNvGrpSpPr/>
          <p:nvPr/>
        </p:nvGrpSpPr>
        <p:grpSpPr>
          <a:xfrm rot="16200000">
            <a:off x="7859242" y="351643"/>
            <a:ext cx="3083415" cy="2899456"/>
            <a:chOff x="4475866" y="1503055"/>
            <a:chExt cx="4132296" cy="2144381"/>
          </a:xfrm>
        </p:grpSpPr>
        <p:sp>
          <p:nvSpPr>
            <p:cNvPr id="11" name="Rectangle 1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3" name="Isosceles Triangle 1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1" name="dung"/>
          <p:cNvGrpSpPr/>
          <p:nvPr/>
        </p:nvGrpSpPr>
        <p:grpSpPr>
          <a:xfrm rot="16200000">
            <a:off x="4395339" y="324593"/>
            <a:ext cx="3083415" cy="2899459"/>
            <a:chOff x="4475866" y="1503055"/>
            <a:chExt cx="4132296" cy="2144381"/>
          </a:xfrm>
        </p:grpSpPr>
        <p:sp>
          <p:nvSpPr>
            <p:cNvPr id="45" name="Rectangle 44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Isosceles Triangle 42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7" name="sai1"/>
          <p:cNvGrpSpPr/>
          <p:nvPr/>
        </p:nvGrpSpPr>
        <p:grpSpPr>
          <a:xfrm rot="16200000">
            <a:off x="1007698" y="351641"/>
            <a:ext cx="3083415" cy="2899457"/>
            <a:chOff x="4475866" y="1503055"/>
            <a:chExt cx="4132296" cy="2144381"/>
          </a:xfrm>
        </p:grpSpPr>
        <p:sp>
          <p:nvSpPr>
            <p:cNvPr id="71" name="Rectangle 70"/>
            <p:cNvSpPr/>
            <p:nvPr/>
          </p:nvSpPr>
          <p:spPr>
            <a:xfrm>
              <a:off x="4475866" y="1503055"/>
              <a:ext cx="2797844" cy="2144379"/>
            </a:xfrm>
            <a:prstGeom prst="rect">
              <a:avLst/>
            </a:prstGeom>
            <a:solidFill>
              <a:srgbClr val="00206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9" name="Isosceles Triangle 68"/>
            <p:cNvSpPr/>
            <p:nvPr/>
          </p:nvSpPr>
          <p:spPr>
            <a:xfrm rot="5400000">
              <a:off x="6873307" y="1912580"/>
              <a:ext cx="2144380" cy="1325331"/>
            </a:xfrm>
            <a:prstGeom prst="triangle">
              <a:avLst/>
            </a:prstGeom>
            <a:solidFill>
              <a:srgbClr val="FFC000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0" name="Oval 69"/>
            <p:cNvSpPr/>
            <p:nvPr/>
          </p:nvSpPr>
          <p:spPr>
            <a:xfrm>
              <a:off x="7427412" y="2232343"/>
              <a:ext cx="656509" cy="628650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chemeClr val="bg1">
                  <a:lumMod val="9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endParaRPr lang="en-US" sz="7200" b="1">
                <a:ln w="28575">
                  <a:solidFill>
                    <a:srgbClr val="FF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73"/>
          <p:cNvSpPr/>
          <p:nvPr/>
        </p:nvSpPr>
        <p:spPr>
          <a:xfrm>
            <a:off x="4570297" y="4373612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g + 62 g = ..?.. g</a:t>
            </a:r>
          </a:p>
        </p:txBody>
      </p:sp>
      <p:sp>
        <p:nvSpPr>
          <p:cNvPr id="47" name="Oval 46"/>
          <p:cNvSpPr/>
          <p:nvPr/>
        </p:nvSpPr>
        <p:spPr>
          <a:xfrm>
            <a:off x="2768342" y="644033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8" name="Oval 47"/>
          <p:cNvSpPr/>
          <p:nvPr/>
        </p:nvSpPr>
        <p:spPr>
          <a:xfrm>
            <a:off x="5577709" y="622768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9" name="Oval 48"/>
          <p:cNvSpPr/>
          <p:nvPr/>
        </p:nvSpPr>
        <p:spPr>
          <a:xfrm>
            <a:off x="8727314" y="629691"/>
            <a:ext cx="668999" cy="496676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600" b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3AFEEE3-7FD7-40C5-95E1-88A31C8E1E54}"/>
              </a:ext>
            </a:extLst>
          </p:cNvPr>
          <p:cNvSpPr/>
          <p:nvPr/>
        </p:nvSpPr>
        <p:spPr>
          <a:xfrm>
            <a:off x="4548259" y="1395357"/>
            <a:ext cx="2729875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 g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F6969EB9-4488-4B89-9009-439643B650ED}"/>
              </a:ext>
            </a:extLst>
          </p:cNvPr>
          <p:cNvSpPr/>
          <p:nvPr/>
        </p:nvSpPr>
        <p:spPr>
          <a:xfrm>
            <a:off x="1387962" y="1384853"/>
            <a:ext cx="2363788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99 g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AE61B1D7-23CD-4498-8569-4D384A62F6EA}"/>
              </a:ext>
            </a:extLst>
          </p:cNvPr>
          <p:cNvSpPr/>
          <p:nvPr/>
        </p:nvSpPr>
        <p:spPr>
          <a:xfrm>
            <a:off x="8239068" y="1384853"/>
            <a:ext cx="2540761" cy="169817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101 g</a:t>
            </a:r>
          </a:p>
        </p:txBody>
      </p:sp>
      <p:pic>
        <p:nvPicPr>
          <p:cNvPr id="17" name="iconsai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0040" y="2870965"/>
            <a:ext cx="740128" cy="748835"/>
          </a:xfrm>
          <a:prstGeom prst="ellipse">
            <a:avLst/>
          </a:prstGeom>
        </p:spPr>
      </p:pic>
      <p:pic>
        <p:nvPicPr>
          <p:cNvPr id="15" name="icondu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7669" y="2896759"/>
            <a:ext cx="755608" cy="755608"/>
          </a:xfrm>
          <a:prstGeom prst="ellipse">
            <a:avLst/>
          </a:prstGeom>
        </p:spPr>
      </p:pic>
      <p:pic>
        <p:nvPicPr>
          <p:cNvPr id="73" name="iconsai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37" y="2995629"/>
            <a:ext cx="740128" cy="748835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548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95 -0.1199 " pathEditMode="relative" rAng="0" ptsTypes="AA">
                                      <p:cBhvr>
                                        <p:cTn id="14" dur="1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-5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-0.00277 L -0.00117 -0.13703 " pathEditMode="relative" rAng="0" ptsTypes="AA">
                                      <p:cBhvr>
                                        <p:cTn id="16" dur="125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6713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7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F1AF7E3-2A3E-4175-9A44-87696982B227}"/>
              </a:ext>
            </a:extLst>
          </p:cNvPr>
          <p:cNvGrpSpPr/>
          <p:nvPr/>
        </p:nvGrpSpPr>
        <p:grpSpPr>
          <a:xfrm>
            <a:off x="5053754" y="1632972"/>
            <a:ext cx="2084493" cy="999067"/>
            <a:chOff x="5677" y="2419"/>
            <a:chExt cx="2462" cy="1180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0A1543E-DDD8-4873-93C8-E3B8449CD550}"/>
                </a:ext>
              </a:extLst>
            </p:cNvPr>
            <p:cNvGrpSpPr/>
            <p:nvPr/>
          </p:nvGrpSpPr>
          <p:grpSpPr>
            <a:xfrm>
              <a:off x="5677" y="2419"/>
              <a:ext cx="2462" cy="1180"/>
              <a:chOff x="5727" y="2413"/>
              <a:chExt cx="2390" cy="1186"/>
            </a:xfrm>
          </p:grpSpPr>
          <p:sp>
            <p:nvSpPr>
              <p:cNvPr id="19" name="Pentagon 23">
                <a:extLst>
                  <a:ext uri="{FF2B5EF4-FFF2-40B4-BE49-F238E27FC236}">
                    <a16:creationId xmlns:a16="http://schemas.microsoft.com/office/drawing/2014/main" id="{F3D90FDC-D669-4B23-9B9F-ECF60444FF21}"/>
                  </a:ext>
                </a:extLst>
              </p:cNvPr>
              <p:cNvSpPr/>
              <p:nvPr/>
            </p:nvSpPr>
            <p:spPr>
              <a:xfrm>
                <a:off x="7841" y="2543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0" name="Pentagon 24">
                <a:extLst>
                  <a:ext uri="{FF2B5EF4-FFF2-40B4-BE49-F238E27FC236}">
                    <a16:creationId xmlns:a16="http://schemas.microsoft.com/office/drawing/2014/main" id="{F8EC3A1B-DD8F-4FF7-858B-28D190A6BE57}"/>
                  </a:ext>
                </a:extLst>
              </p:cNvPr>
              <p:cNvSpPr/>
              <p:nvPr/>
            </p:nvSpPr>
            <p:spPr>
              <a:xfrm flipH="1">
                <a:off x="5778" y="2548"/>
                <a:ext cx="226" cy="882"/>
              </a:xfrm>
              <a:prstGeom prst="homePlate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21" name="Rectangles 25">
                <a:extLst>
                  <a:ext uri="{FF2B5EF4-FFF2-40B4-BE49-F238E27FC236}">
                    <a16:creationId xmlns:a16="http://schemas.microsoft.com/office/drawing/2014/main" id="{20524720-EBD8-4DF5-A1F1-4A61619EF837}"/>
                  </a:ext>
                </a:extLst>
              </p:cNvPr>
              <p:cNvSpPr/>
              <p:nvPr/>
            </p:nvSpPr>
            <p:spPr>
              <a:xfrm>
                <a:off x="5881" y="2532"/>
                <a:ext cx="2065" cy="914"/>
              </a:xfrm>
              <a:prstGeom prst="rect">
                <a:avLst/>
              </a:prstGeom>
              <a:solidFill>
                <a:srgbClr val="FFECB0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algn="ctr" defTabSz="1219170">
                  <a:defRPr/>
                </a:pPr>
                <a:endParaRPr lang="en-US" sz="2400" kern="0">
                  <a:solidFill>
                    <a:prstClr val="white"/>
                  </a:solidFill>
                  <a:latin typeface="Calibri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AF3BBB20-0063-42CC-B240-924351345BA1}"/>
                  </a:ext>
                </a:extLst>
              </p:cNvPr>
              <p:cNvPicPr/>
              <p:nvPr/>
            </p:nvPicPr>
            <p:blipFill>
              <a:blip r:embed="rId4">
                <a:clrChange>
                  <a:clrFrom>
                    <a:srgbClr val="FFFFFF">
                      <a:alpha val="100000"/>
                    </a:srgbClr>
                  </a:clrFrom>
                  <a:clrTo>
                    <a:srgbClr val="FFFFFF">
                      <a:alpha val="100000"/>
                      <a:alpha val="0"/>
                    </a:srgbClr>
                  </a:clrTo>
                </a:clrChange>
              </a:blip>
              <a:srcRect l="13004" t="75900" r="12496" b="6209"/>
              <a:stretch>
                <a:fillRect/>
              </a:stretch>
            </p:blipFill>
            <p:spPr>
              <a:xfrm>
                <a:off x="5727" y="2413"/>
                <a:ext cx="2391" cy="1187"/>
              </a:xfrm>
              <a:prstGeom prst="rect">
                <a:avLst/>
              </a:prstGeom>
              <a:noFill/>
              <a:ln w="9525">
                <a:noFill/>
              </a:ln>
            </p:spPr>
          </p:pic>
        </p:grpSp>
        <p:pic>
          <p:nvPicPr>
            <p:cNvPr id="18" name="Picture 17" descr="Picture3">
              <a:extLst>
                <a:ext uri="{FF2B5EF4-FFF2-40B4-BE49-F238E27FC236}">
                  <a16:creationId xmlns:a16="http://schemas.microsoft.com/office/drawing/2014/main" id="{4ABD7361-916A-45D2-821E-12BBE7FA11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730" y="2689"/>
              <a:ext cx="2246" cy="854"/>
            </a:xfrm>
            <a:prstGeom prst="rect">
              <a:avLst/>
            </a:prstGeom>
          </p:spPr>
        </p:pic>
      </p:grpSp>
      <p:sp>
        <p:nvSpPr>
          <p:cNvPr id="23" name="圆角矩形 1">
            <a:extLst>
              <a:ext uri="{FF2B5EF4-FFF2-40B4-BE49-F238E27FC236}">
                <a16:creationId xmlns:a16="http://schemas.microsoft.com/office/drawing/2014/main" id="{0A1D7C26-BF45-4510-A4CD-6347715E2E34}"/>
              </a:ext>
            </a:extLst>
          </p:cNvPr>
          <p:cNvSpPr/>
          <p:nvPr/>
        </p:nvSpPr>
        <p:spPr>
          <a:xfrm>
            <a:off x="1808369" y="2825825"/>
            <a:ext cx="9038265" cy="1536696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txBody>
          <a:bodyPr rtlCol="0" anchor="ctr"/>
          <a:lstStyle/>
          <a:p>
            <a:pPr algn="ctr" defTabSz="1219170">
              <a:defRPr/>
            </a:pPr>
            <a:r>
              <a:rPr lang="en-US" altLang="zh-CN" sz="5400" b="1" kern="0" dirty="0" err="1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Bài</a:t>
            </a:r>
            <a:r>
              <a:rPr lang="en-US" altLang="zh-CN" sz="5400" b="1" kern="0" dirty="0">
                <a:solidFill>
                  <a:srgbClr val="FF000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35: LUYỆN TẬP CHUNG 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(</a:t>
            </a:r>
            <a:r>
              <a:rPr lang="en-US" altLang="zh-CN" sz="5400" b="1" kern="0" dirty="0" err="1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Tiết</a:t>
            </a:r>
            <a:r>
              <a:rPr lang="en-US" altLang="zh-CN" sz="5400" b="1" kern="0" dirty="0">
                <a:solidFill>
                  <a:srgbClr val="0070C0"/>
                </a:solidFill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2)</a:t>
            </a:r>
            <a:endParaRPr lang="en-US" altLang="zh-CN" sz="5400" b="1" kern="0" dirty="0">
              <a:solidFill>
                <a:srgbClr val="0070C0"/>
              </a:solidFill>
              <a:latin typeface="Calibri"/>
              <a:ea typeface="FZHei-B01S" panose="03000509000000000000" pitchFamily="65" charset="-122"/>
              <a:cs typeface="Calibri" panose="020F050202020403020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20888" y="176505"/>
            <a:ext cx="224672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3F4143F-11CC-4868-805F-F8CB42E1139A}"/>
              </a:ext>
            </a:extLst>
          </p:cNvPr>
          <p:cNvGrpSpPr/>
          <p:nvPr/>
        </p:nvGrpSpPr>
        <p:grpSpPr>
          <a:xfrm>
            <a:off x="1808922" y="1222513"/>
            <a:ext cx="7354957" cy="894810"/>
            <a:chOff x="556591" y="795130"/>
            <a:chExt cx="7354957" cy="89481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38C14F45-1D6A-4E3D-9C41-5E2A9DB6AB6F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a)</a:t>
              </a:r>
            </a:p>
          </p:txBody>
        </p:sp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979E23C-FB38-4A09-9F1B-ED9AE21BCD62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8 ml</a:t>
              </a:r>
            </a:p>
          </p:txBody>
        </p: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56806378-CF1A-43A0-B038-50799C4DE24C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FDD4710-1C17-45CF-BF25-51F9AC550DD0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D2328680-746E-4ABC-A378-23070969247D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529E78-3125-487A-AE41-AED5FA9692F4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ml</a:t>
              </a: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D8DB933-574D-48EB-84AB-FF7996FEFC04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4CE09527-12BA-42FF-A677-78BD0D716090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66A61ED-23DB-4D11-A852-0E50EB0811CA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972CBD34-844B-42DA-B35A-6E3B01FF9CE4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4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FBCF164-8D2D-4C33-9CE3-3BE9402D2801}"/>
              </a:ext>
            </a:extLst>
          </p:cNvPr>
          <p:cNvGrpSpPr/>
          <p:nvPr/>
        </p:nvGrpSpPr>
        <p:grpSpPr>
          <a:xfrm>
            <a:off x="1928192" y="2594113"/>
            <a:ext cx="7354957" cy="894810"/>
            <a:chOff x="556591" y="795130"/>
            <a:chExt cx="7354957" cy="89481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B49EAC1-A7CC-437D-BB6A-BF215D18EE62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b)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43BEC40-41C8-4529-BEAC-4FB40904F7D3}"/>
                </a:ext>
              </a:extLst>
            </p:cNvPr>
            <p:cNvSpPr/>
            <p:nvPr/>
          </p:nvSpPr>
          <p:spPr>
            <a:xfrm>
              <a:off x="1431235" y="1043609"/>
              <a:ext cx="1133061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42 g</a:t>
              </a: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373A9ECF-8553-4DD9-8D0A-C1FDC608736A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F1365927-1ADB-4B58-8515-FE212300293B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g</a:t>
              </a:r>
            </a:p>
          </p:txBody>
        </p: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7EE794D-554E-48F9-88E6-C28030AA6BDE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9E806E45-7EA3-406F-BFAC-5178C3B01661}"/>
                </a:ext>
              </a:extLst>
            </p:cNvPr>
            <p:cNvSpPr/>
            <p:nvPr/>
          </p:nvSpPr>
          <p:spPr>
            <a:xfrm>
              <a:off x="6341165" y="1013792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g</a:t>
              </a:r>
            </a:p>
          </p:txBody>
        </p:sp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975D5179-4E4E-4167-8CA5-135B28933D52}"/>
                </a:ext>
              </a:extLst>
            </p:cNvPr>
            <p:cNvSpPr/>
            <p:nvPr/>
          </p:nvSpPr>
          <p:spPr>
            <a:xfrm>
              <a:off x="3856383" y="1113183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6" name="Rectangle: Rounded Corners 35">
              <a:extLst>
                <a:ext uri="{FF2B5EF4-FFF2-40B4-BE49-F238E27FC236}">
                  <a16:creationId xmlns:a16="http://schemas.microsoft.com/office/drawing/2014/main" id="{825087EA-C53A-4477-8348-9B169CDA1CCE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2FFB2A4-0344-429A-8080-E2FB8E1A9EA2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3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887DE690-71B5-4C95-951A-FAE5D6AAA50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5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D1392DB7-AEB7-4AFF-85EA-D442F045DB28}"/>
              </a:ext>
            </a:extLst>
          </p:cNvPr>
          <p:cNvGrpSpPr/>
          <p:nvPr/>
        </p:nvGrpSpPr>
        <p:grpSpPr>
          <a:xfrm>
            <a:off x="1967949" y="3916018"/>
            <a:ext cx="7533860" cy="894810"/>
            <a:chOff x="556591" y="795130"/>
            <a:chExt cx="7533860" cy="894810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9660B01-6567-4B6F-AA45-AF763DA76AB1}"/>
                </a:ext>
              </a:extLst>
            </p:cNvPr>
            <p:cNvSpPr txBox="1"/>
            <p:nvPr/>
          </p:nvSpPr>
          <p:spPr>
            <a:xfrm>
              <a:off x="556591" y="1043609"/>
              <a:ext cx="10535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c)</a:t>
              </a: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190439F2-CE76-411E-AF16-814AF8C0534F}"/>
                </a:ext>
              </a:extLst>
            </p:cNvPr>
            <p:cNvSpPr/>
            <p:nvPr/>
          </p:nvSpPr>
          <p:spPr>
            <a:xfrm>
              <a:off x="1212573" y="1043609"/>
              <a:ext cx="1351724" cy="596348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20 mm</a:t>
              </a:r>
            </a:p>
          </p:txBody>
        </p:sp>
        <p:cxnSp>
          <p:nvCxnSpPr>
            <p:cNvPr id="42" name="Straight Arrow Connector 41">
              <a:extLst>
                <a:ext uri="{FF2B5EF4-FFF2-40B4-BE49-F238E27FC236}">
                  <a16:creationId xmlns:a16="http://schemas.microsoft.com/office/drawing/2014/main" id="{95978377-CE75-4840-BDFB-FC7BC15EE464}"/>
                </a:ext>
              </a:extLst>
            </p:cNvPr>
            <p:cNvCxnSpPr>
              <a:cxnSpLocks/>
            </p:cNvCxnSpPr>
            <p:nvPr/>
          </p:nvCxnSpPr>
          <p:spPr>
            <a:xfrm>
              <a:off x="2574235" y="1361661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3F96EA72-ED69-4266-962D-4D65D2EED551}"/>
                </a:ext>
              </a:extLst>
            </p:cNvPr>
            <p:cNvSpPr/>
            <p:nvPr/>
          </p:nvSpPr>
          <p:spPr>
            <a:xfrm>
              <a:off x="3667539" y="1023731"/>
              <a:ext cx="1570383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mm</a:t>
              </a:r>
            </a:p>
          </p:txBody>
        </p: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73531976-CD03-42D8-B99A-CAECF75F3368}"/>
                </a:ext>
              </a:extLst>
            </p:cNvPr>
            <p:cNvCxnSpPr>
              <a:cxnSpLocks/>
            </p:cNvCxnSpPr>
            <p:nvPr/>
          </p:nvCxnSpPr>
          <p:spPr>
            <a:xfrm>
              <a:off x="5237922" y="1351722"/>
              <a:ext cx="110324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88349E0B-52EE-47A5-B16F-22493242E9CC}"/>
                </a:ext>
              </a:extLst>
            </p:cNvPr>
            <p:cNvSpPr/>
            <p:nvPr/>
          </p:nvSpPr>
          <p:spPr>
            <a:xfrm>
              <a:off x="6341165" y="1013792"/>
              <a:ext cx="1749286" cy="596348"/>
            </a:xfrm>
            <a:prstGeom prst="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</a:rPr>
                <a:t>        mm</a:t>
              </a:r>
            </a:p>
          </p:txBody>
        </p:sp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C562FA1F-056C-4AD1-8563-C250AB8D8FB6}"/>
                </a:ext>
              </a:extLst>
            </p:cNvPr>
            <p:cNvSpPr/>
            <p:nvPr/>
          </p:nvSpPr>
          <p:spPr>
            <a:xfrm>
              <a:off x="3717235" y="1103244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13590C0-9E6F-4084-BC5F-67963321DFCB}"/>
                </a:ext>
              </a:extLst>
            </p:cNvPr>
            <p:cNvSpPr/>
            <p:nvPr/>
          </p:nvSpPr>
          <p:spPr>
            <a:xfrm>
              <a:off x="6483626" y="1086679"/>
              <a:ext cx="705678" cy="427382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2588877-9E34-41C1-B760-243EEDA86297}"/>
                </a:ext>
              </a:extLst>
            </p:cNvPr>
            <p:cNvSpPr txBox="1"/>
            <p:nvPr/>
          </p:nvSpPr>
          <p:spPr>
            <a:xfrm>
              <a:off x="2693504" y="834887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x 2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B87725-42B8-4820-9C45-83C48A5071FB}"/>
                </a:ext>
              </a:extLst>
            </p:cNvPr>
            <p:cNvSpPr txBox="1"/>
            <p:nvPr/>
          </p:nvSpPr>
          <p:spPr>
            <a:xfrm>
              <a:off x="5466521" y="795130"/>
              <a:ext cx="9243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: 8</a:t>
              </a:r>
            </a:p>
          </p:txBody>
        </p:sp>
      </p:grp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7E208269-6599-4AEA-BFEF-6053BB27BBEF}"/>
              </a:ext>
            </a:extLst>
          </p:cNvPr>
          <p:cNvSpPr/>
          <p:nvPr/>
        </p:nvSpPr>
        <p:spPr>
          <a:xfrm>
            <a:off x="5112027" y="153062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C03B674B-6BE1-4EA1-9F4A-5370ABCF17C8}"/>
              </a:ext>
            </a:extLst>
          </p:cNvPr>
          <p:cNvSpPr/>
          <p:nvPr/>
        </p:nvSpPr>
        <p:spPr>
          <a:xfrm>
            <a:off x="7735957" y="148093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608B0B93-E5E7-47FE-BA38-6382D77F8300}"/>
              </a:ext>
            </a:extLst>
          </p:cNvPr>
          <p:cNvSpPr/>
          <p:nvPr/>
        </p:nvSpPr>
        <p:spPr>
          <a:xfrm>
            <a:off x="5231296" y="2882347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14</a:t>
            </a:r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AE92FAA3-BB69-4748-8A72-6BE34DE9E677}"/>
              </a:ext>
            </a:extLst>
          </p:cNvPr>
          <p:cNvSpPr/>
          <p:nvPr/>
        </p:nvSpPr>
        <p:spPr>
          <a:xfrm>
            <a:off x="7865166" y="2892286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70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D99FB1F8-6F5B-47CF-A39D-ACCB0BF60E45}"/>
              </a:ext>
            </a:extLst>
          </p:cNvPr>
          <p:cNvSpPr/>
          <p:nvPr/>
        </p:nvSpPr>
        <p:spPr>
          <a:xfrm>
            <a:off x="5131905" y="4214190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C38901C2-7BA4-4545-9A7B-64EE02490B1D}"/>
              </a:ext>
            </a:extLst>
          </p:cNvPr>
          <p:cNvSpPr/>
          <p:nvPr/>
        </p:nvSpPr>
        <p:spPr>
          <a:xfrm>
            <a:off x="7875105" y="4194312"/>
            <a:ext cx="705678" cy="45057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2120887" y="176505"/>
            <a:ext cx="9001000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Túi nào nặng nhất trong ba túi A, B, C như hình dưới đây?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3178447-A087-4072-BBE2-66652F4CC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3804" y="1979336"/>
            <a:ext cx="10196927" cy="16624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5D68FBD-2509-4B84-9AFE-882F534EE668}"/>
              </a:ext>
            </a:extLst>
          </p:cNvPr>
          <p:cNvSpPr txBox="1"/>
          <p:nvPr/>
        </p:nvSpPr>
        <p:spPr>
          <a:xfrm>
            <a:off x="2166731" y="392595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Cân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nặng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túi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 A </a:t>
            </a:r>
            <a:r>
              <a:rPr lang="en-US" sz="3200" b="1" i="0" dirty="0" err="1">
                <a:solidFill>
                  <a:srgbClr val="FF0000"/>
                </a:solidFill>
                <a:effectLst/>
                <a:latin typeface="+mj-lt"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  <a:latin typeface="+mj-lt"/>
              </a:rPr>
              <a:t>: 100 + 200 = 300 (g)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4598ACA-F107-4E8F-8641-31D12578BDFA}"/>
              </a:ext>
            </a:extLst>
          </p:cNvPr>
          <p:cNvSpPr txBox="1"/>
          <p:nvPr/>
        </p:nvSpPr>
        <p:spPr>
          <a:xfrm>
            <a:off x="2166731" y="4532244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túi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 B </a:t>
            </a:r>
            <a:r>
              <a:rPr lang="en-US" sz="3200" b="1" dirty="0" err="1">
                <a:solidFill>
                  <a:srgbClr val="FF0000"/>
                </a:solidFill>
                <a:latin typeface="+mj-lt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+mj-lt"/>
              </a:rPr>
              <a:t>: 500 – 200 = 300 (g)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74B7539-AB74-4873-928C-07F198BD3CAB}"/>
              </a:ext>
            </a:extLst>
          </p:cNvPr>
          <p:cNvSpPr txBox="1"/>
          <p:nvPr/>
        </p:nvSpPr>
        <p:spPr>
          <a:xfrm>
            <a:off x="2186609" y="5168347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Túi A bằng túi B, túi B nhẹ hơn túi C.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0BAC93-4E5C-408F-9266-25F493CE4B53}"/>
              </a:ext>
            </a:extLst>
          </p:cNvPr>
          <p:cNvSpPr txBox="1"/>
          <p:nvPr/>
        </p:nvSpPr>
        <p:spPr>
          <a:xfrm>
            <a:off x="2186609" y="5714999"/>
            <a:ext cx="83389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túi C nặng nhất.</a:t>
            </a:r>
            <a:endParaRPr lang="en-US" sz="32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1360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4733925"/>
            <a:ext cx="12048958" cy="2124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 N</a:t>
            </a:r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gười chơi bắt đầu từ ô xuất phát. Khi đến lượt người chơi gieo xúc xắc. Đếm số chấm ở mặt trên xúc xắc rồi di chuyển số ô bằng số chấm đó. Nếu đến ô có hình con vật thì di chuyển theo hướng mũi tên.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-Nêu kết quả của phép tính tại ô đến, nếu sai kết quả thì quay về ô xuất phát trước đó.</a:t>
            </a:r>
          </a:p>
          <a:p>
            <a:pPr algn="just"/>
            <a:r>
              <a:rPr lang="vi-VN" sz="2400" b="1" dirty="0">
                <a:solidFill>
                  <a:srgbClr val="002060"/>
                </a:solidFill>
                <a:latin typeface="Calibri" panose="020F0502020204030204" pitchFamily="34" charset="0"/>
                <a:ea typeface="Revue" pitchFamily="18" charset="0"/>
                <a:cs typeface="Calibri" panose="020F0502020204030204" pitchFamily="34" charset="0"/>
              </a:rPr>
              <a:t>-Trò chơi kết thúc khi đưa dế mèn đi được đúng một vòng, tức là trở lại ô xuất phát.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1A1C0E-FE6F-4B82-89DA-5CD534144B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931" y="509715"/>
            <a:ext cx="10559187" cy="14570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B6D25E-48DB-4F2E-A966-064EB0CE44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6949" y="157576"/>
            <a:ext cx="8020050" cy="656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81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5" y="1240"/>
            <a:ext cx="12187592" cy="6855520"/>
          </a:xfrm>
          <a:prstGeom prst="rect">
            <a:avLst/>
          </a:prstGeom>
        </p:spPr>
      </p:pic>
      <p:grpSp>
        <p:nvGrpSpPr>
          <p:cNvPr id="25" name="组合 24"/>
          <p:cNvGrpSpPr/>
          <p:nvPr/>
        </p:nvGrpSpPr>
        <p:grpSpPr>
          <a:xfrm>
            <a:off x="2575175" y="497905"/>
            <a:ext cx="6994267" cy="4672520"/>
            <a:chOff x="2049919" y="1325464"/>
            <a:chExt cx="8119524" cy="4170716"/>
          </a:xfrm>
        </p:grpSpPr>
        <p:grpSp>
          <p:nvGrpSpPr>
            <p:cNvPr id="26" name="组合 25"/>
            <p:cNvGrpSpPr/>
            <p:nvPr/>
          </p:nvGrpSpPr>
          <p:grpSpPr>
            <a:xfrm flipH="1" flipV="1">
              <a:off x="9270355" y="1325464"/>
              <a:ext cx="528489" cy="4170716"/>
              <a:chOff x="2945453" y="-34528894"/>
              <a:chExt cx="5437284" cy="42909900"/>
            </a:xfrm>
          </p:grpSpPr>
          <p:cxnSp>
            <p:nvCxnSpPr>
              <p:cNvPr id="37" name="直接连接符 36"/>
              <p:cNvCxnSpPr/>
              <p:nvPr/>
            </p:nvCxnSpPr>
            <p:spPr>
              <a:xfrm flipH="1">
                <a:off x="3802744" y="-34528894"/>
                <a:ext cx="0" cy="4290990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直接连接符 37"/>
              <p:cNvCxnSpPr/>
              <p:nvPr/>
            </p:nvCxnSpPr>
            <p:spPr>
              <a:xfrm flipV="1">
                <a:off x="2945453" y="5227012"/>
                <a:ext cx="5437284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组合 26"/>
            <p:cNvGrpSpPr/>
            <p:nvPr/>
          </p:nvGrpSpPr>
          <p:grpSpPr>
            <a:xfrm>
              <a:off x="2049919" y="1325464"/>
              <a:ext cx="8119524" cy="4015284"/>
              <a:chOff x="-848442" y="-33406559"/>
              <a:chExt cx="83536565" cy="41310750"/>
            </a:xfrm>
          </p:grpSpPr>
          <p:cxnSp>
            <p:nvCxnSpPr>
              <p:cNvPr id="35" name="直接连接符 34"/>
              <p:cNvCxnSpPr/>
              <p:nvPr/>
            </p:nvCxnSpPr>
            <p:spPr>
              <a:xfrm>
                <a:off x="3802744" y="-33406559"/>
                <a:ext cx="0" cy="4131075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/>
            </p:nvCxnSpPr>
            <p:spPr>
              <a:xfrm>
                <a:off x="-848442" y="5227016"/>
                <a:ext cx="83536565" cy="0"/>
              </a:xfrm>
              <a:prstGeom prst="line">
                <a:avLst/>
              </a:prstGeom>
              <a:ln w="28575">
                <a:solidFill>
                  <a:srgbClr val="219CAC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8" name="组合 27"/>
            <p:cNvGrpSpPr/>
            <p:nvPr/>
          </p:nvGrpSpPr>
          <p:grpSpPr>
            <a:xfrm flipH="1">
              <a:off x="2049919" y="1545658"/>
              <a:ext cx="8119524" cy="3621241"/>
              <a:chOff x="1560766" y="747372"/>
              <a:chExt cx="8119524" cy="3621241"/>
            </a:xfrm>
          </p:grpSpPr>
          <p:grpSp>
            <p:nvGrpSpPr>
              <p:cNvPr id="29" name="组合 28"/>
              <p:cNvGrpSpPr/>
              <p:nvPr/>
            </p:nvGrpSpPr>
            <p:grpSpPr>
              <a:xfrm flipH="1" flipV="1">
                <a:off x="1560766" y="747372"/>
                <a:ext cx="8119524" cy="376022"/>
                <a:chOff x="-848442" y="2246911"/>
                <a:chExt cx="83536565" cy="3868656"/>
              </a:xfrm>
            </p:grpSpPr>
            <p:cxnSp>
              <p:nvCxnSpPr>
                <p:cNvPr id="33" name="直接连接符 32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 flipV="1">
                  <a:off x="-848442" y="5227016"/>
                  <a:ext cx="83536565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30" name="组合 29"/>
              <p:cNvGrpSpPr/>
              <p:nvPr/>
            </p:nvGrpSpPr>
            <p:grpSpPr>
              <a:xfrm>
                <a:off x="1931365" y="3992591"/>
                <a:ext cx="528489" cy="376022"/>
                <a:chOff x="2945453" y="2246911"/>
                <a:chExt cx="5437284" cy="3868656"/>
              </a:xfrm>
            </p:grpSpPr>
            <p:cxnSp>
              <p:nvCxnSpPr>
                <p:cNvPr id="31" name="直接连接符 30"/>
                <p:cNvCxnSpPr/>
                <p:nvPr/>
              </p:nvCxnSpPr>
              <p:spPr>
                <a:xfrm flipH="1">
                  <a:off x="3802741" y="2246911"/>
                  <a:ext cx="0" cy="3868656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 flipV="1">
                  <a:off x="2945453" y="5227012"/>
                  <a:ext cx="5437284" cy="0"/>
                </a:xfrm>
                <a:prstGeom prst="line">
                  <a:avLst/>
                </a:prstGeom>
                <a:ln w="28575">
                  <a:solidFill>
                    <a:srgbClr val="219CAC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pic>
        <p:nvPicPr>
          <p:cNvPr id="39" name="Picture 38" descr="Picture2">
            <a:extLst>
              <a:ext uri="{FF2B5EF4-FFF2-40B4-BE49-F238E27FC236}">
                <a16:creationId xmlns:a16="http://schemas.microsoft.com/office/drawing/2014/main" id="{D94E65F6-9C43-48F0-BDFE-D101F07AB3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556" y="1189126"/>
            <a:ext cx="6339840" cy="360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898169" y="4045095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4407159" y="5323499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719073" y="55270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23562" y="4481722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026754" y="5677863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523075" y="4504251"/>
            <a:ext cx="4683803" cy="79754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200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12831" y="420367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8081804" y="5336636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750156" y="417284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1792793" y="1618617"/>
            <a:ext cx="916252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</a:t>
            </a:r>
            <a:r>
              <a:rPr kumimoji="0" lang="en-US" sz="8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cm = ..?.. mm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125953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04167E-6 -1.48148E-6 L -6.04167E-6 -1.48148E-6 C 0.00169 0.00926 0.00077 0.02176 0.0052 0.02778 C 0.0065 0.02963 0.00807 0.03102 0.00937 0.03333 C 0.01197 0.03796 0.01236 0.0412 0.01458 0.0463 C 0.01757 0.05301 0.02395 0.06667 0.02395 0.06667 C 0.02421 0.06852 0.02473 0.07014 0.02499 0.07222 C 0.02617 0.0875 0.02395 0.10486 0.02812 0.11852 C 0.0315 0.12986 0.04062 0.13148 0.04583 0.14074 C 0.04986 0.14815 0.05143 0.15139 0.05624 0.15741 C 0.05781 0.15949 0.05963 0.16088 0.06145 0.16296 C 0.06354 0.16528 0.06562 0.16782 0.0677 0.17037 L 0.07083 0.17407 C 0.07213 0.17893 0.07395 0.18356 0.07499 0.18889 C 0.07525 0.19074 0.07551 0.19259 0.07604 0.19444 C 0.07656 0.19699 0.07747 0.1993 0.07812 0.20185 C 0.07877 0.20486 0.07916 0.20833 0.0802 0.21111 C 0.08085 0.21319 0.08242 0.21458 0.08333 0.21667 C 0.08411 0.21898 0.08437 0.22199 0.08541 0.22407 C 0.08645 0.22639 0.08827 0.22731 0.08958 0.22963 C 0.09036 0.23125 0.09088 0.23333 0.09166 0.23518 C 0.09348 0.24005 0.09856 0.25185 0.10104 0.2537 C 0.10273 0.25486 0.10455 0.25579 0.10624 0.25741 C 0.11367 0.26412 0.10429 0.25833 0.11354 0.26481 C 0.11549 0.2662 0.1177 0.2669 0.11979 0.26852 C 0.12161 0.26991 0.12304 0.27245 0.12499 0.27407 C 0.12994 0.27824 0.1345 0.28009 0.13958 0.28333 C 0.14127 0.28449 0.14296 0.28588 0.14479 0.28704 C 0.1457 0.28773 0.14687 0.28819 0.14791 0.28889 C 0.14921 0.29005 0.15051 0.29167 0.15208 0.29259 C 0.1608 0.29838 0.16093 0.29606 0.17187 0.29815 C 0.17343 0.29838 0.18124 0.30093 0.18333 0.30185 C 0.18775 0.30393 0.18554 0.30393 0.19062 0.30741 C 0.19257 0.3088 0.19479 0.30995 0.19687 0.31111 C 0.19791 0.3118 0.19895 0.31204 0.19999 0.31296 C 0.2013 0.31412 0.2026 0.31597 0.20416 0.31667 C 0.20715 0.31782 0.21041 0.31782 0.21354 0.31852 C 0.22434 0.32407 0.21705 0.32083 0.22708 0.32407 C 0.22877 0.32454 0.23046 0.32546 0.23229 0.32593 C 0.23359 0.32616 0.23502 0.32593 0.23645 0.32593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2605" y="3885936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737024" y="5199540"/>
            <a:ext cx="2269494" cy="1737046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5731438" y="4160210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4081" y="5191775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952179" y="515199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719856" y="555843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3 000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798328" y="4451870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30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52179" y="4435402"/>
            <a:ext cx="4683803" cy="98907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300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141935" y="413482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803926" y="411014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7746450" y="5249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3983336" y="1783363"/>
            <a:ext cx="55001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3 kg = …?..g</a:t>
            </a:r>
          </a:p>
        </p:txBody>
      </p:sp>
    </p:spTree>
    <p:extLst>
      <p:ext uri="{BB962C8B-B14F-4D97-AF65-F5344CB8AC3E}">
        <p14:creationId xmlns:p14="http://schemas.microsoft.com/office/powerpoint/2010/main" val="25147465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5.92593E-6 L -2.29167E-6 5.92593E-6 C 0.00235 0.00487 0.00534 0.00904 0.00716 0.01482 C 0.00886 0.01968 0.00899 0.02592 0.01029 0.03149 C 0.0125 0.04029 0.01459 0.04931 0.01758 0.05741 C 0.02357 0.07269 0.02787 0.08195 0.03216 0.09816 C 0.03451 0.10649 0.03555 0.11621 0.03841 0.12408 C 0.04115 0.13126 0.0448 0.14029 0.04675 0.14816 C 0.04779 0.15163 0.04792 0.15556 0.04883 0.15927 C 0.05 0.16366 0.0517 0.16783 0.053 0.17223 C 0.05456 0.17709 0.0556 0.18218 0.05716 0.18704 C 0.05912 0.19214 0.06159 0.19654 0.06341 0.20186 C 0.06537 0.20718 0.06667 0.2132 0.06862 0.21853 C 0.07253 0.22871 0.07709 0.2382 0.08112 0.24816 C 0.08295 0.25232 0.08464 0.25672 0.08633 0.26112 C 0.08881 0.26714 0.09102 0.27362 0.09362 0.27964 C 0.09545 0.28334 0.0974 0.28658 0.09883 0.29075 C 0.10091 0.29584 0.10209 0.30209 0.10404 0.30741 C 0.10625 0.31274 0.10925 0.31667 0.11133 0.32223 C 0.12552 0.35765 0.10834 0.32177 0.12175 0.35186 C 0.14271 0.39839 0.11823 0.33959 0.13321 0.37964 C 0.13451 0.38288 0.1362 0.38542 0.13737 0.3889 C 0.13907 0.39353 0.13998 0.39885 0.14154 0.40371 C 0.15482 0.44283 0.13646 0.39005 0.14779 0.41853 C 0.15521 0.43681 0.14323 0.4139 0.15404 0.43334 C 0.1569 0.44839 0.15196 0.42501 0.16133 0.45001 C 0.16628 0.46297 0.16016 0.44677 0.16654 0.46297 C 0.16732 0.46459 0.16784 0.46667 0.16862 0.46853 C 0.17058 0.47223 0.17318 0.47524 0.17487 0.47964 L 0.18425 0.50186 C 0.18529 0.50417 0.1862 0.50695 0.18737 0.50927 C 0.18946 0.51297 0.19206 0.51598 0.19362 0.52038 C 0.1944 0.52223 0.19519 0.52385 0.19571 0.52593 C 0.19649 0.52825 0.19688 0.53103 0.19779 0.53334 C 0.19961 0.53774 0.20157 0.53959 0.20404 0.5426 C 0.20482 0.54445 0.20521 0.54654 0.20612 0.54816 C 0.20938 0.55279 0.21016 0.5507 0.21341 0.55371 C 0.21459 0.55464 0.2155 0.55603 0.21654 0.55741 C 0.23112 0.55672 0.24571 0.55649 0.26029 0.55556 C 0.28868 0.55325 0.24675 0.55371 0.2655 0.55371 " pathEditMode="relative" ptsTypes="AAAAA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28" name="Picture 12" descr="Emoji Love Sticker by B.Duck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3886" y="4245996"/>
            <a:ext cx="2248352" cy="2248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9807944" y="4678794"/>
            <a:ext cx="2269494" cy="173704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11353" y="3070112"/>
            <a:ext cx="3902543" cy="3424237"/>
          </a:xfrm>
          <a:prstGeom prst="rect">
            <a:avLst/>
          </a:prstGeom>
        </p:spPr>
      </p:pic>
      <p:pic>
        <p:nvPicPr>
          <p:cNvPr id="24" name="Picture 4" descr="Sticker of B.Duck on Behance | à¸ªà¸à¸´à¸à¹à¸à¸­à¸£à¹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317" y="5186347"/>
            <a:ext cx="1802395" cy="1802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appy Cartoon Sticker by B.Duck for iOS &amp; Android | GIPH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8309" y="4659813"/>
            <a:ext cx="2095357" cy="209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Emoji Eat Sticker by B.Duck à¹à¸à¸à¸µ 2020 | à¸ªà¸à¸´à¸à¹à¸à¸­à¸£à¹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9362" y="3923553"/>
            <a:ext cx="1787037" cy="1787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rot="20508595">
            <a:off x="7648736" y="5071607"/>
            <a:ext cx="2269494" cy="1737046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80733" y="358678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397781" y="4230799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2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37810" y="5505097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2 000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80733" y="4278881"/>
            <a:ext cx="4683803" cy="1028739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70489" y="397830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7092860" y="516387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24375" y="392192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2876979" y="1715388"/>
            <a:ext cx="74789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20 dm = …?...m</a:t>
            </a:r>
          </a:p>
        </p:txBody>
      </p:sp>
    </p:spTree>
    <p:extLst>
      <p:ext uri="{BB962C8B-B14F-4D97-AF65-F5344CB8AC3E}">
        <p14:creationId xmlns:p14="http://schemas.microsoft.com/office/powerpoint/2010/main" val="8459099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48148E-6 L 1.04167E-6 1.48148E-6 C 0.00781 0.00972 0.01198 0.01389 0.01875 0.02593 C 0.01992 0.02801 0.02057 0.03125 0.02188 0.03334 C 0.05274 0.08195 0.02865 0.03982 0.04167 0.06297 C 0.04388 0.07523 0.04531 0.08472 0.05313 0.09445 C 0.06953 0.11482 0.09492 0.13588 0.11563 0.15 C 0.13281 0.16181 0.11706 0.14861 0.13438 0.16297 C 0.14466 0.1713 0.13724 0.16435 0.14375 0.17408 C 0.14466 0.17547 0.14597 0.17616 0.14688 0.17778 C 0.15248 0.18773 0.14714 0.18334 0.15313 0.18704 C 0.15378 0.18889 0.1543 0.19097 0.15521 0.19259 C 0.15873 0.19884 0.15938 0.19722 0.16354 0.20185 C 0.16563 0.20394 0.16771 0.20648 0.16979 0.20926 C 0.17279 0.2132 0.18034 0.22384 0.18438 0.22778 C 0.18529 0.22871 0.18646 0.22894 0.1875 0.22963 C 0.19245 0.24306 0.18581 0.22709 0.19375 0.23889 C 0.19466 0.24028 0.19479 0.24283 0.19584 0.24445 C 0.19766 0.24722 0.20026 0.24861 0.20209 0.25185 C 0.21459 0.27408 0.19662 0.24306 0.20834 0.26111 C 0.21185 0.26667 0.21263 0.27037 0.21667 0.27408 C 0.21758 0.27477 0.21875 0.275 0.21979 0.27593 C 0.22396 0.27871 0.22813 0.28195 0.23229 0.28519 L 0.23229 0.28519 C 0.23659 0.29028 0.23412 0.2882 0.23959 0.29074 C 0.24089 0.29259 0.24219 0.29445 0.24375 0.2963 C 0.24505 0.29769 0.24675 0.29815 0.24792 0.3 C 0.25235 0.30672 0.25625 0.31482 0.26042 0.32222 C 0.26172 0.32454 0.26328 0.32662 0.26459 0.32963 C 0.26602 0.33287 0.26862 0.33982 0.27084 0.34259 C 0.27175 0.34352 0.27292 0.34375 0.27396 0.34445 C 0.2793 0.3588 0.27084 0.33797 0.28334 0.35741 C 0.28412 0.35857 0.2836 0.36134 0.28438 0.36297 C 0.28516 0.36459 0.28646 0.36528 0.2875 0.36667 L 0.29167 0.36297 " pathEditMode="relative" ptsTypes="AAAAAAAAAAAAAAAAAAAAAAAAAAAAAAAAAAA">
                                      <p:cBhvr>
                                        <p:cTn id="6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 animBg="1"/>
      <p:bldP spid="18" grpId="1" animBg="1"/>
      <p:bldP spid="32" grpId="0"/>
      <p:bldP spid="32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04B6D7-57B2-4C6F-92BA-25363FE12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00E2A5E-A605-4335-B556-A5E450814808}"/>
              </a:ext>
            </a:extLst>
          </p:cNvPr>
          <p:cNvSpPr/>
          <p:nvPr/>
        </p:nvSpPr>
        <p:spPr>
          <a:xfrm>
            <a:off x="3700939" y="3665969"/>
            <a:ext cx="7634616" cy="1668626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chăm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sóc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  <p:pic>
        <p:nvPicPr>
          <p:cNvPr id="9" name="nvnu">
            <a:extLst>
              <a:ext uri="{FF2B5EF4-FFF2-40B4-BE49-F238E27FC236}">
                <a16:creationId xmlns:a16="http://schemas.microsoft.com/office/drawing/2014/main" id="{232AB8C6-1CD8-48CE-A7D7-3AEE9E5143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8224" y="1835368"/>
            <a:ext cx="2790008" cy="5107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53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170309" y="1605795"/>
            <a:ext cx="526077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329 ml – 135 ml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= 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3A7677C-2F71-44EE-A593-781B530C7BF1}"/>
              </a:ext>
            </a:extLst>
          </p:cNvPr>
          <p:cNvSpPr/>
          <p:nvPr/>
        </p:nvSpPr>
        <p:spPr>
          <a:xfrm>
            <a:off x="4125911" y="433361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194 ml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961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21452" y="1286818"/>
            <a:ext cx="549704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n-NO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200 g – 150 g =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A096642B-2520-4A92-A09D-02CF90B0CB84}"/>
              </a:ext>
            </a:extLst>
          </p:cNvPr>
          <p:cNvSpPr/>
          <p:nvPr/>
        </p:nvSpPr>
        <p:spPr>
          <a:xfrm>
            <a:off x="3851591" y="4506333"/>
            <a:ext cx="5262880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50 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394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:a16="http://schemas.microsoft.com/office/drawing/2014/main" id="{8258D001-370C-5984-31B3-00038784886F}"/>
              </a:ext>
            </a:extLst>
          </p:cNvPr>
          <p:cNvGrpSpPr/>
          <p:nvPr/>
        </p:nvGrpSpPr>
        <p:grpSpPr>
          <a:xfrm>
            <a:off x="-1" y="5045066"/>
            <a:ext cx="12192001" cy="1812934"/>
            <a:chOff x="-1" y="5045066"/>
            <a:chExt cx="12192001" cy="1812934"/>
          </a:xfrm>
        </p:grpSpPr>
        <p:pic>
          <p:nvPicPr>
            <p:cNvPr id="4" name="BONG">
              <a:extLst>
                <a:ext uri="{FF2B5EF4-FFF2-40B4-BE49-F238E27FC236}">
                  <a16:creationId xmlns:a16="http://schemas.microsoft.com/office/drawing/2014/main" id="{10BD85DF-E683-0AC1-A5F4-7D179CD7B746}"/>
                </a:ext>
              </a:extLst>
            </p:cNvPr>
            <p:cNvPicPr/>
            <p:nvPr/>
          </p:nvPicPr>
          <p:blipFill rotWithShape="1">
            <a:blip r:embed="rId4"/>
            <a:srcRect l="8284"/>
            <a:stretch/>
          </p:blipFill>
          <p:spPr>
            <a:xfrm>
              <a:off x="-1" y="5045066"/>
              <a:ext cx="7725733" cy="1812103"/>
            </a:xfrm>
            <a:prstGeom prst="rect">
              <a:avLst/>
            </a:prstGeom>
          </p:spPr>
        </p:pic>
        <p:pic>
          <p:nvPicPr>
            <p:cNvPr id="5" name="BONG">
              <a:extLst>
                <a:ext uri="{FF2B5EF4-FFF2-40B4-BE49-F238E27FC236}">
                  <a16:creationId xmlns:a16="http://schemas.microsoft.com/office/drawing/2014/main" id="{723B6486-7D5D-6B98-4D7C-B1F40AE6A891}"/>
                </a:ext>
              </a:extLst>
            </p:cNvPr>
            <p:cNvPicPr/>
            <p:nvPr/>
          </p:nvPicPr>
          <p:blipFill rotWithShape="1">
            <a:blip r:embed="rId4"/>
            <a:srcRect l="17138" r="27682"/>
            <a:stretch/>
          </p:blipFill>
          <p:spPr>
            <a:xfrm>
              <a:off x="7543800" y="5045897"/>
              <a:ext cx="4648200" cy="1812103"/>
            </a:xfrm>
            <a:prstGeom prst="rect">
              <a:avLst/>
            </a:prstGeom>
          </p:spPr>
        </p:pic>
      </p:grpSp>
      <p:pic>
        <p:nvPicPr>
          <p:cNvPr id="2" name="BANGCHU">
            <a:extLst>
              <a:ext uri="{FF2B5EF4-FFF2-40B4-BE49-F238E27FC236}">
                <a16:creationId xmlns:a16="http://schemas.microsoft.com/office/drawing/2014/main" id="{8CE79360-0C01-6361-CB65-5B75B135E0F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23996" y="349309"/>
            <a:ext cx="6032288" cy="4116973"/>
          </a:xfrm>
          <a:prstGeom prst="rect">
            <a:avLst/>
          </a:prstGeom>
        </p:spPr>
      </p:pic>
      <p:sp>
        <p:nvSpPr>
          <p:cNvPr id="7" name="NOIDUNG">
            <a:extLst>
              <a:ext uri="{FF2B5EF4-FFF2-40B4-BE49-F238E27FC236}">
                <a16:creationId xmlns:a16="http://schemas.microsoft.com/office/drawing/2014/main" id="{07DDB2EA-0539-94B5-A728-3C845C3428DC}"/>
              </a:ext>
            </a:extLst>
          </p:cNvPr>
          <p:cNvSpPr txBox="1"/>
          <p:nvPr/>
        </p:nvSpPr>
        <p:spPr>
          <a:xfrm>
            <a:off x="4074615" y="1605794"/>
            <a:ext cx="522272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392 mm + 43 mm = ?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8" name="nvnu">
            <a:extLst>
              <a:ext uri="{FF2B5EF4-FFF2-40B4-BE49-F238E27FC236}">
                <a16:creationId xmlns:a16="http://schemas.microsoft.com/office/drawing/2014/main" id="{6500A5D2-35FF-3E5B-BBF7-4D429174C11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938" y="764534"/>
            <a:ext cx="2358593" cy="4317898"/>
          </a:xfrm>
          <a:prstGeom prst="rect">
            <a:avLst/>
          </a:prstGeom>
        </p:spPr>
      </p:pic>
      <p:pic>
        <p:nvPicPr>
          <p:cNvPr id="21" name="Picture 20" descr="Icon&#10;&#10;Description automatically generated">
            <a:hlinkClick r:id="rId7" action="ppaction://hlinksldjump"/>
            <a:extLst>
              <a:ext uri="{FF2B5EF4-FFF2-40B4-BE49-F238E27FC236}">
                <a16:creationId xmlns:a16="http://schemas.microsoft.com/office/drawing/2014/main" id="{E6BCCE3B-D370-69D1-6F3E-C9934D63E2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9980" y="5399385"/>
            <a:ext cx="1394992" cy="1394992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1902C79-5495-4E1D-8CB3-1643084D400E}"/>
              </a:ext>
            </a:extLst>
          </p:cNvPr>
          <p:cNvSpPr/>
          <p:nvPr/>
        </p:nvSpPr>
        <p:spPr>
          <a:xfrm>
            <a:off x="5125886" y="4413022"/>
            <a:ext cx="3282631" cy="1152198"/>
          </a:xfrm>
          <a:prstGeom prst="round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lnSpc>
                <a:spcPct val="120000"/>
              </a:lnSpc>
            </a:pPr>
            <a:r>
              <a:rPr lang="nl-NL" sz="4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435 mm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9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</TotalTime>
  <Words>644</Words>
  <Application>Microsoft Office PowerPoint</Application>
  <PresentationFormat>Widescreen</PresentationFormat>
  <Paragraphs>140</Paragraphs>
  <Slides>27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27</vt:i4>
      </vt:variant>
    </vt:vector>
  </HeadingPairs>
  <TitlesOfParts>
    <vt:vector size="48" baseType="lpstr">
      <vt:lpstr>等线</vt:lpstr>
      <vt:lpstr>等线 Light</vt:lpstr>
      <vt:lpstr>#9Slide02 Noi dung dai</vt:lpstr>
      <vt:lpstr>#9Slide02 Tieu de dai</vt:lpstr>
      <vt:lpstr>.VnBlack</vt:lpstr>
      <vt:lpstr>Arial</vt:lpstr>
      <vt:lpstr>Arial </vt:lpstr>
      <vt:lpstr>Arial-Rounded</vt:lpstr>
      <vt:lpstr>Calibri</vt:lpstr>
      <vt:lpstr>Calibri Light</vt:lpstr>
      <vt:lpstr>Corbel</vt:lpstr>
      <vt:lpstr>iCiel Crocante</vt:lpstr>
      <vt:lpstr>iCiel Panton Black</vt:lpstr>
      <vt:lpstr>Montserrat Alternates Black</vt:lpstr>
      <vt:lpstr>Tahoma</vt:lpstr>
      <vt:lpstr>Times New Roman</vt:lpstr>
      <vt:lpstr>2_Office Theme</vt:lpstr>
      <vt:lpstr>3_Office Theme</vt:lpstr>
      <vt:lpstr>Office 主题​​</vt:lpstr>
      <vt:lpstr>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Nga Quuỳnh</cp:lastModifiedBy>
  <cp:revision>56</cp:revision>
  <dcterms:created xsi:type="dcterms:W3CDTF">2022-09-05T07:17:44Z</dcterms:created>
  <dcterms:modified xsi:type="dcterms:W3CDTF">2023-12-06T01:22:41Z</dcterms:modified>
</cp:coreProperties>
</file>