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9" r:id="rId2"/>
    <p:sldId id="258" r:id="rId3"/>
    <p:sldId id="265" r:id="rId4"/>
    <p:sldId id="266" r:id="rId5"/>
    <p:sldId id="271" r:id="rId6"/>
    <p:sldId id="270" r:id="rId7"/>
    <p:sldId id="272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FF3399"/>
    <a:srgbClr val="CC009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900" y="56"/>
      </p:cViewPr>
      <p:guideLst>
        <p:guide orient="horz" pos="2880"/>
        <p:guide pos="5127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38008" y="381000"/>
            <a:ext cx="16383000" cy="8294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Năng lực chung.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Năng lực tự chủ, tự học: Chủ động học tập, tìm hiểu nội dung bài học. Biết lắng nghe và trả lời nội dung trong bài học.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Năng lực giải quyết vấn đề và sáng tạo: tham gia tích cực trò chơi, vận dụng.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Năng lực giao tiếp và hợp tác: Thực hiện tốt nhiệm vụ trong hoạt động nhóm.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Phẩm chất.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Phẩm chất nhân ái: Có ý thức giúp đỡ lẫn nhau trong hoạt động nhóm để hoàn thành nhiệm vụ.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Phẩm chất chăm chỉ: Chăm chỉ suy nghĩ, trả lời câu hỏi; làm tốt các bài tập.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Phẩm chất trách nhiệm: Giữ trật tự, biết lắng nghe, học tập nghiêm túc.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66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3741369" cy="992290"/>
            <a:chOff x="4539228" y="172432"/>
            <a:chExt cx="3678241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3678241" cy="992290"/>
              <a:chOff x="4539228" y="172432"/>
              <a:chExt cx="3678241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18161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807619" y="1041400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4349354" cy="681454"/>
            <a:chOff x="1470819" y="1943100"/>
            <a:chExt cx="4349354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3701654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2D91BBDB-FC98-59AA-EC1C-F7B11CBFC7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0224" b="30161"/>
          <a:stretch/>
        </p:blipFill>
        <p:spPr>
          <a:xfrm>
            <a:off x="550069" y="2743200"/>
            <a:ext cx="2908300" cy="127721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4C64A535-7CED-3069-5BC4-80D18EDCDA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5073" t="6249" r="3683" b="27083"/>
          <a:stretch/>
        </p:blipFill>
        <p:spPr>
          <a:xfrm>
            <a:off x="12862719" y="2801216"/>
            <a:ext cx="3124201" cy="121920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92E087D1-B8E1-2DE9-AC7F-EE8FD6D767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031" t="8109" r="29280" b="29242"/>
          <a:stretch/>
        </p:blipFill>
        <p:spPr>
          <a:xfrm>
            <a:off x="8976519" y="2874678"/>
            <a:ext cx="2895600" cy="114573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25A3156A-6E74-9AF3-1956-399796121E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907" t="1042" r="54317" b="32291"/>
          <a:stretch/>
        </p:blipFill>
        <p:spPr>
          <a:xfrm>
            <a:off x="4847457" y="2728099"/>
            <a:ext cx="2908300" cy="1219200"/>
          </a:xfrm>
          <a:prstGeom prst="rect">
            <a:avLst/>
          </a:prstGeom>
        </p:spPr>
      </p:pic>
      <p:grpSp>
        <p:nvGrpSpPr>
          <p:cNvPr id="76" name="Group 4">
            <a:extLst>
              <a:ext uri="{FF2B5EF4-FFF2-40B4-BE49-F238E27FC236}">
                <a16:creationId xmlns:a16="http://schemas.microsoft.com/office/drawing/2014/main" id="{93AA2D6D-92BA-506A-CE7E-7552A60F31B7}"/>
              </a:ext>
            </a:extLst>
          </p:cNvPr>
          <p:cNvGrpSpPr/>
          <p:nvPr/>
        </p:nvGrpSpPr>
        <p:grpSpPr bwMode="auto">
          <a:xfrm>
            <a:off x="1280319" y="4492452"/>
            <a:ext cx="1818114" cy="1374948"/>
            <a:chOff x="390306" y="2740028"/>
            <a:chExt cx="1286094" cy="1527171"/>
          </a:xfrm>
        </p:grpSpPr>
        <p:sp>
          <p:nvSpPr>
            <p:cNvPr id="77" name="TextBox 5">
              <a:extLst>
                <a:ext uri="{FF2B5EF4-FFF2-40B4-BE49-F238E27FC236}">
                  <a16:creationId xmlns:a16="http://schemas.microsoft.com/office/drawing/2014/main" id="{A1A51614-5D05-171C-9219-88FD78913F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3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78" name="TextBox 6">
              <a:extLst>
                <a:ext uri="{FF2B5EF4-FFF2-40B4-BE49-F238E27FC236}">
                  <a16:creationId xmlns:a16="http://schemas.microsoft.com/office/drawing/2014/main" id="{53E272FB-F603-A264-4A4B-86F0656EB0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36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A5CFB6F-03ED-AC05-53F5-38078F44FD71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ADE3ABF0-8DA5-514B-4A21-42B1C8D12219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1CD3222E-DF34-85BE-1F87-C3DB25DDA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919" y="57544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BBFDC7E-4F0C-0C85-CADD-BB9DCCDB0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319" y="57544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0A0E9F8-43AA-DC23-AC55-91BB91B01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414" y="632823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BCE0A0C-2E42-DCF6-E140-D028EB963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119" y="70498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96FDF30-FCDE-CAB0-EBC5-01D236BC9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119" y="5068669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3542D02-D67D-F129-FFE5-C26CE1FE2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319" y="50686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7BC3F16-D881-DE68-8E79-5139A06B4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7110" y="50686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grpSp>
        <p:nvGrpSpPr>
          <p:cNvPr id="88" name="Group 4">
            <a:extLst>
              <a:ext uri="{FF2B5EF4-FFF2-40B4-BE49-F238E27FC236}">
                <a16:creationId xmlns:a16="http://schemas.microsoft.com/office/drawing/2014/main" id="{A668890C-710B-6F31-0C5A-ABC236E6D550}"/>
              </a:ext>
            </a:extLst>
          </p:cNvPr>
          <p:cNvGrpSpPr/>
          <p:nvPr/>
        </p:nvGrpSpPr>
        <p:grpSpPr bwMode="auto">
          <a:xfrm>
            <a:off x="5471319" y="4301443"/>
            <a:ext cx="1737360" cy="1566818"/>
            <a:chOff x="228600" y="2526916"/>
            <a:chExt cx="1447800" cy="1740283"/>
          </a:xfrm>
        </p:grpSpPr>
        <p:sp>
          <p:nvSpPr>
            <p:cNvPr id="89" name="TextBox 5">
              <a:extLst>
                <a:ext uri="{FF2B5EF4-FFF2-40B4-BE49-F238E27FC236}">
                  <a16:creationId xmlns:a16="http://schemas.microsoft.com/office/drawing/2014/main" id="{29F4AAD6-C67D-5BB0-FCB7-6B75AC4109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9738" y="2526916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2</a:t>
              </a:r>
            </a:p>
          </p:txBody>
        </p:sp>
        <p:sp>
          <p:nvSpPr>
            <p:cNvPr id="90" name="TextBox 6">
              <a:extLst>
                <a:ext uri="{FF2B5EF4-FFF2-40B4-BE49-F238E27FC236}">
                  <a16:creationId xmlns:a16="http://schemas.microsoft.com/office/drawing/2014/main" id="{BF4E753C-1F42-47D8-B66E-C82930BAD3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2540001"/>
              <a:ext cx="10668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48</a:t>
              </a:r>
            </a:p>
          </p:txBody>
        </p: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4680AE2B-D33C-3987-525B-F6DC1B46F3FC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826944F3-262A-9675-4A97-2E3FBC3A558F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53935A20-6F8D-F4C0-899A-A6CE40FC6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222" y="583729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0EBB10B-F975-6429-E50D-C109449C6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902" y="583729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10D75C3C-F001-48B8-85BB-096B20A6F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919" y="640080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4BDBE59-918D-B534-5AD9-375134C14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919" y="711517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BE986B7-1A34-C747-D5C9-35851F51C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7799" y="5060049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7490EC0-E360-A121-1E79-C34DFAEB2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1362" y="5060049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DEC5130-B67B-3633-CA96-749025FB4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6850" y="5060048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grpSp>
        <p:nvGrpSpPr>
          <p:cNvPr id="100" name="Group 4">
            <a:extLst>
              <a:ext uri="{FF2B5EF4-FFF2-40B4-BE49-F238E27FC236}">
                <a16:creationId xmlns:a16="http://schemas.microsoft.com/office/drawing/2014/main" id="{BBC72902-6301-420C-3766-486822365DDA}"/>
              </a:ext>
            </a:extLst>
          </p:cNvPr>
          <p:cNvGrpSpPr/>
          <p:nvPr/>
        </p:nvGrpSpPr>
        <p:grpSpPr bwMode="auto">
          <a:xfrm>
            <a:off x="9768999" y="4419600"/>
            <a:ext cx="1737360" cy="1566818"/>
            <a:chOff x="228600" y="2526916"/>
            <a:chExt cx="1447800" cy="1740283"/>
          </a:xfrm>
        </p:grpSpPr>
        <p:sp>
          <p:nvSpPr>
            <p:cNvPr id="101" name="TextBox 5">
              <a:extLst>
                <a:ext uri="{FF2B5EF4-FFF2-40B4-BE49-F238E27FC236}">
                  <a16:creationId xmlns:a16="http://schemas.microsoft.com/office/drawing/2014/main" id="{A2287EBE-1699-D170-80D9-1B489445D8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9738" y="2526916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3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102" name="TextBox 6">
              <a:extLst>
                <a:ext uri="{FF2B5EF4-FFF2-40B4-BE49-F238E27FC236}">
                  <a16:creationId xmlns:a16="http://schemas.microsoft.com/office/drawing/2014/main" id="{40F1DC85-982B-F501-5C00-39C4B1AE10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2540001"/>
              <a:ext cx="10668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9</a:t>
              </a:r>
              <a:r>
                <a:rPr lang="vi-VN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6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49AE9F85-7B83-13E2-E128-C092FE4A664D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C9CB27A-D6DB-615E-5C3E-24FE0B704721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8F3B6095-726E-2821-9419-36F728166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3319" y="6010372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7A76BBC-391F-C8EA-14E1-38A8D9016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3236" y="6010372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255F458-E336-7285-AE36-7394B28E4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3319" y="6590818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8DDC0F95-D94A-8FEF-0A44-246A21746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3319" y="7305195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CC2F451-A3EB-15EE-B6E4-54A6E290E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2896" y="5233131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2F2590DB-666F-6B41-81C4-C75380640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9042" y="5233131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9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41D70E4-332B-AF3F-E9C8-30609E3F1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1947" y="523313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grpSp>
        <p:nvGrpSpPr>
          <p:cNvPr id="112" name="Group 4">
            <a:extLst>
              <a:ext uri="{FF2B5EF4-FFF2-40B4-BE49-F238E27FC236}">
                <a16:creationId xmlns:a16="http://schemas.microsoft.com/office/drawing/2014/main" id="{E2EE90EE-7B3B-7932-000F-983AA283BA0A}"/>
              </a:ext>
            </a:extLst>
          </p:cNvPr>
          <p:cNvGrpSpPr/>
          <p:nvPr/>
        </p:nvGrpSpPr>
        <p:grpSpPr bwMode="auto">
          <a:xfrm>
            <a:off x="13726682" y="4360707"/>
            <a:ext cx="1737360" cy="1566818"/>
            <a:chOff x="228600" y="2526916"/>
            <a:chExt cx="1447800" cy="1740283"/>
          </a:xfrm>
        </p:grpSpPr>
        <p:sp>
          <p:nvSpPr>
            <p:cNvPr id="113" name="TextBox 5">
              <a:extLst>
                <a:ext uri="{FF2B5EF4-FFF2-40B4-BE49-F238E27FC236}">
                  <a16:creationId xmlns:a16="http://schemas.microsoft.com/office/drawing/2014/main" id="{07C45018-A710-60E9-CAE1-E8919D7EC6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9738" y="2526916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8</a:t>
              </a:r>
            </a:p>
          </p:txBody>
        </p:sp>
        <p:sp>
          <p:nvSpPr>
            <p:cNvPr id="114" name="TextBox 6">
              <a:extLst>
                <a:ext uri="{FF2B5EF4-FFF2-40B4-BE49-F238E27FC236}">
                  <a16:creationId xmlns:a16="http://schemas.microsoft.com/office/drawing/2014/main" id="{ABA2E114-5615-FC18-5996-BCACF12516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2540001"/>
              <a:ext cx="10668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88</a:t>
              </a:r>
            </a:p>
          </p:txBody>
        </p: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48245EAD-2176-DA54-D072-83F633448403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7A4C968B-525D-8287-A89A-7B92D9FBE52E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TextBox 116">
            <a:extLst>
              <a:ext uri="{FF2B5EF4-FFF2-40B4-BE49-F238E27FC236}">
                <a16:creationId xmlns:a16="http://schemas.microsoft.com/office/drawing/2014/main" id="{E9E51DF5-B40C-06F5-AA62-EB6767028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002" y="5896554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A40F126-4A27-EE78-856E-0E962C99A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919" y="5896554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6A65E5D-FF4C-6048-296F-78902B314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002" y="647700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6E092B9-D342-01D0-3BFD-B9DC2B832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002" y="719137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8B7512D0-53A1-603A-BB36-5661751C8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05733" y="5119313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E82967D-A817-B408-D18D-FC55EB371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1879" y="5119313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8E06302C-B1B0-62F3-40C0-F1206F820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4784" y="5119312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DB2656FC-5CBA-D478-9F73-5B252B6F5F62}"/>
              </a:ext>
            </a:extLst>
          </p:cNvPr>
          <p:cNvCxnSpPr>
            <a:cxnSpLocks/>
          </p:cNvCxnSpPr>
          <p:nvPr/>
        </p:nvCxnSpPr>
        <p:spPr>
          <a:xfrm flipV="1">
            <a:off x="1351310" y="5775960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AD0813B-30BF-6CCD-7909-83AC06A0F7B3}"/>
              </a:ext>
            </a:extLst>
          </p:cNvPr>
          <p:cNvCxnSpPr>
            <a:cxnSpLocks/>
          </p:cNvCxnSpPr>
          <p:nvPr/>
        </p:nvCxnSpPr>
        <p:spPr>
          <a:xfrm>
            <a:off x="1280319" y="7086600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4B34D440-D002-4005-DC78-3E9C21491211}"/>
              </a:ext>
            </a:extLst>
          </p:cNvPr>
          <p:cNvCxnSpPr>
            <a:cxnSpLocks/>
          </p:cNvCxnSpPr>
          <p:nvPr/>
        </p:nvCxnSpPr>
        <p:spPr>
          <a:xfrm>
            <a:off x="5364639" y="5715000"/>
            <a:ext cx="565898" cy="6531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45AB917-4C8E-B07F-22D9-023508B61B65}"/>
              </a:ext>
            </a:extLst>
          </p:cNvPr>
          <p:cNvCxnSpPr>
            <a:cxnSpLocks/>
          </p:cNvCxnSpPr>
          <p:nvPr/>
        </p:nvCxnSpPr>
        <p:spPr>
          <a:xfrm>
            <a:off x="5547519" y="7086600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4399D5FD-43C4-A8A6-5706-D7218FFF470F}"/>
              </a:ext>
            </a:extLst>
          </p:cNvPr>
          <p:cNvCxnSpPr>
            <a:cxnSpLocks/>
          </p:cNvCxnSpPr>
          <p:nvPr/>
        </p:nvCxnSpPr>
        <p:spPr>
          <a:xfrm flipV="1">
            <a:off x="9719055" y="5926781"/>
            <a:ext cx="622832" cy="1813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7F5E4D9-F71F-DCF3-A5F4-13E492989D2D}"/>
              </a:ext>
            </a:extLst>
          </p:cNvPr>
          <p:cNvCxnSpPr>
            <a:cxnSpLocks/>
          </p:cNvCxnSpPr>
          <p:nvPr/>
        </p:nvCxnSpPr>
        <p:spPr>
          <a:xfrm>
            <a:off x="9814719" y="7259580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AB6D9BC3-0818-2409-1794-390B589EE1CF}"/>
              </a:ext>
            </a:extLst>
          </p:cNvPr>
          <p:cNvCxnSpPr>
            <a:cxnSpLocks/>
          </p:cNvCxnSpPr>
          <p:nvPr/>
        </p:nvCxnSpPr>
        <p:spPr>
          <a:xfrm flipV="1">
            <a:off x="13807708" y="5887486"/>
            <a:ext cx="622832" cy="1813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B8CFB98-A9F6-F4E7-A5AC-EBAE1F5D3792}"/>
              </a:ext>
            </a:extLst>
          </p:cNvPr>
          <p:cNvCxnSpPr>
            <a:cxnSpLocks/>
          </p:cNvCxnSpPr>
          <p:nvPr/>
        </p:nvCxnSpPr>
        <p:spPr>
          <a:xfrm>
            <a:off x="13832273" y="7220285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0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5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0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5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0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5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0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0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5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/>
      <p:bldP spid="83" grpId="0"/>
      <p:bldP spid="84" grpId="0"/>
      <p:bldP spid="85" grpId="0"/>
      <p:bldP spid="86" grpId="0"/>
      <p:bldP spid="87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7" grpId="0"/>
      <p:bldP spid="118" grpId="0"/>
      <p:bldP spid="119" grpId="0"/>
      <p:bldP spid="120" grpId="0"/>
      <p:bldP spid="121" grpId="0"/>
      <p:bldP spid="122" grpId="0"/>
      <p:bldP spid="1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3889486" cy="1053845"/>
            <a:chOff x="4539228" y="172432"/>
            <a:chExt cx="3823858" cy="105384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3823858" cy="1053845"/>
              <a:chOff x="4539228" y="172432"/>
              <a:chExt cx="3823858" cy="105384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18161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34044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  <a:endPara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76" name="Picture 75">
            <a:extLst>
              <a:ext uri="{FF2B5EF4-FFF2-40B4-BE49-F238E27FC236}">
                <a16:creationId xmlns:a16="http://schemas.microsoft.com/office/drawing/2014/main" id="{73FDC808-07B9-31A5-CE8B-16CC04C5A3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05" y="1371600"/>
            <a:ext cx="3596514" cy="1186695"/>
          </a:xfrm>
          <a:prstGeom prst="rect">
            <a:avLst/>
          </a:prstGeom>
        </p:spPr>
      </p:pic>
      <p:sp>
        <p:nvSpPr>
          <p:cNvPr id="77" name="Text Box 14">
            <a:extLst>
              <a:ext uri="{FF2B5EF4-FFF2-40B4-BE49-F238E27FC236}">
                <a16:creationId xmlns:a16="http://schemas.microsoft.com/office/drawing/2014/main" id="{171CE132-89D8-ACD6-11AE-745C59398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041400"/>
            <a:ext cx="855758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1D701546-5ADC-B84B-B1C4-E33DE8269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4719" y="355278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FAF152F-A7B3-8F41-618A-620600F2D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119" y="4130083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C1D5D60-AB60-7BE2-AB8F-5AF8ABD0192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914770" y="4092223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68CA626-21AE-EFB0-5273-DFD1C8E4A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6119" y="35661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B3DCFB0-B2FF-C1F9-456C-D883A57E6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919" y="6364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90093E82-BC7A-F3C9-AA95-622DD2583498}"/>
              </a:ext>
            </a:extLst>
          </p:cNvPr>
          <p:cNvGrpSpPr/>
          <p:nvPr/>
        </p:nvGrpSpPr>
        <p:grpSpPr>
          <a:xfrm>
            <a:off x="918617" y="2971800"/>
            <a:ext cx="2355170" cy="1234440"/>
            <a:chOff x="1187760" y="1709434"/>
            <a:chExt cx="2355170" cy="1234440"/>
          </a:xfrm>
        </p:grpSpPr>
        <p:grpSp>
          <p:nvGrpSpPr>
            <p:cNvPr id="84" name="Group 32">
              <a:extLst>
                <a:ext uri="{FF2B5EF4-FFF2-40B4-BE49-F238E27FC236}">
                  <a16:creationId xmlns:a16="http://schemas.microsoft.com/office/drawing/2014/main" id="{9E25A26E-852D-93E7-25E5-CAA5963E75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88" name="TextBox 43">
                <a:extLst>
                  <a:ext uri="{FF2B5EF4-FFF2-40B4-BE49-F238E27FC236}">
                    <a16:creationId xmlns:a16="http://schemas.microsoft.com/office/drawing/2014/main" id="{98D1DEF4-5056-C565-494D-DD0A426512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9" name="TextBox 49">
                <a:extLst>
                  <a:ext uri="{FF2B5EF4-FFF2-40B4-BE49-F238E27FC236}">
                    <a16:creationId xmlns:a16="http://schemas.microsoft.com/office/drawing/2014/main" id="{D222C929-92B9-8528-D242-01A1152E7B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246</a:t>
                </a:r>
              </a:p>
            </p:txBody>
          </p: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3AD031D5-844D-58F1-BCA1-E140F38EEB0C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C440ED98-8763-F255-2E1E-9025EB6198AE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D09F1BE-106B-8BB0-3AEE-BDEEF6179B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635DA506-4034-0F5E-3694-46BD2E2AC7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089AFB04-1799-6967-4E08-0CFF8510F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9519" y="35661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028A12A0-6F83-2640-5B7A-33E4F3DFF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119" y="520582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842CBB2-5C95-1EAE-9BB5-74D5B3A24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363" y="52030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94" name="Rectangle 4">
            <a:extLst>
              <a:ext uri="{FF2B5EF4-FFF2-40B4-BE49-F238E27FC236}">
                <a16:creationId xmlns:a16="http://schemas.microsoft.com/office/drawing/2014/main" id="{EC2A0BC8-F2BD-1ACE-F024-F24AAFABE1A3}"/>
              </a:ext>
            </a:extLst>
          </p:cNvPr>
          <p:cNvSpPr/>
          <p:nvPr/>
        </p:nvSpPr>
        <p:spPr>
          <a:xfrm>
            <a:off x="61119" y="7418118"/>
            <a:ext cx="3596514" cy="590931"/>
          </a:xfrm>
          <a:custGeom>
            <a:avLst/>
            <a:gdLst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39414 w 3596514"/>
              <a:gd name="connsiteY5" fmla="*/ 0 h 590931"/>
              <a:gd name="connsiteX6" fmla="*/ 1587999 w 3596514"/>
              <a:gd name="connsiteY6" fmla="*/ 0 h 590931"/>
              <a:gd name="connsiteX7" fmla="*/ 1792724 w 3596514"/>
              <a:gd name="connsiteY7" fmla="*/ 0 h 590931"/>
              <a:gd name="connsiteX8" fmla="*/ 2141309 w 3596514"/>
              <a:gd name="connsiteY8" fmla="*/ 0 h 590931"/>
              <a:gd name="connsiteX9" fmla="*/ 2453929 w 3596514"/>
              <a:gd name="connsiteY9" fmla="*/ 0 h 590931"/>
              <a:gd name="connsiteX10" fmla="*/ 2730583 w 3596514"/>
              <a:gd name="connsiteY10" fmla="*/ 0 h 590931"/>
              <a:gd name="connsiteX11" fmla="*/ 2971274 w 3596514"/>
              <a:gd name="connsiteY11" fmla="*/ 0 h 590931"/>
              <a:gd name="connsiteX12" fmla="*/ 3140033 w 3596514"/>
              <a:gd name="connsiteY12" fmla="*/ 0 h 590931"/>
              <a:gd name="connsiteX13" fmla="*/ 330879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3647 h 590931"/>
              <a:gd name="connsiteX16" fmla="*/ 3596514 w 3596514"/>
              <a:gd name="connsiteY16" fmla="*/ 590931 h 590931"/>
              <a:gd name="connsiteX17" fmla="*/ 3427754 w 3596514"/>
              <a:gd name="connsiteY17" fmla="*/ 590931 h 590931"/>
              <a:gd name="connsiteX18" fmla="*/ 3079169 w 3596514"/>
              <a:gd name="connsiteY18" fmla="*/ 590931 h 590931"/>
              <a:gd name="connsiteX19" fmla="*/ 2838479 w 3596514"/>
              <a:gd name="connsiteY19" fmla="*/ 590931 h 590931"/>
              <a:gd name="connsiteX20" fmla="*/ 2669719 w 3596514"/>
              <a:gd name="connsiteY20" fmla="*/ 590931 h 590931"/>
              <a:gd name="connsiteX21" fmla="*/ 2357099 w 3596514"/>
              <a:gd name="connsiteY21" fmla="*/ 590931 h 590931"/>
              <a:gd name="connsiteX22" fmla="*/ 2008514 w 3596514"/>
              <a:gd name="connsiteY22" fmla="*/ 590931 h 590931"/>
              <a:gd name="connsiteX23" fmla="*/ 1767824 w 3596514"/>
              <a:gd name="connsiteY23" fmla="*/ 590931 h 590931"/>
              <a:gd name="connsiteX24" fmla="*/ 1563100 w 3596514"/>
              <a:gd name="connsiteY24" fmla="*/ 590931 h 590931"/>
              <a:gd name="connsiteX25" fmla="*/ 1322410 w 3596514"/>
              <a:gd name="connsiteY25" fmla="*/ 590931 h 590931"/>
              <a:gd name="connsiteX26" fmla="*/ 973825 w 3596514"/>
              <a:gd name="connsiteY26" fmla="*/ 590931 h 590931"/>
              <a:gd name="connsiteX27" fmla="*/ 661205 w 3596514"/>
              <a:gd name="connsiteY27" fmla="*/ 590931 h 590931"/>
              <a:gd name="connsiteX28" fmla="*/ 456480 w 3596514"/>
              <a:gd name="connsiteY28" fmla="*/ 590931 h 590931"/>
              <a:gd name="connsiteX29" fmla="*/ 251755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07283 h 590931"/>
              <a:gd name="connsiteX32" fmla="*/ 0 w 3596514"/>
              <a:gd name="connsiteY32" fmla="*/ 0 h 590931"/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75379 w 3596514"/>
              <a:gd name="connsiteY5" fmla="*/ 0 h 590931"/>
              <a:gd name="connsiteX6" fmla="*/ 1623964 w 3596514"/>
              <a:gd name="connsiteY6" fmla="*/ 0 h 590931"/>
              <a:gd name="connsiteX7" fmla="*/ 1828689 w 3596514"/>
              <a:gd name="connsiteY7" fmla="*/ 0 h 590931"/>
              <a:gd name="connsiteX8" fmla="*/ 1997448 w 3596514"/>
              <a:gd name="connsiteY8" fmla="*/ 0 h 590931"/>
              <a:gd name="connsiteX9" fmla="*/ 2202173 w 3596514"/>
              <a:gd name="connsiteY9" fmla="*/ 0 h 590931"/>
              <a:gd name="connsiteX10" fmla="*/ 2478828 w 3596514"/>
              <a:gd name="connsiteY10" fmla="*/ 0 h 590931"/>
              <a:gd name="connsiteX11" fmla="*/ 2683552 w 3596514"/>
              <a:gd name="connsiteY11" fmla="*/ 0 h 590931"/>
              <a:gd name="connsiteX12" fmla="*/ 2888277 w 3596514"/>
              <a:gd name="connsiteY12" fmla="*/ 0 h 590931"/>
              <a:gd name="connsiteX13" fmla="*/ 309300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9556 h 590931"/>
              <a:gd name="connsiteX16" fmla="*/ 3596514 w 3596514"/>
              <a:gd name="connsiteY16" fmla="*/ 590931 h 590931"/>
              <a:gd name="connsiteX17" fmla="*/ 3391789 w 3596514"/>
              <a:gd name="connsiteY17" fmla="*/ 590931 h 590931"/>
              <a:gd name="connsiteX18" fmla="*/ 3151099 w 3596514"/>
              <a:gd name="connsiteY18" fmla="*/ 590931 h 590931"/>
              <a:gd name="connsiteX19" fmla="*/ 2982339 w 3596514"/>
              <a:gd name="connsiteY19" fmla="*/ 590931 h 590931"/>
              <a:gd name="connsiteX20" fmla="*/ 2633754 w 3596514"/>
              <a:gd name="connsiteY20" fmla="*/ 590931 h 590931"/>
              <a:gd name="connsiteX21" fmla="*/ 2464995 w 3596514"/>
              <a:gd name="connsiteY21" fmla="*/ 590931 h 590931"/>
              <a:gd name="connsiteX22" fmla="*/ 2152375 w 3596514"/>
              <a:gd name="connsiteY22" fmla="*/ 590931 h 590931"/>
              <a:gd name="connsiteX23" fmla="*/ 1875720 w 3596514"/>
              <a:gd name="connsiteY23" fmla="*/ 590931 h 590931"/>
              <a:gd name="connsiteX24" fmla="*/ 1563100 w 3596514"/>
              <a:gd name="connsiteY24" fmla="*/ 590931 h 590931"/>
              <a:gd name="connsiteX25" fmla="*/ 1358375 w 3596514"/>
              <a:gd name="connsiteY25" fmla="*/ 590931 h 590931"/>
              <a:gd name="connsiteX26" fmla="*/ 1081720 w 3596514"/>
              <a:gd name="connsiteY26" fmla="*/ 590931 h 590931"/>
              <a:gd name="connsiteX27" fmla="*/ 912961 w 3596514"/>
              <a:gd name="connsiteY27" fmla="*/ 590931 h 590931"/>
              <a:gd name="connsiteX28" fmla="*/ 636306 w 3596514"/>
              <a:gd name="connsiteY28" fmla="*/ 590931 h 590931"/>
              <a:gd name="connsiteX29" fmla="*/ 323686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13193 h 590931"/>
              <a:gd name="connsiteX32" fmla="*/ 0 w 3596514"/>
              <a:gd name="connsiteY32" fmla="*/ 0 h 590931"/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39414 w 3596514"/>
              <a:gd name="connsiteY5" fmla="*/ 0 h 590931"/>
              <a:gd name="connsiteX6" fmla="*/ 1587999 w 3596514"/>
              <a:gd name="connsiteY6" fmla="*/ 0 h 590931"/>
              <a:gd name="connsiteX7" fmla="*/ 1792724 w 3596514"/>
              <a:gd name="connsiteY7" fmla="*/ 0 h 590931"/>
              <a:gd name="connsiteX8" fmla="*/ 2141309 w 3596514"/>
              <a:gd name="connsiteY8" fmla="*/ 0 h 590931"/>
              <a:gd name="connsiteX9" fmla="*/ 2453929 w 3596514"/>
              <a:gd name="connsiteY9" fmla="*/ 0 h 590931"/>
              <a:gd name="connsiteX10" fmla="*/ 2730583 w 3596514"/>
              <a:gd name="connsiteY10" fmla="*/ 0 h 590931"/>
              <a:gd name="connsiteX11" fmla="*/ 2971274 w 3596514"/>
              <a:gd name="connsiteY11" fmla="*/ 0 h 590931"/>
              <a:gd name="connsiteX12" fmla="*/ 3140033 w 3596514"/>
              <a:gd name="connsiteY12" fmla="*/ 0 h 590931"/>
              <a:gd name="connsiteX13" fmla="*/ 330879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3647 h 590931"/>
              <a:gd name="connsiteX16" fmla="*/ 3596514 w 3596514"/>
              <a:gd name="connsiteY16" fmla="*/ 590931 h 590931"/>
              <a:gd name="connsiteX17" fmla="*/ 3427754 w 3596514"/>
              <a:gd name="connsiteY17" fmla="*/ 590931 h 590931"/>
              <a:gd name="connsiteX18" fmla="*/ 3079169 w 3596514"/>
              <a:gd name="connsiteY18" fmla="*/ 590931 h 590931"/>
              <a:gd name="connsiteX19" fmla="*/ 2838479 w 3596514"/>
              <a:gd name="connsiteY19" fmla="*/ 590931 h 590931"/>
              <a:gd name="connsiteX20" fmla="*/ 2669719 w 3596514"/>
              <a:gd name="connsiteY20" fmla="*/ 590931 h 590931"/>
              <a:gd name="connsiteX21" fmla="*/ 2357099 w 3596514"/>
              <a:gd name="connsiteY21" fmla="*/ 590931 h 590931"/>
              <a:gd name="connsiteX22" fmla="*/ 2008514 w 3596514"/>
              <a:gd name="connsiteY22" fmla="*/ 590931 h 590931"/>
              <a:gd name="connsiteX23" fmla="*/ 1767824 w 3596514"/>
              <a:gd name="connsiteY23" fmla="*/ 590931 h 590931"/>
              <a:gd name="connsiteX24" fmla="*/ 1563100 w 3596514"/>
              <a:gd name="connsiteY24" fmla="*/ 590931 h 590931"/>
              <a:gd name="connsiteX25" fmla="*/ 1322410 w 3596514"/>
              <a:gd name="connsiteY25" fmla="*/ 590931 h 590931"/>
              <a:gd name="connsiteX26" fmla="*/ 973825 w 3596514"/>
              <a:gd name="connsiteY26" fmla="*/ 590931 h 590931"/>
              <a:gd name="connsiteX27" fmla="*/ 661205 w 3596514"/>
              <a:gd name="connsiteY27" fmla="*/ 590931 h 590931"/>
              <a:gd name="connsiteX28" fmla="*/ 456480 w 3596514"/>
              <a:gd name="connsiteY28" fmla="*/ 590931 h 590931"/>
              <a:gd name="connsiteX29" fmla="*/ 251755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07283 h 590931"/>
              <a:gd name="connsiteX32" fmla="*/ 0 w 3596514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596514" h="590931" fill="none" extrusionOk="0">
                <a:moveTo>
                  <a:pt x="0" y="0"/>
                </a:moveTo>
                <a:cubicBezTo>
                  <a:pt x="51301" y="-16507"/>
                  <a:pt x="135057" y="-6890"/>
                  <a:pt x="204724" y="0"/>
                </a:cubicBezTo>
                <a:cubicBezTo>
                  <a:pt x="282514" y="15594"/>
                  <a:pt x="414846" y="28844"/>
                  <a:pt x="481379" y="0"/>
                </a:cubicBezTo>
                <a:cubicBezTo>
                  <a:pt x="632378" y="-232"/>
                  <a:pt x="681281" y="10321"/>
                  <a:pt x="793999" y="0"/>
                </a:cubicBezTo>
                <a:cubicBezTo>
                  <a:pt x="912966" y="-3295"/>
                  <a:pt x="876663" y="24019"/>
                  <a:pt x="962759" y="0"/>
                </a:cubicBezTo>
                <a:cubicBezTo>
                  <a:pt x="1048589" y="-4260"/>
                  <a:pt x="1098643" y="2106"/>
                  <a:pt x="1239414" y="0"/>
                </a:cubicBezTo>
                <a:cubicBezTo>
                  <a:pt x="1350180" y="-7739"/>
                  <a:pt x="1488998" y="24148"/>
                  <a:pt x="1587999" y="0"/>
                </a:cubicBezTo>
                <a:cubicBezTo>
                  <a:pt x="1665375" y="-6713"/>
                  <a:pt x="1685612" y="38601"/>
                  <a:pt x="1792724" y="0"/>
                </a:cubicBezTo>
                <a:cubicBezTo>
                  <a:pt x="1884226" y="-38653"/>
                  <a:pt x="2066591" y="14061"/>
                  <a:pt x="2141309" y="0"/>
                </a:cubicBezTo>
                <a:cubicBezTo>
                  <a:pt x="2216109" y="-54191"/>
                  <a:pt x="2335641" y="33950"/>
                  <a:pt x="2453929" y="0"/>
                </a:cubicBezTo>
                <a:cubicBezTo>
                  <a:pt x="2528261" y="-24545"/>
                  <a:pt x="2640406" y="62052"/>
                  <a:pt x="2730583" y="0"/>
                </a:cubicBezTo>
                <a:cubicBezTo>
                  <a:pt x="2832994" y="-22187"/>
                  <a:pt x="2869085" y="61996"/>
                  <a:pt x="2971274" y="0"/>
                </a:cubicBezTo>
                <a:cubicBezTo>
                  <a:pt x="3067262" y="-43277"/>
                  <a:pt x="3107875" y="10958"/>
                  <a:pt x="3140033" y="0"/>
                </a:cubicBezTo>
                <a:cubicBezTo>
                  <a:pt x="3176770" y="-17679"/>
                  <a:pt x="3273969" y="10383"/>
                  <a:pt x="3308792" y="0"/>
                </a:cubicBezTo>
                <a:cubicBezTo>
                  <a:pt x="3345640" y="11576"/>
                  <a:pt x="3424392" y="47113"/>
                  <a:pt x="3596514" y="0"/>
                </a:cubicBezTo>
                <a:cubicBezTo>
                  <a:pt x="3600809" y="81777"/>
                  <a:pt x="3563391" y="164497"/>
                  <a:pt x="3596514" y="283647"/>
                </a:cubicBezTo>
                <a:cubicBezTo>
                  <a:pt x="3608452" y="371251"/>
                  <a:pt x="3596449" y="521729"/>
                  <a:pt x="3596514" y="590931"/>
                </a:cubicBezTo>
                <a:cubicBezTo>
                  <a:pt x="3548651" y="606060"/>
                  <a:pt x="3496599" y="573426"/>
                  <a:pt x="3427754" y="590931"/>
                </a:cubicBezTo>
                <a:cubicBezTo>
                  <a:pt x="3346109" y="550356"/>
                  <a:pt x="3240788" y="481050"/>
                  <a:pt x="3079169" y="590931"/>
                </a:cubicBezTo>
                <a:cubicBezTo>
                  <a:pt x="2906611" y="633773"/>
                  <a:pt x="2930330" y="591599"/>
                  <a:pt x="2838479" y="590931"/>
                </a:cubicBezTo>
                <a:cubicBezTo>
                  <a:pt x="2745131" y="593821"/>
                  <a:pt x="2737806" y="575019"/>
                  <a:pt x="2669719" y="590931"/>
                </a:cubicBezTo>
                <a:cubicBezTo>
                  <a:pt x="2586266" y="630343"/>
                  <a:pt x="2497746" y="587886"/>
                  <a:pt x="2357099" y="590931"/>
                </a:cubicBezTo>
                <a:cubicBezTo>
                  <a:pt x="2224593" y="613631"/>
                  <a:pt x="2081291" y="528250"/>
                  <a:pt x="2008514" y="590931"/>
                </a:cubicBezTo>
                <a:cubicBezTo>
                  <a:pt x="1922815" y="638244"/>
                  <a:pt x="1914445" y="572973"/>
                  <a:pt x="1767824" y="590931"/>
                </a:cubicBezTo>
                <a:cubicBezTo>
                  <a:pt x="1663501" y="596865"/>
                  <a:pt x="1627373" y="553610"/>
                  <a:pt x="1563100" y="590931"/>
                </a:cubicBezTo>
                <a:cubicBezTo>
                  <a:pt x="1519912" y="610984"/>
                  <a:pt x="1414901" y="590591"/>
                  <a:pt x="1322410" y="590931"/>
                </a:cubicBezTo>
                <a:cubicBezTo>
                  <a:pt x="1252572" y="613673"/>
                  <a:pt x="1024093" y="556096"/>
                  <a:pt x="973825" y="590931"/>
                </a:cubicBezTo>
                <a:cubicBezTo>
                  <a:pt x="905106" y="620524"/>
                  <a:pt x="754545" y="591360"/>
                  <a:pt x="661205" y="590931"/>
                </a:cubicBezTo>
                <a:cubicBezTo>
                  <a:pt x="562269" y="624549"/>
                  <a:pt x="520318" y="558923"/>
                  <a:pt x="456480" y="590931"/>
                </a:cubicBezTo>
                <a:cubicBezTo>
                  <a:pt x="388732" y="608715"/>
                  <a:pt x="291152" y="586532"/>
                  <a:pt x="251755" y="590931"/>
                </a:cubicBezTo>
                <a:cubicBezTo>
                  <a:pt x="212395" y="596431"/>
                  <a:pt x="88238" y="563577"/>
                  <a:pt x="0" y="590931"/>
                </a:cubicBezTo>
                <a:cubicBezTo>
                  <a:pt x="-7691" y="474979"/>
                  <a:pt x="-7660" y="443468"/>
                  <a:pt x="0" y="307283"/>
                </a:cubicBezTo>
                <a:cubicBezTo>
                  <a:pt x="-17912" y="179264"/>
                  <a:pt x="-8576" y="110642"/>
                  <a:pt x="0" y="0"/>
                </a:cubicBezTo>
                <a:close/>
              </a:path>
              <a:path w="3596514" h="590931" stroke="0" extrusionOk="0">
                <a:moveTo>
                  <a:pt x="0" y="0"/>
                </a:moveTo>
                <a:cubicBezTo>
                  <a:pt x="96526" y="-15045"/>
                  <a:pt x="158669" y="16027"/>
                  <a:pt x="204724" y="0"/>
                </a:cubicBezTo>
                <a:cubicBezTo>
                  <a:pt x="268285" y="-50517"/>
                  <a:pt x="358131" y="-25907"/>
                  <a:pt x="481379" y="0"/>
                </a:cubicBezTo>
                <a:cubicBezTo>
                  <a:pt x="574775" y="11675"/>
                  <a:pt x="697108" y="75205"/>
                  <a:pt x="793999" y="0"/>
                </a:cubicBezTo>
                <a:cubicBezTo>
                  <a:pt x="828595" y="-34031"/>
                  <a:pt x="881905" y="11516"/>
                  <a:pt x="962759" y="0"/>
                </a:cubicBezTo>
                <a:cubicBezTo>
                  <a:pt x="1040872" y="-26962"/>
                  <a:pt x="1161802" y="38496"/>
                  <a:pt x="1275379" y="0"/>
                </a:cubicBezTo>
                <a:cubicBezTo>
                  <a:pt x="1332087" y="-26238"/>
                  <a:pt x="1510783" y="5946"/>
                  <a:pt x="1623964" y="0"/>
                </a:cubicBezTo>
                <a:cubicBezTo>
                  <a:pt x="1759577" y="-28791"/>
                  <a:pt x="1758356" y="19555"/>
                  <a:pt x="1828689" y="0"/>
                </a:cubicBezTo>
                <a:cubicBezTo>
                  <a:pt x="1882242" y="-55627"/>
                  <a:pt x="1961412" y="17448"/>
                  <a:pt x="1997448" y="0"/>
                </a:cubicBezTo>
                <a:cubicBezTo>
                  <a:pt x="2046060" y="-12327"/>
                  <a:pt x="2127873" y="20925"/>
                  <a:pt x="2202173" y="0"/>
                </a:cubicBezTo>
                <a:cubicBezTo>
                  <a:pt x="2287759" y="-13270"/>
                  <a:pt x="2435450" y="17248"/>
                  <a:pt x="2478828" y="0"/>
                </a:cubicBezTo>
                <a:cubicBezTo>
                  <a:pt x="2559394" y="14866"/>
                  <a:pt x="2619547" y="19885"/>
                  <a:pt x="2683552" y="0"/>
                </a:cubicBezTo>
                <a:cubicBezTo>
                  <a:pt x="2778263" y="-2179"/>
                  <a:pt x="2860331" y="33432"/>
                  <a:pt x="2888277" y="0"/>
                </a:cubicBezTo>
                <a:cubicBezTo>
                  <a:pt x="2925052" y="-14101"/>
                  <a:pt x="2996542" y="34626"/>
                  <a:pt x="3093002" y="0"/>
                </a:cubicBezTo>
                <a:cubicBezTo>
                  <a:pt x="3207262" y="3293"/>
                  <a:pt x="3419556" y="94590"/>
                  <a:pt x="3596514" y="0"/>
                </a:cubicBezTo>
                <a:cubicBezTo>
                  <a:pt x="3608067" y="163279"/>
                  <a:pt x="3587048" y="229297"/>
                  <a:pt x="3596514" y="289556"/>
                </a:cubicBezTo>
                <a:cubicBezTo>
                  <a:pt x="3571826" y="366847"/>
                  <a:pt x="3581786" y="427143"/>
                  <a:pt x="3596514" y="590931"/>
                </a:cubicBezTo>
                <a:cubicBezTo>
                  <a:pt x="3560138" y="605251"/>
                  <a:pt x="3494610" y="569101"/>
                  <a:pt x="3391789" y="590931"/>
                </a:cubicBezTo>
                <a:cubicBezTo>
                  <a:pt x="3278752" y="612575"/>
                  <a:pt x="3248851" y="581476"/>
                  <a:pt x="3151099" y="590931"/>
                </a:cubicBezTo>
                <a:cubicBezTo>
                  <a:pt x="3040473" y="598322"/>
                  <a:pt x="3050889" y="575480"/>
                  <a:pt x="2982339" y="590931"/>
                </a:cubicBezTo>
                <a:cubicBezTo>
                  <a:pt x="2862549" y="604153"/>
                  <a:pt x="2701996" y="547892"/>
                  <a:pt x="2633754" y="590931"/>
                </a:cubicBezTo>
                <a:cubicBezTo>
                  <a:pt x="2514671" y="639963"/>
                  <a:pt x="2498555" y="565369"/>
                  <a:pt x="2464995" y="590931"/>
                </a:cubicBezTo>
                <a:cubicBezTo>
                  <a:pt x="2424183" y="628423"/>
                  <a:pt x="2230321" y="560057"/>
                  <a:pt x="2152375" y="590931"/>
                </a:cubicBezTo>
                <a:cubicBezTo>
                  <a:pt x="2073460" y="612059"/>
                  <a:pt x="1935205" y="587693"/>
                  <a:pt x="1875720" y="590931"/>
                </a:cubicBezTo>
                <a:cubicBezTo>
                  <a:pt x="1806855" y="617933"/>
                  <a:pt x="1695624" y="588673"/>
                  <a:pt x="1563100" y="590931"/>
                </a:cubicBezTo>
                <a:cubicBezTo>
                  <a:pt x="1409150" y="647225"/>
                  <a:pt x="1443602" y="584367"/>
                  <a:pt x="1358375" y="590931"/>
                </a:cubicBezTo>
                <a:cubicBezTo>
                  <a:pt x="1264028" y="576230"/>
                  <a:pt x="1156035" y="557440"/>
                  <a:pt x="1081720" y="590931"/>
                </a:cubicBezTo>
                <a:cubicBezTo>
                  <a:pt x="978481" y="644112"/>
                  <a:pt x="1004203" y="582777"/>
                  <a:pt x="912961" y="590931"/>
                </a:cubicBezTo>
                <a:cubicBezTo>
                  <a:pt x="869129" y="625318"/>
                  <a:pt x="772437" y="567804"/>
                  <a:pt x="636306" y="590931"/>
                </a:cubicBezTo>
                <a:cubicBezTo>
                  <a:pt x="521196" y="662546"/>
                  <a:pt x="406926" y="585642"/>
                  <a:pt x="323686" y="590931"/>
                </a:cubicBezTo>
                <a:cubicBezTo>
                  <a:pt x="200960" y="648994"/>
                  <a:pt x="127904" y="580122"/>
                  <a:pt x="0" y="590931"/>
                </a:cubicBezTo>
                <a:cubicBezTo>
                  <a:pt x="11846" y="507741"/>
                  <a:pt x="-13634" y="413505"/>
                  <a:pt x="0" y="313193"/>
                </a:cubicBezTo>
                <a:cubicBezTo>
                  <a:pt x="-20833" y="228058"/>
                  <a:pt x="14013" y="57839"/>
                  <a:pt x="0" y="0"/>
                </a:cubicBezTo>
                <a:close/>
              </a:path>
              <a:path w="3596514" h="590931" fill="none" stroke="0" extrusionOk="0">
                <a:moveTo>
                  <a:pt x="0" y="0"/>
                </a:moveTo>
                <a:cubicBezTo>
                  <a:pt x="56161" y="-22614"/>
                  <a:pt x="129977" y="11673"/>
                  <a:pt x="204724" y="0"/>
                </a:cubicBezTo>
                <a:cubicBezTo>
                  <a:pt x="280532" y="1695"/>
                  <a:pt x="394778" y="22798"/>
                  <a:pt x="481379" y="0"/>
                </a:cubicBezTo>
                <a:cubicBezTo>
                  <a:pt x="551361" y="-30669"/>
                  <a:pt x="642402" y="18670"/>
                  <a:pt x="793999" y="0"/>
                </a:cubicBezTo>
                <a:cubicBezTo>
                  <a:pt x="911526" y="-664"/>
                  <a:pt x="888007" y="5286"/>
                  <a:pt x="962759" y="0"/>
                </a:cubicBezTo>
                <a:cubicBezTo>
                  <a:pt x="1054719" y="11892"/>
                  <a:pt x="1110399" y="26238"/>
                  <a:pt x="1239414" y="0"/>
                </a:cubicBezTo>
                <a:cubicBezTo>
                  <a:pt x="1362422" y="-3170"/>
                  <a:pt x="1504817" y="16007"/>
                  <a:pt x="1587999" y="0"/>
                </a:cubicBezTo>
                <a:cubicBezTo>
                  <a:pt x="1675262" y="-23333"/>
                  <a:pt x="1693298" y="46831"/>
                  <a:pt x="1792724" y="0"/>
                </a:cubicBezTo>
                <a:cubicBezTo>
                  <a:pt x="1882706" y="-21797"/>
                  <a:pt x="2027144" y="12631"/>
                  <a:pt x="2141309" y="0"/>
                </a:cubicBezTo>
                <a:cubicBezTo>
                  <a:pt x="2216833" y="-27291"/>
                  <a:pt x="2361076" y="68760"/>
                  <a:pt x="2453929" y="0"/>
                </a:cubicBezTo>
                <a:cubicBezTo>
                  <a:pt x="2546074" y="-34289"/>
                  <a:pt x="2616765" y="49258"/>
                  <a:pt x="2730583" y="0"/>
                </a:cubicBezTo>
                <a:cubicBezTo>
                  <a:pt x="2824534" y="-2165"/>
                  <a:pt x="2893299" y="29143"/>
                  <a:pt x="2971274" y="0"/>
                </a:cubicBezTo>
                <a:cubicBezTo>
                  <a:pt x="3069865" y="-43291"/>
                  <a:pt x="3100272" y="9707"/>
                  <a:pt x="3140033" y="0"/>
                </a:cubicBezTo>
                <a:cubicBezTo>
                  <a:pt x="3180623" y="-20393"/>
                  <a:pt x="3263051" y="1320"/>
                  <a:pt x="3308792" y="0"/>
                </a:cubicBezTo>
                <a:cubicBezTo>
                  <a:pt x="3339074" y="-6675"/>
                  <a:pt x="3447259" y="42562"/>
                  <a:pt x="3596514" y="0"/>
                </a:cubicBezTo>
                <a:cubicBezTo>
                  <a:pt x="3604520" y="86392"/>
                  <a:pt x="3582820" y="195860"/>
                  <a:pt x="3596514" y="283647"/>
                </a:cubicBezTo>
                <a:cubicBezTo>
                  <a:pt x="3622727" y="383405"/>
                  <a:pt x="3585564" y="541054"/>
                  <a:pt x="3596514" y="590931"/>
                </a:cubicBezTo>
                <a:cubicBezTo>
                  <a:pt x="3561752" y="625127"/>
                  <a:pt x="3503337" y="580102"/>
                  <a:pt x="3427754" y="590931"/>
                </a:cubicBezTo>
                <a:cubicBezTo>
                  <a:pt x="3325715" y="605838"/>
                  <a:pt x="3258732" y="567027"/>
                  <a:pt x="3079169" y="590931"/>
                </a:cubicBezTo>
                <a:cubicBezTo>
                  <a:pt x="2909728" y="636760"/>
                  <a:pt x="2941684" y="567016"/>
                  <a:pt x="2838479" y="590931"/>
                </a:cubicBezTo>
                <a:cubicBezTo>
                  <a:pt x="2732430" y="603080"/>
                  <a:pt x="2740459" y="578301"/>
                  <a:pt x="2669719" y="590931"/>
                </a:cubicBezTo>
                <a:cubicBezTo>
                  <a:pt x="2594655" y="630906"/>
                  <a:pt x="2465155" y="586013"/>
                  <a:pt x="2357099" y="590931"/>
                </a:cubicBezTo>
                <a:cubicBezTo>
                  <a:pt x="2251093" y="621919"/>
                  <a:pt x="2128111" y="549297"/>
                  <a:pt x="2008514" y="590931"/>
                </a:cubicBezTo>
                <a:cubicBezTo>
                  <a:pt x="1895598" y="628986"/>
                  <a:pt x="1883764" y="547399"/>
                  <a:pt x="1767824" y="590931"/>
                </a:cubicBezTo>
                <a:cubicBezTo>
                  <a:pt x="1648623" y="621366"/>
                  <a:pt x="1619521" y="577081"/>
                  <a:pt x="1563100" y="590931"/>
                </a:cubicBezTo>
                <a:cubicBezTo>
                  <a:pt x="1517081" y="627706"/>
                  <a:pt x="1395561" y="574183"/>
                  <a:pt x="1322410" y="590931"/>
                </a:cubicBezTo>
                <a:cubicBezTo>
                  <a:pt x="1241665" y="575091"/>
                  <a:pt x="1032653" y="546360"/>
                  <a:pt x="973825" y="590931"/>
                </a:cubicBezTo>
                <a:cubicBezTo>
                  <a:pt x="894478" y="640061"/>
                  <a:pt x="760125" y="566056"/>
                  <a:pt x="661205" y="590931"/>
                </a:cubicBezTo>
                <a:cubicBezTo>
                  <a:pt x="562478" y="618381"/>
                  <a:pt x="501365" y="572226"/>
                  <a:pt x="456480" y="590931"/>
                </a:cubicBezTo>
                <a:cubicBezTo>
                  <a:pt x="393350" y="608851"/>
                  <a:pt x="300281" y="582421"/>
                  <a:pt x="251755" y="590931"/>
                </a:cubicBezTo>
                <a:cubicBezTo>
                  <a:pt x="206017" y="608749"/>
                  <a:pt x="66833" y="580343"/>
                  <a:pt x="0" y="590931"/>
                </a:cubicBezTo>
                <a:cubicBezTo>
                  <a:pt x="-12546" y="468191"/>
                  <a:pt x="6399" y="444048"/>
                  <a:pt x="0" y="307283"/>
                </a:cubicBezTo>
                <a:cubicBezTo>
                  <a:pt x="33238" y="158448"/>
                  <a:pt x="-2197" y="89717"/>
                  <a:pt x="0" y="0"/>
                </a:cubicBezTo>
                <a:close/>
              </a:path>
              <a:path w="3596514" h="590931" fill="none" stroke="0" extrusionOk="0">
                <a:moveTo>
                  <a:pt x="0" y="0"/>
                </a:moveTo>
                <a:cubicBezTo>
                  <a:pt x="40289" y="-25556"/>
                  <a:pt x="130564" y="1715"/>
                  <a:pt x="204724" y="0"/>
                </a:cubicBezTo>
                <a:cubicBezTo>
                  <a:pt x="264987" y="-649"/>
                  <a:pt x="402529" y="46281"/>
                  <a:pt x="481379" y="0"/>
                </a:cubicBezTo>
                <a:cubicBezTo>
                  <a:pt x="578567" y="-34090"/>
                  <a:pt x="676201" y="9804"/>
                  <a:pt x="793999" y="0"/>
                </a:cubicBezTo>
                <a:cubicBezTo>
                  <a:pt x="917546" y="-6601"/>
                  <a:pt x="869078" y="19988"/>
                  <a:pt x="962759" y="0"/>
                </a:cubicBezTo>
                <a:cubicBezTo>
                  <a:pt x="1059671" y="3299"/>
                  <a:pt x="1107827" y="-7104"/>
                  <a:pt x="1239414" y="0"/>
                </a:cubicBezTo>
                <a:cubicBezTo>
                  <a:pt x="1378405" y="25580"/>
                  <a:pt x="1501159" y="-5493"/>
                  <a:pt x="1587999" y="0"/>
                </a:cubicBezTo>
                <a:cubicBezTo>
                  <a:pt x="1658158" y="832"/>
                  <a:pt x="1682058" y="42357"/>
                  <a:pt x="1792724" y="0"/>
                </a:cubicBezTo>
                <a:cubicBezTo>
                  <a:pt x="1877749" y="-28329"/>
                  <a:pt x="2059904" y="35568"/>
                  <a:pt x="2141309" y="0"/>
                </a:cubicBezTo>
                <a:cubicBezTo>
                  <a:pt x="2195164" y="-55841"/>
                  <a:pt x="2359579" y="19855"/>
                  <a:pt x="2453929" y="0"/>
                </a:cubicBezTo>
                <a:cubicBezTo>
                  <a:pt x="2507362" y="-47311"/>
                  <a:pt x="2631842" y="45885"/>
                  <a:pt x="2730583" y="0"/>
                </a:cubicBezTo>
                <a:cubicBezTo>
                  <a:pt x="2847305" y="-36741"/>
                  <a:pt x="2866274" y="73071"/>
                  <a:pt x="2971274" y="0"/>
                </a:cubicBezTo>
                <a:cubicBezTo>
                  <a:pt x="3070420" y="-40595"/>
                  <a:pt x="3107169" y="464"/>
                  <a:pt x="3140033" y="0"/>
                </a:cubicBezTo>
                <a:cubicBezTo>
                  <a:pt x="3174431" y="-3998"/>
                  <a:pt x="3271892" y="6757"/>
                  <a:pt x="3308792" y="0"/>
                </a:cubicBezTo>
                <a:cubicBezTo>
                  <a:pt x="3362002" y="-13378"/>
                  <a:pt x="3424615" y="28048"/>
                  <a:pt x="3596514" y="0"/>
                </a:cubicBezTo>
                <a:cubicBezTo>
                  <a:pt x="3595708" y="89362"/>
                  <a:pt x="3552753" y="157604"/>
                  <a:pt x="3596514" y="283647"/>
                </a:cubicBezTo>
                <a:cubicBezTo>
                  <a:pt x="3590758" y="376731"/>
                  <a:pt x="3582256" y="528286"/>
                  <a:pt x="3596514" y="590931"/>
                </a:cubicBezTo>
                <a:cubicBezTo>
                  <a:pt x="3546796" y="619831"/>
                  <a:pt x="3508355" y="586370"/>
                  <a:pt x="3427754" y="590931"/>
                </a:cubicBezTo>
                <a:cubicBezTo>
                  <a:pt x="3346645" y="554381"/>
                  <a:pt x="3244146" y="505725"/>
                  <a:pt x="3079169" y="590931"/>
                </a:cubicBezTo>
                <a:cubicBezTo>
                  <a:pt x="2908325" y="627030"/>
                  <a:pt x="2932638" y="591428"/>
                  <a:pt x="2838479" y="590931"/>
                </a:cubicBezTo>
                <a:cubicBezTo>
                  <a:pt x="2746667" y="597964"/>
                  <a:pt x="2739113" y="578072"/>
                  <a:pt x="2669719" y="590931"/>
                </a:cubicBezTo>
                <a:cubicBezTo>
                  <a:pt x="2613368" y="623065"/>
                  <a:pt x="2482514" y="586380"/>
                  <a:pt x="2357099" y="590931"/>
                </a:cubicBezTo>
                <a:cubicBezTo>
                  <a:pt x="2231451" y="600032"/>
                  <a:pt x="2079093" y="537952"/>
                  <a:pt x="2008514" y="590931"/>
                </a:cubicBezTo>
                <a:cubicBezTo>
                  <a:pt x="1910521" y="647243"/>
                  <a:pt x="1903904" y="561938"/>
                  <a:pt x="1767824" y="590931"/>
                </a:cubicBezTo>
                <a:cubicBezTo>
                  <a:pt x="1660885" y="595924"/>
                  <a:pt x="1622078" y="556383"/>
                  <a:pt x="1563100" y="590931"/>
                </a:cubicBezTo>
                <a:cubicBezTo>
                  <a:pt x="1514632" y="604398"/>
                  <a:pt x="1402571" y="609618"/>
                  <a:pt x="1322410" y="590931"/>
                </a:cubicBezTo>
                <a:cubicBezTo>
                  <a:pt x="1236402" y="607098"/>
                  <a:pt x="1052036" y="542931"/>
                  <a:pt x="973825" y="590931"/>
                </a:cubicBezTo>
                <a:cubicBezTo>
                  <a:pt x="900182" y="641061"/>
                  <a:pt x="767913" y="571990"/>
                  <a:pt x="661205" y="590931"/>
                </a:cubicBezTo>
                <a:cubicBezTo>
                  <a:pt x="561154" y="616806"/>
                  <a:pt x="519402" y="567550"/>
                  <a:pt x="456480" y="590931"/>
                </a:cubicBezTo>
                <a:cubicBezTo>
                  <a:pt x="395333" y="607993"/>
                  <a:pt x="297124" y="569043"/>
                  <a:pt x="251755" y="590931"/>
                </a:cubicBezTo>
                <a:cubicBezTo>
                  <a:pt x="216901" y="623188"/>
                  <a:pt x="96392" y="567517"/>
                  <a:pt x="0" y="590931"/>
                </a:cubicBezTo>
                <a:cubicBezTo>
                  <a:pt x="-2370" y="482915"/>
                  <a:pt x="2904" y="443444"/>
                  <a:pt x="0" y="307283"/>
                </a:cubicBezTo>
                <a:cubicBezTo>
                  <a:pt x="-5595" y="161753"/>
                  <a:pt x="-27381" y="107455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39414 w 3596514"/>
                      <a:gd name="connsiteY5" fmla="*/ 0 h 590931"/>
                      <a:gd name="connsiteX6" fmla="*/ 1587999 w 3596514"/>
                      <a:gd name="connsiteY6" fmla="*/ 0 h 590931"/>
                      <a:gd name="connsiteX7" fmla="*/ 1792724 w 3596514"/>
                      <a:gd name="connsiteY7" fmla="*/ 0 h 590931"/>
                      <a:gd name="connsiteX8" fmla="*/ 2141309 w 3596514"/>
                      <a:gd name="connsiteY8" fmla="*/ 0 h 590931"/>
                      <a:gd name="connsiteX9" fmla="*/ 2453929 w 3596514"/>
                      <a:gd name="connsiteY9" fmla="*/ 0 h 590931"/>
                      <a:gd name="connsiteX10" fmla="*/ 2730583 w 3596514"/>
                      <a:gd name="connsiteY10" fmla="*/ 0 h 590931"/>
                      <a:gd name="connsiteX11" fmla="*/ 2971274 w 3596514"/>
                      <a:gd name="connsiteY11" fmla="*/ 0 h 590931"/>
                      <a:gd name="connsiteX12" fmla="*/ 3140033 w 3596514"/>
                      <a:gd name="connsiteY12" fmla="*/ 0 h 590931"/>
                      <a:gd name="connsiteX13" fmla="*/ 330879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3647 h 590931"/>
                      <a:gd name="connsiteX16" fmla="*/ 3596514 w 3596514"/>
                      <a:gd name="connsiteY16" fmla="*/ 590931 h 590931"/>
                      <a:gd name="connsiteX17" fmla="*/ 3427754 w 3596514"/>
                      <a:gd name="connsiteY17" fmla="*/ 590931 h 590931"/>
                      <a:gd name="connsiteX18" fmla="*/ 3079169 w 3596514"/>
                      <a:gd name="connsiteY18" fmla="*/ 590931 h 590931"/>
                      <a:gd name="connsiteX19" fmla="*/ 2838479 w 3596514"/>
                      <a:gd name="connsiteY19" fmla="*/ 590931 h 590931"/>
                      <a:gd name="connsiteX20" fmla="*/ 2669719 w 3596514"/>
                      <a:gd name="connsiteY20" fmla="*/ 590931 h 590931"/>
                      <a:gd name="connsiteX21" fmla="*/ 2357099 w 3596514"/>
                      <a:gd name="connsiteY21" fmla="*/ 590931 h 590931"/>
                      <a:gd name="connsiteX22" fmla="*/ 2008514 w 3596514"/>
                      <a:gd name="connsiteY22" fmla="*/ 590931 h 590931"/>
                      <a:gd name="connsiteX23" fmla="*/ 1767824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22410 w 3596514"/>
                      <a:gd name="connsiteY25" fmla="*/ 590931 h 590931"/>
                      <a:gd name="connsiteX26" fmla="*/ 973825 w 3596514"/>
                      <a:gd name="connsiteY26" fmla="*/ 590931 h 590931"/>
                      <a:gd name="connsiteX27" fmla="*/ 661205 w 3596514"/>
                      <a:gd name="connsiteY27" fmla="*/ 590931 h 590931"/>
                      <a:gd name="connsiteX28" fmla="*/ 456480 w 3596514"/>
                      <a:gd name="connsiteY28" fmla="*/ 590931 h 590931"/>
                      <a:gd name="connsiteX29" fmla="*/ 251755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07283 h 590931"/>
                      <a:gd name="connsiteX32" fmla="*/ 0 w 3596514"/>
                      <a:gd name="connsiteY32" fmla="*/ 0 h 590931"/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75379 w 3596514"/>
                      <a:gd name="connsiteY5" fmla="*/ 0 h 590931"/>
                      <a:gd name="connsiteX6" fmla="*/ 1623964 w 3596514"/>
                      <a:gd name="connsiteY6" fmla="*/ 0 h 590931"/>
                      <a:gd name="connsiteX7" fmla="*/ 1828689 w 3596514"/>
                      <a:gd name="connsiteY7" fmla="*/ 0 h 590931"/>
                      <a:gd name="connsiteX8" fmla="*/ 1997448 w 3596514"/>
                      <a:gd name="connsiteY8" fmla="*/ 0 h 590931"/>
                      <a:gd name="connsiteX9" fmla="*/ 2202173 w 3596514"/>
                      <a:gd name="connsiteY9" fmla="*/ 0 h 590931"/>
                      <a:gd name="connsiteX10" fmla="*/ 2478828 w 3596514"/>
                      <a:gd name="connsiteY10" fmla="*/ 0 h 590931"/>
                      <a:gd name="connsiteX11" fmla="*/ 2683552 w 3596514"/>
                      <a:gd name="connsiteY11" fmla="*/ 0 h 590931"/>
                      <a:gd name="connsiteX12" fmla="*/ 2888277 w 3596514"/>
                      <a:gd name="connsiteY12" fmla="*/ 0 h 590931"/>
                      <a:gd name="connsiteX13" fmla="*/ 309300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9556 h 590931"/>
                      <a:gd name="connsiteX16" fmla="*/ 3596514 w 3596514"/>
                      <a:gd name="connsiteY16" fmla="*/ 590931 h 590931"/>
                      <a:gd name="connsiteX17" fmla="*/ 3391789 w 3596514"/>
                      <a:gd name="connsiteY17" fmla="*/ 590931 h 590931"/>
                      <a:gd name="connsiteX18" fmla="*/ 3151099 w 3596514"/>
                      <a:gd name="connsiteY18" fmla="*/ 590931 h 590931"/>
                      <a:gd name="connsiteX19" fmla="*/ 2982339 w 3596514"/>
                      <a:gd name="connsiteY19" fmla="*/ 590931 h 590931"/>
                      <a:gd name="connsiteX20" fmla="*/ 2633754 w 3596514"/>
                      <a:gd name="connsiteY20" fmla="*/ 590931 h 590931"/>
                      <a:gd name="connsiteX21" fmla="*/ 2464995 w 3596514"/>
                      <a:gd name="connsiteY21" fmla="*/ 590931 h 590931"/>
                      <a:gd name="connsiteX22" fmla="*/ 2152375 w 3596514"/>
                      <a:gd name="connsiteY22" fmla="*/ 590931 h 590931"/>
                      <a:gd name="connsiteX23" fmla="*/ 1875720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58375 w 3596514"/>
                      <a:gd name="connsiteY25" fmla="*/ 590931 h 590931"/>
                      <a:gd name="connsiteX26" fmla="*/ 1081720 w 3596514"/>
                      <a:gd name="connsiteY26" fmla="*/ 590931 h 590931"/>
                      <a:gd name="connsiteX27" fmla="*/ 912961 w 3596514"/>
                      <a:gd name="connsiteY27" fmla="*/ 590931 h 590931"/>
                      <a:gd name="connsiteX28" fmla="*/ 636306 w 3596514"/>
                      <a:gd name="connsiteY28" fmla="*/ 590931 h 590931"/>
                      <a:gd name="connsiteX29" fmla="*/ 323686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13193 h 590931"/>
                      <a:gd name="connsiteX32" fmla="*/ 0 w 359651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596514" h="590931" fill="none" extrusionOk="0">
                        <a:moveTo>
                          <a:pt x="0" y="0"/>
                        </a:moveTo>
                        <a:cubicBezTo>
                          <a:pt x="47463" y="-23231"/>
                          <a:pt x="127207" y="-3178"/>
                          <a:pt x="204724" y="0"/>
                        </a:cubicBezTo>
                        <a:cubicBezTo>
                          <a:pt x="275927" y="-5371"/>
                          <a:pt x="408654" y="34613"/>
                          <a:pt x="481379" y="0"/>
                        </a:cubicBezTo>
                        <a:cubicBezTo>
                          <a:pt x="572916" y="871"/>
                          <a:pt x="679038" y="-1690"/>
                          <a:pt x="793999" y="0"/>
                        </a:cubicBezTo>
                        <a:cubicBezTo>
                          <a:pt x="916648" y="-9342"/>
                          <a:pt x="874248" y="17735"/>
                          <a:pt x="962759" y="0"/>
                        </a:cubicBezTo>
                        <a:cubicBezTo>
                          <a:pt x="1051755" y="6885"/>
                          <a:pt x="1099664" y="-3120"/>
                          <a:pt x="1239414" y="0"/>
                        </a:cubicBezTo>
                        <a:cubicBezTo>
                          <a:pt x="1370206" y="10641"/>
                          <a:pt x="1490037" y="-4477"/>
                          <a:pt x="1587999" y="0"/>
                        </a:cubicBezTo>
                        <a:cubicBezTo>
                          <a:pt x="1669067" y="-6781"/>
                          <a:pt x="1687305" y="37670"/>
                          <a:pt x="1792724" y="0"/>
                        </a:cubicBezTo>
                        <a:cubicBezTo>
                          <a:pt x="1871915" y="-28839"/>
                          <a:pt x="2070341" y="17171"/>
                          <a:pt x="2141309" y="0"/>
                        </a:cubicBezTo>
                        <a:cubicBezTo>
                          <a:pt x="2218892" y="-49747"/>
                          <a:pt x="2356178" y="21832"/>
                          <a:pt x="2453929" y="0"/>
                        </a:cubicBezTo>
                        <a:cubicBezTo>
                          <a:pt x="2525898" y="-26248"/>
                          <a:pt x="2633760" y="39275"/>
                          <a:pt x="2730583" y="0"/>
                        </a:cubicBezTo>
                        <a:cubicBezTo>
                          <a:pt x="2836874" y="-30357"/>
                          <a:pt x="2870949" y="56564"/>
                          <a:pt x="2971274" y="0"/>
                        </a:cubicBezTo>
                        <a:cubicBezTo>
                          <a:pt x="3064037" y="-39459"/>
                          <a:pt x="3106989" y="10788"/>
                          <a:pt x="3140033" y="0"/>
                        </a:cubicBezTo>
                        <a:cubicBezTo>
                          <a:pt x="3179760" y="-12243"/>
                          <a:pt x="3270730" y="3619"/>
                          <a:pt x="3308792" y="0"/>
                        </a:cubicBezTo>
                        <a:cubicBezTo>
                          <a:pt x="3352290" y="8176"/>
                          <a:pt x="3429987" y="29115"/>
                          <a:pt x="3596514" y="0"/>
                        </a:cubicBezTo>
                        <a:cubicBezTo>
                          <a:pt x="3605037" y="84783"/>
                          <a:pt x="3568967" y="167053"/>
                          <a:pt x="3596514" y="283647"/>
                        </a:cubicBezTo>
                        <a:cubicBezTo>
                          <a:pt x="3595037" y="381977"/>
                          <a:pt x="3598780" y="521174"/>
                          <a:pt x="3596514" y="590931"/>
                        </a:cubicBezTo>
                        <a:cubicBezTo>
                          <a:pt x="3538781" y="614850"/>
                          <a:pt x="3499759" y="579016"/>
                          <a:pt x="3427754" y="590931"/>
                        </a:cubicBezTo>
                        <a:cubicBezTo>
                          <a:pt x="3350043" y="558704"/>
                          <a:pt x="3237197" y="515027"/>
                          <a:pt x="3079169" y="590931"/>
                        </a:cubicBezTo>
                        <a:cubicBezTo>
                          <a:pt x="2908217" y="629524"/>
                          <a:pt x="2928652" y="598668"/>
                          <a:pt x="2838479" y="590931"/>
                        </a:cubicBezTo>
                        <a:cubicBezTo>
                          <a:pt x="2743327" y="593787"/>
                          <a:pt x="2736552" y="574067"/>
                          <a:pt x="2669719" y="590931"/>
                        </a:cubicBezTo>
                        <a:cubicBezTo>
                          <a:pt x="2608118" y="610617"/>
                          <a:pt x="2480104" y="593580"/>
                          <a:pt x="2357099" y="590931"/>
                        </a:cubicBezTo>
                        <a:cubicBezTo>
                          <a:pt x="2241032" y="594717"/>
                          <a:pt x="2089849" y="547700"/>
                          <a:pt x="2008514" y="590931"/>
                        </a:cubicBezTo>
                        <a:cubicBezTo>
                          <a:pt x="1908330" y="637617"/>
                          <a:pt x="1910203" y="576812"/>
                          <a:pt x="1767824" y="590931"/>
                        </a:cubicBezTo>
                        <a:cubicBezTo>
                          <a:pt x="1655482" y="600060"/>
                          <a:pt x="1622880" y="565244"/>
                          <a:pt x="1563100" y="590931"/>
                        </a:cubicBezTo>
                        <a:cubicBezTo>
                          <a:pt x="1516560" y="609477"/>
                          <a:pt x="1413298" y="586887"/>
                          <a:pt x="1322410" y="590931"/>
                        </a:cubicBezTo>
                        <a:cubicBezTo>
                          <a:pt x="1248678" y="606102"/>
                          <a:pt x="1047212" y="551677"/>
                          <a:pt x="973825" y="590931"/>
                        </a:cubicBezTo>
                        <a:cubicBezTo>
                          <a:pt x="900490" y="637313"/>
                          <a:pt x="760384" y="564265"/>
                          <a:pt x="661205" y="590931"/>
                        </a:cubicBezTo>
                        <a:cubicBezTo>
                          <a:pt x="564089" y="613431"/>
                          <a:pt x="520088" y="571601"/>
                          <a:pt x="456480" y="590931"/>
                        </a:cubicBezTo>
                        <a:cubicBezTo>
                          <a:pt x="391407" y="607457"/>
                          <a:pt x="294448" y="577724"/>
                          <a:pt x="251755" y="590931"/>
                        </a:cubicBezTo>
                        <a:cubicBezTo>
                          <a:pt x="202530" y="610955"/>
                          <a:pt x="83520" y="564661"/>
                          <a:pt x="0" y="590931"/>
                        </a:cubicBezTo>
                        <a:cubicBezTo>
                          <a:pt x="-5031" y="474201"/>
                          <a:pt x="-2175" y="442245"/>
                          <a:pt x="0" y="307283"/>
                        </a:cubicBezTo>
                        <a:cubicBezTo>
                          <a:pt x="-11856" y="175757"/>
                          <a:pt x="-14546" y="89888"/>
                          <a:pt x="0" y="0"/>
                        </a:cubicBezTo>
                        <a:close/>
                      </a:path>
                      <a:path w="3596514" h="590931" stroke="0" extrusionOk="0">
                        <a:moveTo>
                          <a:pt x="0" y="0"/>
                        </a:moveTo>
                        <a:cubicBezTo>
                          <a:pt x="86628" y="-13059"/>
                          <a:pt x="161310" y="21717"/>
                          <a:pt x="204724" y="0"/>
                        </a:cubicBezTo>
                        <a:cubicBezTo>
                          <a:pt x="261619" y="-38024"/>
                          <a:pt x="367830" y="-21189"/>
                          <a:pt x="481379" y="0"/>
                        </a:cubicBezTo>
                        <a:cubicBezTo>
                          <a:pt x="592677" y="-9551"/>
                          <a:pt x="715126" y="68496"/>
                          <a:pt x="793999" y="0"/>
                        </a:cubicBezTo>
                        <a:cubicBezTo>
                          <a:pt x="845331" y="-46396"/>
                          <a:pt x="881015" y="20942"/>
                          <a:pt x="962759" y="0"/>
                        </a:cubicBezTo>
                        <a:cubicBezTo>
                          <a:pt x="1041433" y="-33224"/>
                          <a:pt x="1185249" y="35020"/>
                          <a:pt x="1275379" y="0"/>
                        </a:cubicBezTo>
                        <a:cubicBezTo>
                          <a:pt x="1339539" y="-7126"/>
                          <a:pt x="1494278" y="9692"/>
                          <a:pt x="1623964" y="0"/>
                        </a:cubicBezTo>
                        <a:cubicBezTo>
                          <a:pt x="1754556" y="-22595"/>
                          <a:pt x="1767872" y="28556"/>
                          <a:pt x="1828689" y="0"/>
                        </a:cubicBezTo>
                        <a:cubicBezTo>
                          <a:pt x="1884965" y="-42070"/>
                          <a:pt x="1952873" y="12648"/>
                          <a:pt x="1997448" y="0"/>
                        </a:cubicBezTo>
                        <a:cubicBezTo>
                          <a:pt x="2042630" y="-20375"/>
                          <a:pt x="2126994" y="23809"/>
                          <a:pt x="2202173" y="0"/>
                        </a:cubicBezTo>
                        <a:cubicBezTo>
                          <a:pt x="2286121" y="-14209"/>
                          <a:pt x="2432132" y="11128"/>
                          <a:pt x="2478828" y="0"/>
                        </a:cubicBezTo>
                        <a:cubicBezTo>
                          <a:pt x="2545572" y="10192"/>
                          <a:pt x="2609901" y="13549"/>
                          <a:pt x="2683552" y="0"/>
                        </a:cubicBezTo>
                        <a:cubicBezTo>
                          <a:pt x="2774097" y="-6742"/>
                          <a:pt x="2852512" y="32595"/>
                          <a:pt x="2888277" y="0"/>
                        </a:cubicBezTo>
                        <a:cubicBezTo>
                          <a:pt x="2941792" y="-23453"/>
                          <a:pt x="2995757" y="15915"/>
                          <a:pt x="3093002" y="0"/>
                        </a:cubicBezTo>
                        <a:cubicBezTo>
                          <a:pt x="3179489" y="17478"/>
                          <a:pt x="3409620" y="49004"/>
                          <a:pt x="3596514" y="0"/>
                        </a:cubicBezTo>
                        <a:cubicBezTo>
                          <a:pt x="3614178" y="152742"/>
                          <a:pt x="3588000" y="232368"/>
                          <a:pt x="3596514" y="289556"/>
                        </a:cubicBezTo>
                        <a:cubicBezTo>
                          <a:pt x="3593239" y="342220"/>
                          <a:pt x="3576133" y="454559"/>
                          <a:pt x="3596514" y="590931"/>
                        </a:cubicBezTo>
                        <a:cubicBezTo>
                          <a:pt x="3549669" y="616753"/>
                          <a:pt x="3499080" y="564456"/>
                          <a:pt x="3391789" y="590931"/>
                        </a:cubicBezTo>
                        <a:cubicBezTo>
                          <a:pt x="3286494" y="614843"/>
                          <a:pt x="3257057" y="585744"/>
                          <a:pt x="3151099" y="590931"/>
                        </a:cubicBezTo>
                        <a:cubicBezTo>
                          <a:pt x="3036060" y="591974"/>
                          <a:pt x="3058220" y="576710"/>
                          <a:pt x="2982339" y="590931"/>
                        </a:cubicBezTo>
                        <a:cubicBezTo>
                          <a:pt x="2876157" y="602496"/>
                          <a:pt x="2727120" y="544651"/>
                          <a:pt x="2633754" y="590931"/>
                        </a:cubicBezTo>
                        <a:cubicBezTo>
                          <a:pt x="2516188" y="640170"/>
                          <a:pt x="2496092" y="559774"/>
                          <a:pt x="2464995" y="590931"/>
                        </a:cubicBezTo>
                        <a:cubicBezTo>
                          <a:pt x="2423486" y="631348"/>
                          <a:pt x="2230780" y="564925"/>
                          <a:pt x="2152375" y="590931"/>
                        </a:cubicBezTo>
                        <a:cubicBezTo>
                          <a:pt x="2074239" y="605671"/>
                          <a:pt x="1938304" y="583256"/>
                          <a:pt x="1875720" y="590931"/>
                        </a:cubicBezTo>
                        <a:cubicBezTo>
                          <a:pt x="1806933" y="613015"/>
                          <a:pt x="1709072" y="577575"/>
                          <a:pt x="1563100" y="590931"/>
                        </a:cubicBezTo>
                        <a:cubicBezTo>
                          <a:pt x="1414225" y="642246"/>
                          <a:pt x="1438202" y="592092"/>
                          <a:pt x="1358375" y="590931"/>
                        </a:cubicBezTo>
                        <a:cubicBezTo>
                          <a:pt x="1283633" y="581296"/>
                          <a:pt x="1156705" y="552970"/>
                          <a:pt x="1081720" y="590931"/>
                        </a:cubicBezTo>
                        <a:cubicBezTo>
                          <a:pt x="976835" y="634545"/>
                          <a:pt x="994668" y="574735"/>
                          <a:pt x="912961" y="590931"/>
                        </a:cubicBezTo>
                        <a:cubicBezTo>
                          <a:pt x="854516" y="639677"/>
                          <a:pt x="777394" y="542008"/>
                          <a:pt x="636306" y="590931"/>
                        </a:cubicBezTo>
                        <a:cubicBezTo>
                          <a:pt x="506408" y="650629"/>
                          <a:pt x="427377" y="577030"/>
                          <a:pt x="323686" y="590931"/>
                        </a:cubicBezTo>
                        <a:cubicBezTo>
                          <a:pt x="207915" y="628667"/>
                          <a:pt x="120735" y="584979"/>
                          <a:pt x="0" y="590931"/>
                        </a:cubicBezTo>
                        <a:cubicBezTo>
                          <a:pt x="6429" y="505767"/>
                          <a:pt x="8258" y="401643"/>
                          <a:pt x="0" y="313193"/>
                        </a:cubicBezTo>
                        <a:cubicBezTo>
                          <a:pt x="-13132" y="234774"/>
                          <a:pt x="-2984" y="67733"/>
                          <a:pt x="0" y="0"/>
                        </a:cubicBezTo>
                        <a:close/>
                      </a:path>
                      <a:path w="3596514" h="590931" fill="none" stroke="0" extrusionOk="0">
                        <a:moveTo>
                          <a:pt x="0" y="0"/>
                        </a:moveTo>
                        <a:cubicBezTo>
                          <a:pt x="64219" y="-22476"/>
                          <a:pt x="140106" y="10957"/>
                          <a:pt x="204724" y="0"/>
                        </a:cubicBezTo>
                        <a:cubicBezTo>
                          <a:pt x="266517" y="3402"/>
                          <a:pt x="390170" y="26400"/>
                          <a:pt x="481379" y="0"/>
                        </a:cubicBezTo>
                        <a:cubicBezTo>
                          <a:pt x="561887" y="-23919"/>
                          <a:pt x="655936" y="-1821"/>
                          <a:pt x="793999" y="0"/>
                        </a:cubicBezTo>
                        <a:cubicBezTo>
                          <a:pt x="915637" y="-3709"/>
                          <a:pt x="880840" y="4749"/>
                          <a:pt x="962759" y="0"/>
                        </a:cubicBezTo>
                        <a:cubicBezTo>
                          <a:pt x="1054084" y="-3584"/>
                          <a:pt x="1104794" y="16118"/>
                          <a:pt x="1239414" y="0"/>
                        </a:cubicBezTo>
                        <a:cubicBezTo>
                          <a:pt x="1383665" y="6805"/>
                          <a:pt x="1506788" y="8912"/>
                          <a:pt x="1587999" y="0"/>
                        </a:cubicBezTo>
                        <a:cubicBezTo>
                          <a:pt x="1666144" y="-13241"/>
                          <a:pt x="1689683" y="44997"/>
                          <a:pt x="1792724" y="0"/>
                        </a:cubicBezTo>
                        <a:cubicBezTo>
                          <a:pt x="1887876" y="-34627"/>
                          <a:pt x="2029591" y="18217"/>
                          <a:pt x="2141309" y="0"/>
                        </a:cubicBezTo>
                        <a:cubicBezTo>
                          <a:pt x="2220218" y="-33731"/>
                          <a:pt x="2371298" y="45739"/>
                          <a:pt x="2453929" y="0"/>
                        </a:cubicBezTo>
                        <a:cubicBezTo>
                          <a:pt x="2545877" y="-38686"/>
                          <a:pt x="2621747" y="35739"/>
                          <a:pt x="2730583" y="0"/>
                        </a:cubicBezTo>
                        <a:cubicBezTo>
                          <a:pt x="2829451" y="-13919"/>
                          <a:pt x="2888788" y="34636"/>
                          <a:pt x="2971274" y="0"/>
                        </a:cubicBezTo>
                        <a:cubicBezTo>
                          <a:pt x="3068828" y="-42412"/>
                          <a:pt x="3106019" y="15213"/>
                          <a:pt x="3140033" y="0"/>
                        </a:cubicBezTo>
                        <a:cubicBezTo>
                          <a:pt x="3174272" y="-11735"/>
                          <a:pt x="3270601" y="4804"/>
                          <a:pt x="3308792" y="0"/>
                        </a:cubicBezTo>
                        <a:cubicBezTo>
                          <a:pt x="3336066" y="12073"/>
                          <a:pt x="3442480" y="20877"/>
                          <a:pt x="3596514" y="0"/>
                        </a:cubicBezTo>
                        <a:cubicBezTo>
                          <a:pt x="3595721" y="72894"/>
                          <a:pt x="3570719" y="194542"/>
                          <a:pt x="3596514" y="283647"/>
                        </a:cubicBezTo>
                        <a:cubicBezTo>
                          <a:pt x="3620261" y="386571"/>
                          <a:pt x="3585745" y="539068"/>
                          <a:pt x="3596514" y="590931"/>
                        </a:cubicBezTo>
                        <a:cubicBezTo>
                          <a:pt x="3558709" y="611714"/>
                          <a:pt x="3498708" y="581444"/>
                          <a:pt x="3427754" y="590931"/>
                        </a:cubicBezTo>
                        <a:cubicBezTo>
                          <a:pt x="3351914" y="594768"/>
                          <a:pt x="3246090" y="562430"/>
                          <a:pt x="3079169" y="590931"/>
                        </a:cubicBezTo>
                        <a:cubicBezTo>
                          <a:pt x="2910913" y="638578"/>
                          <a:pt x="2948419" y="573673"/>
                          <a:pt x="2838479" y="590931"/>
                        </a:cubicBezTo>
                        <a:cubicBezTo>
                          <a:pt x="2735500" y="598206"/>
                          <a:pt x="2742079" y="572579"/>
                          <a:pt x="2669719" y="590931"/>
                        </a:cubicBezTo>
                        <a:cubicBezTo>
                          <a:pt x="2594953" y="604003"/>
                          <a:pt x="2488559" y="582611"/>
                          <a:pt x="2357099" y="590931"/>
                        </a:cubicBezTo>
                        <a:cubicBezTo>
                          <a:pt x="2217518" y="634764"/>
                          <a:pt x="2116146" y="527672"/>
                          <a:pt x="2008514" y="590931"/>
                        </a:cubicBezTo>
                        <a:cubicBezTo>
                          <a:pt x="1912953" y="644034"/>
                          <a:pt x="1880861" y="553534"/>
                          <a:pt x="1767824" y="590931"/>
                        </a:cubicBezTo>
                        <a:cubicBezTo>
                          <a:pt x="1645993" y="609820"/>
                          <a:pt x="1620413" y="578500"/>
                          <a:pt x="1563100" y="590931"/>
                        </a:cubicBezTo>
                        <a:cubicBezTo>
                          <a:pt x="1509981" y="616096"/>
                          <a:pt x="1392594" y="564441"/>
                          <a:pt x="1322410" y="590931"/>
                        </a:cubicBezTo>
                        <a:cubicBezTo>
                          <a:pt x="1231220" y="586801"/>
                          <a:pt x="1038722" y="536704"/>
                          <a:pt x="973825" y="590931"/>
                        </a:cubicBezTo>
                        <a:cubicBezTo>
                          <a:pt x="894105" y="636358"/>
                          <a:pt x="758142" y="564257"/>
                          <a:pt x="661205" y="590931"/>
                        </a:cubicBezTo>
                        <a:cubicBezTo>
                          <a:pt x="566179" y="606147"/>
                          <a:pt x="518256" y="574278"/>
                          <a:pt x="456480" y="590931"/>
                        </a:cubicBezTo>
                        <a:cubicBezTo>
                          <a:pt x="400561" y="616834"/>
                          <a:pt x="301645" y="575902"/>
                          <a:pt x="251755" y="590931"/>
                        </a:cubicBezTo>
                        <a:cubicBezTo>
                          <a:pt x="221779" y="607358"/>
                          <a:pt x="76847" y="586076"/>
                          <a:pt x="0" y="590931"/>
                        </a:cubicBezTo>
                        <a:cubicBezTo>
                          <a:pt x="-11865" y="474585"/>
                          <a:pt x="5974" y="438848"/>
                          <a:pt x="0" y="307283"/>
                        </a:cubicBezTo>
                        <a:cubicBezTo>
                          <a:pt x="12556" y="161771"/>
                          <a:pt x="13953" y="883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246 : 2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0004885-4960-3D5F-72BF-5B18F4518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321" y="35778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38E5E28-E132-4CC9-B39E-351269110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5962" y="57759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2CDA010-BD8E-31CF-364E-05A4C93A7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8122" y="46841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76D2829-3A9C-0815-15D9-33AE6CFC9710}"/>
              </a:ext>
            </a:extLst>
          </p:cNvPr>
          <p:cNvCxnSpPr>
            <a:cxnSpLocks/>
          </p:cNvCxnSpPr>
          <p:nvPr/>
        </p:nvCxnSpPr>
        <p:spPr>
          <a:xfrm>
            <a:off x="970310" y="41515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A3683B7-DF33-BB85-7F0D-A7AE58FC958F}"/>
              </a:ext>
            </a:extLst>
          </p:cNvPr>
          <p:cNvCxnSpPr>
            <a:cxnSpLocks/>
          </p:cNvCxnSpPr>
          <p:nvPr/>
        </p:nvCxnSpPr>
        <p:spPr>
          <a:xfrm>
            <a:off x="1046510" y="5203091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9FDF5AD-ADE0-3603-29AD-0A4C1A321A32}"/>
              </a:ext>
            </a:extLst>
          </p:cNvPr>
          <p:cNvCxnSpPr>
            <a:cxnSpLocks/>
          </p:cNvCxnSpPr>
          <p:nvPr/>
        </p:nvCxnSpPr>
        <p:spPr>
          <a:xfrm>
            <a:off x="1093722" y="64008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B3B7CB0E-B4AD-9070-F9D6-D2C2F0B34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4451" y="37338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4CEC613-EC4C-83A9-6679-F6C1D45E9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3300" y="4267200"/>
            <a:ext cx="5824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48A9E22-6497-1225-35F0-E2EC37B2C9C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474502" y="4267200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5106587-6A01-ADEF-DAB5-185E63F08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5851" y="37185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A114F94-0E59-C854-F4D8-7983FB51A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8651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88FD5FF-82F3-CA53-5EF6-7A81BAB6710C}"/>
              </a:ext>
            </a:extLst>
          </p:cNvPr>
          <p:cNvGrpSpPr/>
          <p:nvPr/>
        </p:nvGrpSpPr>
        <p:grpSpPr>
          <a:xfrm>
            <a:off x="5478349" y="3124200"/>
            <a:ext cx="2355170" cy="1234440"/>
            <a:chOff x="1187760" y="1709434"/>
            <a:chExt cx="2355170" cy="1234440"/>
          </a:xfrm>
        </p:grpSpPr>
        <p:grpSp>
          <p:nvGrpSpPr>
            <p:cNvPr id="57" name="Group 32">
              <a:extLst>
                <a:ext uri="{FF2B5EF4-FFF2-40B4-BE49-F238E27FC236}">
                  <a16:creationId xmlns:a16="http://schemas.microsoft.com/office/drawing/2014/main" id="{3186903D-E44E-8972-6A98-A25D34605D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61" name="TextBox 43">
                <a:extLst>
                  <a:ext uri="{FF2B5EF4-FFF2-40B4-BE49-F238E27FC236}">
                    <a16:creationId xmlns:a16="http://schemas.microsoft.com/office/drawing/2014/main" id="{ECA35674-D68E-86C0-C3DA-62EA0E21BA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2" name="TextBox 49">
                <a:extLst>
                  <a:ext uri="{FF2B5EF4-FFF2-40B4-BE49-F238E27FC236}">
                    <a16:creationId xmlns:a16="http://schemas.microsoft.com/office/drawing/2014/main" id="{A830474E-2858-2661-DC04-6F866B3D7F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624</a:t>
                </a:r>
              </a:p>
            </p:txBody>
          </p: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0DFC2188-A2B9-7BAD-A6FD-0A8D568DE793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FB5FD6D0-12A4-1438-8306-EA94F523DB42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D6D7E304-1C14-0BF2-8875-AEF4E7232F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B3AD71D6-33D1-CAB7-B04B-7CAF18E6CF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D3CDCF9F-2A0E-E7F3-6770-FA8A63AD1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5319" y="37185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4EDD53D-331E-2D9D-7714-FD0222EF6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095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40E53DA-2FD9-3914-2100-61CAB44E6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8053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172678F-5DF0-5C4B-5459-D43C8EC26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5694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44FF212-D859-3F51-7589-B2AFAC93B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7854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AB93E3DF-C375-C19E-3248-14FC075736DC}"/>
              </a:ext>
            </a:extLst>
          </p:cNvPr>
          <p:cNvCxnSpPr>
            <a:cxnSpLocks/>
          </p:cNvCxnSpPr>
          <p:nvPr/>
        </p:nvCxnSpPr>
        <p:spPr>
          <a:xfrm>
            <a:off x="5530042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8D5020-04F3-682C-39A0-ED5A3DDE6705}"/>
              </a:ext>
            </a:extLst>
          </p:cNvPr>
          <p:cNvCxnSpPr>
            <a:cxnSpLocks/>
          </p:cNvCxnSpPr>
          <p:nvPr/>
        </p:nvCxnSpPr>
        <p:spPr>
          <a:xfrm>
            <a:off x="5653454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8BE9C7E0-66AA-7B9C-87F4-1D683049C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2919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69A8CBB-4807-05FD-5F7A-6A5D32CB8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0051" y="4230469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7A85A20-2EB0-A677-03B0-DA8AA3F448A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9360702" y="4244623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844DBC6-BB88-F5B2-767F-49BA1D90C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4319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DD75B6D-A1D4-2A52-F7A6-00FAE3B1F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4851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7D80CB3A-71BF-6D06-B1DD-01B8C8A0073D}"/>
              </a:ext>
            </a:extLst>
          </p:cNvPr>
          <p:cNvGrpSpPr/>
          <p:nvPr/>
        </p:nvGrpSpPr>
        <p:grpSpPr>
          <a:xfrm>
            <a:off x="9364549" y="3124200"/>
            <a:ext cx="2355170" cy="1234440"/>
            <a:chOff x="1187760" y="1709434"/>
            <a:chExt cx="2355170" cy="1234440"/>
          </a:xfrm>
        </p:grpSpPr>
        <p:grpSp>
          <p:nvGrpSpPr>
            <p:cNvPr id="96" name="Group 32">
              <a:extLst>
                <a:ext uri="{FF2B5EF4-FFF2-40B4-BE49-F238E27FC236}">
                  <a16:creationId xmlns:a16="http://schemas.microsoft.com/office/drawing/2014/main" id="{B574301D-AC26-3CEF-0FB5-26A6D778FE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00" name="TextBox 43">
                <a:extLst>
                  <a:ext uri="{FF2B5EF4-FFF2-40B4-BE49-F238E27FC236}">
                    <a16:creationId xmlns:a16="http://schemas.microsoft.com/office/drawing/2014/main" id="{4A72DD05-6564-1A6A-FE18-3E1C9A08D5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101" name="TextBox 49">
                <a:extLst>
                  <a:ext uri="{FF2B5EF4-FFF2-40B4-BE49-F238E27FC236}">
                    <a16:creationId xmlns:a16="http://schemas.microsoft.com/office/drawing/2014/main" id="{BFCAC5BA-7388-D8B3-EAE4-6FB40C0089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448</a:t>
                </a:r>
              </a:p>
            </p:txBody>
          </p: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AF1ABF62-43F7-B0BB-B897-5B644A2B3018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5341CDD0-E650-4D9B-966C-81B95CB248B7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583EE603-3BF7-CE60-BE1C-6620808498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FE54D8E-1D39-20B1-E9CD-3BEC4ED9DC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892CAE9D-B688-24D1-6BD4-E6EA6D2AE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81519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8956880D-61BB-5412-7B5B-E3B61EA40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8295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78DCDA7B-5F57-B69D-5A08-3A555F1C7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4253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7649D2DA-175E-DAD0-CF6F-CCB2B822D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1894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A6515F1-BBB9-B493-AF91-7E32D1B53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4054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A72F84B0-EFE3-4DCE-FBA9-B717BC5AF804}"/>
              </a:ext>
            </a:extLst>
          </p:cNvPr>
          <p:cNvCxnSpPr>
            <a:cxnSpLocks/>
          </p:cNvCxnSpPr>
          <p:nvPr/>
        </p:nvCxnSpPr>
        <p:spPr>
          <a:xfrm>
            <a:off x="9416242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0A20103B-A9D7-DA93-C2FB-E30369F09AFB}"/>
              </a:ext>
            </a:extLst>
          </p:cNvPr>
          <p:cNvCxnSpPr>
            <a:cxnSpLocks/>
          </p:cNvCxnSpPr>
          <p:nvPr/>
        </p:nvCxnSpPr>
        <p:spPr>
          <a:xfrm>
            <a:off x="9539654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6A51B89A-7399-577E-30B0-6FE3FFE4F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26851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A8493700-D01C-DB90-3A33-38257721F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36251" y="4282483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7A24A7C3-55FE-F3D7-456D-BE2B998100F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3246902" y="4306669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3D4ABC6-7215-CA77-DCB9-C423F93CC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8251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5E22441-ED55-E901-60DD-5F4E0AEED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1051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D9B38245-581B-A81A-3C93-440F497C0200}"/>
              </a:ext>
            </a:extLst>
          </p:cNvPr>
          <p:cNvGrpSpPr/>
          <p:nvPr/>
        </p:nvGrpSpPr>
        <p:grpSpPr>
          <a:xfrm>
            <a:off x="13250749" y="3124200"/>
            <a:ext cx="2355170" cy="1234440"/>
            <a:chOff x="1187760" y="1709434"/>
            <a:chExt cx="2355170" cy="1234440"/>
          </a:xfrm>
        </p:grpSpPr>
        <p:grpSp>
          <p:nvGrpSpPr>
            <p:cNvPr id="116" name="Group 32">
              <a:extLst>
                <a:ext uri="{FF2B5EF4-FFF2-40B4-BE49-F238E27FC236}">
                  <a16:creationId xmlns:a16="http://schemas.microsoft.com/office/drawing/2014/main" id="{491CFF07-8383-8893-6097-199454327F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20" name="TextBox 43">
                <a:extLst>
                  <a:ext uri="{FF2B5EF4-FFF2-40B4-BE49-F238E27FC236}">
                    <a16:creationId xmlns:a16="http://schemas.microsoft.com/office/drawing/2014/main" id="{BC032F88-5200-B893-5A06-9DF8DDBF83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9</a:t>
                </a:r>
              </a:p>
            </p:txBody>
          </p:sp>
          <p:sp>
            <p:nvSpPr>
              <p:cNvPr id="121" name="TextBox 49">
                <a:extLst>
                  <a:ext uri="{FF2B5EF4-FFF2-40B4-BE49-F238E27FC236}">
                    <a16:creationId xmlns:a16="http://schemas.microsoft.com/office/drawing/2014/main" id="{226F0CA8-654E-92DA-522F-614A77A27C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999</a:t>
                </a:r>
              </a:p>
            </p:txBody>
          </p: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9EC5C78E-D870-25FE-8F01-DE1178254F1B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92BFE563-92A3-3B44-5875-6EF9267C0CDA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AEBEBF22-D83C-AF69-A4BB-B67A65FE89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B72B54E5-ED79-1180-8B00-F9C0F84408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id="{5A4FAF2A-EDC8-1297-7713-7D0F99DFC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7719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716A220-F30F-00CB-1952-95E3FEA37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4495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1C8EFEE-C1A9-B060-3451-F1C47C1D2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60453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8E04162-D0A7-B258-B83F-BF8991DEB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8094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1F975A77-E335-3185-D593-B1F52C8F9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0254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304CCC2-429B-57A9-9E1C-4F933BD382F4}"/>
              </a:ext>
            </a:extLst>
          </p:cNvPr>
          <p:cNvCxnSpPr>
            <a:cxnSpLocks/>
          </p:cNvCxnSpPr>
          <p:nvPr/>
        </p:nvCxnSpPr>
        <p:spPr>
          <a:xfrm>
            <a:off x="13302442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200836C8-FABB-57E9-DBA7-AFDD64689AD9}"/>
              </a:ext>
            </a:extLst>
          </p:cNvPr>
          <p:cNvCxnSpPr>
            <a:cxnSpLocks/>
          </p:cNvCxnSpPr>
          <p:nvPr/>
        </p:nvCxnSpPr>
        <p:spPr>
          <a:xfrm>
            <a:off x="13425854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F5002CF-2BB6-B771-5512-691A15C8ED5C}"/>
              </a:ext>
            </a:extLst>
          </p:cNvPr>
          <p:cNvCxnSpPr>
            <a:cxnSpLocks/>
          </p:cNvCxnSpPr>
          <p:nvPr/>
        </p:nvCxnSpPr>
        <p:spPr>
          <a:xfrm>
            <a:off x="5547519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18C83326-E7E0-9B15-2EDB-E235E05132D5}"/>
              </a:ext>
            </a:extLst>
          </p:cNvPr>
          <p:cNvCxnSpPr>
            <a:cxnSpLocks/>
          </p:cNvCxnSpPr>
          <p:nvPr/>
        </p:nvCxnSpPr>
        <p:spPr>
          <a:xfrm>
            <a:off x="9509919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263C70C6-E0FC-A2C8-C5C9-33D4ADEA73B7}"/>
              </a:ext>
            </a:extLst>
          </p:cNvPr>
          <p:cNvCxnSpPr>
            <a:cxnSpLocks/>
          </p:cNvCxnSpPr>
          <p:nvPr/>
        </p:nvCxnSpPr>
        <p:spPr>
          <a:xfrm>
            <a:off x="13319919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D9C1B815-4CDE-1039-61E9-C669E9CB5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7916" y="535571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AF07FE59-6598-858C-F91C-59C784328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514" y="5373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416120D-7DB5-5869-C08C-C732B7B40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0254" y="5373469"/>
            <a:ext cx="4254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6" name="Rectangle 4">
            <a:extLst>
              <a:ext uri="{FF2B5EF4-FFF2-40B4-BE49-F238E27FC236}">
                <a16:creationId xmlns:a16="http://schemas.microsoft.com/office/drawing/2014/main" id="{90DD411A-E411-5518-E645-B5CC92E06D37}"/>
              </a:ext>
            </a:extLst>
          </p:cNvPr>
          <p:cNvSpPr/>
          <p:nvPr/>
        </p:nvSpPr>
        <p:spPr>
          <a:xfrm>
            <a:off x="4321485" y="7410069"/>
            <a:ext cx="3664434" cy="590931"/>
          </a:xfrm>
          <a:custGeom>
            <a:avLst/>
            <a:gdLst>
              <a:gd name="connsiteX0" fmla="*/ 0 w 3664434"/>
              <a:gd name="connsiteY0" fmla="*/ 0 h 590931"/>
              <a:gd name="connsiteX1" fmla="*/ 208591 w 3664434"/>
              <a:gd name="connsiteY1" fmla="*/ 0 h 590931"/>
              <a:gd name="connsiteX2" fmla="*/ 490470 w 3664434"/>
              <a:gd name="connsiteY2" fmla="*/ 0 h 590931"/>
              <a:gd name="connsiteX3" fmla="*/ 808994 w 3664434"/>
              <a:gd name="connsiteY3" fmla="*/ 0 h 590931"/>
              <a:gd name="connsiteX4" fmla="*/ 980940 w 3664434"/>
              <a:gd name="connsiteY4" fmla="*/ 0 h 590931"/>
              <a:gd name="connsiteX5" fmla="*/ 1262820 w 3664434"/>
              <a:gd name="connsiteY5" fmla="*/ 0 h 590931"/>
              <a:gd name="connsiteX6" fmla="*/ 1617988 w 3664434"/>
              <a:gd name="connsiteY6" fmla="*/ 0 h 590931"/>
              <a:gd name="connsiteX7" fmla="*/ 1826579 w 3664434"/>
              <a:gd name="connsiteY7" fmla="*/ 0 h 590931"/>
              <a:gd name="connsiteX8" fmla="*/ 2181747 w 3664434"/>
              <a:gd name="connsiteY8" fmla="*/ 0 h 590931"/>
              <a:gd name="connsiteX9" fmla="*/ 2500271 w 3664434"/>
              <a:gd name="connsiteY9" fmla="*/ 0 h 590931"/>
              <a:gd name="connsiteX10" fmla="*/ 2782150 w 3664434"/>
              <a:gd name="connsiteY10" fmla="*/ 0 h 590931"/>
              <a:gd name="connsiteX11" fmla="*/ 3027386 w 3664434"/>
              <a:gd name="connsiteY11" fmla="*/ 0 h 590931"/>
              <a:gd name="connsiteX12" fmla="*/ 3199332 w 3664434"/>
              <a:gd name="connsiteY12" fmla="*/ 0 h 590931"/>
              <a:gd name="connsiteX13" fmla="*/ 3371279 w 3664434"/>
              <a:gd name="connsiteY13" fmla="*/ 0 h 590931"/>
              <a:gd name="connsiteX14" fmla="*/ 3664434 w 3664434"/>
              <a:gd name="connsiteY14" fmla="*/ 0 h 590931"/>
              <a:gd name="connsiteX15" fmla="*/ 3664434 w 3664434"/>
              <a:gd name="connsiteY15" fmla="*/ 283647 h 590931"/>
              <a:gd name="connsiteX16" fmla="*/ 3664434 w 3664434"/>
              <a:gd name="connsiteY16" fmla="*/ 590931 h 590931"/>
              <a:gd name="connsiteX17" fmla="*/ 3492487 w 3664434"/>
              <a:gd name="connsiteY17" fmla="*/ 590931 h 590931"/>
              <a:gd name="connsiteX18" fmla="*/ 3137319 w 3664434"/>
              <a:gd name="connsiteY18" fmla="*/ 590931 h 590931"/>
              <a:gd name="connsiteX19" fmla="*/ 2892084 w 3664434"/>
              <a:gd name="connsiteY19" fmla="*/ 590931 h 590931"/>
              <a:gd name="connsiteX20" fmla="*/ 2720137 w 3664434"/>
              <a:gd name="connsiteY20" fmla="*/ 590931 h 590931"/>
              <a:gd name="connsiteX21" fmla="*/ 2401613 w 3664434"/>
              <a:gd name="connsiteY21" fmla="*/ 590931 h 590931"/>
              <a:gd name="connsiteX22" fmla="*/ 2046445 w 3664434"/>
              <a:gd name="connsiteY22" fmla="*/ 590931 h 590931"/>
              <a:gd name="connsiteX23" fmla="*/ 1801210 w 3664434"/>
              <a:gd name="connsiteY23" fmla="*/ 590931 h 590931"/>
              <a:gd name="connsiteX24" fmla="*/ 1592619 w 3664434"/>
              <a:gd name="connsiteY24" fmla="*/ 590931 h 590931"/>
              <a:gd name="connsiteX25" fmla="*/ 1347383 w 3664434"/>
              <a:gd name="connsiteY25" fmla="*/ 590931 h 590931"/>
              <a:gd name="connsiteX26" fmla="*/ 992215 w 3664434"/>
              <a:gd name="connsiteY26" fmla="*/ 590931 h 590931"/>
              <a:gd name="connsiteX27" fmla="*/ 673691 w 3664434"/>
              <a:gd name="connsiteY27" fmla="*/ 590931 h 590931"/>
              <a:gd name="connsiteX28" fmla="*/ 465101 w 3664434"/>
              <a:gd name="connsiteY28" fmla="*/ 590931 h 590931"/>
              <a:gd name="connsiteX29" fmla="*/ 256510 w 3664434"/>
              <a:gd name="connsiteY29" fmla="*/ 590931 h 590931"/>
              <a:gd name="connsiteX30" fmla="*/ 0 w 3664434"/>
              <a:gd name="connsiteY30" fmla="*/ 590931 h 590931"/>
              <a:gd name="connsiteX31" fmla="*/ 0 w 3664434"/>
              <a:gd name="connsiteY31" fmla="*/ 307283 h 590931"/>
              <a:gd name="connsiteX32" fmla="*/ 0 w 3664434"/>
              <a:gd name="connsiteY32" fmla="*/ 0 h 590931"/>
              <a:gd name="connsiteX0" fmla="*/ 0 w 3664434"/>
              <a:gd name="connsiteY0" fmla="*/ 0 h 590931"/>
              <a:gd name="connsiteX1" fmla="*/ 208591 w 3664434"/>
              <a:gd name="connsiteY1" fmla="*/ 0 h 590931"/>
              <a:gd name="connsiteX2" fmla="*/ 490470 w 3664434"/>
              <a:gd name="connsiteY2" fmla="*/ 0 h 590931"/>
              <a:gd name="connsiteX3" fmla="*/ 808994 w 3664434"/>
              <a:gd name="connsiteY3" fmla="*/ 0 h 590931"/>
              <a:gd name="connsiteX4" fmla="*/ 980940 w 3664434"/>
              <a:gd name="connsiteY4" fmla="*/ 0 h 590931"/>
              <a:gd name="connsiteX5" fmla="*/ 1299464 w 3664434"/>
              <a:gd name="connsiteY5" fmla="*/ 0 h 590931"/>
              <a:gd name="connsiteX6" fmla="*/ 1654632 w 3664434"/>
              <a:gd name="connsiteY6" fmla="*/ 0 h 590931"/>
              <a:gd name="connsiteX7" fmla="*/ 1863223 w 3664434"/>
              <a:gd name="connsiteY7" fmla="*/ 0 h 590931"/>
              <a:gd name="connsiteX8" fmla="*/ 2035170 w 3664434"/>
              <a:gd name="connsiteY8" fmla="*/ 0 h 590931"/>
              <a:gd name="connsiteX9" fmla="*/ 2243761 w 3664434"/>
              <a:gd name="connsiteY9" fmla="*/ 0 h 590931"/>
              <a:gd name="connsiteX10" fmla="*/ 2525640 w 3664434"/>
              <a:gd name="connsiteY10" fmla="*/ 0 h 590931"/>
              <a:gd name="connsiteX11" fmla="*/ 2734231 w 3664434"/>
              <a:gd name="connsiteY11" fmla="*/ 0 h 590931"/>
              <a:gd name="connsiteX12" fmla="*/ 2942822 w 3664434"/>
              <a:gd name="connsiteY12" fmla="*/ 0 h 590931"/>
              <a:gd name="connsiteX13" fmla="*/ 3151413 w 3664434"/>
              <a:gd name="connsiteY13" fmla="*/ 0 h 590931"/>
              <a:gd name="connsiteX14" fmla="*/ 3664434 w 3664434"/>
              <a:gd name="connsiteY14" fmla="*/ 0 h 590931"/>
              <a:gd name="connsiteX15" fmla="*/ 3664434 w 3664434"/>
              <a:gd name="connsiteY15" fmla="*/ 289556 h 590931"/>
              <a:gd name="connsiteX16" fmla="*/ 3664434 w 3664434"/>
              <a:gd name="connsiteY16" fmla="*/ 590931 h 590931"/>
              <a:gd name="connsiteX17" fmla="*/ 3455842 w 3664434"/>
              <a:gd name="connsiteY17" fmla="*/ 590931 h 590931"/>
              <a:gd name="connsiteX18" fmla="*/ 3210607 w 3664434"/>
              <a:gd name="connsiteY18" fmla="*/ 590931 h 590931"/>
              <a:gd name="connsiteX19" fmla="*/ 3038661 w 3664434"/>
              <a:gd name="connsiteY19" fmla="*/ 590931 h 590931"/>
              <a:gd name="connsiteX20" fmla="*/ 2683493 w 3664434"/>
              <a:gd name="connsiteY20" fmla="*/ 590931 h 590931"/>
              <a:gd name="connsiteX21" fmla="*/ 2511546 w 3664434"/>
              <a:gd name="connsiteY21" fmla="*/ 590931 h 590931"/>
              <a:gd name="connsiteX22" fmla="*/ 2193022 w 3664434"/>
              <a:gd name="connsiteY22" fmla="*/ 590931 h 590931"/>
              <a:gd name="connsiteX23" fmla="*/ 1911143 w 3664434"/>
              <a:gd name="connsiteY23" fmla="*/ 590931 h 590931"/>
              <a:gd name="connsiteX24" fmla="*/ 1592619 w 3664434"/>
              <a:gd name="connsiteY24" fmla="*/ 590931 h 590931"/>
              <a:gd name="connsiteX25" fmla="*/ 1384028 w 3664434"/>
              <a:gd name="connsiteY25" fmla="*/ 590931 h 590931"/>
              <a:gd name="connsiteX26" fmla="*/ 1102148 w 3664434"/>
              <a:gd name="connsiteY26" fmla="*/ 590931 h 590931"/>
              <a:gd name="connsiteX27" fmla="*/ 930202 w 3664434"/>
              <a:gd name="connsiteY27" fmla="*/ 590931 h 590931"/>
              <a:gd name="connsiteX28" fmla="*/ 648322 w 3664434"/>
              <a:gd name="connsiteY28" fmla="*/ 590931 h 590931"/>
              <a:gd name="connsiteX29" fmla="*/ 329799 w 3664434"/>
              <a:gd name="connsiteY29" fmla="*/ 590931 h 590931"/>
              <a:gd name="connsiteX30" fmla="*/ 0 w 3664434"/>
              <a:gd name="connsiteY30" fmla="*/ 590931 h 590931"/>
              <a:gd name="connsiteX31" fmla="*/ 0 w 3664434"/>
              <a:gd name="connsiteY31" fmla="*/ 313193 h 590931"/>
              <a:gd name="connsiteX32" fmla="*/ 0 w 3664434"/>
              <a:gd name="connsiteY32" fmla="*/ 0 h 590931"/>
              <a:gd name="connsiteX0" fmla="*/ 0 w 3664434"/>
              <a:gd name="connsiteY0" fmla="*/ 0 h 590931"/>
              <a:gd name="connsiteX1" fmla="*/ 208591 w 3664434"/>
              <a:gd name="connsiteY1" fmla="*/ 0 h 590931"/>
              <a:gd name="connsiteX2" fmla="*/ 490470 w 3664434"/>
              <a:gd name="connsiteY2" fmla="*/ 0 h 590931"/>
              <a:gd name="connsiteX3" fmla="*/ 808994 w 3664434"/>
              <a:gd name="connsiteY3" fmla="*/ 0 h 590931"/>
              <a:gd name="connsiteX4" fmla="*/ 980940 w 3664434"/>
              <a:gd name="connsiteY4" fmla="*/ 0 h 590931"/>
              <a:gd name="connsiteX5" fmla="*/ 1262820 w 3664434"/>
              <a:gd name="connsiteY5" fmla="*/ 0 h 590931"/>
              <a:gd name="connsiteX6" fmla="*/ 1617988 w 3664434"/>
              <a:gd name="connsiteY6" fmla="*/ 0 h 590931"/>
              <a:gd name="connsiteX7" fmla="*/ 1826579 w 3664434"/>
              <a:gd name="connsiteY7" fmla="*/ 0 h 590931"/>
              <a:gd name="connsiteX8" fmla="*/ 2181747 w 3664434"/>
              <a:gd name="connsiteY8" fmla="*/ 0 h 590931"/>
              <a:gd name="connsiteX9" fmla="*/ 2500271 w 3664434"/>
              <a:gd name="connsiteY9" fmla="*/ 0 h 590931"/>
              <a:gd name="connsiteX10" fmla="*/ 2782150 w 3664434"/>
              <a:gd name="connsiteY10" fmla="*/ 0 h 590931"/>
              <a:gd name="connsiteX11" fmla="*/ 3027386 w 3664434"/>
              <a:gd name="connsiteY11" fmla="*/ 0 h 590931"/>
              <a:gd name="connsiteX12" fmla="*/ 3199332 w 3664434"/>
              <a:gd name="connsiteY12" fmla="*/ 0 h 590931"/>
              <a:gd name="connsiteX13" fmla="*/ 3371279 w 3664434"/>
              <a:gd name="connsiteY13" fmla="*/ 0 h 590931"/>
              <a:gd name="connsiteX14" fmla="*/ 3664434 w 3664434"/>
              <a:gd name="connsiteY14" fmla="*/ 0 h 590931"/>
              <a:gd name="connsiteX15" fmla="*/ 3664434 w 3664434"/>
              <a:gd name="connsiteY15" fmla="*/ 283647 h 590931"/>
              <a:gd name="connsiteX16" fmla="*/ 3664434 w 3664434"/>
              <a:gd name="connsiteY16" fmla="*/ 590931 h 590931"/>
              <a:gd name="connsiteX17" fmla="*/ 3492487 w 3664434"/>
              <a:gd name="connsiteY17" fmla="*/ 590931 h 590931"/>
              <a:gd name="connsiteX18" fmla="*/ 3137319 w 3664434"/>
              <a:gd name="connsiteY18" fmla="*/ 590931 h 590931"/>
              <a:gd name="connsiteX19" fmla="*/ 2892084 w 3664434"/>
              <a:gd name="connsiteY19" fmla="*/ 590931 h 590931"/>
              <a:gd name="connsiteX20" fmla="*/ 2720137 w 3664434"/>
              <a:gd name="connsiteY20" fmla="*/ 590931 h 590931"/>
              <a:gd name="connsiteX21" fmla="*/ 2401613 w 3664434"/>
              <a:gd name="connsiteY21" fmla="*/ 590931 h 590931"/>
              <a:gd name="connsiteX22" fmla="*/ 2046445 w 3664434"/>
              <a:gd name="connsiteY22" fmla="*/ 590931 h 590931"/>
              <a:gd name="connsiteX23" fmla="*/ 1801210 w 3664434"/>
              <a:gd name="connsiteY23" fmla="*/ 590931 h 590931"/>
              <a:gd name="connsiteX24" fmla="*/ 1592619 w 3664434"/>
              <a:gd name="connsiteY24" fmla="*/ 590931 h 590931"/>
              <a:gd name="connsiteX25" fmla="*/ 1347383 w 3664434"/>
              <a:gd name="connsiteY25" fmla="*/ 590931 h 590931"/>
              <a:gd name="connsiteX26" fmla="*/ 992215 w 3664434"/>
              <a:gd name="connsiteY26" fmla="*/ 590931 h 590931"/>
              <a:gd name="connsiteX27" fmla="*/ 673691 w 3664434"/>
              <a:gd name="connsiteY27" fmla="*/ 590931 h 590931"/>
              <a:gd name="connsiteX28" fmla="*/ 465101 w 3664434"/>
              <a:gd name="connsiteY28" fmla="*/ 590931 h 590931"/>
              <a:gd name="connsiteX29" fmla="*/ 256510 w 3664434"/>
              <a:gd name="connsiteY29" fmla="*/ 590931 h 590931"/>
              <a:gd name="connsiteX30" fmla="*/ 0 w 3664434"/>
              <a:gd name="connsiteY30" fmla="*/ 590931 h 590931"/>
              <a:gd name="connsiteX31" fmla="*/ 0 w 3664434"/>
              <a:gd name="connsiteY31" fmla="*/ 307283 h 590931"/>
              <a:gd name="connsiteX32" fmla="*/ 0 w 3664434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664434" h="590931" fill="none" extrusionOk="0">
                <a:moveTo>
                  <a:pt x="0" y="0"/>
                </a:moveTo>
                <a:cubicBezTo>
                  <a:pt x="45029" y="-23536"/>
                  <a:pt x="110117" y="-16362"/>
                  <a:pt x="208591" y="0"/>
                </a:cubicBezTo>
                <a:cubicBezTo>
                  <a:pt x="279418" y="-26541"/>
                  <a:pt x="426164" y="47100"/>
                  <a:pt x="490470" y="0"/>
                </a:cubicBezTo>
                <a:cubicBezTo>
                  <a:pt x="587580" y="15293"/>
                  <a:pt x="701289" y="-11503"/>
                  <a:pt x="808994" y="0"/>
                </a:cubicBezTo>
                <a:cubicBezTo>
                  <a:pt x="936744" y="-19458"/>
                  <a:pt x="885548" y="26462"/>
                  <a:pt x="980940" y="0"/>
                </a:cubicBezTo>
                <a:cubicBezTo>
                  <a:pt x="1069169" y="807"/>
                  <a:pt x="1120331" y="-3769"/>
                  <a:pt x="1262820" y="0"/>
                </a:cubicBezTo>
                <a:cubicBezTo>
                  <a:pt x="1394924" y="17009"/>
                  <a:pt x="1510354" y="-11947"/>
                  <a:pt x="1617988" y="0"/>
                </a:cubicBezTo>
                <a:cubicBezTo>
                  <a:pt x="1699970" y="10301"/>
                  <a:pt x="1712122" y="37804"/>
                  <a:pt x="1826579" y="0"/>
                </a:cubicBezTo>
                <a:cubicBezTo>
                  <a:pt x="1884989" y="-16425"/>
                  <a:pt x="2106435" y="19214"/>
                  <a:pt x="2181747" y="0"/>
                </a:cubicBezTo>
                <a:cubicBezTo>
                  <a:pt x="2246571" y="-61808"/>
                  <a:pt x="2388770" y="2552"/>
                  <a:pt x="2500271" y="0"/>
                </a:cubicBezTo>
                <a:cubicBezTo>
                  <a:pt x="2554526" y="-14806"/>
                  <a:pt x="2701267" y="52198"/>
                  <a:pt x="2782150" y="0"/>
                </a:cubicBezTo>
                <a:cubicBezTo>
                  <a:pt x="2896014" y="-11235"/>
                  <a:pt x="2920052" y="67576"/>
                  <a:pt x="3027386" y="0"/>
                </a:cubicBezTo>
                <a:cubicBezTo>
                  <a:pt x="3120155" y="-34290"/>
                  <a:pt x="3172382" y="2789"/>
                  <a:pt x="3199332" y="0"/>
                </a:cubicBezTo>
                <a:cubicBezTo>
                  <a:pt x="3252308" y="-9833"/>
                  <a:pt x="3327639" y="-5271"/>
                  <a:pt x="3371279" y="0"/>
                </a:cubicBezTo>
                <a:cubicBezTo>
                  <a:pt x="3429947" y="38418"/>
                  <a:pt x="3500234" y="26560"/>
                  <a:pt x="3664434" y="0"/>
                </a:cubicBezTo>
                <a:cubicBezTo>
                  <a:pt x="3666490" y="106201"/>
                  <a:pt x="3643028" y="171524"/>
                  <a:pt x="3664434" y="283647"/>
                </a:cubicBezTo>
                <a:cubicBezTo>
                  <a:pt x="3651098" y="376474"/>
                  <a:pt x="3676732" y="513105"/>
                  <a:pt x="3664434" y="590931"/>
                </a:cubicBezTo>
                <a:cubicBezTo>
                  <a:pt x="3590931" y="618367"/>
                  <a:pt x="3566497" y="578226"/>
                  <a:pt x="3492487" y="590931"/>
                </a:cubicBezTo>
                <a:cubicBezTo>
                  <a:pt x="3414138" y="559553"/>
                  <a:pt x="3306481" y="531773"/>
                  <a:pt x="3137319" y="590931"/>
                </a:cubicBezTo>
                <a:cubicBezTo>
                  <a:pt x="2964035" y="620884"/>
                  <a:pt x="2984792" y="596798"/>
                  <a:pt x="2892084" y="590931"/>
                </a:cubicBezTo>
                <a:cubicBezTo>
                  <a:pt x="2795949" y="590224"/>
                  <a:pt x="2800818" y="574306"/>
                  <a:pt x="2720137" y="590931"/>
                </a:cubicBezTo>
                <a:cubicBezTo>
                  <a:pt x="2688062" y="633973"/>
                  <a:pt x="2509113" y="609928"/>
                  <a:pt x="2401613" y="590931"/>
                </a:cubicBezTo>
                <a:cubicBezTo>
                  <a:pt x="2276917" y="596661"/>
                  <a:pt x="2129192" y="548138"/>
                  <a:pt x="2046445" y="590931"/>
                </a:cubicBezTo>
                <a:cubicBezTo>
                  <a:pt x="1943307" y="634975"/>
                  <a:pt x="1944638" y="576760"/>
                  <a:pt x="1801210" y="590931"/>
                </a:cubicBezTo>
                <a:cubicBezTo>
                  <a:pt x="1690075" y="596933"/>
                  <a:pt x="1647486" y="567558"/>
                  <a:pt x="1592619" y="590931"/>
                </a:cubicBezTo>
                <a:cubicBezTo>
                  <a:pt x="1556418" y="580390"/>
                  <a:pt x="1445233" y="589375"/>
                  <a:pt x="1347383" y="590931"/>
                </a:cubicBezTo>
                <a:cubicBezTo>
                  <a:pt x="1279888" y="623813"/>
                  <a:pt x="1071226" y="560038"/>
                  <a:pt x="992215" y="590931"/>
                </a:cubicBezTo>
                <a:cubicBezTo>
                  <a:pt x="892885" y="642029"/>
                  <a:pt x="778558" y="550020"/>
                  <a:pt x="673691" y="590931"/>
                </a:cubicBezTo>
                <a:cubicBezTo>
                  <a:pt x="574231" y="616095"/>
                  <a:pt x="528111" y="582791"/>
                  <a:pt x="465101" y="590931"/>
                </a:cubicBezTo>
                <a:cubicBezTo>
                  <a:pt x="398672" y="614171"/>
                  <a:pt x="288464" y="583197"/>
                  <a:pt x="256510" y="590931"/>
                </a:cubicBezTo>
                <a:cubicBezTo>
                  <a:pt x="197504" y="634693"/>
                  <a:pt x="98185" y="545343"/>
                  <a:pt x="0" y="590931"/>
                </a:cubicBezTo>
                <a:cubicBezTo>
                  <a:pt x="-3319" y="473752"/>
                  <a:pt x="-10238" y="444616"/>
                  <a:pt x="0" y="307283"/>
                </a:cubicBezTo>
                <a:cubicBezTo>
                  <a:pt x="-39895" y="182003"/>
                  <a:pt x="-15160" y="90255"/>
                  <a:pt x="0" y="0"/>
                </a:cubicBezTo>
                <a:close/>
              </a:path>
              <a:path w="3664434" h="590931" stroke="0" extrusionOk="0">
                <a:moveTo>
                  <a:pt x="0" y="0"/>
                </a:moveTo>
                <a:cubicBezTo>
                  <a:pt x="95693" y="12831"/>
                  <a:pt x="171624" y="20185"/>
                  <a:pt x="208591" y="0"/>
                </a:cubicBezTo>
                <a:cubicBezTo>
                  <a:pt x="253023" y="-67425"/>
                  <a:pt x="377584" y="-26895"/>
                  <a:pt x="490470" y="0"/>
                </a:cubicBezTo>
                <a:cubicBezTo>
                  <a:pt x="586524" y="-18126"/>
                  <a:pt x="712610" y="87820"/>
                  <a:pt x="808994" y="0"/>
                </a:cubicBezTo>
                <a:cubicBezTo>
                  <a:pt x="846077" y="-40637"/>
                  <a:pt x="887393" y="28586"/>
                  <a:pt x="980940" y="0"/>
                </a:cubicBezTo>
                <a:cubicBezTo>
                  <a:pt x="1061821" y="-41158"/>
                  <a:pt x="1206844" y="44294"/>
                  <a:pt x="1299464" y="0"/>
                </a:cubicBezTo>
                <a:cubicBezTo>
                  <a:pt x="1349419" y="-4774"/>
                  <a:pt x="1512242" y="-16829"/>
                  <a:pt x="1654632" y="0"/>
                </a:cubicBezTo>
                <a:cubicBezTo>
                  <a:pt x="1796120" y="-24531"/>
                  <a:pt x="1804321" y="24678"/>
                  <a:pt x="1863223" y="0"/>
                </a:cubicBezTo>
                <a:cubicBezTo>
                  <a:pt x="1914610" y="-47859"/>
                  <a:pt x="1988195" y="4720"/>
                  <a:pt x="2035170" y="0"/>
                </a:cubicBezTo>
                <a:cubicBezTo>
                  <a:pt x="2091838" y="-14373"/>
                  <a:pt x="2164910" y="18827"/>
                  <a:pt x="2243761" y="0"/>
                </a:cubicBezTo>
                <a:cubicBezTo>
                  <a:pt x="2330615" y="-18659"/>
                  <a:pt x="2479992" y="12368"/>
                  <a:pt x="2525640" y="0"/>
                </a:cubicBezTo>
                <a:cubicBezTo>
                  <a:pt x="2597147" y="16919"/>
                  <a:pt x="2676741" y="19569"/>
                  <a:pt x="2734231" y="0"/>
                </a:cubicBezTo>
                <a:cubicBezTo>
                  <a:pt x="2834202" y="-1630"/>
                  <a:pt x="2906680" y="33073"/>
                  <a:pt x="2942822" y="0"/>
                </a:cubicBezTo>
                <a:cubicBezTo>
                  <a:pt x="3011808" y="-21884"/>
                  <a:pt x="3037547" y="24300"/>
                  <a:pt x="3151413" y="0"/>
                </a:cubicBezTo>
                <a:cubicBezTo>
                  <a:pt x="3242570" y="90378"/>
                  <a:pt x="3505103" y="32979"/>
                  <a:pt x="3664434" y="0"/>
                </a:cubicBezTo>
                <a:cubicBezTo>
                  <a:pt x="3684049" y="160416"/>
                  <a:pt x="3650640" y="241415"/>
                  <a:pt x="3664434" y="289556"/>
                </a:cubicBezTo>
                <a:cubicBezTo>
                  <a:pt x="3652394" y="313837"/>
                  <a:pt x="3615367" y="487343"/>
                  <a:pt x="3664434" y="590931"/>
                </a:cubicBezTo>
                <a:cubicBezTo>
                  <a:pt x="3618486" y="608019"/>
                  <a:pt x="3574519" y="554004"/>
                  <a:pt x="3455842" y="590931"/>
                </a:cubicBezTo>
                <a:cubicBezTo>
                  <a:pt x="3342371" y="621395"/>
                  <a:pt x="3308818" y="582874"/>
                  <a:pt x="3210607" y="590931"/>
                </a:cubicBezTo>
                <a:cubicBezTo>
                  <a:pt x="3089808" y="590044"/>
                  <a:pt x="3115497" y="576074"/>
                  <a:pt x="3038661" y="590931"/>
                </a:cubicBezTo>
                <a:cubicBezTo>
                  <a:pt x="2915621" y="599904"/>
                  <a:pt x="2771028" y="545627"/>
                  <a:pt x="2683493" y="590931"/>
                </a:cubicBezTo>
                <a:cubicBezTo>
                  <a:pt x="2551957" y="641691"/>
                  <a:pt x="2547403" y="560303"/>
                  <a:pt x="2511546" y="590931"/>
                </a:cubicBezTo>
                <a:cubicBezTo>
                  <a:pt x="2475775" y="646378"/>
                  <a:pt x="2274127" y="559732"/>
                  <a:pt x="2193022" y="590931"/>
                </a:cubicBezTo>
                <a:cubicBezTo>
                  <a:pt x="2113265" y="603976"/>
                  <a:pt x="1974185" y="589313"/>
                  <a:pt x="1911143" y="590931"/>
                </a:cubicBezTo>
                <a:cubicBezTo>
                  <a:pt x="1820288" y="642891"/>
                  <a:pt x="1741634" y="560221"/>
                  <a:pt x="1592619" y="590931"/>
                </a:cubicBezTo>
                <a:cubicBezTo>
                  <a:pt x="1432761" y="649025"/>
                  <a:pt x="1454008" y="603282"/>
                  <a:pt x="1384028" y="590931"/>
                </a:cubicBezTo>
                <a:cubicBezTo>
                  <a:pt x="1324522" y="557271"/>
                  <a:pt x="1174222" y="551715"/>
                  <a:pt x="1102148" y="590931"/>
                </a:cubicBezTo>
                <a:cubicBezTo>
                  <a:pt x="994089" y="642752"/>
                  <a:pt x="1014166" y="579169"/>
                  <a:pt x="930202" y="590931"/>
                </a:cubicBezTo>
                <a:cubicBezTo>
                  <a:pt x="864306" y="634651"/>
                  <a:pt x="816199" y="518001"/>
                  <a:pt x="648322" y="590931"/>
                </a:cubicBezTo>
                <a:cubicBezTo>
                  <a:pt x="514609" y="658222"/>
                  <a:pt x="445061" y="585008"/>
                  <a:pt x="329799" y="590931"/>
                </a:cubicBezTo>
                <a:cubicBezTo>
                  <a:pt x="204759" y="631867"/>
                  <a:pt x="111880" y="617710"/>
                  <a:pt x="0" y="590931"/>
                </a:cubicBezTo>
                <a:cubicBezTo>
                  <a:pt x="24536" y="493444"/>
                  <a:pt x="28634" y="409067"/>
                  <a:pt x="0" y="313193"/>
                </a:cubicBezTo>
                <a:cubicBezTo>
                  <a:pt x="-23431" y="240353"/>
                  <a:pt x="-13767" y="58251"/>
                  <a:pt x="0" y="0"/>
                </a:cubicBezTo>
                <a:close/>
              </a:path>
              <a:path w="3664434" h="590931" fill="none" stroke="0" extrusionOk="0">
                <a:moveTo>
                  <a:pt x="0" y="0"/>
                </a:moveTo>
                <a:cubicBezTo>
                  <a:pt x="66279" y="-36550"/>
                  <a:pt x="135655" y="3858"/>
                  <a:pt x="208591" y="0"/>
                </a:cubicBezTo>
                <a:cubicBezTo>
                  <a:pt x="235632" y="8924"/>
                  <a:pt x="398561" y="37745"/>
                  <a:pt x="490470" y="0"/>
                </a:cubicBezTo>
                <a:cubicBezTo>
                  <a:pt x="580468" y="-34829"/>
                  <a:pt x="653845" y="-11262"/>
                  <a:pt x="808994" y="0"/>
                </a:cubicBezTo>
                <a:cubicBezTo>
                  <a:pt x="876436" y="-4973"/>
                  <a:pt x="937581" y="19995"/>
                  <a:pt x="980940" y="0"/>
                </a:cubicBezTo>
                <a:cubicBezTo>
                  <a:pt x="1070713" y="-12283"/>
                  <a:pt x="1126399" y="14101"/>
                  <a:pt x="1262820" y="0"/>
                </a:cubicBezTo>
                <a:cubicBezTo>
                  <a:pt x="1398268" y="4355"/>
                  <a:pt x="1532448" y="12912"/>
                  <a:pt x="1617988" y="0"/>
                </a:cubicBezTo>
                <a:cubicBezTo>
                  <a:pt x="1699479" y="-25960"/>
                  <a:pt x="1724139" y="63597"/>
                  <a:pt x="1826579" y="0"/>
                </a:cubicBezTo>
                <a:cubicBezTo>
                  <a:pt x="1920022" y="9033"/>
                  <a:pt x="2068423" y="23626"/>
                  <a:pt x="2181747" y="0"/>
                </a:cubicBezTo>
                <a:cubicBezTo>
                  <a:pt x="2242715" y="-20646"/>
                  <a:pt x="2415517" y="39768"/>
                  <a:pt x="2500271" y="0"/>
                </a:cubicBezTo>
                <a:cubicBezTo>
                  <a:pt x="2617733" y="-58757"/>
                  <a:pt x="2674189" y="53939"/>
                  <a:pt x="2782150" y="0"/>
                </a:cubicBezTo>
                <a:cubicBezTo>
                  <a:pt x="2897253" y="-30123"/>
                  <a:pt x="2947498" y="16785"/>
                  <a:pt x="3027386" y="0"/>
                </a:cubicBezTo>
                <a:cubicBezTo>
                  <a:pt x="3127809" y="-35804"/>
                  <a:pt x="3174312" y="10160"/>
                  <a:pt x="3199332" y="0"/>
                </a:cubicBezTo>
                <a:cubicBezTo>
                  <a:pt x="3232963" y="-8569"/>
                  <a:pt x="3334663" y="6153"/>
                  <a:pt x="3371279" y="0"/>
                </a:cubicBezTo>
                <a:cubicBezTo>
                  <a:pt x="3393261" y="-22070"/>
                  <a:pt x="3511510" y="20638"/>
                  <a:pt x="3664434" y="0"/>
                </a:cubicBezTo>
                <a:cubicBezTo>
                  <a:pt x="3631115" y="69272"/>
                  <a:pt x="3640606" y="191470"/>
                  <a:pt x="3664434" y="283647"/>
                </a:cubicBezTo>
                <a:cubicBezTo>
                  <a:pt x="3681011" y="374302"/>
                  <a:pt x="3642119" y="543379"/>
                  <a:pt x="3664434" y="590931"/>
                </a:cubicBezTo>
                <a:cubicBezTo>
                  <a:pt x="3620819" y="613922"/>
                  <a:pt x="3562183" y="593841"/>
                  <a:pt x="3492487" y="590931"/>
                </a:cubicBezTo>
                <a:cubicBezTo>
                  <a:pt x="3395690" y="604745"/>
                  <a:pt x="3300445" y="550609"/>
                  <a:pt x="3137319" y="590931"/>
                </a:cubicBezTo>
                <a:cubicBezTo>
                  <a:pt x="2964306" y="639898"/>
                  <a:pt x="2995921" y="578765"/>
                  <a:pt x="2892084" y="590931"/>
                </a:cubicBezTo>
                <a:cubicBezTo>
                  <a:pt x="2793915" y="596025"/>
                  <a:pt x="2791206" y="573858"/>
                  <a:pt x="2720137" y="590931"/>
                </a:cubicBezTo>
                <a:cubicBezTo>
                  <a:pt x="2646535" y="608414"/>
                  <a:pt x="2546073" y="560925"/>
                  <a:pt x="2401613" y="590931"/>
                </a:cubicBezTo>
                <a:cubicBezTo>
                  <a:pt x="2280290" y="607056"/>
                  <a:pt x="2149876" y="524704"/>
                  <a:pt x="2046445" y="590931"/>
                </a:cubicBezTo>
                <a:cubicBezTo>
                  <a:pt x="1955272" y="627918"/>
                  <a:pt x="1909425" y="578981"/>
                  <a:pt x="1801210" y="590931"/>
                </a:cubicBezTo>
                <a:cubicBezTo>
                  <a:pt x="1677545" y="609451"/>
                  <a:pt x="1655879" y="567095"/>
                  <a:pt x="1592619" y="590931"/>
                </a:cubicBezTo>
                <a:cubicBezTo>
                  <a:pt x="1530390" y="632275"/>
                  <a:pt x="1427910" y="574909"/>
                  <a:pt x="1347383" y="590931"/>
                </a:cubicBezTo>
                <a:cubicBezTo>
                  <a:pt x="1245110" y="587838"/>
                  <a:pt x="1068219" y="519366"/>
                  <a:pt x="992215" y="590931"/>
                </a:cubicBezTo>
                <a:cubicBezTo>
                  <a:pt x="879934" y="641082"/>
                  <a:pt x="776328" y="568424"/>
                  <a:pt x="673691" y="590931"/>
                </a:cubicBezTo>
                <a:cubicBezTo>
                  <a:pt x="568753" y="629945"/>
                  <a:pt x="534808" y="584901"/>
                  <a:pt x="465101" y="590931"/>
                </a:cubicBezTo>
                <a:cubicBezTo>
                  <a:pt x="406744" y="628289"/>
                  <a:pt x="321030" y="568319"/>
                  <a:pt x="256510" y="590931"/>
                </a:cubicBezTo>
                <a:cubicBezTo>
                  <a:pt x="234966" y="592697"/>
                  <a:pt x="79475" y="573523"/>
                  <a:pt x="0" y="590931"/>
                </a:cubicBezTo>
                <a:cubicBezTo>
                  <a:pt x="-4841" y="470659"/>
                  <a:pt x="10969" y="437935"/>
                  <a:pt x="0" y="307283"/>
                </a:cubicBezTo>
                <a:cubicBezTo>
                  <a:pt x="26632" y="180657"/>
                  <a:pt x="1736" y="69662"/>
                  <a:pt x="0" y="0"/>
                </a:cubicBezTo>
                <a:close/>
              </a:path>
              <a:path w="3664434" h="590931" fill="none" stroke="0" extrusionOk="0">
                <a:moveTo>
                  <a:pt x="0" y="0"/>
                </a:moveTo>
                <a:cubicBezTo>
                  <a:pt x="40360" y="-26596"/>
                  <a:pt x="130513" y="1488"/>
                  <a:pt x="208591" y="0"/>
                </a:cubicBezTo>
                <a:cubicBezTo>
                  <a:pt x="274298" y="-5187"/>
                  <a:pt x="409100" y="32091"/>
                  <a:pt x="490470" y="0"/>
                </a:cubicBezTo>
                <a:cubicBezTo>
                  <a:pt x="567815" y="-14177"/>
                  <a:pt x="671842" y="-12793"/>
                  <a:pt x="808994" y="0"/>
                </a:cubicBezTo>
                <a:cubicBezTo>
                  <a:pt x="934899" y="845"/>
                  <a:pt x="893381" y="12394"/>
                  <a:pt x="980940" y="0"/>
                </a:cubicBezTo>
                <a:cubicBezTo>
                  <a:pt x="1076811" y="2586"/>
                  <a:pt x="1126235" y="20055"/>
                  <a:pt x="1262820" y="0"/>
                </a:cubicBezTo>
                <a:cubicBezTo>
                  <a:pt x="1399721" y="12856"/>
                  <a:pt x="1527329" y="-4066"/>
                  <a:pt x="1617988" y="0"/>
                </a:cubicBezTo>
                <a:cubicBezTo>
                  <a:pt x="1699311" y="-1636"/>
                  <a:pt x="1722024" y="40847"/>
                  <a:pt x="1826579" y="0"/>
                </a:cubicBezTo>
                <a:cubicBezTo>
                  <a:pt x="1907476" y="-904"/>
                  <a:pt x="2084006" y="19869"/>
                  <a:pt x="2181747" y="0"/>
                </a:cubicBezTo>
                <a:cubicBezTo>
                  <a:pt x="2250821" y="-46237"/>
                  <a:pt x="2414353" y="42847"/>
                  <a:pt x="2500271" y="0"/>
                </a:cubicBezTo>
                <a:cubicBezTo>
                  <a:pt x="2578228" y="-31319"/>
                  <a:pt x="2679604" y="58912"/>
                  <a:pt x="2782150" y="0"/>
                </a:cubicBezTo>
                <a:cubicBezTo>
                  <a:pt x="2888203" y="-18830"/>
                  <a:pt x="2941029" y="43969"/>
                  <a:pt x="3027386" y="0"/>
                </a:cubicBezTo>
                <a:cubicBezTo>
                  <a:pt x="3128426" y="-31977"/>
                  <a:pt x="3171243" y="12657"/>
                  <a:pt x="3199332" y="0"/>
                </a:cubicBezTo>
                <a:cubicBezTo>
                  <a:pt x="3241574" y="-3486"/>
                  <a:pt x="3328209" y="-2928"/>
                  <a:pt x="3371279" y="0"/>
                </a:cubicBezTo>
                <a:cubicBezTo>
                  <a:pt x="3412995" y="43367"/>
                  <a:pt x="3493634" y="28123"/>
                  <a:pt x="3664434" y="0"/>
                </a:cubicBezTo>
                <a:cubicBezTo>
                  <a:pt x="3660849" y="85802"/>
                  <a:pt x="3633289" y="181846"/>
                  <a:pt x="3664434" y="283647"/>
                </a:cubicBezTo>
                <a:cubicBezTo>
                  <a:pt x="3677289" y="382782"/>
                  <a:pt x="3654766" y="539205"/>
                  <a:pt x="3664434" y="590931"/>
                </a:cubicBezTo>
                <a:cubicBezTo>
                  <a:pt x="3609077" y="615250"/>
                  <a:pt x="3560451" y="584278"/>
                  <a:pt x="3492487" y="590931"/>
                </a:cubicBezTo>
                <a:cubicBezTo>
                  <a:pt x="3393571" y="595036"/>
                  <a:pt x="3303386" y="561940"/>
                  <a:pt x="3137319" y="590931"/>
                </a:cubicBezTo>
                <a:cubicBezTo>
                  <a:pt x="2973526" y="625219"/>
                  <a:pt x="2993133" y="585773"/>
                  <a:pt x="2892084" y="590931"/>
                </a:cubicBezTo>
                <a:cubicBezTo>
                  <a:pt x="2789342" y="592847"/>
                  <a:pt x="2795818" y="573957"/>
                  <a:pt x="2720137" y="590931"/>
                </a:cubicBezTo>
                <a:cubicBezTo>
                  <a:pt x="2646970" y="612441"/>
                  <a:pt x="2506148" y="598309"/>
                  <a:pt x="2401613" y="590931"/>
                </a:cubicBezTo>
                <a:cubicBezTo>
                  <a:pt x="2269167" y="609420"/>
                  <a:pt x="2149592" y="536554"/>
                  <a:pt x="2046445" y="590931"/>
                </a:cubicBezTo>
                <a:cubicBezTo>
                  <a:pt x="1947065" y="640800"/>
                  <a:pt x="1926639" y="569887"/>
                  <a:pt x="1801210" y="590931"/>
                </a:cubicBezTo>
                <a:cubicBezTo>
                  <a:pt x="1682818" y="604517"/>
                  <a:pt x="1653318" y="576043"/>
                  <a:pt x="1592619" y="590931"/>
                </a:cubicBezTo>
                <a:cubicBezTo>
                  <a:pt x="1541913" y="598566"/>
                  <a:pt x="1420902" y="562192"/>
                  <a:pt x="1347383" y="590931"/>
                </a:cubicBezTo>
                <a:cubicBezTo>
                  <a:pt x="1266462" y="599699"/>
                  <a:pt x="1058707" y="538927"/>
                  <a:pt x="992215" y="590931"/>
                </a:cubicBezTo>
                <a:cubicBezTo>
                  <a:pt x="886500" y="638967"/>
                  <a:pt x="772971" y="567103"/>
                  <a:pt x="673691" y="590931"/>
                </a:cubicBezTo>
                <a:cubicBezTo>
                  <a:pt x="575083" y="614874"/>
                  <a:pt x="525812" y="587070"/>
                  <a:pt x="465101" y="590931"/>
                </a:cubicBezTo>
                <a:cubicBezTo>
                  <a:pt x="401250" y="616540"/>
                  <a:pt x="309776" y="579085"/>
                  <a:pt x="256510" y="590931"/>
                </a:cubicBezTo>
                <a:cubicBezTo>
                  <a:pt x="233021" y="612754"/>
                  <a:pt x="90574" y="565121"/>
                  <a:pt x="0" y="590931"/>
                </a:cubicBezTo>
                <a:cubicBezTo>
                  <a:pt x="-4584" y="466382"/>
                  <a:pt x="198" y="441209"/>
                  <a:pt x="0" y="307283"/>
                </a:cubicBezTo>
                <a:cubicBezTo>
                  <a:pt x="-1762" y="162731"/>
                  <a:pt x="2110" y="90378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664434"/>
                      <a:gd name="connsiteY0" fmla="*/ 0 h 590931"/>
                      <a:gd name="connsiteX1" fmla="*/ 208591 w 3664434"/>
                      <a:gd name="connsiteY1" fmla="*/ 0 h 590931"/>
                      <a:gd name="connsiteX2" fmla="*/ 490470 w 3664434"/>
                      <a:gd name="connsiteY2" fmla="*/ 0 h 590931"/>
                      <a:gd name="connsiteX3" fmla="*/ 808994 w 3664434"/>
                      <a:gd name="connsiteY3" fmla="*/ 0 h 590931"/>
                      <a:gd name="connsiteX4" fmla="*/ 980940 w 3664434"/>
                      <a:gd name="connsiteY4" fmla="*/ 0 h 590931"/>
                      <a:gd name="connsiteX5" fmla="*/ 1262820 w 3664434"/>
                      <a:gd name="connsiteY5" fmla="*/ 0 h 590931"/>
                      <a:gd name="connsiteX6" fmla="*/ 1617988 w 3664434"/>
                      <a:gd name="connsiteY6" fmla="*/ 0 h 590931"/>
                      <a:gd name="connsiteX7" fmla="*/ 1826579 w 3664434"/>
                      <a:gd name="connsiteY7" fmla="*/ 0 h 590931"/>
                      <a:gd name="connsiteX8" fmla="*/ 2181747 w 3664434"/>
                      <a:gd name="connsiteY8" fmla="*/ 0 h 590931"/>
                      <a:gd name="connsiteX9" fmla="*/ 2500271 w 3664434"/>
                      <a:gd name="connsiteY9" fmla="*/ 0 h 590931"/>
                      <a:gd name="connsiteX10" fmla="*/ 2782150 w 3664434"/>
                      <a:gd name="connsiteY10" fmla="*/ 0 h 590931"/>
                      <a:gd name="connsiteX11" fmla="*/ 3027386 w 3664434"/>
                      <a:gd name="connsiteY11" fmla="*/ 0 h 590931"/>
                      <a:gd name="connsiteX12" fmla="*/ 3199332 w 3664434"/>
                      <a:gd name="connsiteY12" fmla="*/ 0 h 590931"/>
                      <a:gd name="connsiteX13" fmla="*/ 3371279 w 3664434"/>
                      <a:gd name="connsiteY13" fmla="*/ 0 h 590931"/>
                      <a:gd name="connsiteX14" fmla="*/ 3664434 w 3664434"/>
                      <a:gd name="connsiteY14" fmla="*/ 0 h 590931"/>
                      <a:gd name="connsiteX15" fmla="*/ 3664434 w 3664434"/>
                      <a:gd name="connsiteY15" fmla="*/ 283647 h 590931"/>
                      <a:gd name="connsiteX16" fmla="*/ 3664434 w 3664434"/>
                      <a:gd name="connsiteY16" fmla="*/ 590931 h 590931"/>
                      <a:gd name="connsiteX17" fmla="*/ 3492487 w 3664434"/>
                      <a:gd name="connsiteY17" fmla="*/ 590931 h 590931"/>
                      <a:gd name="connsiteX18" fmla="*/ 3137319 w 3664434"/>
                      <a:gd name="connsiteY18" fmla="*/ 590931 h 590931"/>
                      <a:gd name="connsiteX19" fmla="*/ 2892084 w 3664434"/>
                      <a:gd name="connsiteY19" fmla="*/ 590931 h 590931"/>
                      <a:gd name="connsiteX20" fmla="*/ 2720137 w 3664434"/>
                      <a:gd name="connsiteY20" fmla="*/ 590931 h 590931"/>
                      <a:gd name="connsiteX21" fmla="*/ 2401613 w 3664434"/>
                      <a:gd name="connsiteY21" fmla="*/ 590931 h 590931"/>
                      <a:gd name="connsiteX22" fmla="*/ 2046445 w 3664434"/>
                      <a:gd name="connsiteY22" fmla="*/ 590931 h 590931"/>
                      <a:gd name="connsiteX23" fmla="*/ 1801210 w 3664434"/>
                      <a:gd name="connsiteY23" fmla="*/ 590931 h 590931"/>
                      <a:gd name="connsiteX24" fmla="*/ 1592619 w 3664434"/>
                      <a:gd name="connsiteY24" fmla="*/ 590931 h 590931"/>
                      <a:gd name="connsiteX25" fmla="*/ 1347383 w 3664434"/>
                      <a:gd name="connsiteY25" fmla="*/ 590931 h 590931"/>
                      <a:gd name="connsiteX26" fmla="*/ 992215 w 3664434"/>
                      <a:gd name="connsiteY26" fmla="*/ 590931 h 590931"/>
                      <a:gd name="connsiteX27" fmla="*/ 673691 w 3664434"/>
                      <a:gd name="connsiteY27" fmla="*/ 590931 h 590931"/>
                      <a:gd name="connsiteX28" fmla="*/ 465101 w 3664434"/>
                      <a:gd name="connsiteY28" fmla="*/ 590931 h 590931"/>
                      <a:gd name="connsiteX29" fmla="*/ 256510 w 3664434"/>
                      <a:gd name="connsiteY29" fmla="*/ 590931 h 590931"/>
                      <a:gd name="connsiteX30" fmla="*/ 0 w 3664434"/>
                      <a:gd name="connsiteY30" fmla="*/ 590931 h 590931"/>
                      <a:gd name="connsiteX31" fmla="*/ 0 w 3664434"/>
                      <a:gd name="connsiteY31" fmla="*/ 307283 h 590931"/>
                      <a:gd name="connsiteX32" fmla="*/ 0 w 3664434"/>
                      <a:gd name="connsiteY32" fmla="*/ 0 h 590931"/>
                      <a:gd name="connsiteX0" fmla="*/ 0 w 3664434"/>
                      <a:gd name="connsiteY0" fmla="*/ 0 h 590931"/>
                      <a:gd name="connsiteX1" fmla="*/ 208591 w 3664434"/>
                      <a:gd name="connsiteY1" fmla="*/ 0 h 590931"/>
                      <a:gd name="connsiteX2" fmla="*/ 490470 w 3664434"/>
                      <a:gd name="connsiteY2" fmla="*/ 0 h 590931"/>
                      <a:gd name="connsiteX3" fmla="*/ 808994 w 3664434"/>
                      <a:gd name="connsiteY3" fmla="*/ 0 h 590931"/>
                      <a:gd name="connsiteX4" fmla="*/ 980940 w 3664434"/>
                      <a:gd name="connsiteY4" fmla="*/ 0 h 590931"/>
                      <a:gd name="connsiteX5" fmla="*/ 1299464 w 3664434"/>
                      <a:gd name="connsiteY5" fmla="*/ 0 h 590931"/>
                      <a:gd name="connsiteX6" fmla="*/ 1654632 w 3664434"/>
                      <a:gd name="connsiteY6" fmla="*/ 0 h 590931"/>
                      <a:gd name="connsiteX7" fmla="*/ 1863223 w 3664434"/>
                      <a:gd name="connsiteY7" fmla="*/ 0 h 590931"/>
                      <a:gd name="connsiteX8" fmla="*/ 2035170 w 3664434"/>
                      <a:gd name="connsiteY8" fmla="*/ 0 h 590931"/>
                      <a:gd name="connsiteX9" fmla="*/ 2243761 w 3664434"/>
                      <a:gd name="connsiteY9" fmla="*/ 0 h 590931"/>
                      <a:gd name="connsiteX10" fmla="*/ 2525640 w 3664434"/>
                      <a:gd name="connsiteY10" fmla="*/ 0 h 590931"/>
                      <a:gd name="connsiteX11" fmla="*/ 2734231 w 3664434"/>
                      <a:gd name="connsiteY11" fmla="*/ 0 h 590931"/>
                      <a:gd name="connsiteX12" fmla="*/ 2942822 w 3664434"/>
                      <a:gd name="connsiteY12" fmla="*/ 0 h 590931"/>
                      <a:gd name="connsiteX13" fmla="*/ 3151413 w 3664434"/>
                      <a:gd name="connsiteY13" fmla="*/ 0 h 590931"/>
                      <a:gd name="connsiteX14" fmla="*/ 3664434 w 3664434"/>
                      <a:gd name="connsiteY14" fmla="*/ 0 h 590931"/>
                      <a:gd name="connsiteX15" fmla="*/ 3664434 w 3664434"/>
                      <a:gd name="connsiteY15" fmla="*/ 289556 h 590931"/>
                      <a:gd name="connsiteX16" fmla="*/ 3664434 w 3664434"/>
                      <a:gd name="connsiteY16" fmla="*/ 590931 h 590931"/>
                      <a:gd name="connsiteX17" fmla="*/ 3455842 w 3664434"/>
                      <a:gd name="connsiteY17" fmla="*/ 590931 h 590931"/>
                      <a:gd name="connsiteX18" fmla="*/ 3210607 w 3664434"/>
                      <a:gd name="connsiteY18" fmla="*/ 590931 h 590931"/>
                      <a:gd name="connsiteX19" fmla="*/ 3038661 w 3664434"/>
                      <a:gd name="connsiteY19" fmla="*/ 590931 h 590931"/>
                      <a:gd name="connsiteX20" fmla="*/ 2683493 w 3664434"/>
                      <a:gd name="connsiteY20" fmla="*/ 590931 h 590931"/>
                      <a:gd name="connsiteX21" fmla="*/ 2511546 w 3664434"/>
                      <a:gd name="connsiteY21" fmla="*/ 590931 h 590931"/>
                      <a:gd name="connsiteX22" fmla="*/ 2193022 w 3664434"/>
                      <a:gd name="connsiteY22" fmla="*/ 590931 h 590931"/>
                      <a:gd name="connsiteX23" fmla="*/ 1911143 w 3664434"/>
                      <a:gd name="connsiteY23" fmla="*/ 590931 h 590931"/>
                      <a:gd name="connsiteX24" fmla="*/ 1592619 w 3664434"/>
                      <a:gd name="connsiteY24" fmla="*/ 590931 h 590931"/>
                      <a:gd name="connsiteX25" fmla="*/ 1384028 w 3664434"/>
                      <a:gd name="connsiteY25" fmla="*/ 590931 h 590931"/>
                      <a:gd name="connsiteX26" fmla="*/ 1102148 w 3664434"/>
                      <a:gd name="connsiteY26" fmla="*/ 590931 h 590931"/>
                      <a:gd name="connsiteX27" fmla="*/ 930202 w 3664434"/>
                      <a:gd name="connsiteY27" fmla="*/ 590931 h 590931"/>
                      <a:gd name="connsiteX28" fmla="*/ 648322 w 3664434"/>
                      <a:gd name="connsiteY28" fmla="*/ 590931 h 590931"/>
                      <a:gd name="connsiteX29" fmla="*/ 329799 w 3664434"/>
                      <a:gd name="connsiteY29" fmla="*/ 590931 h 590931"/>
                      <a:gd name="connsiteX30" fmla="*/ 0 w 3664434"/>
                      <a:gd name="connsiteY30" fmla="*/ 590931 h 590931"/>
                      <a:gd name="connsiteX31" fmla="*/ 0 w 3664434"/>
                      <a:gd name="connsiteY31" fmla="*/ 313193 h 590931"/>
                      <a:gd name="connsiteX32" fmla="*/ 0 w 366443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664434" h="590931" fill="none" extrusionOk="0">
                        <a:moveTo>
                          <a:pt x="0" y="0"/>
                        </a:moveTo>
                        <a:cubicBezTo>
                          <a:pt x="51430" y="-23008"/>
                          <a:pt x="125247" y="-6188"/>
                          <a:pt x="208591" y="0"/>
                        </a:cubicBezTo>
                        <a:cubicBezTo>
                          <a:pt x="280926" y="-8048"/>
                          <a:pt x="411065" y="28348"/>
                          <a:pt x="490470" y="0"/>
                        </a:cubicBezTo>
                        <a:cubicBezTo>
                          <a:pt x="584372" y="3550"/>
                          <a:pt x="693820" y="-3828"/>
                          <a:pt x="808994" y="0"/>
                        </a:cubicBezTo>
                        <a:cubicBezTo>
                          <a:pt x="933497" y="-7758"/>
                          <a:pt x="892774" y="14596"/>
                          <a:pt x="980940" y="0"/>
                        </a:cubicBezTo>
                        <a:cubicBezTo>
                          <a:pt x="1067699" y="-3018"/>
                          <a:pt x="1124450" y="10730"/>
                          <a:pt x="1262820" y="0"/>
                        </a:cubicBezTo>
                        <a:cubicBezTo>
                          <a:pt x="1396918" y="6805"/>
                          <a:pt x="1527300" y="3607"/>
                          <a:pt x="1617988" y="0"/>
                        </a:cubicBezTo>
                        <a:cubicBezTo>
                          <a:pt x="1700374" y="-824"/>
                          <a:pt x="1725588" y="37555"/>
                          <a:pt x="1826579" y="0"/>
                        </a:cubicBezTo>
                        <a:cubicBezTo>
                          <a:pt x="1905099" y="-27484"/>
                          <a:pt x="2093512" y="29516"/>
                          <a:pt x="2181747" y="0"/>
                        </a:cubicBezTo>
                        <a:cubicBezTo>
                          <a:pt x="2263305" y="-47929"/>
                          <a:pt x="2399949" y="20404"/>
                          <a:pt x="2500271" y="0"/>
                        </a:cubicBezTo>
                        <a:cubicBezTo>
                          <a:pt x="2565891" y="-21512"/>
                          <a:pt x="2694076" y="47016"/>
                          <a:pt x="2782150" y="0"/>
                        </a:cubicBezTo>
                        <a:cubicBezTo>
                          <a:pt x="2891247" y="-27571"/>
                          <a:pt x="2925584" y="55928"/>
                          <a:pt x="3027386" y="0"/>
                        </a:cubicBezTo>
                        <a:cubicBezTo>
                          <a:pt x="3120446" y="-35138"/>
                          <a:pt x="3168597" y="7270"/>
                          <a:pt x="3199332" y="0"/>
                        </a:cubicBezTo>
                        <a:cubicBezTo>
                          <a:pt x="3245849" y="-11070"/>
                          <a:pt x="3329854" y="-1244"/>
                          <a:pt x="3371279" y="0"/>
                        </a:cubicBezTo>
                        <a:cubicBezTo>
                          <a:pt x="3422747" y="23384"/>
                          <a:pt x="3505920" y="23652"/>
                          <a:pt x="3664434" y="0"/>
                        </a:cubicBezTo>
                        <a:cubicBezTo>
                          <a:pt x="3670898" y="92022"/>
                          <a:pt x="3645047" y="172960"/>
                          <a:pt x="3664434" y="283647"/>
                        </a:cubicBezTo>
                        <a:cubicBezTo>
                          <a:pt x="3664334" y="382540"/>
                          <a:pt x="3663442" y="523731"/>
                          <a:pt x="3664434" y="590931"/>
                        </a:cubicBezTo>
                        <a:cubicBezTo>
                          <a:pt x="3597950" y="616696"/>
                          <a:pt x="3555197" y="588290"/>
                          <a:pt x="3492487" y="590931"/>
                        </a:cubicBezTo>
                        <a:cubicBezTo>
                          <a:pt x="3430075" y="587742"/>
                          <a:pt x="3309675" y="538551"/>
                          <a:pt x="3137319" y="590931"/>
                        </a:cubicBezTo>
                        <a:cubicBezTo>
                          <a:pt x="2963860" y="622539"/>
                          <a:pt x="2987817" y="588796"/>
                          <a:pt x="2892084" y="590931"/>
                        </a:cubicBezTo>
                        <a:cubicBezTo>
                          <a:pt x="2794801" y="595060"/>
                          <a:pt x="2794686" y="574190"/>
                          <a:pt x="2720137" y="590931"/>
                        </a:cubicBezTo>
                        <a:cubicBezTo>
                          <a:pt x="2674093" y="623366"/>
                          <a:pt x="2534006" y="587457"/>
                          <a:pt x="2401613" y="590931"/>
                        </a:cubicBezTo>
                        <a:cubicBezTo>
                          <a:pt x="2269679" y="598997"/>
                          <a:pt x="2134747" y="541746"/>
                          <a:pt x="2046445" y="590931"/>
                        </a:cubicBezTo>
                        <a:cubicBezTo>
                          <a:pt x="1947530" y="644574"/>
                          <a:pt x="1928283" y="576052"/>
                          <a:pt x="1801210" y="590931"/>
                        </a:cubicBezTo>
                        <a:cubicBezTo>
                          <a:pt x="1685293" y="601261"/>
                          <a:pt x="1644580" y="568716"/>
                          <a:pt x="1592619" y="590931"/>
                        </a:cubicBezTo>
                        <a:cubicBezTo>
                          <a:pt x="1552571" y="590351"/>
                          <a:pt x="1427559" y="581432"/>
                          <a:pt x="1347383" y="590931"/>
                        </a:cubicBezTo>
                        <a:cubicBezTo>
                          <a:pt x="1271594" y="604646"/>
                          <a:pt x="1069539" y="556758"/>
                          <a:pt x="992215" y="590931"/>
                        </a:cubicBezTo>
                        <a:cubicBezTo>
                          <a:pt x="905547" y="639609"/>
                          <a:pt x="771720" y="574893"/>
                          <a:pt x="673691" y="590931"/>
                        </a:cubicBezTo>
                        <a:cubicBezTo>
                          <a:pt x="576487" y="605624"/>
                          <a:pt x="529866" y="572068"/>
                          <a:pt x="465101" y="590931"/>
                        </a:cubicBezTo>
                        <a:cubicBezTo>
                          <a:pt x="398610" y="617618"/>
                          <a:pt x="300831" y="577380"/>
                          <a:pt x="256510" y="590931"/>
                        </a:cubicBezTo>
                        <a:cubicBezTo>
                          <a:pt x="206255" y="611308"/>
                          <a:pt x="94112" y="551339"/>
                          <a:pt x="0" y="590931"/>
                        </a:cubicBezTo>
                        <a:cubicBezTo>
                          <a:pt x="-9426" y="475156"/>
                          <a:pt x="-1110" y="441946"/>
                          <a:pt x="0" y="307283"/>
                        </a:cubicBezTo>
                        <a:cubicBezTo>
                          <a:pt x="-20404" y="177655"/>
                          <a:pt x="-6611" y="85305"/>
                          <a:pt x="0" y="0"/>
                        </a:cubicBezTo>
                        <a:close/>
                      </a:path>
                      <a:path w="3664434" h="590931" stroke="0" extrusionOk="0">
                        <a:moveTo>
                          <a:pt x="0" y="0"/>
                        </a:moveTo>
                        <a:cubicBezTo>
                          <a:pt x="92486" y="1683"/>
                          <a:pt x="161842" y="22148"/>
                          <a:pt x="208591" y="0"/>
                        </a:cubicBezTo>
                        <a:cubicBezTo>
                          <a:pt x="265630" y="-40265"/>
                          <a:pt x="368197" y="-9303"/>
                          <a:pt x="490470" y="0"/>
                        </a:cubicBezTo>
                        <a:cubicBezTo>
                          <a:pt x="598478" y="-12310"/>
                          <a:pt x="728451" y="69037"/>
                          <a:pt x="808994" y="0"/>
                        </a:cubicBezTo>
                        <a:cubicBezTo>
                          <a:pt x="865198" y="-47757"/>
                          <a:pt x="897443" y="21160"/>
                          <a:pt x="980940" y="0"/>
                        </a:cubicBezTo>
                        <a:cubicBezTo>
                          <a:pt x="1060453" y="-26674"/>
                          <a:pt x="1208603" y="24648"/>
                          <a:pt x="1299464" y="0"/>
                        </a:cubicBezTo>
                        <a:cubicBezTo>
                          <a:pt x="1363579" y="-6873"/>
                          <a:pt x="1518965" y="413"/>
                          <a:pt x="1654632" y="0"/>
                        </a:cubicBezTo>
                        <a:cubicBezTo>
                          <a:pt x="1789022" y="-22920"/>
                          <a:pt x="1800482" y="29415"/>
                          <a:pt x="1863223" y="0"/>
                        </a:cubicBezTo>
                        <a:cubicBezTo>
                          <a:pt x="1922841" y="-40073"/>
                          <a:pt x="1990899" y="18185"/>
                          <a:pt x="2035170" y="0"/>
                        </a:cubicBezTo>
                        <a:cubicBezTo>
                          <a:pt x="2090315" y="-15229"/>
                          <a:pt x="2162707" y="13659"/>
                          <a:pt x="2243761" y="0"/>
                        </a:cubicBezTo>
                        <a:cubicBezTo>
                          <a:pt x="2329813" y="-16030"/>
                          <a:pt x="2476616" y="10431"/>
                          <a:pt x="2525640" y="0"/>
                        </a:cubicBezTo>
                        <a:cubicBezTo>
                          <a:pt x="2590664" y="4960"/>
                          <a:pt x="2662752" y="14839"/>
                          <a:pt x="2734231" y="0"/>
                        </a:cubicBezTo>
                        <a:cubicBezTo>
                          <a:pt x="2828893" y="-5117"/>
                          <a:pt x="2904995" y="31228"/>
                          <a:pt x="2942822" y="0"/>
                        </a:cubicBezTo>
                        <a:cubicBezTo>
                          <a:pt x="3004440" y="-22673"/>
                          <a:pt x="3047580" y="18695"/>
                          <a:pt x="3151413" y="0"/>
                        </a:cubicBezTo>
                        <a:cubicBezTo>
                          <a:pt x="3240994" y="52812"/>
                          <a:pt x="3486996" y="42227"/>
                          <a:pt x="3664434" y="0"/>
                        </a:cubicBezTo>
                        <a:cubicBezTo>
                          <a:pt x="3681232" y="147491"/>
                          <a:pt x="3654352" y="235015"/>
                          <a:pt x="3664434" y="289556"/>
                        </a:cubicBezTo>
                        <a:cubicBezTo>
                          <a:pt x="3661373" y="342803"/>
                          <a:pt x="3638832" y="460356"/>
                          <a:pt x="3664434" y="590931"/>
                        </a:cubicBezTo>
                        <a:cubicBezTo>
                          <a:pt x="3616779" y="616296"/>
                          <a:pt x="3567651" y="561550"/>
                          <a:pt x="3455842" y="590931"/>
                        </a:cubicBezTo>
                        <a:cubicBezTo>
                          <a:pt x="3349684" y="613796"/>
                          <a:pt x="3312690" y="584008"/>
                          <a:pt x="3210607" y="590931"/>
                        </a:cubicBezTo>
                        <a:cubicBezTo>
                          <a:pt x="3095022" y="592756"/>
                          <a:pt x="3114411" y="574512"/>
                          <a:pt x="3038661" y="590931"/>
                        </a:cubicBezTo>
                        <a:cubicBezTo>
                          <a:pt x="2943229" y="604534"/>
                          <a:pt x="2779404" y="544607"/>
                          <a:pt x="2683493" y="590931"/>
                        </a:cubicBezTo>
                        <a:cubicBezTo>
                          <a:pt x="2554150" y="641408"/>
                          <a:pt x="2552169" y="560953"/>
                          <a:pt x="2511546" y="590931"/>
                        </a:cubicBezTo>
                        <a:cubicBezTo>
                          <a:pt x="2473338" y="640842"/>
                          <a:pt x="2272707" y="565696"/>
                          <a:pt x="2193022" y="590931"/>
                        </a:cubicBezTo>
                        <a:cubicBezTo>
                          <a:pt x="2113452" y="605963"/>
                          <a:pt x="1974471" y="586967"/>
                          <a:pt x="1911143" y="590931"/>
                        </a:cubicBezTo>
                        <a:cubicBezTo>
                          <a:pt x="1833613" y="623816"/>
                          <a:pt x="1741881" y="544687"/>
                          <a:pt x="1592619" y="590931"/>
                        </a:cubicBezTo>
                        <a:cubicBezTo>
                          <a:pt x="1439531" y="643438"/>
                          <a:pt x="1464363" y="593123"/>
                          <a:pt x="1384028" y="590931"/>
                        </a:cubicBezTo>
                        <a:cubicBezTo>
                          <a:pt x="1310378" y="577505"/>
                          <a:pt x="1200416" y="558483"/>
                          <a:pt x="1102148" y="590931"/>
                        </a:cubicBezTo>
                        <a:cubicBezTo>
                          <a:pt x="995691" y="632061"/>
                          <a:pt x="1011988" y="566512"/>
                          <a:pt x="930202" y="590931"/>
                        </a:cubicBezTo>
                        <a:cubicBezTo>
                          <a:pt x="853243" y="625320"/>
                          <a:pt x="795933" y="537915"/>
                          <a:pt x="648322" y="590931"/>
                        </a:cubicBezTo>
                        <a:cubicBezTo>
                          <a:pt x="518595" y="637482"/>
                          <a:pt x="427519" y="570872"/>
                          <a:pt x="329799" y="590931"/>
                        </a:cubicBezTo>
                        <a:cubicBezTo>
                          <a:pt x="228209" y="621993"/>
                          <a:pt x="122359" y="587081"/>
                          <a:pt x="0" y="590931"/>
                        </a:cubicBezTo>
                        <a:cubicBezTo>
                          <a:pt x="6320" y="505785"/>
                          <a:pt x="8195" y="401620"/>
                          <a:pt x="0" y="313193"/>
                        </a:cubicBezTo>
                        <a:cubicBezTo>
                          <a:pt x="-11977" y="234146"/>
                          <a:pt x="-5070" y="65836"/>
                          <a:pt x="0" y="0"/>
                        </a:cubicBezTo>
                        <a:close/>
                      </a:path>
                      <a:path w="3664434" h="590931" fill="none" stroke="0" extrusionOk="0">
                        <a:moveTo>
                          <a:pt x="0" y="0"/>
                        </a:moveTo>
                        <a:cubicBezTo>
                          <a:pt x="50463" y="-27344"/>
                          <a:pt x="137776" y="3894"/>
                          <a:pt x="208591" y="0"/>
                        </a:cubicBezTo>
                        <a:cubicBezTo>
                          <a:pt x="263502" y="6955"/>
                          <a:pt x="391200" y="38642"/>
                          <a:pt x="490470" y="0"/>
                        </a:cubicBezTo>
                        <a:cubicBezTo>
                          <a:pt x="570037" y="-26675"/>
                          <a:pt x="668444" y="-1900"/>
                          <a:pt x="808994" y="0"/>
                        </a:cubicBezTo>
                        <a:cubicBezTo>
                          <a:pt x="933354" y="-1078"/>
                          <a:pt x="898725" y="139"/>
                          <a:pt x="980940" y="0"/>
                        </a:cubicBezTo>
                        <a:cubicBezTo>
                          <a:pt x="1068237" y="-7026"/>
                          <a:pt x="1126475" y="20455"/>
                          <a:pt x="1262820" y="0"/>
                        </a:cubicBezTo>
                        <a:cubicBezTo>
                          <a:pt x="1403523" y="-6375"/>
                          <a:pt x="1535275" y="704"/>
                          <a:pt x="1617988" y="0"/>
                        </a:cubicBezTo>
                        <a:cubicBezTo>
                          <a:pt x="1697907" y="-13057"/>
                          <a:pt x="1717618" y="48809"/>
                          <a:pt x="1826579" y="0"/>
                        </a:cubicBezTo>
                        <a:cubicBezTo>
                          <a:pt x="1925571" y="-11739"/>
                          <a:pt x="2065422" y="15350"/>
                          <a:pt x="2181747" y="0"/>
                        </a:cubicBezTo>
                        <a:cubicBezTo>
                          <a:pt x="2250420" y="-32102"/>
                          <a:pt x="2415153" y="44477"/>
                          <a:pt x="2500271" y="0"/>
                        </a:cubicBezTo>
                        <a:cubicBezTo>
                          <a:pt x="2610094" y="-51561"/>
                          <a:pt x="2652273" y="51396"/>
                          <a:pt x="2782150" y="0"/>
                        </a:cubicBezTo>
                        <a:cubicBezTo>
                          <a:pt x="2888878" y="-30765"/>
                          <a:pt x="2942853" y="34844"/>
                          <a:pt x="3027386" y="0"/>
                        </a:cubicBezTo>
                        <a:cubicBezTo>
                          <a:pt x="3132008" y="-40317"/>
                          <a:pt x="3164187" y="14258"/>
                          <a:pt x="3199332" y="0"/>
                        </a:cubicBezTo>
                        <a:cubicBezTo>
                          <a:pt x="3233712" y="-10812"/>
                          <a:pt x="3332732" y="5145"/>
                          <a:pt x="3371279" y="0"/>
                        </a:cubicBezTo>
                        <a:cubicBezTo>
                          <a:pt x="3405563" y="-884"/>
                          <a:pt x="3501700" y="23070"/>
                          <a:pt x="3664434" y="0"/>
                        </a:cubicBezTo>
                        <a:cubicBezTo>
                          <a:pt x="3652639" y="65966"/>
                          <a:pt x="3639130" y="194058"/>
                          <a:pt x="3664434" y="283647"/>
                        </a:cubicBezTo>
                        <a:cubicBezTo>
                          <a:pt x="3677394" y="386367"/>
                          <a:pt x="3652950" y="540237"/>
                          <a:pt x="3664434" y="590931"/>
                        </a:cubicBezTo>
                        <a:cubicBezTo>
                          <a:pt x="3622031" y="612182"/>
                          <a:pt x="3554092" y="589437"/>
                          <a:pt x="3492487" y="590931"/>
                        </a:cubicBezTo>
                        <a:cubicBezTo>
                          <a:pt x="3401697" y="597532"/>
                          <a:pt x="3302959" y="579256"/>
                          <a:pt x="3137319" y="590931"/>
                        </a:cubicBezTo>
                        <a:cubicBezTo>
                          <a:pt x="2973848" y="640804"/>
                          <a:pt x="2998779" y="576558"/>
                          <a:pt x="2892084" y="590931"/>
                        </a:cubicBezTo>
                        <a:cubicBezTo>
                          <a:pt x="2792111" y="600167"/>
                          <a:pt x="2791012" y="573139"/>
                          <a:pt x="2720137" y="590931"/>
                        </a:cubicBezTo>
                        <a:cubicBezTo>
                          <a:pt x="2645903" y="604713"/>
                          <a:pt x="2538407" y="581548"/>
                          <a:pt x="2401613" y="590931"/>
                        </a:cubicBezTo>
                        <a:cubicBezTo>
                          <a:pt x="2260482" y="613255"/>
                          <a:pt x="2159771" y="526308"/>
                          <a:pt x="2046445" y="590931"/>
                        </a:cubicBezTo>
                        <a:cubicBezTo>
                          <a:pt x="1947039" y="627385"/>
                          <a:pt x="1920217" y="567497"/>
                          <a:pt x="1801210" y="590931"/>
                        </a:cubicBezTo>
                        <a:cubicBezTo>
                          <a:pt x="1671288" y="617508"/>
                          <a:pt x="1646658" y="575004"/>
                          <a:pt x="1592619" y="590931"/>
                        </a:cubicBezTo>
                        <a:cubicBezTo>
                          <a:pt x="1532203" y="621031"/>
                          <a:pt x="1421047" y="570371"/>
                          <a:pt x="1347383" y="590931"/>
                        </a:cubicBezTo>
                        <a:cubicBezTo>
                          <a:pt x="1253710" y="585784"/>
                          <a:pt x="1056248" y="533105"/>
                          <a:pt x="992215" y="590931"/>
                        </a:cubicBezTo>
                        <a:cubicBezTo>
                          <a:pt x="903898" y="636113"/>
                          <a:pt x="771751" y="568296"/>
                          <a:pt x="673691" y="590931"/>
                        </a:cubicBezTo>
                        <a:cubicBezTo>
                          <a:pt x="575535" y="615113"/>
                          <a:pt x="528507" y="572807"/>
                          <a:pt x="465101" y="590931"/>
                        </a:cubicBezTo>
                        <a:cubicBezTo>
                          <a:pt x="404208" y="618362"/>
                          <a:pt x="318151" y="577971"/>
                          <a:pt x="256510" y="590931"/>
                        </a:cubicBezTo>
                        <a:cubicBezTo>
                          <a:pt x="221588" y="607139"/>
                          <a:pt x="81612" y="573519"/>
                          <a:pt x="0" y="590931"/>
                        </a:cubicBezTo>
                        <a:cubicBezTo>
                          <a:pt x="-9745" y="470313"/>
                          <a:pt x="7572" y="437971"/>
                          <a:pt x="0" y="307283"/>
                        </a:cubicBezTo>
                        <a:cubicBezTo>
                          <a:pt x="9855" y="163899"/>
                          <a:pt x="7396" y="8447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624 : 2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7" name="Rectangle 4">
            <a:extLst>
              <a:ext uri="{FF2B5EF4-FFF2-40B4-BE49-F238E27FC236}">
                <a16:creationId xmlns:a16="http://schemas.microsoft.com/office/drawing/2014/main" id="{D0C61E80-29D2-F3AE-8C28-3276D254F9E2}"/>
              </a:ext>
            </a:extLst>
          </p:cNvPr>
          <p:cNvSpPr/>
          <p:nvPr/>
        </p:nvSpPr>
        <p:spPr>
          <a:xfrm>
            <a:off x="8716878" y="7404389"/>
            <a:ext cx="3596514" cy="590931"/>
          </a:xfrm>
          <a:custGeom>
            <a:avLst/>
            <a:gdLst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39414 w 3596514"/>
              <a:gd name="connsiteY5" fmla="*/ 0 h 590931"/>
              <a:gd name="connsiteX6" fmla="*/ 1587999 w 3596514"/>
              <a:gd name="connsiteY6" fmla="*/ 0 h 590931"/>
              <a:gd name="connsiteX7" fmla="*/ 1792724 w 3596514"/>
              <a:gd name="connsiteY7" fmla="*/ 0 h 590931"/>
              <a:gd name="connsiteX8" fmla="*/ 2141309 w 3596514"/>
              <a:gd name="connsiteY8" fmla="*/ 0 h 590931"/>
              <a:gd name="connsiteX9" fmla="*/ 2453929 w 3596514"/>
              <a:gd name="connsiteY9" fmla="*/ 0 h 590931"/>
              <a:gd name="connsiteX10" fmla="*/ 2730583 w 3596514"/>
              <a:gd name="connsiteY10" fmla="*/ 0 h 590931"/>
              <a:gd name="connsiteX11" fmla="*/ 2971274 w 3596514"/>
              <a:gd name="connsiteY11" fmla="*/ 0 h 590931"/>
              <a:gd name="connsiteX12" fmla="*/ 3140033 w 3596514"/>
              <a:gd name="connsiteY12" fmla="*/ 0 h 590931"/>
              <a:gd name="connsiteX13" fmla="*/ 330879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3647 h 590931"/>
              <a:gd name="connsiteX16" fmla="*/ 3596514 w 3596514"/>
              <a:gd name="connsiteY16" fmla="*/ 590931 h 590931"/>
              <a:gd name="connsiteX17" fmla="*/ 3427754 w 3596514"/>
              <a:gd name="connsiteY17" fmla="*/ 590931 h 590931"/>
              <a:gd name="connsiteX18" fmla="*/ 3079169 w 3596514"/>
              <a:gd name="connsiteY18" fmla="*/ 590931 h 590931"/>
              <a:gd name="connsiteX19" fmla="*/ 2838479 w 3596514"/>
              <a:gd name="connsiteY19" fmla="*/ 590931 h 590931"/>
              <a:gd name="connsiteX20" fmla="*/ 2669719 w 3596514"/>
              <a:gd name="connsiteY20" fmla="*/ 590931 h 590931"/>
              <a:gd name="connsiteX21" fmla="*/ 2357099 w 3596514"/>
              <a:gd name="connsiteY21" fmla="*/ 590931 h 590931"/>
              <a:gd name="connsiteX22" fmla="*/ 2008514 w 3596514"/>
              <a:gd name="connsiteY22" fmla="*/ 590931 h 590931"/>
              <a:gd name="connsiteX23" fmla="*/ 1767824 w 3596514"/>
              <a:gd name="connsiteY23" fmla="*/ 590931 h 590931"/>
              <a:gd name="connsiteX24" fmla="*/ 1563100 w 3596514"/>
              <a:gd name="connsiteY24" fmla="*/ 590931 h 590931"/>
              <a:gd name="connsiteX25" fmla="*/ 1322410 w 3596514"/>
              <a:gd name="connsiteY25" fmla="*/ 590931 h 590931"/>
              <a:gd name="connsiteX26" fmla="*/ 973825 w 3596514"/>
              <a:gd name="connsiteY26" fmla="*/ 590931 h 590931"/>
              <a:gd name="connsiteX27" fmla="*/ 661205 w 3596514"/>
              <a:gd name="connsiteY27" fmla="*/ 590931 h 590931"/>
              <a:gd name="connsiteX28" fmla="*/ 456480 w 3596514"/>
              <a:gd name="connsiteY28" fmla="*/ 590931 h 590931"/>
              <a:gd name="connsiteX29" fmla="*/ 251755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07283 h 590931"/>
              <a:gd name="connsiteX32" fmla="*/ 0 w 3596514"/>
              <a:gd name="connsiteY32" fmla="*/ 0 h 590931"/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75379 w 3596514"/>
              <a:gd name="connsiteY5" fmla="*/ 0 h 590931"/>
              <a:gd name="connsiteX6" fmla="*/ 1623964 w 3596514"/>
              <a:gd name="connsiteY6" fmla="*/ 0 h 590931"/>
              <a:gd name="connsiteX7" fmla="*/ 1828689 w 3596514"/>
              <a:gd name="connsiteY7" fmla="*/ 0 h 590931"/>
              <a:gd name="connsiteX8" fmla="*/ 1997448 w 3596514"/>
              <a:gd name="connsiteY8" fmla="*/ 0 h 590931"/>
              <a:gd name="connsiteX9" fmla="*/ 2202173 w 3596514"/>
              <a:gd name="connsiteY9" fmla="*/ 0 h 590931"/>
              <a:gd name="connsiteX10" fmla="*/ 2478828 w 3596514"/>
              <a:gd name="connsiteY10" fmla="*/ 0 h 590931"/>
              <a:gd name="connsiteX11" fmla="*/ 2683552 w 3596514"/>
              <a:gd name="connsiteY11" fmla="*/ 0 h 590931"/>
              <a:gd name="connsiteX12" fmla="*/ 2888277 w 3596514"/>
              <a:gd name="connsiteY12" fmla="*/ 0 h 590931"/>
              <a:gd name="connsiteX13" fmla="*/ 309300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9556 h 590931"/>
              <a:gd name="connsiteX16" fmla="*/ 3596514 w 3596514"/>
              <a:gd name="connsiteY16" fmla="*/ 590931 h 590931"/>
              <a:gd name="connsiteX17" fmla="*/ 3391789 w 3596514"/>
              <a:gd name="connsiteY17" fmla="*/ 590931 h 590931"/>
              <a:gd name="connsiteX18" fmla="*/ 3151099 w 3596514"/>
              <a:gd name="connsiteY18" fmla="*/ 590931 h 590931"/>
              <a:gd name="connsiteX19" fmla="*/ 2982339 w 3596514"/>
              <a:gd name="connsiteY19" fmla="*/ 590931 h 590931"/>
              <a:gd name="connsiteX20" fmla="*/ 2633754 w 3596514"/>
              <a:gd name="connsiteY20" fmla="*/ 590931 h 590931"/>
              <a:gd name="connsiteX21" fmla="*/ 2464995 w 3596514"/>
              <a:gd name="connsiteY21" fmla="*/ 590931 h 590931"/>
              <a:gd name="connsiteX22" fmla="*/ 2152375 w 3596514"/>
              <a:gd name="connsiteY22" fmla="*/ 590931 h 590931"/>
              <a:gd name="connsiteX23" fmla="*/ 1875720 w 3596514"/>
              <a:gd name="connsiteY23" fmla="*/ 590931 h 590931"/>
              <a:gd name="connsiteX24" fmla="*/ 1563100 w 3596514"/>
              <a:gd name="connsiteY24" fmla="*/ 590931 h 590931"/>
              <a:gd name="connsiteX25" fmla="*/ 1358375 w 3596514"/>
              <a:gd name="connsiteY25" fmla="*/ 590931 h 590931"/>
              <a:gd name="connsiteX26" fmla="*/ 1081720 w 3596514"/>
              <a:gd name="connsiteY26" fmla="*/ 590931 h 590931"/>
              <a:gd name="connsiteX27" fmla="*/ 912961 w 3596514"/>
              <a:gd name="connsiteY27" fmla="*/ 590931 h 590931"/>
              <a:gd name="connsiteX28" fmla="*/ 636306 w 3596514"/>
              <a:gd name="connsiteY28" fmla="*/ 590931 h 590931"/>
              <a:gd name="connsiteX29" fmla="*/ 323686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13193 h 590931"/>
              <a:gd name="connsiteX32" fmla="*/ 0 w 3596514"/>
              <a:gd name="connsiteY32" fmla="*/ 0 h 590931"/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39414 w 3596514"/>
              <a:gd name="connsiteY5" fmla="*/ 0 h 590931"/>
              <a:gd name="connsiteX6" fmla="*/ 1587999 w 3596514"/>
              <a:gd name="connsiteY6" fmla="*/ 0 h 590931"/>
              <a:gd name="connsiteX7" fmla="*/ 1792724 w 3596514"/>
              <a:gd name="connsiteY7" fmla="*/ 0 h 590931"/>
              <a:gd name="connsiteX8" fmla="*/ 2141309 w 3596514"/>
              <a:gd name="connsiteY8" fmla="*/ 0 h 590931"/>
              <a:gd name="connsiteX9" fmla="*/ 2453929 w 3596514"/>
              <a:gd name="connsiteY9" fmla="*/ 0 h 590931"/>
              <a:gd name="connsiteX10" fmla="*/ 2730583 w 3596514"/>
              <a:gd name="connsiteY10" fmla="*/ 0 h 590931"/>
              <a:gd name="connsiteX11" fmla="*/ 2971274 w 3596514"/>
              <a:gd name="connsiteY11" fmla="*/ 0 h 590931"/>
              <a:gd name="connsiteX12" fmla="*/ 3140033 w 3596514"/>
              <a:gd name="connsiteY12" fmla="*/ 0 h 590931"/>
              <a:gd name="connsiteX13" fmla="*/ 330879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3647 h 590931"/>
              <a:gd name="connsiteX16" fmla="*/ 3596514 w 3596514"/>
              <a:gd name="connsiteY16" fmla="*/ 590931 h 590931"/>
              <a:gd name="connsiteX17" fmla="*/ 3427754 w 3596514"/>
              <a:gd name="connsiteY17" fmla="*/ 590931 h 590931"/>
              <a:gd name="connsiteX18" fmla="*/ 3079169 w 3596514"/>
              <a:gd name="connsiteY18" fmla="*/ 590931 h 590931"/>
              <a:gd name="connsiteX19" fmla="*/ 2838479 w 3596514"/>
              <a:gd name="connsiteY19" fmla="*/ 590931 h 590931"/>
              <a:gd name="connsiteX20" fmla="*/ 2669719 w 3596514"/>
              <a:gd name="connsiteY20" fmla="*/ 590931 h 590931"/>
              <a:gd name="connsiteX21" fmla="*/ 2357099 w 3596514"/>
              <a:gd name="connsiteY21" fmla="*/ 590931 h 590931"/>
              <a:gd name="connsiteX22" fmla="*/ 2008514 w 3596514"/>
              <a:gd name="connsiteY22" fmla="*/ 590931 h 590931"/>
              <a:gd name="connsiteX23" fmla="*/ 1767824 w 3596514"/>
              <a:gd name="connsiteY23" fmla="*/ 590931 h 590931"/>
              <a:gd name="connsiteX24" fmla="*/ 1563100 w 3596514"/>
              <a:gd name="connsiteY24" fmla="*/ 590931 h 590931"/>
              <a:gd name="connsiteX25" fmla="*/ 1322410 w 3596514"/>
              <a:gd name="connsiteY25" fmla="*/ 590931 h 590931"/>
              <a:gd name="connsiteX26" fmla="*/ 973825 w 3596514"/>
              <a:gd name="connsiteY26" fmla="*/ 590931 h 590931"/>
              <a:gd name="connsiteX27" fmla="*/ 661205 w 3596514"/>
              <a:gd name="connsiteY27" fmla="*/ 590931 h 590931"/>
              <a:gd name="connsiteX28" fmla="*/ 456480 w 3596514"/>
              <a:gd name="connsiteY28" fmla="*/ 590931 h 590931"/>
              <a:gd name="connsiteX29" fmla="*/ 251755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07283 h 590931"/>
              <a:gd name="connsiteX32" fmla="*/ 0 w 3596514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596514" h="590931" fill="none" extrusionOk="0">
                <a:moveTo>
                  <a:pt x="0" y="0"/>
                </a:moveTo>
                <a:cubicBezTo>
                  <a:pt x="51301" y="-16507"/>
                  <a:pt x="135057" y="-6890"/>
                  <a:pt x="204724" y="0"/>
                </a:cubicBezTo>
                <a:cubicBezTo>
                  <a:pt x="282514" y="15594"/>
                  <a:pt x="414846" y="28844"/>
                  <a:pt x="481379" y="0"/>
                </a:cubicBezTo>
                <a:cubicBezTo>
                  <a:pt x="632378" y="-232"/>
                  <a:pt x="681281" y="10321"/>
                  <a:pt x="793999" y="0"/>
                </a:cubicBezTo>
                <a:cubicBezTo>
                  <a:pt x="912966" y="-3295"/>
                  <a:pt x="876663" y="24019"/>
                  <a:pt x="962759" y="0"/>
                </a:cubicBezTo>
                <a:cubicBezTo>
                  <a:pt x="1048589" y="-4260"/>
                  <a:pt x="1098643" y="2106"/>
                  <a:pt x="1239414" y="0"/>
                </a:cubicBezTo>
                <a:cubicBezTo>
                  <a:pt x="1350180" y="-7739"/>
                  <a:pt x="1488998" y="24148"/>
                  <a:pt x="1587999" y="0"/>
                </a:cubicBezTo>
                <a:cubicBezTo>
                  <a:pt x="1665375" y="-6713"/>
                  <a:pt x="1685612" y="38601"/>
                  <a:pt x="1792724" y="0"/>
                </a:cubicBezTo>
                <a:cubicBezTo>
                  <a:pt x="1884226" y="-38653"/>
                  <a:pt x="2066591" y="14061"/>
                  <a:pt x="2141309" y="0"/>
                </a:cubicBezTo>
                <a:cubicBezTo>
                  <a:pt x="2216109" y="-54191"/>
                  <a:pt x="2335641" y="33950"/>
                  <a:pt x="2453929" y="0"/>
                </a:cubicBezTo>
                <a:cubicBezTo>
                  <a:pt x="2528261" y="-24545"/>
                  <a:pt x="2640406" y="62052"/>
                  <a:pt x="2730583" y="0"/>
                </a:cubicBezTo>
                <a:cubicBezTo>
                  <a:pt x="2832994" y="-22187"/>
                  <a:pt x="2869085" y="61996"/>
                  <a:pt x="2971274" y="0"/>
                </a:cubicBezTo>
                <a:cubicBezTo>
                  <a:pt x="3067262" y="-43277"/>
                  <a:pt x="3107875" y="10958"/>
                  <a:pt x="3140033" y="0"/>
                </a:cubicBezTo>
                <a:cubicBezTo>
                  <a:pt x="3176770" y="-17679"/>
                  <a:pt x="3273969" y="10383"/>
                  <a:pt x="3308792" y="0"/>
                </a:cubicBezTo>
                <a:cubicBezTo>
                  <a:pt x="3345640" y="11576"/>
                  <a:pt x="3424392" y="47113"/>
                  <a:pt x="3596514" y="0"/>
                </a:cubicBezTo>
                <a:cubicBezTo>
                  <a:pt x="3600809" y="81777"/>
                  <a:pt x="3563391" y="164497"/>
                  <a:pt x="3596514" y="283647"/>
                </a:cubicBezTo>
                <a:cubicBezTo>
                  <a:pt x="3608452" y="371251"/>
                  <a:pt x="3596449" y="521729"/>
                  <a:pt x="3596514" y="590931"/>
                </a:cubicBezTo>
                <a:cubicBezTo>
                  <a:pt x="3548651" y="606060"/>
                  <a:pt x="3496599" y="573426"/>
                  <a:pt x="3427754" y="590931"/>
                </a:cubicBezTo>
                <a:cubicBezTo>
                  <a:pt x="3346109" y="550356"/>
                  <a:pt x="3240788" y="481050"/>
                  <a:pt x="3079169" y="590931"/>
                </a:cubicBezTo>
                <a:cubicBezTo>
                  <a:pt x="2906611" y="633773"/>
                  <a:pt x="2930330" y="591599"/>
                  <a:pt x="2838479" y="590931"/>
                </a:cubicBezTo>
                <a:cubicBezTo>
                  <a:pt x="2745131" y="593821"/>
                  <a:pt x="2737806" y="575019"/>
                  <a:pt x="2669719" y="590931"/>
                </a:cubicBezTo>
                <a:cubicBezTo>
                  <a:pt x="2586266" y="630343"/>
                  <a:pt x="2497746" y="587886"/>
                  <a:pt x="2357099" y="590931"/>
                </a:cubicBezTo>
                <a:cubicBezTo>
                  <a:pt x="2224593" y="613631"/>
                  <a:pt x="2081291" y="528250"/>
                  <a:pt x="2008514" y="590931"/>
                </a:cubicBezTo>
                <a:cubicBezTo>
                  <a:pt x="1922815" y="638244"/>
                  <a:pt x="1914445" y="572973"/>
                  <a:pt x="1767824" y="590931"/>
                </a:cubicBezTo>
                <a:cubicBezTo>
                  <a:pt x="1663501" y="596865"/>
                  <a:pt x="1627373" y="553610"/>
                  <a:pt x="1563100" y="590931"/>
                </a:cubicBezTo>
                <a:cubicBezTo>
                  <a:pt x="1519912" y="610984"/>
                  <a:pt x="1414901" y="590591"/>
                  <a:pt x="1322410" y="590931"/>
                </a:cubicBezTo>
                <a:cubicBezTo>
                  <a:pt x="1252572" y="613673"/>
                  <a:pt x="1024093" y="556096"/>
                  <a:pt x="973825" y="590931"/>
                </a:cubicBezTo>
                <a:cubicBezTo>
                  <a:pt x="905106" y="620524"/>
                  <a:pt x="754545" y="591360"/>
                  <a:pt x="661205" y="590931"/>
                </a:cubicBezTo>
                <a:cubicBezTo>
                  <a:pt x="562269" y="624549"/>
                  <a:pt x="520318" y="558923"/>
                  <a:pt x="456480" y="590931"/>
                </a:cubicBezTo>
                <a:cubicBezTo>
                  <a:pt x="388732" y="608715"/>
                  <a:pt x="291152" y="586532"/>
                  <a:pt x="251755" y="590931"/>
                </a:cubicBezTo>
                <a:cubicBezTo>
                  <a:pt x="212395" y="596431"/>
                  <a:pt x="88238" y="563577"/>
                  <a:pt x="0" y="590931"/>
                </a:cubicBezTo>
                <a:cubicBezTo>
                  <a:pt x="-7691" y="474979"/>
                  <a:pt x="-7660" y="443468"/>
                  <a:pt x="0" y="307283"/>
                </a:cubicBezTo>
                <a:cubicBezTo>
                  <a:pt x="-17912" y="179264"/>
                  <a:pt x="-8576" y="110642"/>
                  <a:pt x="0" y="0"/>
                </a:cubicBezTo>
                <a:close/>
              </a:path>
              <a:path w="3596514" h="590931" stroke="0" extrusionOk="0">
                <a:moveTo>
                  <a:pt x="0" y="0"/>
                </a:moveTo>
                <a:cubicBezTo>
                  <a:pt x="96526" y="-15045"/>
                  <a:pt x="158669" y="16027"/>
                  <a:pt x="204724" y="0"/>
                </a:cubicBezTo>
                <a:cubicBezTo>
                  <a:pt x="268285" y="-50517"/>
                  <a:pt x="358131" y="-25907"/>
                  <a:pt x="481379" y="0"/>
                </a:cubicBezTo>
                <a:cubicBezTo>
                  <a:pt x="574775" y="11675"/>
                  <a:pt x="697108" y="75205"/>
                  <a:pt x="793999" y="0"/>
                </a:cubicBezTo>
                <a:cubicBezTo>
                  <a:pt x="828595" y="-34031"/>
                  <a:pt x="881905" y="11516"/>
                  <a:pt x="962759" y="0"/>
                </a:cubicBezTo>
                <a:cubicBezTo>
                  <a:pt x="1040872" y="-26962"/>
                  <a:pt x="1161802" y="38496"/>
                  <a:pt x="1275379" y="0"/>
                </a:cubicBezTo>
                <a:cubicBezTo>
                  <a:pt x="1332087" y="-26238"/>
                  <a:pt x="1510783" y="5946"/>
                  <a:pt x="1623964" y="0"/>
                </a:cubicBezTo>
                <a:cubicBezTo>
                  <a:pt x="1759577" y="-28791"/>
                  <a:pt x="1758356" y="19555"/>
                  <a:pt x="1828689" y="0"/>
                </a:cubicBezTo>
                <a:cubicBezTo>
                  <a:pt x="1882242" y="-55627"/>
                  <a:pt x="1961412" y="17448"/>
                  <a:pt x="1997448" y="0"/>
                </a:cubicBezTo>
                <a:cubicBezTo>
                  <a:pt x="2046060" y="-12327"/>
                  <a:pt x="2127873" y="20925"/>
                  <a:pt x="2202173" y="0"/>
                </a:cubicBezTo>
                <a:cubicBezTo>
                  <a:pt x="2287759" y="-13270"/>
                  <a:pt x="2435450" y="17248"/>
                  <a:pt x="2478828" y="0"/>
                </a:cubicBezTo>
                <a:cubicBezTo>
                  <a:pt x="2559394" y="14866"/>
                  <a:pt x="2619547" y="19885"/>
                  <a:pt x="2683552" y="0"/>
                </a:cubicBezTo>
                <a:cubicBezTo>
                  <a:pt x="2778263" y="-2179"/>
                  <a:pt x="2860331" y="33432"/>
                  <a:pt x="2888277" y="0"/>
                </a:cubicBezTo>
                <a:cubicBezTo>
                  <a:pt x="2925052" y="-14101"/>
                  <a:pt x="2996542" y="34626"/>
                  <a:pt x="3093002" y="0"/>
                </a:cubicBezTo>
                <a:cubicBezTo>
                  <a:pt x="3207262" y="3293"/>
                  <a:pt x="3419556" y="94590"/>
                  <a:pt x="3596514" y="0"/>
                </a:cubicBezTo>
                <a:cubicBezTo>
                  <a:pt x="3608067" y="163279"/>
                  <a:pt x="3587048" y="229297"/>
                  <a:pt x="3596514" y="289556"/>
                </a:cubicBezTo>
                <a:cubicBezTo>
                  <a:pt x="3571826" y="366847"/>
                  <a:pt x="3581786" y="427143"/>
                  <a:pt x="3596514" y="590931"/>
                </a:cubicBezTo>
                <a:cubicBezTo>
                  <a:pt x="3560138" y="605251"/>
                  <a:pt x="3494610" y="569101"/>
                  <a:pt x="3391789" y="590931"/>
                </a:cubicBezTo>
                <a:cubicBezTo>
                  <a:pt x="3278752" y="612575"/>
                  <a:pt x="3248851" y="581476"/>
                  <a:pt x="3151099" y="590931"/>
                </a:cubicBezTo>
                <a:cubicBezTo>
                  <a:pt x="3040473" y="598322"/>
                  <a:pt x="3050889" y="575480"/>
                  <a:pt x="2982339" y="590931"/>
                </a:cubicBezTo>
                <a:cubicBezTo>
                  <a:pt x="2862549" y="604153"/>
                  <a:pt x="2701996" y="547892"/>
                  <a:pt x="2633754" y="590931"/>
                </a:cubicBezTo>
                <a:cubicBezTo>
                  <a:pt x="2514671" y="639963"/>
                  <a:pt x="2498555" y="565369"/>
                  <a:pt x="2464995" y="590931"/>
                </a:cubicBezTo>
                <a:cubicBezTo>
                  <a:pt x="2424183" y="628423"/>
                  <a:pt x="2230321" y="560057"/>
                  <a:pt x="2152375" y="590931"/>
                </a:cubicBezTo>
                <a:cubicBezTo>
                  <a:pt x="2073460" y="612059"/>
                  <a:pt x="1935205" y="587693"/>
                  <a:pt x="1875720" y="590931"/>
                </a:cubicBezTo>
                <a:cubicBezTo>
                  <a:pt x="1806855" y="617933"/>
                  <a:pt x="1695624" y="588673"/>
                  <a:pt x="1563100" y="590931"/>
                </a:cubicBezTo>
                <a:cubicBezTo>
                  <a:pt x="1409150" y="647225"/>
                  <a:pt x="1443602" y="584367"/>
                  <a:pt x="1358375" y="590931"/>
                </a:cubicBezTo>
                <a:cubicBezTo>
                  <a:pt x="1264028" y="576230"/>
                  <a:pt x="1156035" y="557440"/>
                  <a:pt x="1081720" y="590931"/>
                </a:cubicBezTo>
                <a:cubicBezTo>
                  <a:pt x="978481" y="644112"/>
                  <a:pt x="1004203" y="582777"/>
                  <a:pt x="912961" y="590931"/>
                </a:cubicBezTo>
                <a:cubicBezTo>
                  <a:pt x="869129" y="625318"/>
                  <a:pt x="772437" y="567804"/>
                  <a:pt x="636306" y="590931"/>
                </a:cubicBezTo>
                <a:cubicBezTo>
                  <a:pt x="521196" y="662546"/>
                  <a:pt x="406926" y="585642"/>
                  <a:pt x="323686" y="590931"/>
                </a:cubicBezTo>
                <a:cubicBezTo>
                  <a:pt x="200960" y="648994"/>
                  <a:pt x="127904" y="580122"/>
                  <a:pt x="0" y="590931"/>
                </a:cubicBezTo>
                <a:cubicBezTo>
                  <a:pt x="11846" y="507741"/>
                  <a:pt x="-13634" y="413505"/>
                  <a:pt x="0" y="313193"/>
                </a:cubicBezTo>
                <a:cubicBezTo>
                  <a:pt x="-20833" y="228058"/>
                  <a:pt x="14013" y="57839"/>
                  <a:pt x="0" y="0"/>
                </a:cubicBezTo>
                <a:close/>
              </a:path>
              <a:path w="3596514" h="590931" fill="none" stroke="0" extrusionOk="0">
                <a:moveTo>
                  <a:pt x="0" y="0"/>
                </a:moveTo>
                <a:cubicBezTo>
                  <a:pt x="56161" y="-22614"/>
                  <a:pt x="129977" y="11673"/>
                  <a:pt x="204724" y="0"/>
                </a:cubicBezTo>
                <a:cubicBezTo>
                  <a:pt x="280532" y="1695"/>
                  <a:pt x="394778" y="22798"/>
                  <a:pt x="481379" y="0"/>
                </a:cubicBezTo>
                <a:cubicBezTo>
                  <a:pt x="551361" y="-30669"/>
                  <a:pt x="642402" y="18670"/>
                  <a:pt x="793999" y="0"/>
                </a:cubicBezTo>
                <a:cubicBezTo>
                  <a:pt x="911526" y="-664"/>
                  <a:pt x="888007" y="5286"/>
                  <a:pt x="962759" y="0"/>
                </a:cubicBezTo>
                <a:cubicBezTo>
                  <a:pt x="1054719" y="11892"/>
                  <a:pt x="1110399" y="26238"/>
                  <a:pt x="1239414" y="0"/>
                </a:cubicBezTo>
                <a:cubicBezTo>
                  <a:pt x="1362422" y="-3170"/>
                  <a:pt x="1504817" y="16007"/>
                  <a:pt x="1587999" y="0"/>
                </a:cubicBezTo>
                <a:cubicBezTo>
                  <a:pt x="1675262" y="-23333"/>
                  <a:pt x="1693298" y="46831"/>
                  <a:pt x="1792724" y="0"/>
                </a:cubicBezTo>
                <a:cubicBezTo>
                  <a:pt x="1882706" y="-21797"/>
                  <a:pt x="2027144" y="12631"/>
                  <a:pt x="2141309" y="0"/>
                </a:cubicBezTo>
                <a:cubicBezTo>
                  <a:pt x="2216833" y="-27291"/>
                  <a:pt x="2361076" y="68760"/>
                  <a:pt x="2453929" y="0"/>
                </a:cubicBezTo>
                <a:cubicBezTo>
                  <a:pt x="2546074" y="-34289"/>
                  <a:pt x="2616765" y="49258"/>
                  <a:pt x="2730583" y="0"/>
                </a:cubicBezTo>
                <a:cubicBezTo>
                  <a:pt x="2824534" y="-2165"/>
                  <a:pt x="2893299" y="29143"/>
                  <a:pt x="2971274" y="0"/>
                </a:cubicBezTo>
                <a:cubicBezTo>
                  <a:pt x="3069865" y="-43291"/>
                  <a:pt x="3100272" y="9707"/>
                  <a:pt x="3140033" y="0"/>
                </a:cubicBezTo>
                <a:cubicBezTo>
                  <a:pt x="3180623" y="-20393"/>
                  <a:pt x="3263051" y="1320"/>
                  <a:pt x="3308792" y="0"/>
                </a:cubicBezTo>
                <a:cubicBezTo>
                  <a:pt x="3339074" y="-6675"/>
                  <a:pt x="3447259" y="42562"/>
                  <a:pt x="3596514" y="0"/>
                </a:cubicBezTo>
                <a:cubicBezTo>
                  <a:pt x="3604520" y="86392"/>
                  <a:pt x="3582820" y="195860"/>
                  <a:pt x="3596514" y="283647"/>
                </a:cubicBezTo>
                <a:cubicBezTo>
                  <a:pt x="3622727" y="383405"/>
                  <a:pt x="3585564" y="541054"/>
                  <a:pt x="3596514" y="590931"/>
                </a:cubicBezTo>
                <a:cubicBezTo>
                  <a:pt x="3561752" y="625127"/>
                  <a:pt x="3503337" y="580102"/>
                  <a:pt x="3427754" y="590931"/>
                </a:cubicBezTo>
                <a:cubicBezTo>
                  <a:pt x="3325715" y="605838"/>
                  <a:pt x="3258732" y="567027"/>
                  <a:pt x="3079169" y="590931"/>
                </a:cubicBezTo>
                <a:cubicBezTo>
                  <a:pt x="2909728" y="636760"/>
                  <a:pt x="2941684" y="567016"/>
                  <a:pt x="2838479" y="590931"/>
                </a:cubicBezTo>
                <a:cubicBezTo>
                  <a:pt x="2732430" y="603080"/>
                  <a:pt x="2740459" y="578301"/>
                  <a:pt x="2669719" y="590931"/>
                </a:cubicBezTo>
                <a:cubicBezTo>
                  <a:pt x="2594655" y="630906"/>
                  <a:pt x="2465155" y="586013"/>
                  <a:pt x="2357099" y="590931"/>
                </a:cubicBezTo>
                <a:cubicBezTo>
                  <a:pt x="2251093" y="621919"/>
                  <a:pt x="2128111" y="549297"/>
                  <a:pt x="2008514" y="590931"/>
                </a:cubicBezTo>
                <a:cubicBezTo>
                  <a:pt x="1895598" y="628986"/>
                  <a:pt x="1883764" y="547399"/>
                  <a:pt x="1767824" y="590931"/>
                </a:cubicBezTo>
                <a:cubicBezTo>
                  <a:pt x="1648623" y="621366"/>
                  <a:pt x="1619521" y="577081"/>
                  <a:pt x="1563100" y="590931"/>
                </a:cubicBezTo>
                <a:cubicBezTo>
                  <a:pt x="1517081" y="627706"/>
                  <a:pt x="1395561" y="574183"/>
                  <a:pt x="1322410" y="590931"/>
                </a:cubicBezTo>
                <a:cubicBezTo>
                  <a:pt x="1241665" y="575091"/>
                  <a:pt x="1032653" y="546360"/>
                  <a:pt x="973825" y="590931"/>
                </a:cubicBezTo>
                <a:cubicBezTo>
                  <a:pt x="894478" y="640061"/>
                  <a:pt x="760125" y="566056"/>
                  <a:pt x="661205" y="590931"/>
                </a:cubicBezTo>
                <a:cubicBezTo>
                  <a:pt x="562478" y="618381"/>
                  <a:pt x="501365" y="572226"/>
                  <a:pt x="456480" y="590931"/>
                </a:cubicBezTo>
                <a:cubicBezTo>
                  <a:pt x="393350" y="608851"/>
                  <a:pt x="300281" y="582421"/>
                  <a:pt x="251755" y="590931"/>
                </a:cubicBezTo>
                <a:cubicBezTo>
                  <a:pt x="206017" y="608749"/>
                  <a:pt x="66833" y="580343"/>
                  <a:pt x="0" y="590931"/>
                </a:cubicBezTo>
                <a:cubicBezTo>
                  <a:pt x="-12546" y="468191"/>
                  <a:pt x="6399" y="444048"/>
                  <a:pt x="0" y="307283"/>
                </a:cubicBezTo>
                <a:cubicBezTo>
                  <a:pt x="33238" y="158448"/>
                  <a:pt x="-2197" y="89717"/>
                  <a:pt x="0" y="0"/>
                </a:cubicBezTo>
                <a:close/>
              </a:path>
              <a:path w="3596514" h="590931" fill="none" stroke="0" extrusionOk="0">
                <a:moveTo>
                  <a:pt x="0" y="0"/>
                </a:moveTo>
                <a:cubicBezTo>
                  <a:pt x="40289" y="-25556"/>
                  <a:pt x="130564" y="1715"/>
                  <a:pt x="204724" y="0"/>
                </a:cubicBezTo>
                <a:cubicBezTo>
                  <a:pt x="264987" y="-649"/>
                  <a:pt x="402529" y="46281"/>
                  <a:pt x="481379" y="0"/>
                </a:cubicBezTo>
                <a:cubicBezTo>
                  <a:pt x="578567" y="-34090"/>
                  <a:pt x="676201" y="9804"/>
                  <a:pt x="793999" y="0"/>
                </a:cubicBezTo>
                <a:cubicBezTo>
                  <a:pt x="917546" y="-6601"/>
                  <a:pt x="869078" y="19988"/>
                  <a:pt x="962759" y="0"/>
                </a:cubicBezTo>
                <a:cubicBezTo>
                  <a:pt x="1059671" y="3299"/>
                  <a:pt x="1107827" y="-7104"/>
                  <a:pt x="1239414" y="0"/>
                </a:cubicBezTo>
                <a:cubicBezTo>
                  <a:pt x="1378405" y="25580"/>
                  <a:pt x="1501159" y="-5493"/>
                  <a:pt x="1587999" y="0"/>
                </a:cubicBezTo>
                <a:cubicBezTo>
                  <a:pt x="1658158" y="832"/>
                  <a:pt x="1682058" y="42357"/>
                  <a:pt x="1792724" y="0"/>
                </a:cubicBezTo>
                <a:cubicBezTo>
                  <a:pt x="1877749" y="-28329"/>
                  <a:pt x="2059904" y="35568"/>
                  <a:pt x="2141309" y="0"/>
                </a:cubicBezTo>
                <a:cubicBezTo>
                  <a:pt x="2195164" y="-55841"/>
                  <a:pt x="2359579" y="19855"/>
                  <a:pt x="2453929" y="0"/>
                </a:cubicBezTo>
                <a:cubicBezTo>
                  <a:pt x="2507362" y="-47311"/>
                  <a:pt x="2631842" y="45885"/>
                  <a:pt x="2730583" y="0"/>
                </a:cubicBezTo>
                <a:cubicBezTo>
                  <a:pt x="2847305" y="-36741"/>
                  <a:pt x="2866274" y="73071"/>
                  <a:pt x="2971274" y="0"/>
                </a:cubicBezTo>
                <a:cubicBezTo>
                  <a:pt x="3070420" y="-40595"/>
                  <a:pt x="3107169" y="464"/>
                  <a:pt x="3140033" y="0"/>
                </a:cubicBezTo>
                <a:cubicBezTo>
                  <a:pt x="3174431" y="-3998"/>
                  <a:pt x="3271892" y="6757"/>
                  <a:pt x="3308792" y="0"/>
                </a:cubicBezTo>
                <a:cubicBezTo>
                  <a:pt x="3362002" y="-13378"/>
                  <a:pt x="3424615" y="28048"/>
                  <a:pt x="3596514" y="0"/>
                </a:cubicBezTo>
                <a:cubicBezTo>
                  <a:pt x="3595708" y="89362"/>
                  <a:pt x="3552753" y="157604"/>
                  <a:pt x="3596514" y="283647"/>
                </a:cubicBezTo>
                <a:cubicBezTo>
                  <a:pt x="3590758" y="376731"/>
                  <a:pt x="3582256" y="528286"/>
                  <a:pt x="3596514" y="590931"/>
                </a:cubicBezTo>
                <a:cubicBezTo>
                  <a:pt x="3546796" y="619831"/>
                  <a:pt x="3508355" y="586370"/>
                  <a:pt x="3427754" y="590931"/>
                </a:cubicBezTo>
                <a:cubicBezTo>
                  <a:pt x="3346645" y="554381"/>
                  <a:pt x="3244146" y="505725"/>
                  <a:pt x="3079169" y="590931"/>
                </a:cubicBezTo>
                <a:cubicBezTo>
                  <a:pt x="2908325" y="627030"/>
                  <a:pt x="2932638" y="591428"/>
                  <a:pt x="2838479" y="590931"/>
                </a:cubicBezTo>
                <a:cubicBezTo>
                  <a:pt x="2746667" y="597964"/>
                  <a:pt x="2739113" y="578072"/>
                  <a:pt x="2669719" y="590931"/>
                </a:cubicBezTo>
                <a:cubicBezTo>
                  <a:pt x="2613368" y="623065"/>
                  <a:pt x="2482514" y="586380"/>
                  <a:pt x="2357099" y="590931"/>
                </a:cubicBezTo>
                <a:cubicBezTo>
                  <a:pt x="2231451" y="600032"/>
                  <a:pt x="2079093" y="537952"/>
                  <a:pt x="2008514" y="590931"/>
                </a:cubicBezTo>
                <a:cubicBezTo>
                  <a:pt x="1910521" y="647243"/>
                  <a:pt x="1903904" y="561938"/>
                  <a:pt x="1767824" y="590931"/>
                </a:cubicBezTo>
                <a:cubicBezTo>
                  <a:pt x="1660885" y="595924"/>
                  <a:pt x="1622078" y="556383"/>
                  <a:pt x="1563100" y="590931"/>
                </a:cubicBezTo>
                <a:cubicBezTo>
                  <a:pt x="1514632" y="604398"/>
                  <a:pt x="1402571" y="609618"/>
                  <a:pt x="1322410" y="590931"/>
                </a:cubicBezTo>
                <a:cubicBezTo>
                  <a:pt x="1236402" y="607098"/>
                  <a:pt x="1052036" y="542931"/>
                  <a:pt x="973825" y="590931"/>
                </a:cubicBezTo>
                <a:cubicBezTo>
                  <a:pt x="900182" y="641061"/>
                  <a:pt x="767913" y="571990"/>
                  <a:pt x="661205" y="590931"/>
                </a:cubicBezTo>
                <a:cubicBezTo>
                  <a:pt x="561154" y="616806"/>
                  <a:pt x="519402" y="567550"/>
                  <a:pt x="456480" y="590931"/>
                </a:cubicBezTo>
                <a:cubicBezTo>
                  <a:pt x="395333" y="607993"/>
                  <a:pt x="297124" y="569043"/>
                  <a:pt x="251755" y="590931"/>
                </a:cubicBezTo>
                <a:cubicBezTo>
                  <a:pt x="216901" y="623188"/>
                  <a:pt x="96392" y="567517"/>
                  <a:pt x="0" y="590931"/>
                </a:cubicBezTo>
                <a:cubicBezTo>
                  <a:pt x="-2370" y="482915"/>
                  <a:pt x="2904" y="443444"/>
                  <a:pt x="0" y="307283"/>
                </a:cubicBezTo>
                <a:cubicBezTo>
                  <a:pt x="-5595" y="161753"/>
                  <a:pt x="-27381" y="107455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39414 w 3596514"/>
                      <a:gd name="connsiteY5" fmla="*/ 0 h 590931"/>
                      <a:gd name="connsiteX6" fmla="*/ 1587999 w 3596514"/>
                      <a:gd name="connsiteY6" fmla="*/ 0 h 590931"/>
                      <a:gd name="connsiteX7" fmla="*/ 1792724 w 3596514"/>
                      <a:gd name="connsiteY7" fmla="*/ 0 h 590931"/>
                      <a:gd name="connsiteX8" fmla="*/ 2141309 w 3596514"/>
                      <a:gd name="connsiteY8" fmla="*/ 0 h 590931"/>
                      <a:gd name="connsiteX9" fmla="*/ 2453929 w 3596514"/>
                      <a:gd name="connsiteY9" fmla="*/ 0 h 590931"/>
                      <a:gd name="connsiteX10" fmla="*/ 2730583 w 3596514"/>
                      <a:gd name="connsiteY10" fmla="*/ 0 h 590931"/>
                      <a:gd name="connsiteX11" fmla="*/ 2971274 w 3596514"/>
                      <a:gd name="connsiteY11" fmla="*/ 0 h 590931"/>
                      <a:gd name="connsiteX12" fmla="*/ 3140033 w 3596514"/>
                      <a:gd name="connsiteY12" fmla="*/ 0 h 590931"/>
                      <a:gd name="connsiteX13" fmla="*/ 330879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3647 h 590931"/>
                      <a:gd name="connsiteX16" fmla="*/ 3596514 w 3596514"/>
                      <a:gd name="connsiteY16" fmla="*/ 590931 h 590931"/>
                      <a:gd name="connsiteX17" fmla="*/ 3427754 w 3596514"/>
                      <a:gd name="connsiteY17" fmla="*/ 590931 h 590931"/>
                      <a:gd name="connsiteX18" fmla="*/ 3079169 w 3596514"/>
                      <a:gd name="connsiteY18" fmla="*/ 590931 h 590931"/>
                      <a:gd name="connsiteX19" fmla="*/ 2838479 w 3596514"/>
                      <a:gd name="connsiteY19" fmla="*/ 590931 h 590931"/>
                      <a:gd name="connsiteX20" fmla="*/ 2669719 w 3596514"/>
                      <a:gd name="connsiteY20" fmla="*/ 590931 h 590931"/>
                      <a:gd name="connsiteX21" fmla="*/ 2357099 w 3596514"/>
                      <a:gd name="connsiteY21" fmla="*/ 590931 h 590931"/>
                      <a:gd name="connsiteX22" fmla="*/ 2008514 w 3596514"/>
                      <a:gd name="connsiteY22" fmla="*/ 590931 h 590931"/>
                      <a:gd name="connsiteX23" fmla="*/ 1767824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22410 w 3596514"/>
                      <a:gd name="connsiteY25" fmla="*/ 590931 h 590931"/>
                      <a:gd name="connsiteX26" fmla="*/ 973825 w 3596514"/>
                      <a:gd name="connsiteY26" fmla="*/ 590931 h 590931"/>
                      <a:gd name="connsiteX27" fmla="*/ 661205 w 3596514"/>
                      <a:gd name="connsiteY27" fmla="*/ 590931 h 590931"/>
                      <a:gd name="connsiteX28" fmla="*/ 456480 w 3596514"/>
                      <a:gd name="connsiteY28" fmla="*/ 590931 h 590931"/>
                      <a:gd name="connsiteX29" fmla="*/ 251755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07283 h 590931"/>
                      <a:gd name="connsiteX32" fmla="*/ 0 w 3596514"/>
                      <a:gd name="connsiteY32" fmla="*/ 0 h 590931"/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75379 w 3596514"/>
                      <a:gd name="connsiteY5" fmla="*/ 0 h 590931"/>
                      <a:gd name="connsiteX6" fmla="*/ 1623964 w 3596514"/>
                      <a:gd name="connsiteY6" fmla="*/ 0 h 590931"/>
                      <a:gd name="connsiteX7" fmla="*/ 1828689 w 3596514"/>
                      <a:gd name="connsiteY7" fmla="*/ 0 h 590931"/>
                      <a:gd name="connsiteX8" fmla="*/ 1997448 w 3596514"/>
                      <a:gd name="connsiteY8" fmla="*/ 0 h 590931"/>
                      <a:gd name="connsiteX9" fmla="*/ 2202173 w 3596514"/>
                      <a:gd name="connsiteY9" fmla="*/ 0 h 590931"/>
                      <a:gd name="connsiteX10" fmla="*/ 2478828 w 3596514"/>
                      <a:gd name="connsiteY10" fmla="*/ 0 h 590931"/>
                      <a:gd name="connsiteX11" fmla="*/ 2683552 w 3596514"/>
                      <a:gd name="connsiteY11" fmla="*/ 0 h 590931"/>
                      <a:gd name="connsiteX12" fmla="*/ 2888277 w 3596514"/>
                      <a:gd name="connsiteY12" fmla="*/ 0 h 590931"/>
                      <a:gd name="connsiteX13" fmla="*/ 309300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9556 h 590931"/>
                      <a:gd name="connsiteX16" fmla="*/ 3596514 w 3596514"/>
                      <a:gd name="connsiteY16" fmla="*/ 590931 h 590931"/>
                      <a:gd name="connsiteX17" fmla="*/ 3391789 w 3596514"/>
                      <a:gd name="connsiteY17" fmla="*/ 590931 h 590931"/>
                      <a:gd name="connsiteX18" fmla="*/ 3151099 w 3596514"/>
                      <a:gd name="connsiteY18" fmla="*/ 590931 h 590931"/>
                      <a:gd name="connsiteX19" fmla="*/ 2982339 w 3596514"/>
                      <a:gd name="connsiteY19" fmla="*/ 590931 h 590931"/>
                      <a:gd name="connsiteX20" fmla="*/ 2633754 w 3596514"/>
                      <a:gd name="connsiteY20" fmla="*/ 590931 h 590931"/>
                      <a:gd name="connsiteX21" fmla="*/ 2464995 w 3596514"/>
                      <a:gd name="connsiteY21" fmla="*/ 590931 h 590931"/>
                      <a:gd name="connsiteX22" fmla="*/ 2152375 w 3596514"/>
                      <a:gd name="connsiteY22" fmla="*/ 590931 h 590931"/>
                      <a:gd name="connsiteX23" fmla="*/ 1875720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58375 w 3596514"/>
                      <a:gd name="connsiteY25" fmla="*/ 590931 h 590931"/>
                      <a:gd name="connsiteX26" fmla="*/ 1081720 w 3596514"/>
                      <a:gd name="connsiteY26" fmla="*/ 590931 h 590931"/>
                      <a:gd name="connsiteX27" fmla="*/ 912961 w 3596514"/>
                      <a:gd name="connsiteY27" fmla="*/ 590931 h 590931"/>
                      <a:gd name="connsiteX28" fmla="*/ 636306 w 3596514"/>
                      <a:gd name="connsiteY28" fmla="*/ 590931 h 590931"/>
                      <a:gd name="connsiteX29" fmla="*/ 323686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13193 h 590931"/>
                      <a:gd name="connsiteX32" fmla="*/ 0 w 359651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596514" h="590931" fill="none" extrusionOk="0">
                        <a:moveTo>
                          <a:pt x="0" y="0"/>
                        </a:moveTo>
                        <a:cubicBezTo>
                          <a:pt x="47463" y="-23231"/>
                          <a:pt x="127207" y="-3178"/>
                          <a:pt x="204724" y="0"/>
                        </a:cubicBezTo>
                        <a:cubicBezTo>
                          <a:pt x="275927" y="-5371"/>
                          <a:pt x="408654" y="34613"/>
                          <a:pt x="481379" y="0"/>
                        </a:cubicBezTo>
                        <a:cubicBezTo>
                          <a:pt x="572916" y="871"/>
                          <a:pt x="679038" y="-1690"/>
                          <a:pt x="793999" y="0"/>
                        </a:cubicBezTo>
                        <a:cubicBezTo>
                          <a:pt x="916648" y="-9342"/>
                          <a:pt x="874248" y="17735"/>
                          <a:pt x="962759" y="0"/>
                        </a:cubicBezTo>
                        <a:cubicBezTo>
                          <a:pt x="1051755" y="6885"/>
                          <a:pt x="1099664" y="-3120"/>
                          <a:pt x="1239414" y="0"/>
                        </a:cubicBezTo>
                        <a:cubicBezTo>
                          <a:pt x="1370206" y="10641"/>
                          <a:pt x="1490037" y="-4477"/>
                          <a:pt x="1587999" y="0"/>
                        </a:cubicBezTo>
                        <a:cubicBezTo>
                          <a:pt x="1669067" y="-6781"/>
                          <a:pt x="1687305" y="37670"/>
                          <a:pt x="1792724" y="0"/>
                        </a:cubicBezTo>
                        <a:cubicBezTo>
                          <a:pt x="1871915" y="-28839"/>
                          <a:pt x="2070341" y="17171"/>
                          <a:pt x="2141309" y="0"/>
                        </a:cubicBezTo>
                        <a:cubicBezTo>
                          <a:pt x="2218892" y="-49747"/>
                          <a:pt x="2356178" y="21832"/>
                          <a:pt x="2453929" y="0"/>
                        </a:cubicBezTo>
                        <a:cubicBezTo>
                          <a:pt x="2525898" y="-26248"/>
                          <a:pt x="2633760" y="39275"/>
                          <a:pt x="2730583" y="0"/>
                        </a:cubicBezTo>
                        <a:cubicBezTo>
                          <a:pt x="2836874" y="-30357"/>
                          <a:pt x="2870949" y="56564"/>
                          <a:pt x="2971274" y="0"/>
                        </a:cubicBezTo>
                        <a:cubicBezTo>
                          <a:pt x="3064037" y="-39459"/>
                          <a:pt x="3106989" y="10788"/>
                          <a:pt x="3140033" y="0"/>
                        </a:cubicBezTo>
                        <a:cubicBezTo>
                          <a:pt x="3179760" y="-12243"/>
                          <a:pt x="3270730" y="3619"/>
                          <a:pt x="3308792" y="0"/>
                        </a:cubicBezTo>
                        <a:cubicBezTo>
                          <a:pt x="3352290" y="8176"/>
                          <a:pt x="3429987" y="29115"/>
                          <a:pt x="3596514" y="0"/>
                        </a:cubicBezTo>
                        <a:cubicBezTo>
                          <a:pt x="3605037" y="84783"/>
                          <a:pt x="3568967" y="167053"/>
                          <a:pt x="3596514" y="283647"/>
                        </a:cubicBezTo>
                        <a:cubicBezTo>
                          <a:pt x="3595037" y="381977"/>
                          <a:pt x="3598780" y="521174"/>
                          <a:pt x="3596514" y="590931"/>
                        </a:cubicBezTo>
                        <a:cubicBezTo>
                          <a:pt x="3538781" y="614850"/>
                          <a:pt x="3499759" y="579016"/>
                          <a:pt x="3427754" y="590931"/>
                        </a:cubicBezTo>
                        <a:cubicBezTo>
                          <a:pt x="3350043" y="558704"/>
                          <a:pt x="3237197" y="515027"/>
                          <a:pt x="3079169" y="590931"/>
                        </a:cubicBezTo>
                        <a:cubicBezTo>
                          <a:pt x="2908217" y="629524"/>
                          <a:pt x="2928652" y="598668"/>
                          <a:pt x="2838479" y="590931"/>
                        </a:cubicBezTo>
                        <a:cubicBezTo>
                          <a:pt x="2743327" y="593787"/>
                          <a:pt x="2736552" y="574067"/>
                          <a:pt x="2669719" y="590931"/>
                        </a:cubicBezTo>
                        <a:cubicBezTo>
                          <a:pt x="2608118" y="610617"/>
                          <a:pt x="2480104" y="593580"/>
                          <a:pt x="2357099" y="590931"/>
                        </a:cubicBezTo>
                        <a:cubicBezTo>
                          <a:pt x="2241032" y="594717"/>
                          <a:pt x="2089849" y="547700"/>
                          <a:pt x="2008514" y="590931"/>
                        </a:cubicBezTo>
                        <a:cubicBezTo>
                          <a:pt x="1908330" y="637617"/>
                          <a:pt x="1910203" y="576812"/>
                          <a:pt x="1767824" y="590931"/>
                        </a:cubicBezTo>
                        <a:cubicBezTo>
                          <a:pt x="1655482" y="600060"/>
                          <a:pt x="1622880" y="565244"/>
                          <a:pt x="1563100" y="590931"/>
                        </a:cubicBezTo>
                        <a:cubicBezTo>
                          <a:pt x="1516560" y="609477"/>
                          <a:pt x="1413298" y="586887"/>
                          <a:pt x="1322410" y="590931"/>
                        </a:cubicBezTo>
                        <a:cubicBezTo>
                          <a:pt x="1248678" y="606102"/>
                          <a:pt x="1047212" y="551677"/>
                          <a:pt x="973825" y="590931"/>
                        </a:cubicBezTo>
                        <a:cubicBezTo>
                          <a:pt x="900490" y="637313"/>
                          <a:pt x="760384" y="564265"/>
                          <a:pt x="661205" y="590931"/>
                        </a:cubicBezTo>
                        <a:cubicBezTo>
                          <a:pt x="564089" y="613431"/>
                          <a:pt x="520088" y="571601"/>
                          <a:pt x="456480" y="590931"/>
                        </a:cubicBezTo>
                        <a:cubicBezTo>
                          <a:pt x="391407" y="607457"/>
                          <a:pt x="294448" y="577724"/>
                          <a:pt x="251755" y="590931"/>
                        </a:cubicBezTo>
                        <a:cubicBezTo>
                          <a:pt x="202530" y="610955"/>
                          <a:pt x="83520" y="564661"/>
                          <a:pt x="0" y="590931"/>
                        </a:cubicBezTo>
                        <a:cubicBezTo>
                          <a:pt x="-5031" y="474201"/>
                          <a:pt x="-2175" y="442245"/>
                          <a:pt x="0" y="307283"/>
                        </a:cubicBezTo>
                        <a:cubicBezTo>
                          <a:pt x="-11856" y="175757"/>
                          <a:pt x="-14546" y="89888"/>
                          <a:pt x="0" y="0"/>
                        </a:cubicBezTo>
                        <a:close/>
                      </a:path>
                      <a:path w="3596514" h="590931" stroke="0" extrusionOk="0">
                        <a:moveTo>
                          <a:pt x="0" y="0"/>
                        </a:moveTo>
                        <a:cubicBezTo>
                          <a:pt x="86628" y="-13059"/>
                          <a:pt x="161310" y="21717"/>
                          <a:pt x="204724" y="0"/>
                        </a:cubicBezTo>
                        <a:cubicBezTo>
                          <a:pt x="261619" y="-38024"/>
                          <a:pt x="367830" y="-21189"/>
                          <a:pt x="481379" y="0"/>
                        </a:cubicBezTo>
                        <a:cubicBezTo>
                          <a:pt x="592677" y="-9551"/>
                          <a:pt x="715126" y="68496"/>
                          <a:pt x="793999" y="0"/>
                        </a:cubicBezTo>
                        <a:cubicBezTo>
                          <a:pt x="845331" y="-46396"/>
                          <a:pt x="881015" y="20942"/>
                          <a:pt x="962759" y="0"/>
                        </a:cubicBezTo>
                        <a:cubicBezTo>
                          <a:pt x="1041433" y="-33224"/>
                          <a:pt x="1185249" y="35020"/>
                          <a:pt x="1275379" y="0"/>
                        </a:cubicBezTo>
                        <a:cubicBezTo>
                          <a:pt x="1339539" y="-7126"/>
                          <a:pt x="1494278" y="9692"/>
                          <a:pt x="1623964" y="0"/>
                        </a:cubicBezTo>
                        <a:cubicBezTo>
                          <a:pt x="1754556" y="-22595"/>
                          <a:pt x="1767872" y="28556"/>
                          <a:pt x="1828689" y="0"/>
                        </a:cubicBezTo>
                        <a:cubicBezTo>
                          <a:pt x="1884965" y="-42070"/>
                          <a:pt x="1952873" y="12648"/>
                          <a:pt x="1997448" y="0"/>
                        </a:cubicBezTo>
                        <a:cubicBezTo>
                          <a:pt x="2042630" y="-20375"/>
                          <a:pt x="2126994" y="23809"/>
                          <a:pt x="2202173" y="0"/>
                        </a:cubicBezTo>
                        <a:cubicBezTo>
                          <a:pt x="2286121" y="-14209"/>
                          <a:pt x="2432132" y="11128"/>
                          <a:pt x="2478828" y="0"/>
                        </a:cubicBezTo>
                        <a:cubicBezTo>
                          <a:pt x="2545572" y="10192"/>
                          <a:pt x="2609901" y="13549"/>
                          <a:pt x="2683552" y="0"/>
                        </a:cubicBezTo>
                        <a:cubicBezTo>
                          <a:pt x="2774097" y="-6742"/>
                          <a:pt x="2852512" y="32595"/>
                          <a:pt x="2888277" y="0"/>
                        </a:cubicBezTo>
                        <a:cubicBezTo>
                          <a:pt x="2941792" y="-23453"/>
                          <a:pt x="2995757" y="15915"/>
                          <a:pt x="3093002" y="0"/>
                        </a:cubicBezTo>
                        <a:cubicBezTo>
                          <a:pt x="3179489" y="17478"/>
                          <a:pt x="3409620" y="49004"/>
                          <a:pt x="3596514" y="0"/>
                        </a:cubicBezTo>
                        <a:cubicBezTo>
                          <a:pt x="3614178" y="152742"/>
                          <a:pt x="3588000" y="232368"/>
                          <a:pt x="3596514" y="289556"/>
                        </a:cubicBezTo>
                        <a:cubicBezTo>
                          <a:pt x="3593239" y="342220"/>
                          <a:pt x="3576133" y="454559"/>
                          <a:pt x="3596514" y="590931"/>
                        </a:cubicBezTo>
                        <a:cubicBezTo>
                          <a:pt x="3549669" y="616753"/>
                          <a:pt x="3499080" y="564456"/>
                          <a:pt x="3391789" y="590931"/>
                        </a:cubicBezTo>
                        <a:cubicBezTo>
                          <a:pt x="3286494" y="614843"/>
                          <a:pt x="3257057" y="585744"/>
                          <a:pt x="3151099" y="590931"/>
                        </a:cubicBezTo>
                        <a:cubicBezTo>
                          <a:pt x="3036060" y="591974"/>
                          <a:pt x="3058220" y="576710"/>
                          <a:pt x="2982339" y="590931"/>
                        </a:cubicBezTo>
                        <a:cubicBezTo>
                          <a:pt x="2876157" y="602496"/>
                          <a:pt x="2727120" y="544651"/>
                          <a:pt x="2633754" y="590931"/>
                        </a:cubicBezTo>
                        <a:cubicBezTo>
                          <a:pt x="2516188" y="640170"/>
                          <a:pt x="2496092" y="559774"/>
                          <a:pt x="2464995" y="590931"/>
                        </a:cubicBezTo>
                        <a:cubicBezTo>
                          <a:pt x="2423486" y="631348"/>
                          <a:pt x="2230780" y="564925"/>
                          <a:pt x="2152375" y="590931"/>
                        </a:cubicBezTo>
                        <a:cubicBezTo>
                          <a:pt x="2074239" y="605671"/>
                          <a:pt x="1938304" y="583256"/>
                          <a:pt x="1875720" y="590931"/>
                        </a:cubicBezTo>
                        <a:cubicBezTo>
                          <a:pt x="1806933" y="613015"/>
                          <a:pt x="1709072" y="577575"/>
                          <a:pt x="1563100" y="590931"/>
                        </a:cubicBezTo>
                        <a:cubicBezTo>
                          <a:pt x="1414225" y="642246"/>
                          <a:pt x="1438202" y="592092"/>
                          <a:pt x="1358375" y="590931"/>
                        </a:cubicBezTo>
                        <a:cubicBezTo>
                          <a:pt x="1283633" y="581296"/>
                          <a:pt x="1156705" y="552970"/>
                          <a:pt x="1081720" y="590931"/>
                        </a:cubicBezTo>
                        <a:cubicBezTo>
                          <a:pt x="976835" y="634545"/>
                          <a:pt x="994668" y="574735"/>
                          <a:pt x="912961" y="590931"/>
                        </a:cubicBezTo>
                        <a:cubicBezTo>
                          <a:pt x="854516" y="639677"/>
                          <a:pt x="777394" y="542008"/>
                          <a:pt x="636306" y="590931"/>
                        </a:cubicBezTo>
                        <a:cubicBezTo>
                          <a:pt x="506408" y="650629"/>
                          <a:pt x="427377" y="577030"/>
                          <a:pt x="323686" y="590931"/>
                        </a:cubicBezTo>
                        <a:cubicBezTo>
                          <a:pt x="207915" y="628667"/>
                          <a:pt x="120735" y="584979"/>
                          <a:pt x="0" y="590931"/>
                        </a:cubicBezTo>
                        <a:cubicBezTo>
                          <a:pt x="6429" y="505767"/>
                          <a:pt x="8258" y="401643"/>
                          <a:pt x="0" y="313193"/>
                        </a:cubicBezTo>
                        <a:cubicBezTo>
                          <a:pt x="-13132" y="234774"/>
                          <a:pt x="-2984" y="67733"/>
                          <a:pt x="0" y="0"/>
                        </a:cubicBezTo>
                        <a:close/>
                      </a:path>
                      <a:path w="3596514" h="590931" fill="none" stroke="0" extrusionOk="0">
                        <a:moveTo>
                          <a:pt x="0" y="0"/>
                        </a:moveTo>
                        <a:cubicBezTo>
                          <a:pt x="64219" y="-22476"/>
                          <a:pt x="140106" y="10957"/>
                          <a:pt x="204724" y="0"/>
                        </a:cubicBezTo>
                        <a:cubicBezTo>
                          <a:pt x="266517" y="3402"/>
                          <a:pt x="390170" y="26400"/>
                          <a:pt x="481379" y="0"/>
                        </a:cubicBezTo>
                        <a:cubicBezTo>
                          <a:pt x="561887" y="-23919"/>
                          <a:pt x="655936" y="-1821"/>
                          <a:pt x="793999" y="0"/>
                        </a:cubicBezTo>
                        <a:cubicBezTo>
                          <a:pt x="915637" y="-3709"/>
                          <a:pt x="880840" y="4749"/>
                          <a:pt x="962759" y="0"/>
                        </a:cubicBezTo>
                        <a:cubicBezTo>
                          <a:pt x="1054084" y="-3584"/>
                          <a:pt x="1104794" y="16118"/>
                          <a:pt x="1239414" y="0"/>
                        </a:cubicBezTo>
                        <a:cubicBezTo>
                          <a:pt x="1383665" y="6805"/>
                          <a:pt x="1506788" y="8912"/>
                          <a:pt x="1587999" y="0"/>
                        </a:cubicBezTo>
                        <a:cubicBezTo>
                          <a:pt x="1666144" y="-13241"/>
                          <a:pt x="1689683" y="44997"/>
                          <a:pt x="1792724" y="0"/>
                        </a:cubicBezTo>
                        <a:cubicBezTo>
                          <a:pt x="1887876" y="-34627"/>
                          <a:pt x="2029591" y="18217"/>
                          <a:pt x="2141309" y="0"/>
                        </a:cubicBezTo>
                        <a:cubicBezTo>
                          <a:pt x="2220218" y="-33731"/>
                          <a:pt x="2371298" y="45739"/>
                          <a:pt x="2453929" y="0"/>
                        </a:cubicBezTo>
                        <a:cubicBezTo>
                          <a:pt x="2545877" y="-38686"/>
                          <a:pt x="2621747" y="35739"/>
                          <a:pt x="2730583" y="0"/>
                        </a:cubicBezTo>
                        <a:cubicBezTo>
                          <a:pt x="2829451" y="-13919"/>
                          <a:pt x="2888788" y="34636"/>
                          <a:pt x="2971274" y="0"/>
                        </a:cubicBezTo>
                        <a:cubicBezTo>
                          <a:pt x="3068828" y="-42412"/>
                          <a:pt x="3106019" y="15213"/>
                          <a:pt x="3140033" y="0"/>
                        </a:cubicBezTo>
                        <a:cubicBezTo>
                          <a:pt x="3174272" y="-11735"/>
                          <a:pt x="3270601" y="4804"/>
                          <a:pt x="3308792" y="0"/>
                        </a:cubicBezTo>
                        <a:cubicBezTo>
                          <a:pt x="3336066" y="12073"/>
                          <a:pt x="3442480" y="20877"/>
                          <a:pt x="3596514" y="0"/>
                        </a:cubicBezTo>
                        <a:cubicBezTo>
                          <a:pt x="3595721" y="72894"/>
                          <a:pt x="3570719" y="194542"/>
                          <a:pt x="3596514" y="283647"/>
                        </a:cubicBezTo>
                        <a:cubicBezTo>
                          <a:pt x="3620261" y="386571"/>
                          <a:pt x="3585745" y="539068"/>
                          <a:pt x="3596514" y="590931"/>
                        </a:cubicBezTo>
                        <a:cubicBezTo>
                          <a:pt x="3558709" y="611714"/>
                          <a:pt x="3498708" y="581444"/>
                          <a:pt x="3427754" y="590931"/>
                        </a:cubicBezTo>
                        <a:cubicBezTo>
                          <a:pt x="3351914" y="594768"/>
                          <a:pt x="3246090" y="562430"/>
                          <a:pt x="3079169" y="590931"/>
                        </a:cubicBezTo>
                        <a:cubicBezTo>
                          <a:pt x="2910913" y="638578"/>
                          <a:pt x="2948419" y="573673"/>
                          <a:pt x="2838479" y="590931"/>
                        </a:cubicBezTo>
                        <a:cubicBezTo>
                          <a:pt x="2735500" y="598206"/>
                          <a:pt x="2742079" y="572579"/>
                          <a:pt x="2669719" y="590931"/>
                        </a:cubicBezTo>
                        <a:cubicBezTo>
                          <a:pt x="2594953" y="604003"/>
                          <a:pt x="2488559" y="582611"/>
                          <a:pt x="2357099" y="590931"/>
                        </a:cubicBezTo>
                        <a:cubicBezTo>
                          <a:pt x="2217518" y="634764"/>
                          <a:pt x="2116146" y="527672"/>
                          <a:pt x="2008514" y="590931"/>
                        </a:cubicBezTo>
                        <a:cubicBezTo>
                          <a:pt x="1912953" y="644034"/>
                          <a:pt x="1880861" y="553534"/>
                          <a:pt x="1767824" y="590931"/>
                        </a:cubicBezTo>
                        <a:cubicBezTo>
                          <a:pt x="1645993" y="609820"/>
                          <a:pt x="1620413" y="578500"/>
                          <a:pt x="1563100" y="590931"/>
                        </a:cubicBezTo>
                        <a:cubicBezTo>
                          <a:pt x="1509981" y="616096"/>
                          <a:pt x="1392594" y="564441"/>
                          <a:pt x="1322410" y="590931"/>
                        </a:cubicBezTo>
                        <a:cubicBezTo>
                          <a:pt x="1231220" y="586801"/>
                          <a:pt x="1038722" y="536704"/>
                          <a:pt x="973825" y="590931"/>
                        </a:cubicBezTo>
                        <a:cubicBezTo>
                          <a:pt x="894105" y="636358"/>
                          <a:pt x="758142" y="564257"/>
                          <a:pt x="661205" y="590931"/>
                        </a:cubicBezTo>
                        <a:cubicBezTo>
                          <a:pt x="566179" y="606147"/>
                          <a:pt x="518256" y="574278"/>
                          <a:pt x="456480" y="590931"/>
                        </a:cubicBezTo>
                        <a:cubicBezTo>
                          <a:pt x="400561" y="616834"/>
                          <a:pt x="301645" y="575902"/>
                          <a:pt x="251755" y="590931"/>
                        </a:cubicBezTo>
                        <a:cubicBezTo>
                          <a:pt x="221779" y="607358"/>
                          <a:pt x="76847" y="586076"/>
                          <a:pt x="0" y="590931"/>
                        </a:cubicBezTo>
                        <a:cubicBezTo>
                          <a:pt x="-11865" y="474585"/>
                          <a:pt x="5974" y="438848"/>
                          <a:pt x="0" y="307283"/>
                        </a:cubicBezTo>
                        <a:cubicBezTo>
                          <a:pt x="12556" y="161771"/>
                          <a:pt x="13953" y="883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448 : 4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8" name="Rectangle 4">
            <a:extLst>
              <a:ext uri="{FF2B5EF4-FFF2-40B4-BE49-F238E27FC236}">
                <a16:creationId xmlns:a16="http://schemas.microsoft.com/office/drawing/2014/main" id="{CA5E3B4F-B735-60A4-A7FB-C5E00C79F7BF}"/>
              </a:ext>
            </a:extLst>
          </p:cNvPr>
          <p:cNvSpPr/>
          <p:nvPr/>
        </p:nvSpPr>
        <p:spPr>
          <a:xfrm>
            <a:off x="12634119" y="7391400"/>
            <a:ext cx="3596514" cy="590931"/>
          </a:xfrm>
          <a:custGeom>
            <a:avLst/>
            <a:gdLst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39414 w 3596514"/>
              <a:gd name="connsiteY5" fmla="*/ 0 h 590931"/>
              <a:gd name="connsiteX6" fmla="*/ 1587999 w 3596514"/>
              <a:gd name="connsiteY6" fmla="*/ 0 h 590931"/>
              <a:gd name="connsiteX7" fmla="*/ 1792724 w 3596514"/>
              <a:gd name="connsiteY7" fmla="*/ 0 h 590931"/>
              <a:gd name="connsiteX8" fmla="*/ 2141309 w 3596514"/>
              <a:gd name="connsiteY8" fmla="*/ 0 h 590931"/>
              <a:gd name="connsiteX9" fmla="*/ 2453929 w 3596514"/>
              <a:gd name="connsiteY9" fmla="*/ 0 h 590931"/>
              <a:gd name="connsiteX10" fmla="*/ 2730583 w 3596514"/>
              <a:gd name="connsiteY10" fmla="*/ 0 h 590931"/>
              <a:gd name="connsiteX11" fmla="*/ 2971274 w 3596514"/>
              <a:gd name="connsiteY11" fmla="*/ 0 h 590931"/>
              <a:gd name="connsiteX12" fmla="*/ 3140033 w 3596514"/>
              <a:gd name="connsiteY12" fmla="*/ 0 h 590931"/>
              <a:gd name="connsiteX13" fmla="*/ 330879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3647 h 590931"/>
              <a:gd name="connsiteX16" fmla="*/ 3596514 w 3596514"/>
              <a:gd name="connsiteY16" fmla="*/ 590931 h 590931"/>
              <a:gd name="connsiteX17" fmla="*/ 3427754 w 3596514"/>
              <a:gd name="connsiteY17" fmla="*/ 590931 h 590931"/>
              <a:gd name="connsiteX18" fmla="*/ 3079169 w 3596514"/>
              <a:gd name="connsiteY18" fmla="*/ 590931 h 590931"/>
              <a:gd name="connsiteX19" fmla="*/ 2838479 w 3596514"/>
              <a:gd name="connsiteY19" fmla="*/ 590931 h 590931"/>
              <a:gd name="connsiteX20" fmla="*/ 2669719 w 3596514"/>
              <a:gd name="connsiteY20" fmla="*/ 590931 h 590931"/>
              <a:gd name="connsiteX21" fmla="*/ 2357099 w 3596514"/>
              <a:gd name="connsiteY21" fmla="*/ 590931 h 590931"/>
              <a:gd name="connsiteX22" fmla="*/ 2008514 w 3596514"/>
              <a:gd name="connsiteY22" fmla="*/ 590931 h 590931"/>
              <a:gd name="connsiteX23" fmla="*/ 1767824 w 3596514"/>
              <a:gd name="connsiteY23" fmla="*/ 590931 h 590931"/>
              <a:gd name="connsiteX24" fmla="*/ 1563100 w 3596514"/>
              <a:gd name="connsiteY24" fmla="*/ 590931 h 590931"/>
              <a:gd name="connsiteX25" fmla="*/ 1322410 w 3596514"/>
              <a:gd name="connsiteY25" fmla="*/ 590931 h 590931"/>
              <a:gd name="connsiteX26" fmla="*/ 973825 w 3596514"/>
              <a:gd name="connsiteY26" fmla="*/ 590931 h 590931"/>
              <a:gd name="connsiteX27" fmla="*/ 661205 w 3596514"/>
              <a:gd name="connsiteY27" fmla="*/ 590931 h 590931"/>
              <a:gd name="connsiteX28" fmla="*/ 456480 w 3596514"/>
              <a:gd name="connsiteY28" fmla="*/ 590931 h 590931"/>
              <a:gd name="connsiteX29" fmla="*/ 251755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07283 h 590931"/>
              <a:gd name="connsiteX32" fmla="*/ 0 w 3596514"/>
              <a:gd name="connsiteY32" fmla="*/ 0 h 590931"/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75379 w 3596514"/>
              <a:gd name="connsiteY5" fmla="*/ 0 h 590931"/>
              <a:gd name="connsiteX6" fmla="*/ 1623964 w 3596514"/>
              <a:gd name="connsiteY6" fmla="*/ 0 h 590931"/>
              <a:gd name="connsiteX7" fmla="*/ 1828689 w 3596514"/>
              <a:gd name="connsiteY7" fmla="*/ 0 h 590931"/>
              <a:gd name="connsiteX8" fmla="*/ 1997448 w 3596514"/>
              <a:gd name="connsiteY8" fmla="*/ 0 h 590931"/>
              <a:gd name="connsiteX9" fmla="*/ 2202173 w 3596514"/>
              <a:gd name="connsiteY9" fmla="*/ 0 h 590931"/>
              <a:gd name="connsiteX10" fmla="*/ 2478828 w 3596514"/>
              <a:gd name="connsiteY10" fmla="*/ 0 h 590931"/>
              <a:gd name="connsiteX11" fmla="*/ 2683552 w 3596514"/>
              <a:gd name="connsiteY11" fmla="*/ 0 h 590931"/>
              <a:gd name="connsiteX12" fmla="*/ 2888277 w 3596514"/>
              <a:gd name="connsiteY12" fmla="*/ 0 h 590931"/>
              <a:gd name="connsiteX13" fmla="*/ 309300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9556 h 590931"/>
              <a:gd name="connsiteX16" fmla="*/ 3596514 w 3596514"/>
              <a:gd name="connsiteY16" fmla="*/ 590931 h 590931"/>
              <a:gd name="connsiteX17" fmla="*/ 3391789 w 3596514"/>
              <a:gd name="connsiteY17" fmla="*/ 590931 h 590931"/>
              <a:gd name="connsiteX18" fmla="*/ 3151099 w 3596514"/>
              <a:gd name="connsiteY18" fmla="*/ 590931 h 590931"/>
              <a:gd name="connsiteX19" fmla="*/ 2982339 w 3596514"/>
              <a:gd name="connsiteY19" fmla="*/ 590931 h 590931"/>
              <a:gd name="connsiteX20" fmla="*/ 2633754 w 3596514"/>
              <a:gd name="connsiteY20" fmla="*/ 590931 h 590931"/>
              <a:gd name="connsiteX21" fmla="*/ 2464995 w 3596514"/>
              <a:gd name="connsiteY21" fmla="*/ 590931 h 590931"/>
              <a:gd name="connsiteX22" fmla="*/ 2152375 w 3596514"/>
              <a:gd name="connsiteY22" fmla="*/ 590931 h 590931"/>
              <a:gd name="connsiteX23" fmla="*/ 1875720 w 3596514"/>
              <a:gd name="connsiteY23" fmla="*/ 590931 h 590931"/>
              <a:gd name="connsiteX24" fmla="*/ 1563100 w 3596514"/>
              <a:gd name="connsiteY24" fmla="*/ 590931 h 590931"/>
              <a:gd name="connsiteX25" fmla="*/ 1358375 w 3596514"/>
              <a:gd name="connsiteY25" fmla="*/ 590931 h 590931"/>
              <a:gd name="connsiteX26" fmla="*/ 1081720 w 3596514"/>
              <a:gd name="connsiteY26" fmla="*/ 590931 h 590931"/>
              <a:gd name="connsiteX27" fmla="*/ 912961 w 3596514"/>
              <a:gd name="connsiteY27" fmla="*/ 590931 h 590931"/>
              <a:gd name="connsiteX28" fmla="*/ 636306 w 3596514"/>
              <a:gd name="connsiteY28" fmla="*/ 590931 h 590931"/>
              <a:gd name="connsiteX29" fmla="*/ 323686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13193 h 590931"/>
              <a:gd name="connsiteX32" fmla="*/ 0 w 3596514"/>
              <a:gd name="connsiteY32" fmla="*/ 0 h 590931"/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39414 w 3596514"/>
              <a:gd name="connsiteY5" fmla="*/ 0 h 590931"/>
              <a:gd name="connsiteX6" fmla="*/ 1587999 w 3596514"/>
              <a:gd name="connsiteY6" fmla="*/ 0 h 590931"/>
              <a:gd name="connsiteX7" fmla="*/ 1792724 w 3596514"/>
              <a:gd name="connsiteY7" fmla="*/ 0 h 590931"/>
              <a:gd name="connsiteX8" fmla="*/ 2141309 w 3596514"/>
              <a:gd name="connsiteY8" fmla="*/ 0 h 590931"/>
              <a:gd name="connsiteX9" fmla="*/ 2453929 w 3596514"/>
              <a:gd name="connsiteY9" fmla="*/ 0 h 590931"/>
              <a:gd name="connsiteX10" fmla="*/ 2730583 w 3596514"/>
              <a:gd name="connsiteY10" fmla="*/ 0 h 590931"/>
              <a:gd name="connsiteX11" fmla="*/ 2971274 w 3596514"/>
              <a:gd name="connsiteY11" fmla="*/ 0 h 590931"/>
              <a:gd name="connsiteX12" fmla="*/ 3140033 w 3596514"/>
              <a:gd name="connsiteY12" fmla="*/ 0 h 590931"/>
              <a:gd name="connsiteX13" fmla="*/ 330879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3647 h 590931"/>
              <a:gd name="connsiteX16" fmla="*/ 3596514 w 3596514"/>
              <a:gd name="connsiteY16" fmla="*/ 590931 h 590931"/>
              <a:gd name="connsiteX17" fmla="*/ 3427754 w 3596514"/>
              <a:gd name="connsiteY17" fmla="*/ 590931 h 590931"/>
              <a:gd name="connsiteX18" fmla="*/ 3079169 w 3596514"/>
              <a:gd name="connsiteY18" fmla="*/ 590931 h 590931"/>
              <a:gd name="connsiteX19" fmla="*/ 2838479 w 3596514"/>
              <a:gd name="connsiteY19" fmla="*/ 590931 h 590931"/>
              <a:gd name="connsiteX20" fmla="*/ 2669719 w 3596514"/>
              <a:gd name="connsiteY20" fmla="*/ 590931 h 590931"/>
              <a:gd name="connsiteX21" fmla="*/ 2357099 w 3596514"/>
              <a:gd name="connsiteY21" fmla="*/ 590931 h 590931"/>
              <a:gd name="connsiteX22" fmla="*/ 2008514 w 3596514"/>
              <a:gd name="connsiteY22" fmla="*/ 590931 h 590931"/>
              <a:gd name="connsiteX23" fmla="*/ 1767824 w 3596514"/>
              <a:gd name="connsiteY23" fmla="*/ 590931 h 590931"/>
              <a:gd name="connsiteX24" fmla="*/ 1563100 w 3596514"/>
              <a:gd name="connsiteY24" fmla="*/ 590931 h 590931"/>
              <a:gd name="connsiteX25" fmla="*/ 1322410 w 3596514"/>
              <a:gd name="connsiteY25" fmla="*/ 590931 h 590931"/>
              <a:gd name="connsiteX26" fmla="*/ 973825 w 3596514"/>
              <a:gd name="connsiteY26" fmla="*/ 590931 h 590931"/>
              <a:gd name="connsiteX27" fmla="*/ 661205 w 3596514"/>
              <a:gd name="connsiteY27" fmla="*/ 590931 h 590931"/>
              <a:gd name="connsiteX28" fmla="*/ 456480 w 3596514"/>
              <a:gd name="connsiteY28" fmla="*/ 590931 h 590931"/>
              <a:gd name="connsiteX29" fmla="*/ 251755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07283 h 590931"/>
              <a:gd name="connsiteX32" fmla="*/ 0 w 3596514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596514" h="590931" fill="none" extrusionOk="0">
                <a:moveTo>
                  <a:pt x="0" y="0"/>
                </a:moveTo>
                <a:cubicBezTo>
                  <a:pt x="51301" y="-16507"/>
                  <a:pt x="135057" y="-6890"/>
                  <a:pt x="204724" y="0"/>
                </a:cubicBezTo>
                <a:cubicBezTo>
                  <a:pt x="282514" y="15594"/>
                  <a:pt x="414846" y="28844"/>
                  <a:pt x="481379" y="0"/>
                </a:cubicBezTo>
                <a:cubicBezTo>
                  <a:pt x="632378" y="-232"/>
                  <a:pt x="681281" y="10321"/>
                  <a:pt x="793999" y="0"/>
                </a:cubicBezTo>
                <a:cubicBezTo>
                  <a:pt x="912966" y="-3295"/>
                  <a:pt x="876663" y="24019"/>
                  <a:pt x="962759" y="0"/>
                </a:cubicBezTo>
                <a:cubicBezTo>
                  <a:pt x="1048589" y="-4260"/>
                  <a:pt x="1098643" y="2106"/>
                  <a:pt x="1239414" y="0"/>
                </a:cubicBezTo>
                <a:cubicBezTo>
                  <a:pt x="1350180" y="-7739"/>
                  <a:pt x="1488998" y="24148"/>
                  <a:pt x="1587999" y="0"/>
                </a:cubicBezTo>
                <a:cubicBezTo>
                  <a:pt x="1665375" y="-6713"/>
                  <a:pt x="1685612" y="38601"/>
                  <a:pt x="1792724" y="0"/>
                </a:cubicBezTo>
                <a:cubicBezTo>
                  <a:pt x="1884226" y="-38653"/>
                  <a:pt x="2066591" y="14061"/>
                  <a:pt x="2141309" y="0"/>
                </a:cubicBezTo>
                <a:cubicBezTo>
                  <a:pt x="2216109" y="-54191"/>
                  <a:pt x="2335641" y="33950"/>
                  <a:pt x="2453929" y="0"/>
                </a:cubicBezTo>
                <a:cubicBezTo>
                  <a:pt x="2528261" y="-24545"/>
                  <a:pt x="2640406" y="62052"/>
                  <a:pt x="2730583" y="0"/>
                </a:cubicBezTo>
                <a:cubicBezTo>
                  <a:pt x="2832994" y="-22187"/>
                  <a:pt x="2869085" y="61996"/>
                  <a:pt x="2971274" y="0"/>
                </a:cubicBezTo>
                <a:cubicBezTo>
                  <a:pt x="3067262" y="-43277"/>
                  <a:pt x="3107875" y="10958"/>
                  <a:pt x="3140033" y="0"/>
                </a:cubicBezTo>
                <a:cubicBezTo>
                  <a:pt x="3176770" y="-17679"/>
                  <a:pt x="3273969" y="10383"/>
                  <a:pt x="3308792" y="0"/>
                </a:cubicBezTo>
                <a:cubicBezTo>
                  <a:pt x="3345640" y="11576"/>
                  <a:pt x="3424392" y="47113"/>
                  <a:pt x="3596514" y="0"/>
                </a:cubicBezTo>
                <a:cubicBezTo>
                  <a:pt x="3600809" y="81777"/>
                  <a:pt x="3563391" y="164497"/>
                  <a:pt x="3596514" y="283647"/>
                </a:cubicBezTo>
                <a:cubicBezTo>
                  <a:pt x="3608452" y="371251"/>
                  <a:pt x="3596449" y="521729"/>
                  <a:pt x="3596514" y="590931"/>
                </a:cubicBezTo>
                <a:cubicBezTo>
                  <a:pt x="3548651" y="606060"/>
                  <a:pt x="3496599" y="573426"/>
                  <a:pt x="3427754" y="590931"/>
                </a:cubicBezTo>
                <a:cubicBezTo>
                  <a:pt x="3346109" y="550356"/>
                  <a:pt x="3240788" y="481050"/>
                  <a:pt x="3079169" y="590931"/>
                </a:cubicBezTo>
                <a:cubicBezTo>
                  <a:pt x="2906611" y="633773"/>
                  <a:pt x="2930330" y="591599"/>
                  <a:pt x="2838479" y="590931"/>
                </a:cubicBezTo>
                <a:cubicBezTo>
                  <a:pt x="2745131" y="593821"/>
                  <a:pt x="2737806" y="575019"/>
                  <a:pt x="2669719" y="590931"/>
                </a:cubicBezTo>
                <a:cubicBezTo>
                  <a:pt x="2586266" y="630343"/>
                  <a:pt x="2497746" y="587886"/>
                  <a:pt x="2357099" y="590931"/>
                </a:cubicBezTo>
                <a:cubicBezTo>
                  <a:pt x="2224593" y="613631"/>
                  <a:pt x="2081291" y="528250"/>
                  <a:pt x="2008514" y="590931"/>
                </a:cubicBezTo>
                <a:cubicBezTo>
                  <a:pt x="1922815" y="638244"/>
                  <a:pt x="1914445" y="572973"/>
                  <a:pt x="1767824" y="590931"/>
                </a:cubicBezTo>
                <a:cubicBezTo>
                  <a:pt x="1663501" y="596865"/>
                  <a:pt x="1627373" y="553610"/>
                  <a:pt x="1563100" y="590931"/>
                </a:cubicBezTo>
                <a:cubicBezTo>
                  <a:pt x="1519912" y="610984"/>
                  <a:pt x="1414901" y="590591"/>
                  <a:pt x="1322410" y="590931"/>
                </a:cubicBezTo>
                <a:cubicBezTo>
                  <a:pt x="1252572" y="613673"/>
                  <a:pt x="1024093" y="556096"/>
                  <a:pt x="973825" y="590931"/>
                </a:cubicBezTo>
                <a:cubicBezTo>
                  <a:pt x="905106" y="620524"/>
                  <a:pt x="754545" y="591360"/>
                  <a:pt x="661205" y="590931"/>
                </a:cubicBezTo>
                <a:cubicBezTo>
                  <a:pt x="562269" y="624549"/>
                  <a:pt x="520318" y="558923"/>
                  <a:pt x="456480" y="590931"/>
                </a:cubicBezTo>
                <a:cubicBezTo>
                  <a:pt x="388732" y="608715"/>
                  <a:pt x="291152" y="586532"/>
                  <a:pt x="251755" y="590931"/>
                </a:cubicBezTo>
                <a:cubicBezTo>
                  <a:pt x="212395" y="596431"/>
                  <a:pt x="88238" y="563577"/>
                  <a:pt x="0" y="590931"/>
                </a:cubicBezTo>
                <a:cubicBezTo>
                  <a:pt x="-7691" y="474979"/>
                  <a:pt x="-7660" y="443468"/>
                  <a:pt x="0" y="307283"/>
                </a:cubicBezTo>
                <a:cubicBezTo>
                  <a:pt x="-17912" y="179264"/>
                  <a:pt x="-8576" y="110642"/>
                  <a:pt x="0" y="0"/>
                </a:cubicBezTo>
                <a:close/>
              </a:path>
              <a:path w="3596514" h="590931" stroke="0" extrusionOk="0">
                <a:moveTo>
                  <a:pt x="0" y="0"/>
                </a:moveTo>
                <a:cubicBezTo>
                  <a:pt x="96526" y="-15045"/>
                  <a:pt x="158669" y="16027"/>
                  <a:pt x="204724" y="0"/>
                </a:cubicBezTo>
                <a:cubicBezTo>
                  <a:pt x="268285" y="-50517"/>
                  <a:pt x="358131" y="-25907"/>
                  <a:pt x="481379" y="0"/>
                </a:cubicBezTo>
                <a:cubicBezTo>
                  <a:pt x="574775" y="11675"/>
                  <a:pt x="697108" y="75205"/>
                  <a:pt x="793999" y="0"/>
                </a:cubicBezTo>
                <a:cubicBezTo>
                  <a:pt x="828595" y="-34031"/>
                  <a:pt x="881905" y="11516"/>
                  <a:pt x="962759" y="0"/>
                </a:cubicBezTo>
                <a:cubicBezTo>
                  <a:pt x="1040872" y="-26962"/>
                  <a:pt x="1161802" y="38496"/>
                  <a:pt x="1275379" y="0"/>
                </a:cubicBezTo>
                <a:cubicBezTo>
                  <a:pt x="1332087" y="-26238"/>
                  <a:pt x="1510783" y="5946"/>
                  <a:pt x="1623964" y="0"/>
                </a:cubicBezTo>
                <a:cubicBezTo>
                  <a:pt x="1759577" y="-28791"/>
                  <a:pt x="1758356" y="19555"/>
                  <a:pt x="1828689" y="0"/>
                </a:cubicBezTo>
                <a:cubicBezTo>
                  <a:pt x="1882242" y="-55627"/>
                  <a:pt x="1961412" y="17448"/>
                  <a:pt x="1997448" y="0"/>
                </a:cubicBezTo>
                <a:cubicBezTo>
                  <a:pt x="2046060" y="-12327"/>
                  <a:pt x="2127873" y="20925"/>
                  <a:pt x="2202173" y="0"/>
                </a:cubicBezTo>
                <a:cubicBezTo>
                  <a:pt x="2287759" y="-13270"/>
                  <a:pt x="2435450" y="17248"/>
                  <a:pt x="2478828" y="0"/>
                </a:cubicBezTo>
                <a:cubicBezTo>
                  <a:pt x="2559394" y="14866"/>
                  <a:pt x="2619547" y="19885"/>
                  <a:pt x="2683552" y="0"/>
                </a:cubicBezTo>
                <a:cubicBezTo>
                  <a:pt x="2778263" y="-2179"/>
                  <a:pt x="2860331" y="33432"/>
                  <a:pt x="2888277" y="0"/>
                </a:cubicBezTo>
                <a:cubicBezTo>
                  <a:pt x="2925052" y="-14101"/>
                  <a:pt x="2996542" y="34626"/>
                  <a:pt x="3093002" y="0"/>
                </a:cubicBezTo>
                <a:cubicBezTo>
                  <a:pt x="3207262" y="3293"/>
                  <a:pt x="3419556" y="94590"/>
                  <a:pt x="3596514" y="0"/>
                </a:cubicBezTo>
                <a:cubicBezTo>
                  <a:pt x="3608067" y="163279"/>
                  <a:pt x="3587048" y="229297"/>
                  <a:pt x="3596514" y="289556"/>
                </a:cubicBezTo>
                <a:cubicBezTo>
                  <a:pt x="3571826" y="366847"/>
                  <a:pt x="3581786" y="427143"/>
                  <a:pt x="3596514" y="590931"/>
                </a:cubicBezTo>
                <a:cubicBezTo>
                  <a:pt x="3560138" y="605251"/>
                  <a:pt x="3494610" y="569101"/>
                  <a:pt x="3391789" y="590931"/>
                </a:cubicBezTo>
                <a:cubicBezTo>
                  <a:pt x="3278752" y="612575"/>
                  <a:pt x="3248851" y="581476"/>
                  <a:pt x="3151099" y="590931"/>
                </a:cubicBezTo>
                <a:cubicBezTo>
                  <a:pt x="3040473" y="598322"/>
                  <a:pt x="3050889" y="575480"/>
                  <a:pt x="2982339" y="590931"/>
                </a:cubicBezTo>
                <a:cubicBezTo>
                  <a:pt x="2862549" y="604153"/>
                  <a:pt x="2701996" y="547892"/>
                  <a:pt x="2633754" y="590931"/>
                </a:cubicBezTo>
                <a:cubicBezTo>
                  <a:pt x="2514671" y="639963"/>
                  <a:pt x="2498555" y="565369"/>
                  <a:pt x="2464995" y="590931"/>
                </a:cubicBezTo>
                <a:cubicBezTo>
                  <a:pt x="2424183" y="628423"/>
                  <a:pt x="2230321" y="560057"/>
                  <a:pt x="2152375" y="590931"/>
                </a:cubicBezTo>
                <a:cubicBezTo>
                  <a:pt x="2073460" y="612059"/>
                  <a:pt x="1935205" y="587693"/>
                  <a:pt x="1875720" y="590931"/>
                </a:cubicBezTo>
                <a:cubicBezTo>
                  <a:pt x="1806855" y="617933"/>
                  <a:pt x="1695624" y="588673"/>
                  <a:pt x="1563100" y="590931"/>
                </a:cubicBezTo>
                <a:cubicBezTo>
                  <a:pt x="1409150" y="647225"/>
                  <a:pt x="1443602" y="584367"/>
                  <a:pt x="1358375" y="590931"/>
                </a:cubicBezTo>
                <a:cubicBezTo>
                  <a:pt x="1264028" y="576230"/>
                  <a:pt x="1156035" y="557440"/>
                  <a:pt x="1081720" y="590931"/>
                </a:cubicBezTo>
                <a:cubicBezTo>
                  <a:pt x="978481" y="644112"/>
                  <a:pt x="1004203" y="582777"/>
                  <a:pt x="912961" y="590931"/>
                </a:cubicBezTo>
                <a:cubicBezTo>
                  <a:pt x="869129" y="625318"/>
                  <a:pt x="772437" y="567804"/>
                  <a:pt x="636306" y="590931"/>
                </a:cubicBezTo>
                <a:cubicBezTo>
                  <a:pt x="521196" y="662546"/>
                  <a:pt x="406926" y="585642"/>
                  <a:pt x="323686" y="590931"/>
                </a:cubicBezTo>
                <a:cubicBezTo>
                  <a:pt x="200960" y="648994"/>
                  <a:pt x="127904" y="580122"/>
                  <a:pt x="0" y="590931"/>
                </a:cubicBezTo>
                <a:cubicBezTo>
                  <a:pt x="11846" y="507741"/>
                  <a:pt x="-13634" y="413505"/>
                  <a:pt x="0" y="313193"/>
                </a:cubicBezTo>
                <a:cubicBezTo>
                  <a:pt x="-20833" y="228058"/>
                  <a:pt x="14013" y="57839"/>
                  <a:pt x="0" y="0"/>
                </a:cubicBezTo>
                <a:close/>
              </a:path>
              <a:path w="3596514" h="590931" fill="none" stroke="0" extrusionOk="0">
                <a:moveTo>
                  <a:pt x="0" y="0"/>
                </a:moveTo>
                <a:cubicBezTo>
                  <a:pt x="56161" y="-22614"/>
                  <a:pt x="129977" y="11673"/>
                  <a:pt x="204724" y="0"/>
                </a:cubicBezTo>
                <a:cubicBezTo>
                  <a:pt x="280532" y="1695"/>
                  <a:pt x="394778" y="22798"/>
                  <a:pt x="481379" y="0"/>
                </a:cubicBezTo>
                <a:cubicBezTo>
                  <a:pt x="551361" y="-30669"/>
                  <a:pt x="642402" y="18670"/>
                  <a:pt x="793999" y="0"/>
                </a:cubicBezTo>
                <a:cubicBezTo>
                  <a:pt x="911526" y="-664"/>
                  <a:pt x="888007" y="5286"/>
                  <a:pt x="962759" y="0"/>
                </a:cubicBezTo>
                <a:cubicBezTo>
                  <a:pt x="1054719" y="11892"/>
                  <a:pt x="1110399" y="26238"/>
                  <a:pt x="1239414" y="0"/>
                </a:cubicBezTo>
                <a:cubicBezTo>
                  <a:pt x="1362422" y="-3170"/>
                  <a:pt x="1504817" y="16007"/>
                  <a:pt x="1587999" y="0"/>
                </a:cubicBezTo>
                <a:cubicBezTo>
                  <a:pt x="1675262" y="-23333"/>
                  <a:pt x="1693298" y="46831"/>
                  <a:pt x="1792724" y="0"/>
                </a:cubicBezTo>
                <a:cubicBezTo>
                  <a:pt x="1882706" y="-21797"/>
                  <a:pt x="2027144" y="12631"/>
                  <a:pt x="2141309" y="0"/>
                </a:cubicBezTo>
                <a:cubicBezTo>
                  <a:pt x="2216833" y="-27291"/>
                  <a:pt x="2361076" y="68760"/>
                  <a:pt x="2453929" y="0"/>
                </a:cubicBezTo>
                <a:cubicBezTo>
                  <a:pt x="2546074" y="-34289"/>
                  <a:pt x="2616765" y="49258"/>
                  <a:pt x="2730583" y="0"/>
                </a:cubicBezTo>
                <a:cubicBezTo>
                  <a:pt x="2824534" y="-2165"/>
                  <a:pt x="2893299" y="29143"/>
                  <a:pt x="2971274" y="0"/>
                </a:cubicBezTo>
                <a:cubicBezTo>
                  <a:pt x="3069865" y="-43291"/>
                  <a:pt x="3100272" y="9707"/>
                  <a:pt x="3140033" y="0"/>
                </a:cubicBezTo>
                <a:cubicBezTo>
                  <a:pt x="3180623" y="-20393"/>
                  <a:pt x="3263051" y="1320"/>
                  <a:pt x="3308792" y="0"/>
                </a:cubicBezTo>
                <a:cubicBezTo>
                  <a:pt x="3339074" y="-6675"/>
                  <a:pt x="3447259" y="42562"/>
                  <a:pt x="3596514" y="0"/>
                </a:cubicBezTo>
                <a:cubicBezTo>
                  <a:pt x="3604520" y="86392"/>
                  <a:pt x="3582820" y="195860"/>
                  <a:pt x="3596514" y="283647"/>
                </a:cubicBezTo>
                <a:cubicBezTo>
                  <a:pt x="3622727" y="383405"/>
                  <a:pt x="3585564" y="541054"/>
                  <a:pt x="3596514" y="590931"/>
                </a:cubicBezTo>
                <a:cubicBezTo>
                  <a:pt x="3561752" y="625127"/>
                  <a:pt x="3503337" y="580102"/>
                  <a:pt x="3427754" y="590931"/>
                </a:cubicBezTo>
                <a:cubicBezTo>
                  <a:pt x="3325715" y="605838"/>
                  <a:pt x="3258732" y="567027"/>
                  <a:pt x="3079169" y="590931"/>
                </a:cubicBezTo>
                <a:cubicBezTo>
                  <a:pt x="2909728" y="636760"/>
                  <a:pt x="2941684" y="567016"/>
                  <a:pt x="2838479" y="590931"/>
                </a:cubicBezTo>
                <a:cubicBezTo>
                  <a:pt x="2732430" y="603080"/>
                  <a:pt x="2740459" y="578301"/>
                  <a:pt x="2669719" y="590931"/>
                </a:cubicBezTo>
                <a:cubicBezTo>
                  <a:pt x="2594655" y="630906"/>
                  <a:pt x="2465155" y="586013"/>
                  <a:pt x="2357099" y="590931"/>
                </a:cubicBezTo>
                <a:cubicBezTo>
                  <a:pt x="2251093" y="621919"/>
                  <a:pt x="2128111" y="549297"/>
                  <a:pt x="2008514" y="590931"/>
                </a:cubicBezTo>
                <a:cubicBezTo>
                  <a:pt x="1895598" y="628986"/>
                  <a:pt x="1883764" y="547399"/>
                  <a:pt x="1767824" y="590931"/>
                </a:cubicBezTo>
                <a:cubicBezTo>
                  <a:pt x="1648623" y="621366"/>
                  <a:pt x="1619521" y="577081"/>
                  <a:pt x="1563100" y="590931"/>
                </a:cubicBezTo>
                <a:cubicBezTo>
                  <a:pt x="1517081" y="627706"/>
                  <a:pt x="1395561" y="574183"/>
                  <a:pt x="1322410" y="590931"/>
                </a:cubicBezTo>
                <a:cubicBezTo>
                  <a:pt x="1241665" y="575091"/>
                  <a:pt x="1032653" y="546360"/>
                  <a:pt x="973825" y="590931"/>
                </a:cubicBezTo>
                <a:cubicBezTo>
                  <a:pt x="894478" y="640061"/>
                  <a:pt x="760125" y="566056"/>
                  <a:pt x="661205" y="590931"/>
                </a:cubicBezTo>
                <a:cubicBezTo>
                  <a:pt x="562478" y="618381"/>
                  <a:pt x="501365" y="572226"/>
                  <a:pt x="456480" y="590931"/>
                </a:cubicBezTo>
                <a:cubicBezTo>
                  <a:pt x="393350" y="608851"/>
                  <a:pt x="300281" y="582421"/>
                  <a:pt x="251755" y="590931"/>
                </a:cubicBezTo>
                <a:cubicBezTo>
                  <a:pt x="206017" y="608749"/>
                  <a:pt x="66833" y="580343"/>
                  <a:pt x="0" y="590931"/>
                </a:cubicBezTo>
                <a:cubicBezTo>
                  <a:pt x="-12546" y="468191"/>
                  <a:pt x="6399" y="444048"/>
                  <a:pt x="0" y="307283"/>
                </a:cubicBezTo>
                <a:cubicBezTo>
                  <a:pt x="33238" y="158448"/>
                  <a:pt x="-2197" y="89717"/>
                  <a:pt x="0" y="0"/>
                </a:cubicBezTo>
                <a:close/>
              </a:path>
              <a:path w="3596514" h="590931" fill="none" stroke="0" extrusionOk="0">
                <a:moveTo>
                  <a:pt x="0" y="0"/>
                </a:moveTo>
                <a:cubicBezTo>
                  <a:pt x="40289" y="-25556"/>
                  <a:pt x="130564" y="1715"/>
                  <a:pt x="204724" y="0"/>
                </a:cubicBezTo>
                <a:cubicBezTo>
                  <a:pt x="264987" y="-649"/>
                  <a:pt x="402529" y="46281"/>
                  <a:pt x="481379" y="0"/>
                </a:cubicBezTo>
                <a:cubicBezTo>
                  <a:pt x="578567" y="-34090"/>
                  <a:pt x="676201" y="9804"/>
                  <a:pt x="793999" y="0"/>
                </a:cubicBezTo>
                <a:cubicBezTo>
                  <a:pt x="917546" y="-6601"/>
                  <a:pt x="869078" y="19988"/>
                  <a:pt x="962759" y="0"/>
                </a:cubicBezTo>
                <a:cubicBezTo>
                  <a:pt x="1059671" y="3299"/>
                  <a:pt x="1107827" y="-7104"/>
                  <a:pt x="1239414" y="0"/>
                </a:cubicBezTo>
                <a:cubicBezTo>
                  <a:pt x="1378405" y="25580"/>
                  <a:pt x="1501159" y="-5493"/>
                  <a:pt x="1587999" y="0"/>
                </a:cubicBezTo>
                <a:cubicBezTo>
                  <a:pt x="1658158" y="832"/>
                  <a:pt x="1682058" y="42357"/>
                  <a:pt x="1792724" y="0"/>
                </a:cubicBezTo>
                <a:cubicBezTo>
                  <a:pt x="1877749" y="-28329"/>
                  <a:pt x="2059904" y="35568"/>
                  <a:pt x="2141309" y="0"/>
                </a:cubicBezTo>
                <a:cubicBezTo>
                  <a:pt x="2195164" y="-55841"/>
                  <a:pt x="2359579" y="19855"/>
                  <a:pt x="2453929" y="0"/>
                </a:cubicBezTo>
                <a:cubicBezTo>
                  <a:pt x="2507362" y="-47311"/>
                  <a:pt x="2631842" y="45885"/>
                  <a:pt x="2730583" y="0"/>
                </a:cubicBezTo>
                <a:cubicBezTo>
                  <a:pt x="2847305" y="-36741"/>
                  <a:pt x="2866274" y="73071"/>
                  <a:pt x="2971274" y="0"/>
                </a:cubicBezTo>
                <a:cubicBezTo>
                  <a:pt x="3070420" y="-40595"/>
                  <a:pt x="3107169" y="464"/>
                  <a:pt x="3140033" y="0"/>
                </a:cubicBezTo>
                <a:cubicBezTo>
                  <a:pt x="3174431" y="-3998"/>
                  <a:pt x="3271892" y="6757"/>
                  <a:pt x="3308792" y="0"/>
                </a:cubicBezTo>
                <a:cubicBezTo>
                  <a:pt x="3362002" y="-13378"/>
                  <a:pt x="3424615" y="28048"/>
                  <a:pt x="3596514" y="0"/>
                </a:cubicBezTo>
                <a:cubicBezTo>
                  <a:pt x="3595708" y="89362"/>
                  <a:pt x="3552753" y="157604"/>
                  <a:pt x="3596514" y="283647"/>
                </a:cubicBezTo>
                <a:cubicBezTo>
                  <a:pt x="3590758" y="376731"/>
                  <a:pt x="3582256" y="528286"/>
                  <a:pt x="3596514" y="590931"/>
                </a:cubicBezTo>
                <a:cubicBezTo>
                  <a:pt x="3546796" y="619831"/>
                  <a:pt x="3508355" y="586370"/>
                  <a:pt x="3427754" y="590931"/>
                </a:cubicBezTo>
                <a:cubicBezTo>
                  <a:pt x="3346645" y="554381"/>
                  <a:pt x="3244146" y="505725"/>
                  <a:pt x="3079169" y="590931"/>
                </a:cubicBezTo>
                <a:cubicBezTo>
                  <a:pt x="2908325" y="627030"/>
                  <a:pt x="2932638" y="591428"/>
                  <a:pt x="2838479" y="590931"/>
                </a:cubicBezTo>
                <a:cubicBezTo>
                  <a:pt x="2746667" y="597964"/>
                  <a:pt x="2739113" y="578072"/>
                  <a:pt x="2669719" y="590931"/>
                </a:cubicBezTo>
                <a:cubicBezTo>
                  <a:pt x="2613368" y="623065"/>
                  <a:pt x="2482514" y="586380"/>
                  <a:pt x="2357099" y="590931"/>
                </a:cubicBezTo>
                <a:cubicBezTo>
                  <a:pt x="2231451" y="600032"/>
                  <a:pt x="2079093" y="537952"/>
                  <a:pt x="2008514" y="590931"/>
                </a:cubicBezTo>
                <a:cubicBezTo>
                  <a:pt x="1910521" y="647243"/>
                  <a:pt x="1903904" y="561938"/>
                  <a:pt x="1767824" y="590931"/>
                </a:cubicBezTo>
                <a:cubicBezTo>
                  <a:pt x="1660885" y="595924"/>
                  <a:pt x="1622078" y="556383"/>
                  <a:pt x="1563100" y="590931"/>
                </a:cubicBezTo>
                <a:cubicBezTo>
                  <a:pt x="1514632" y="604398"/>
                  <a:pt x="1402571" y="609618"/>
                  <a:pt x="1322410" y="590931"/>
                </a:cubicBezTo>
                <a:cubicBezTo>
                  <a:pt x="1236402" y="607098"/>
                  <a:pt x="1052036" y="542931"/>
                  <a:pt x="973825" y="590931"/>
                </a:cubicBezTo>
                <a:cubicBezTo>
                  <a:pt x="900182" y="641061"/>
                  <a:pt x="767913" y="571990"/>
                  <a:pt x="661205" y="590931"/>
                </a:cubicBezTo>
                <a:cubicBezTo>
                  <a:pt x="561154" y="616806"/>
                  <a:pt x="519402" y="567550"/>
                  <a:pt x="456480" y="590931"/>
                </a:cubicBezTo>
                <a:cubicBezTo>
                  <a:pt x="395333" y="607993"/>
                  <a:pt x="297124" y="569043"/>
                  <a:pt x="251755" y="590931"/>
                </a:cubicBezTo>
                <a:cubicBezTo>
                  <a:pt x="216901" y="623188"/>
                  <a:pt x="96392" y="567517"/>
                  <a:pt x="0" y="590931"/>
                </a:cubicBezTo>
                <a:cubicBezTo>
                  <a:pt x="-2370" y="482915"/>
                  <a:pt x="2904" y="443444"/>
                  <a:pt x="0" y="307283"/>
                </a:cubicBezTo>
                <a:cubicBezTo>
                  <a:pt x="-5595" y="161753"/>
                  <a:pt x="-27381" y="107455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39414 w 3596514"/>
                      <a:gd name="connsiteY5" fmla="*/ 0 h 590931"/>
                      <a:gd name="connsiteX6" fmla="*/ 1587999 w 3596514"/>
                      <a:gd name="connsiteY6" fmla="*/ 0 h 590931"/>
                      <a:gd name="connsiteX7" fmla="*/ 1792724 w 3596514"/>
                      <a:gd name="connsiteY7" fmla="*/ 0 h 590931"/>
                      <a:gd name="connsiteX8" fmla="*/ 2141309 w 3596514"/>
                      <a:gd name="connsiteY8" fmla="*/ 0 h 590931"/>
                      <a:gd name="connsiteX9" fmla="*/ 2453929 w 3596514"/>
                      <a:gd name="connsiteY9" fmla="*/ 0 h 590931"/>
                      <a:gd name="connsiteX10" fmla="*/ 2730583 w 3596514"/>
                      <a:gd name="connsiteY10" fmla="*/ 0 h 590931"/>
                      <a:gd name="connsiteX11" fmla="*/ 2971274 w 3596514"/>
                      <a:gd name="connsiteY11" fmla="*/ 0 h 590931"/>
                      <a:gd name="connsiteX12" fmla="*/ 3140033 w 3596514"/>
                      <a:gd name="connsiteY12" fmla="*/ 0 h 590931"/>
                      <a:gd name="connsiteX13" fmla="*/ 330879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3647 h 590931"/>
                      <a:gd name="connsiteX16" fmla="*/ 3596514 w 3596514"/>
                      <a:gd name="connsiteY16" fmla="*/ 590931 h 590931"/>
                      <a:gd name="connsiteX17" fmla="*/ 3427754 w 3596514"/>
                      <a:gd name="connsiteY17" fmla="*/ 590931 h 590931"/>
                      <a:gd name="connsiteX18" fmla="*/ 3079169 w 3596514"/>
                      <a:gd name="connsiteY18" fmla="*/ 590931 h 590931"/>
                      <a:gd name="connsiteX19" fmla="*/ 2838479 w 3596514"/>
                      <a:gd name="connsiteY19" fmla="*/ 590931 h 590931"/>
                      <a:gd name="connsiteX20" fmla="*/ 2669719 w 3596514"/>
                      <a:gd name="connsiteY20" fmla="*/ 590931 h 590931"/>
                      <a:gd name="connsiteX21" fmla="*/ 2357099 w 3596514"/>
                      <a:gd name="connsiteY21" fmla="*/ 590931 h 590931"/>
                      <a:gd name="connsiteX22" fmla="*/ 2008514 w 3596514"/>
                      <a:gd name="connsiteY22" fmla="*/ 590931 h 590931"/>
                      <a:gd name="connsiteX23" fmla="*/ 1767824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22410 w 3596514"/>
                      <a:gd name="connsiteY25" fmla="*/ 590931 h 590931"/>
                      <a:gd name="connsiteX26" fmla="*/ 973825 w 3596514"/>
                      <a:gd name="connsiteY26" fmla="*/ 590931 h 590931"/>
                      <a:gd name="connsiteX27" fmla="*/ 661205 w 3596514"/>
                      <a:gd name="connsiteY27" fmla="*/ 590931 h 590931"/>
                      <a:gd name="connsiteX28" fmla="*/ 456480 w 3596514"/>
                      <a:gd name="connsiteY28" fmla="*/ 590931 h 590931"/>
                      <a:gd name="connsiteX29" fmla="*/ 251755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07283 h 590931"/>
                      <a:gd name="connsiteX32" fmla="*/ 0 w 3596514"/>
                      <a:gd name="connsiteY32" fmla="*/ 0 h 590931"/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75379 w 3596514"/>
                      <a:gd name="connsiteY5" fmla="*/ 0 h 590931"/>
                      <a:gd name="connsiteX6" fmla="*/ 1623964 w 3596514"/>
                      <a:gd name="connsiteY6" fmla="*/ 0 h 590931"/>
                      <a:gd name="connsiteX7" fmla="*/ 1828689 w 3596514"/>
                      <a:gd name="connsiteY7" fmla="*/ 0 h 590931"/>
                      <a:gd name="connsiteX8" fmla="*/ 1997448 w 3596514"/>
                      <a:gd name="connsiteY8" fmla="*/ 0 h 590931"/>
                      <a:gd name="connsiteX9" fmla="*/ 2202173 w 3596514"/>
                      <a:gd name="connsiteY9" fmla="*/ 0 h 590931"/>
                      <a:gd name="connsiteX10" fmla="*/ 2478828 w 3596514"/>
                      <a:gd name="connsiteY10" fmla="*/ 0 h 590931"/>
                      <a:gd name="connsiteX11" fmla="*/ 2683552 w 3596514"/>
                      <a:gd name="connsiteY11" fmla="*/ 0 h 590931"/>
                      <a:gd name="connsiteX12" fmla="*/ 2888277 w 3596514"/>
                      <a:gd name="connsiteY12" fmla="*/ 0 h 590931"/>
                      <a:gd name="connsiteX13" fmla="*/ 309300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9556 h 590931"/>
                      <a:gd name="connsiteX16" fmla="*/ 3596514 w 3596514"/>
                      <a:gd name="connsiteY16" fmla="*/ 590931 h 590931"/>
                      <a:gd name="connsiteX17" fmla="*/ 3391789 w 3596514"/>
                      <a:gd name="connsiteY17" fmla="*/ 590931 h 590931"/>
                      <a:gd name="connsiteX18" fmla="*/ 3151099 w 3596514"/>
                      <a:gd name="connsiteY18" fmla="*/ 590931 h 590931"/>
                      <a:gd name="connsiteX19" fmla="*/ 2982339 w 3596514"/>
                      <a:gd name="connsiteY19" fmla="*/ 590931 h 590931"/>
                      <a:gd name="connsiteX20" fmla="*/ 2633754 w 3596514"/>
                      <a:gd name="connsiteY20" fmla="*/ 590931 h 590931"/>
                      <a:gd name="connsiteX21" fmla="*/ 2464995 w 3596514"/>
                      <a:gd name="connsiteY21" fmla="*/ 590931 h 590931"/>
                      <a:gd name="connsiteX22" fmla="*/ 2152375 w 3596514"/>
                      <a:gd name="connsiteY22" fmla="*/ 590931 h 590931"/>
                      <a:gd name="connsiteX23" fmla="*/ 1875720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58375 w 3596514"/>
                      <a:gd name="connsiteY25" fmla="*/ 590931 h 590931"/>
                      <a:gd name="connsiteX26" fmla="*/ 1081720 w 3596514"/>
                      <a:gd name="connsiteY26" fmla="*/ 590931 h 590931"/>
                      <a:gd name="connsiteX27" fmla="*/ 912961 w 3596514"/>
                      <a:gd name="connsiteY27" fmla="*/ 590931 h 590931"/>
                      <a:gd name="connsiteX28" fmla="*/ 636306 w 3596514"/>
                      <a:gd name="connsiteY28" fmla="*/ 590931 h 590931"/>
                      <a:gd name="connsiteX29" fmla="*/ 323686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13193 h 590931"/>
                      <a:gd name="connsiteX32" fmla="*/ 0 w 359651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596514" h="590931" fill="none" extrusionOk="0">
                        <a:moveTo>
                          <a:pt x="0" y="0"/>
                        </a:moveTo>
                        <a:cubicBezTo>
                          <a:pt x="47463" y="-23231"/>
                          <a:pt x="127207" y="-3178"/>
                          <a:pt x="204724" y="0"/>
                        </a:cubicBezTo>
                        <a:cubicBezTo>
                          <a:pt x="275927" y="-5371"/>
                          <a:pt x="408654" y="34613"/>
                          <a:pt x="481379" y="0"/>
                        </a:cubicBezTo>
                        <a:cubicBezTo>
                          <a:pt x="572916" y="871"/>
                          <a:pt x="679038" y="-1690"/>
                          <a:pt x="793999" y="0"/>
                        </a:cubicBezTo>
                        <a:cubicBezTo>
                          <a:pt x="916648" y="-9342"/>
                          <a:pt x="874248" y="17735"/>
                          <a:pt x="962759" y="0"/>
                        </a:cubicBezTo>
                        <a:cubicBezTo>
                          <a:pt x="1051755" y="6885"/>
                          <a:pt x="1099664" y="-3120"/>
                          <a:pt x="1239414" y="0"/>
                        </a:cubicBezTo>
                        <a:cubicBezTo>
                          <a:pt x="1370206" y="10641"/>
                          <a:pt x="1490037" y="-4477"/>
                          <a:pt x="1587999" y="0"/>
                        </a:cubicBezTo>
                        <a:cubicBezTo>
                          <a:pt x="1669067" y="-6781"/>
                          <a:pt x="1687305" y="37670"/>
                          <a:pt x="1792724" y="0"/>
                        </a:cubicBezTo>
                        <a:cubicBezTo>
                          <a:pt x="1871915" y="-28839"/>
                          <a:pt x="2070341" y="17171"/>
                          <a:pt x="2141309" y="0"/>
                        </a:cubicBezTo>
                        <a:cubicBezTo>
                          <a:pt x="2218892" y="-49747"/>
                          <a:pt x="2356178" y="21832"/>
                          <a:pt x="2453929" y="0"/>
                        </a:cubicBezTo>
                        <a:cubicBezTo>
                          <a:pt x="2525898" y="-26248"/>
                          <a:pt x="2633760" y="39275"/>
                          <a:pt x="2730583" y="0"/>
                        </a:cubicBezTo>
                        <a:cubicBezTo>
                          <a:pt x="2836874" y="-30357"/>
                          <a:pt x="2870949" y="56564"/>
                          <a:pt x="2971274" y="0"/>
                        </a:cubicBezTo>
                        <a:cubicBezTo>
                          <a:pt x="3064037" y="-39459"/>
                          <a:pt x="3106989" y="10788"/>
                          <a:pt x="3140033" y="0"/>
                        </a:cubicBezTo>
                        <a:cubicBezTo>
                          <a:pt x="3179760" y="-12243"/>
                          <a:pt x="3270730" y="3619"/>
                          <a:pt x="3308792" y="0"/>
                        </a:cubicBezTo>
                        <a:cubicBezTo>
                          <a:pt x="3352290" y="8176"/>
                          <a:pt x="3429987" y="29115"/>
                          <a:pt x="3596514" y="0"/>
                        </a:cubicBezTo>
                        <a:cubicBezTo>
                          <a:pt x="3605037" y="84783"/>
                          <a:pt x="3568967" y="167053"/>
                          <a:pt x="3596514" y="283647"/>
                        </a:cubicBezTo>
                        <a:cubicBezTo>
                          <a:pt x="3595037" y="381977"/>
                          <a:pt x="3598780" y="521174"/>
                          <a:pt x="3596514" y="590931"/>
                        </a:cubicBezTo>
                        <a:cubicBezTo>
                          <a:pt x="3538781" y="614850"/>
                          <a:pt x="3499759" y="579016"/>
                          <a:pt x="3427754" y="590931"/>
                        </a:cubicBezTo>
                        <a:cubicBezTo>
                          <a:pt x="3350043" y="558704"/>
                          <a:pt x="3237197" y="515027"/>
                          <a:pt x="3079169" y="590931"/>
                        </a:cubicBezTo>
                        <a:cubicBezTo>
                          <a:pt x="2908217" y="629524"/>
                          <a:pt x="2928652" y="598668"/>
                          <a:pt x="2838479" y="590931"/>
                        </a:cubicBezTo>
                        <a:cubicBezTo>
                          <a:pt x="2743327" y="593787"/>
                          <a:pt x="2736552" y="574067"/>
                          <a:pt x="2669719" y="590931"/>
                        </a:cubicBezTo>
                        <a:cubicBezTo>
                          <a:pt x="2608118" y="610617"/>
                          <a:pt x="2480104" y="593580"/>
                          <a:pt x="2357099" y="590931"/>
                        </a:cubicBezTo>
                        <a:cubicBezTo>
                          <a:pt x="2241032" y="594717"/>
                          <a:pt x="2089849" y="547700"/>
                          <a:pt x="2008514" y="590931"/>
                        </a:cubicBezTo>
                        <a:cubicBezTo>
                          <a:pt x="1908330" y="637617"/>
                          <a:pt x="1910203" y="576812"/>
                          <a:pt x="1767824" y="590931"/>
                        </a:cubicBezTo>
                        <a:cubicBezTo>
                          <a:pt x="1655482" y="600060"/>
                          <a:pt x="1622880" y="565244"/>
                          <a:pt x="1563100" y="590931"/>
                        </a:cubicBezTo>
                        <a:cubicBezTo>
                          <a:pt x="1516560" y="609477"/>
                          <a:pt x="1413298" y="586887"/>
                          <a:pt x="1322410" y="590931"/>
                        </a:cubicBezTo>
                        <a:cubicBezTo>
                          <a:pt x="1248678" y="606102"/>
                          <a:pt x="1047212" y="551677"/>
                          <a:pt x="973825" y="590931"/>
                        </a:cubicBezTo>
                        <a:cubicBezTo>
                          <a:pt x="900490" y="637313"/>
                          <a:pt x="760384" y="564265"/>
                          <a:pt x="661205" y="590931"/>
                        </a:cubicBezTo>
                        <a:cubicBezTo>
                          <a:pt x="564089" y="613431"/>
                          <a:pt x="520088" y="571601"/>
                          <a:pt x="456480" y="590931"/>
                        </a:cubicBezTo>
                        <a:cubicBezTo>
                          <a:pt x="391407" y="607457"/>
                          <a:pt x="294448" y="577724"/>
                          <a:pt x="251755" y="590931"/>
                        </a:cubicBezTo>
                        <a:cubicBezTo>
                          <a:pt x="202530" y="610955"/>
                          <a:pt x="83520" y="564661"/>
                          <a:pt x="0" y="590931"/>
                        </a:cubicBezTo>
                        <a:cubicBezTo>
                          <a:pt x="-5031" y="474201"/>
                          <a:pt x="-2175" y="442245"/>
                          <a:pt x="0" y="307283"/>
                        </a:cubicBezTo>
                        <a:cubicBezTo>
                          <a:pt x="-11856" y="175757"/>
                          <a:pt x="-14546" y="89888"/>
                          <a:pt x="0" y="0"/>
                        </a:cubicBezTo>
                        <a:close/>
                      </a:path>
                      <a:path w="3596514" h="590931" stroke="0" extrusionOk="0">
                        <a:moveTo>
                          <a:pt x="0" y="0"/>
                        </a:moveTo>
                        <a:cubicBezTo>
                          <a:pt x="86628" y="-13059"/>
                          <a:pt x="161310" y="21717"/>
                          <a:pt x="204724" y="0"/>
                        </a:cubicBezTo>
                        <a:cubicBezTo>
                          <a:pt x="261619" y="-38024"/>
                          <a:pt x="367830" y="-21189"/>
                          <a:pt x="481379" y="0"/>
                        </a:cubicBezTo>
                        <a:cubicBezTo>
                          <a:pt x="592677" y="-9551"/>
                          <a:pt x="715126" y="68496"/>
                          <a:pt x="793999" y="0"/>
                        </a:cubicBezTo>
                        <a:cubicBezTo>
                          <a:pt x="845331" y="-46396"/>
                          <a:pt x="881015" y="20942"/>
                          <a:pt x="962759" y="0"/>
                        </a:cubicBezTo>
                        <a:cubicBezTo>
                          <a:pt x="1041433" y="-33224"/>
                          <a:pt x="1185249" y="35020"/>
                          <a:pt x="1275379" y="0"/>
                        </a:cubicBezTo>
                        <a:cubicBezTo>
                          <a:pt x="1339539" y="-7126"/>
                          <a:pt x="1494278" y="9692"/>
                          <a:pt x="1623964" y="0"/>
                        </a:cubicBezTo>
                        <a:cubicBezTo>
                          <a:pt x="1754556" y="-22595"/>
                          <a:pt x="1767872" y="28556"/>
                          <a:pt x="1828689" y="0"/>
                        </a:cubicBezTo>
                        <a:cubicBezTo>
                          <a:pt x="1884965" y="-42070"/>
                          <a:pt x="1952873" y="12648"/>
                          <a:pt x="1997448" y="0"/>
                        </a:cubicBezTo>
                        <a:cubicBezTo>
                          <a:pt x="2042630" y="-20375"/>
                          <a:pt x="2126994" y="23809"/>
                          <a:pt x="2202173" y="0"/>
                        </a:cubicBezTo>
                        <a:cubicBezTo>
                          <a:pt x="2286121" y="-14209"/>
                          <a:pt x="2432132" y="11128"/>
                          <a:pt x="2478828" y="0"/>
                        </a:cubicBezTo>
                        <a:cubicBezTo>
                          <a:pt x="2545572" y="10192"/>
                          <a:pt x="2609901" y="13549"/>
                          <a:pt x="2683552" y="0"/>
                        </a:cubicBezTo>
                        <a:cubicBezTo>
                          <a:pt x="2774097" y="-6742"/>
                          <a:pt x="2852512" y="32595"/>
                          <a:pt x="2888277" y="0"/>
                        </a:cubicBezTo>
                        <a:cubicBezTo>
                          <a:pt x="2941792" y="-23453"/>
                          <a:pt x="2995757" y="15915"/>
                          <a:pt x="3093002" y="0"/>
                        </a:cubicBezTo>
                        <a:cubicBezTo>
                          <a:pt x="3179489" y="17478"/>
                          <a:pt x="3409620" y="49004"/>
                          <a:pt x="3596514" y="0"/>
                        </a:cubicBezTo>
                        <a:cubicBezTo>
                          <a:pt x="3614178" y="152742"/>
                          <a:pt x="3588000" y="232368"/>
                          <a:pt x="3596514" y="289556"/>
                        </a:cubicBezTo>
                        <a:cubicBezTo>
                          <a:pt x="3593239" y="342220"/>
                          <a:pt x="3576133" y="454559"/>
                          <a:pt x="3596514" y="590931"/>
                        </a:cubicBezTo>
                        <a:cubicBezTo>
                          <a:pt x="3549669" y="616753"/>
                          <a:pt x="3499080" y="564456"/>
                          <a:pt x="3391789" y="590931"/>
                        </a:cubicBezTo>
                        <a:cubicBezTo>
                          <a:pt x="3286494" y="614843"/>
                          <a:pt x="3257057" y="585744"/>
                          <a:pt x="3151099" y="590931"/>
                        </a:cubicBezTo>
                        <a:cubicBezTo>
                          <a:pt x="3036060" y="591974"/>
                          <a:pt x="3058220" y="576710"/>
                          <a:pt x="2982339" y="590931"/>
                        </a:cubicBezTo>
                        <a:cubicBezTo>
                          <a:pt x="2876157" y="602496"/>
                          <a:pt x="2727120" y="544651"/>
                          <a:pt x="2633754" y="590931"/>
                        </a:cubicBezTo>
                        <a:cubicBezTo>
                          <a:pt x="2516188" y="640170"/>
                          <a:pt x="2496092" y="559774"/>
                          <a:pt x="2464995" y="590931"/>
                        </a:cubicBezTo>
                        <a:cubicBezTo>
                          <a:pt x="2423486" y="631348"/>
                          <a:pt x="2230780" y="564925"/>
                          <a:pt x="2152375" y="590931"/>
                        </a:cubicBezTo>
                        <a:cubicBezTo>
                          <a:pt x="2074239" y="605671"/>
                          <a:pt x="1938304" y="583256"/>
                          <a:pt x="1875720" y="590931"/>
                        </a:cubicBezTo>
                        <a:cubicBezTo>
                          <a:pt x="1806933" y="613015"/>
                          <a:pt x="1709072" y="577575"/>
                          <a:pt x="1563100" y="590931"/>
                        </a:cubicBezTo>
                        <a:cubicBezTo>
                          <a:pt x="1414225" y="642246"/>
                          <a:pt x="1438202" y="592092"/>
                          <a:pt x="1358375" y="590931"/>
                        </a:cubicBezTo>
                        <a:cubicBezTo>
                          <a:pt x="1283633" y="581296"/>
                          <a:pt x="1156705" y="552970"/>
                          <a:pt x="1081720" y="590931"/>
                        </a:cubicBezTo>
                        <a:cubicBezTo>
                          <a:pt x="976835" y="634545"/>
                          <a:pt x="994668" y="574735"/>
                          <a:pt x="912961" y="590931"/>
                        </a:cubicBezTo>
                        <a:cubicBezTo>
                          <a:pt x="854516" y="639677"/>
                          <a:pt x="777394" y="542008"/>
                          <a:pt x="636306" y="590931"/>
                        </a:cubicBezTo>
                        <a:cubicBezTo>
                          <a:pt x="506408" y="650629"/>
                          <a:pt x="427377" y="577030"/>
                          <a:pt x="323686" y="590931"/>
                        </a:cubicBezTo>
                        <a:cubicBezTo>
                          <a:pt x="207915" y="628667"/>
                          <a:pt x="120735" y="584979"/>
                          <a:pt x="0" y="590931"/>
                        </a:cubicBezTo>
                        <a:cubicBezTo>
                          <a:pt x="6429" y="505767"/>
                          <a:pt x="8258" y="401643"/>
                          <a:pt x="0" y="313193"/>
                        </a:cubicBezTo>
                        <a:cubicBezTo>
                          <a:pt x="-13132" y="234774"/>
                          <a:pt x="-2984" y="67733"/>
                          <a:pt x="0" y="0"/>
                        </a:cubicBezTo>
                        <a:close/>
                      </a:path>
                      <a:path w="3596514" h="590931" fill="none" stroke="0" extrusionOk="0">
                        <a:moveTo>
                          <a:pt x="0" y="0"/>
                        </a:moveTo>
                        <a:cubicBezTo>
                          <a:pt x="64219" y="-22476"/>
                          <a:pt x="140106" y="10957"/>
                          <a:pt x="204724" y="0"/>
                        </a:cubicBezTo>
                        <a:cubicBezTo>
                          <a:pt x="266517" y="3402"/>
                          <a:pt x="390170" y="26400"/>
                          <a:pt x="481379" y="0"/>
                        </a:cubicBezTo>
                        <a:cubicBezTo>
                          <a:pt x="561887" y="-23919"/>
                          <a:pt x="655936" y="-1821"/>
                          <a:pt x="793999" y="0"/>
                        </a:cubicBezTo>
                        <a:cubicBezTo>
                          <a:pt x="915637" y="-3709"/>
                          <a:pt x="880840" y="4749"/>
                          <a:pt x="962759" y="0"/>
                        </a:cubicBezTo>
                        <a:cubicBezTo>
                          <a:pt x="1054084" y="-3584"/>
                          <a:pt x="1104794" y="16118"/>
                          <a:pt x="1239414" y="0"/>
                        </a:cubicBezTo>
                        <a:cubicBezTo>
                          <a:pt x="1383665" y="6805"/>
                          <a:pt x="1506788" y="8912"/>
                          <a:pt x="1587999" y="0"/>
                        </a:cubicBezTo>
                        <a:cubicBezTo>
                          <a:pt x="1666144" y="-13241"/>
                          <a:pt x="1689683" y="44997"/>
                          <a:pt x="1792724" y="0"/>
                        </a:cubicBezTo>
                        <a:cubicBezTo>
                          <a:pt x="1887876" y="-34627"/>
                          <a:pt x="2029591" y="18217"/>
                          <a:pt x="2141309" y="0"/>
                        </a:cubicBezTo>
                        <a:cubicBezTo>
                          <a:pt x="2220218" y="-33731"/>
                          <a:pt x="2371298" y="45739"/>
                          <a:pt x="2453929" y="0"/>
                        </a:cubicBezTo>
                        <a:cubicBezTo>
                          <a:pt x="2545877" y="-38686"/>
                          <a:pt x="2621747" y="35739"/>
                          <a:pt x="2730583" y="0"/>
                        </a:cubicBezTo>
                        <a:cubicBezTo>
                          <a:pt x="2829451" y="-13919"/>
                          <a:pt x="2888788" y="34636"/>
                          <a:pt x="2971274" y="0"/>
                        </a:cubicBezTo>
                        <a:cubicBezTo>
                          <a:pt x="3068828" y="-42412"/>
                          <a:pt x="3106019" y="15213"/>
                          <a:pt x="3140033" y="0"/>
                        </a:cubicBezTo>
                        <a:cubicBezTo>
                          <a:pt x="3174272" y="-11735"/>
                          <a:pt x="3270601" y="4804"/>
                          <a:pt x="3308792" y="0"/>
                        </a:cubicBezTo>
                        <a:cubicBezTo>
                          <a:pt x="3336066" y="12073"/>
                          <a:pt x="3442480" y="20877"/>
                          <a:pt x="3596514" y="0"/>
                        </a:cubicBezTo>
                        <a:cubicBezTo>
                          <a:pt x="3595721" y="72894"/>
                          <a:pt x="3570719" y="194542"/>
                          <a:pt x="3596514" y="283647"/>
                        </a:cubicBezTo>
                        <a:cubicBezTo>
                          <a:pt x="3620261" y="386571"/>
                          <a:pt x="3585745" y="539068"/>
                          <a:pt x="3596514" y="590931"/>
                        </a:cubicBezTo>
                        <a:cubicBezTo>
                          <a:pt x="3558709" y="611714"/>
                          <a:pt x="3498708" y="581444"/>
                          <a:pt x="3427754" y="590931"/>
                        </a:cubicBezTo>
                        <a:cubicBezTo>
                          <a:pt x="3351914" y="594768"/>
                          <a:pt x="3246090" y="562430"/>
                          <a:pt x="3079169" y="590931"/>
                        </a:cubicBezTo>
                        <a:cubicBezTo>
                          <a:pt x="2910913" y="638578"/>
                          <a:pt x="2948419" y="573673"/>
                          <a:pt x="2838479" y="590931"/>
                        </a:cubicBezTo>
                        <a:cubicBezTo>
                          <a:pt x="2735500" y="598206"/>
                          <a:pt x="2742079" y="572579"/>
                          <a:pt x="2669719" y="590931"/>
                        </a:cubicBezTo>
                        <a:cubicBezTo>
                          <a:pt x="2594953" y="604003"/>
                          <a:pt x="2488559" y="582611"/>
                          <a:pt x="2357099" y="590931"/>
                        </a:cubicBezTo>
                        <a:cubicBezTo>
                          <a:pt x="2217518" y="634764"/>
                          <a:pt x="2116146" y="527672"/>
                          <a:pt x="2008514" y="590931"/>
                        </a:cubicBezTo>
                        <a:cubicBezTo>
                          <a:pt x="1912953" y="644034"/>
                          <a:pt x="1880861" y="553534"/>
                          <a:pt x="1767824" y="590931"/>
                        </a:cubicBezTo>
                        <a:cubicBezTo>
                          <a:pt x="1645993" y="609820"/>
                          <a:pt x="1620413" y="578500"/>
                          <a:pt x="1563100" y="590931"/>
                        </a:cubicBezTo>
                        <a:cubicBezTo>
                          <a:pt x="1509981" y="616096"/>
                          <a:pt x="1392594" y="564441"/>
                          <a:pt x="1322410" y="590931"/>
                        </a:cubicBezTo>
                        <a:cubicBezTo>
                          <a:pt x="1231220" y="586801"/>
                          <a:pt x="1038722" y="536704"/>
                          <a:pt x="973825" y="590931"/>
                        </a:cubicBezTo>
                        <a:cubicBezTo>
                          <a:pt x="894105" y="636358"/>
                          <a:pt x="758142" y="564257"/>
                          <a:pt x="661205" y="590931"/>
                        </a:cubicBezTo>
                        <a:cubicBezTo>
                          <a:pt x="566179" y="606147"/>
                          <a:pt x="518256" y="574278"/>
                          <a:pt x="456480" y="590931"/>
                        </a:cubicBezTo>
                        <a:cubicBezTo>
                          <a:pt x="400561" y="616834"/>
                          <a:pt x="301645" y="575902"/>
                          <a:pt x="251755" y="590931"/>
                        </a:cubicBezTo>
                        <a:cubicBezTo>
                          <a:pt x="221779" y="607358"/>
                          <a:pt x="76847" y="586076"/>
                          <a:pt x="0" y="590931"/>
                        </a:cubicBezTo>
                        <a:cubicBezTo>
                          <a:pt x="-11865" y="474585"/>
                          <a:pt x="5974" y="438848"/>
                          <a:pt x="0" y="307283"/>
                        </a:cubicBezTo>
                        <a:cubicBezTo>
                          <a:pt x="12556" y="161771"/>
                          <a:pt x="13953" y="883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999 : 9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111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3794919" y="42893"/>
            <a:ext cx="61261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 hai, ngày 21 tháng 11năm 2022</a:t>
            </a:r>
          </a:p>
        </p:txBody>
      </p:sp>
    </p:spTree>
    <p:extLst>
      <p:ext uri="{BB962C8B-B14F-4D97-AF65-F5344CB8AC3E}">
        <p14:creationId xmlns:p14="http://schemas.microsoft.com/office/powerpoint/2010/main" val="26120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4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0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  <p:bldP spid="80" grpId="0"/>
      <p:bldP spid="82" grpId="0"/>
      <p:bldP spid="91" grpId="0"/>
      <p:bldP spid="92" grpId="0"/>
      <p:bldP spid="93" grpId="0"/>
      <p:bldP spid="94" grpId="0" animBg="1"/>
      <p:bldP spid="27" grpId="0"/>
      <p:bldP spid="28" grpId="0"/>
      <p:bldP spid="29" grpId="0"/>
      <p:bldP spid="51" grpId="0"/>
      <p:bldP spid="52" grpId="0"/>
      <p:bldP spid="53" grpId="0"/>
      <p:bldP spid="55" grpId="0"/>
      <p:bldP spid="64" grpId="0"/>
      <p:bldP spid="65" grpId="0"/>
      <p:bldP spid="66" grpId="0"/>
      <p:bldP spid="67" grpId="0"/>
      <p:bldP spid="68" grpId="0"/>
      <p:bldP spid="71" grpId="0"/>
      <p:bldP spid="72" grpId="0"/>
      <p:bldP spid="73" grpId="0"/>
      <p:bldP spid="75" grpId="0"/>
      <p:bldP spid="103" grpId="0"/>
      <p:bldP spid="104" grpId="0"/>
      <p:bldP spid="105" grpId="0"/>
      <p:bldP spid="106" grpId="0"/>
      <p:bldP spid="107" grpId="0"/>
      <p:bldP spid="110" grpId="0"/>
      <p:bldP spid="111" grpId="0"/>
      <p:bldP spid="112" grpId="0"/>
      <p:bldP spid="114" grpId="0"/>
      <p:bldP spid="123" grpId="0"/>
      <p:bldP spid="124" grpId="0"/>
      <p:bldP spid="125" grpId="0"/>
      <p:bldP spid="126" grpId="0"/>
      <p:bldP spid="127" grpId="0"/>
      <p:bldP spid="133" grpId="0"/>
      <p:bldP spid="134" grpId="0"/>
      <p:bldP spid="135" grpId="0"/>
      <p:bldP spid="136" grpId="0" animBg="1"/>
      <p:bldP spid="137" grpId="0" animBg="1"/>
      <p:bldP spid="1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3741369" cy="992290"/>
            <a:chOff x="4539228" y="172432"/>
            <a:chExt cx="3678241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3678241" cy="992290"/>
              <a:chOff x="4539228" y="172432"/>
              <a:chExt cx="3678241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18161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94107E64-B853-C027-6562-AF32CD9273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910" r="7769" b="7142"/>
          <a:stretch/>
        </p:blipFill>
        <p:spPr>
          <a:xfrm>
            <a:off x="-91281" y="1828800"/>
            <a:ext cx="4309864" cy="960900"/>
          </a:xfrm>
          <a:prstGeom prst="rect">
            <a:avLst/>
          </a:prstGeom>
        </p:spPr>
      </p:pic>
      <p:sp>
        <p:nvSpPr>
          <p:cNvPr id="22" name="Text Box 14">
            <a:extLst>
              <a:ext uri="{FF2B5EF4-FFF2-40B4-BE49-F238E27FC236}">
                <a16:creationId xmlns:a16="http://schemas.microsoft.com/office/drawing/2014/main" id="{89241513-6D1D-2BC0-8B0D-DD7052968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041400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A94C9D-74ED-E0B6-53E4-63B0DDF9FBC1}"/>
              </a:ext>
            </a:extLst>
          </p:cNvPr>
          <p:cNvSpPr txBox="1"/>
          <p:nvPr/>
        </p:nvSpPr>
        <p:spPr>
          <a:xfrm>
            <a:off x="275582" y="2971800"/>
            <a:ext cx="2090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-US" sz="3600" kern="0" dirty="0"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a) </a:t>
            </a:r>
            <a:r>
              <a:rPr lang="en-US" sz="3600" b="1" kern="0" dirty="0" err="1"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Mẫu</a:t>
            </a:r>
            <a:r>
              <a:rPr lang="en-US" sz="3600" b="1" kern="0" dirty="0"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:</a:t>
            </a: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AD3F70F5-11B7-C213-106C-C16D576AB252}"/>
              </a:ext>
            </a:extLst>
          </p:cNvPr>
          <p:cNvGrpSpPr/>
          <p:nvPr/>
        </p:nvGrpSpPr>
        <p:grpSpPr bwMode="auto">
          <a:xfrm>
            <a:off x="2129205" y="2970431"/>
            <a:ext cx="1818114" cy="1374948"/>
            <a:chOff x="390306" y="2740028"/>
            <a:chExt cx="1286094" cy="1527171"/>
          </a:xfrm>
        </p:grpSpPr>
        <p:sp>
          <p:nvSpPr>
            <p:cNvPr id="30" name="TextBox 5">
              <a:extLst>
                <a:ext uri="{FF2B5EF4-FFF2-40B4-BE49-F238E27FC236}">
                  <a16:creationId xmlns:a16="http://schemas.microsoft.com/office/drawing/2014/main" id="{572D3392-7268-E511-B914-2455AF9AC9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4</a:t>
              </a:r>
            </a:p>
          </p:txBody>
        </p:sp>
        <p:sp>
          <p:nvSpPr>
            <p:cNvPr id="31" name="TextBox 6">
              <a:extLst>
                <a:ext uri="{FF2B5EF4-FFF2-40B4-BE49-F238E27FC236}">
                  <a16:creationId xmlns:a16="http://schemas.microsoft.com/office/drawing/2014/main" id="{5DC56488-AE1E-D2E9-6B38-2582BB46E7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87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61BFEF8-3D20-528F-76DE-2ADA10C8FE40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034E092-6C44-26C9-87D3-A1217DD7145B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5EACC695-C95E-8D8B-32BE-44B81A525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7805" y="4232448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7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5BA6602-AA67-4A08-C0BE-F7E0739D7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9205" y="4232448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F6901DD-BD5D-E9CE-D073-3761832D9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3300" y="4646831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66256F8-252F-B135-9DB4-0AD6ABC9B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4005" y="5257800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CD702FE-91B9-6B9E-D9AA-38C09B13F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6005" y="3546648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5C4B8C5-D009-760D-68BF-99E758E60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9205" y="3548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14D3CF5-B433-F457-DD4A-66304C175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996" y="3546648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D5EA519-2D16-F2D8-62D8-07804CB45085}"/>
              </a:ext>
            </a:extLst>
          </p:cNvPr>
          <p:cNvCxnSpPr>
            <a:cxnSpLocks/>
          </p:cNvCxnSpPr>
          <p:nvPr/>
        </p:nvCxnSpPr>
        <p:spPr>
          <a:xfrm flipV="1">
            <a:off x="2200196" y="4253939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C1D4D56-811F-C1B4-9376-F8694AC547FB}"/>
              </a:ext>
            </a:extLst>
          </p:cNvPr>
          <p:cNvCxnSpPr>
            <a:cxnSpLocks/>
          </p:cNvCxnSpPr>
          <p:nvPr/>
        </p:nvCxnSpPr>
        <p:spPr>
          <a:xfrm>
            <a:off x="2129205" y="5293162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">
            <a:extLst>
              <a:ext uri="{FF2B5EF4-FFF2-40B4-BE49-F238E27FC236}">
                <a16:creationId xmlns:a16="http://schemas.microsoft.com/office/drawing/2014/main" id="{7A6A70FF-D9C0-ED56-156F-39E9B1EBFF8A}"/>
              </a:ext>
            </a:extLst>
          </p:cNvPr>
          <p:cNvGrpSpPr/>
          <p:nvPr/>
        </p:nvGrpSpPr>
        <p:grpSpPr bwMode="auto">
          <a:xfrm>
            <a:off x="5852319" y="3048000"/>
            <a:ext cx="1818114" cy="1374948"/>
            <a:chOff x="390306" y="2740028"/>
            <a:chExt cx="1286094" cy="1527171"/>
          </a:xfrm>
        </p:grpSpPr>
        <p:sp>
          <p:nvSpPr>
            <p:cNvPr id="44" name="TextBox 5">
              <a:extLst>
                <a:ext uri="{FF2B5EF4-FFF2-40B4-BE49-F238E27FC236}">
                  <a16:creationId xmlns:a16="http://schemas.microsoft.com/office/drawing/2014/main" id="{E8B0B4A3-D012-AB1C-C59C-CD6CF55CC4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3</a:t>
              </a:r>
            </a:p>
          </p:txBody>
        </p:sp>
        <p:sp>
          <p:nvSpPr>
            <p:cNvPr id="45" name="TextBox 6">
              <a:extLst>
                <a:ext uri="{FF2B5EF4-FFF2-40B4-BE49-F238E27FC236}">
                  <a16:creationId xmlns:a16="http://schemas.microsoft.com/office/drawing/2014/main" id="{A5869AD5-5460-A172-A315-0439A113CB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65</a:t>
              </a:r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4D8DE30-4B18-2B96-DD9C-D5A77E52B08D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9F757D8-1D76-A2B6-A228-485BEFBB9DDE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ABD05CFA-A8B2-5461-9B0B-BDD8C4D59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919" y="43066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D2E0456-5D02-EFBD-0D02-9AE31E31C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2319" y="4310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641829B-A642-D75A-8917-4A812D765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6414" y="4724400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C7757B4-2BCB-698B-C7D6-0573C8B1D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119" y="53353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8093244-3D46-87B0-9251-FFA9A5881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9119" y="362421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3D27ABE-0D23-4B06-ECB4-422085349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2319" y="3625586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6102736-38E4-9148-ED80-D1591C595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9110" y="36242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C46969A-9ED1-7452-B702-D1FE39EC7655}"/>
              </a:ext>
            </a:extLst>
          </p:cNvPr>
          <p:cNvCxnSpPr>
            <a:cxnSpLocks/>
          </p:cNvCxnSpPr>
          <p:nvPr/>
        </p:nvCxnSpPr>
        <p:spPr>
          <a:xfrm flipV="1">
            <a:off x="5923310" y="4331508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3CCA9B8-9730-C455-D1FA-A5207A63E386}"/>
              </a:ext>
            </a:extLst>
          </p:cNvPr>
          <p:cNvCxnSpPr>
            <a:cxnSpLocks/>
          </p:cNvCxnSpPr>
          <p:nvPr/>
        </p:nvCxnSpPr>
        <p:spPr>
          <a:xfrm>
            <a:off x="5852319" y="5370731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4">
            <a:extLst>
              <a:ext uri="{FF2B5EF4-FFF2-40B4-BE49-F238E27FC236}">
                <a16:creationId xmlns:a16="http://schemas.microsoft.com/office/drawing/2014/main" id="{6E3FBAB0-BA6B-EAB9-4A19-E0C16EF66DA1}"/>
              </a:ext>
            </a:extLst>
          </p:cNvPr>
          <p:cNvGrpSpPr/>
          <p:nvPr/>
        </p:nvGrpSpPr>
        <p:grpSpPr bwMode="auto">
          <a:xfrm>
            <a:off x="9662319" y="3048000"/>
            <a:ext cx="1818114" cy="1374948"/>
            <a:chOff x="390306" y="2740028"/>
            <a:chExt cx="1286094" cy="1527171"/>
          </a:xfrm>
        </p:grpSpPr>
        <p:sp>
          <p:nvSpPr>
            <p:cNvPr id="72" name="TextBox 5">
              <a:extLst>
                <a:ext uri="{FF2B5EF4-FFF2-40B4-BE49-F238E27FC236}">
                  <a16:creationId xmlns:a16="http://schemas.microsoft.com/office/drawing/2014/main" id="{06556D1D-5F96-8B4D-5040-6619B9F0E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2</a:t>
              </a:r>
            </a:p>
          </p:txBody>
        </p:sp>
        <p:sp>
          <p:nvSpPr>
            <p:cNvPr id="73" name="TextBox 6">
              <a:extLst>
                <a:ext uri="{FF2B5EF4-FFF2-40B4-BE49-F238E27FC236}">
                  <a16:creationId xmlns:a16="http://schemas.microsoft.com/office/drawing/2014/main" id="{DBFECA7F-9CAC-A05B-8074-56FC3C456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49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5EFA3644-300C-6412-612C-EA82073C621F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F37CEE80-1900-9FD1-F1FC-E8A5B035F736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ADBA12A8-23A2-A405-21A6-F4D15D770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919" y="4310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9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4FA0C50-EAAF-71F2-576E-0D41C056C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2319" y="4310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DBDD34B-E054-3A19-DA8E-15AB83CFD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6414" y="4724400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256D664-CBC1-6408-960B-370F8AE85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7119" y="53353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D243D67-910D-3FC4-94E5-6A139E1A2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29119" y="362421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081C079-3401-6763-6F88-606B0691E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2319" y="3625586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9D5E16C-1024-AF23-32F1-DB877F472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9110" y="36242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CD50552-3BD3-3CE4-EC99-B72F248417C3}"/>
              </a:ext>
            </a:extLst>
          </p:cNvPr>
          <p:cNvCxnSpPr>
            <a:cxnSpLocks/>
          </p:cNvCxnSpPr>
          <p:nvPr/>
        </p:nvCxnSpPr>
        <p:spPr>
          <a:xfrm flipV="1">
            <a:off x="9733310" y="4331508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0FA0B845-FA00-175E-6324-026FE3C8DF2C}"/>
              </a:ext>
            </a:extLst>
          </p:cNvPr>
          <p:cNvCxnSpPr>
            <a:cxnSpLocks/>
          </p:cNvCxnSpPr>
          <p:nvPr/>
        </p:nvCxnSpPr>
        <p:spPr>
          <a:xfrm>
            <a:off x="9662319" y="5370731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oup 4">
            <a:extLst>
              <a:ext uri="{FF2B5EF4-FFF2-40B4-BE49-F238E27FC236}">
                <a16:creationId xmlns:a16="http://schemas.microsoft.com/office/drawing/2014/main" id="{9EF16415-DA55-367D-A7F8-9EEB680CB7D7}"/>
              </a:ext>
            </a:extLst>
          </p:cNvPr>
          <p:cNvGrpSpPr/>
          <p:nvPr/>
        </p:nvGrpSpPr>
        <p:grpSpPr bwMode="auto">
          <a:xfrm>
            <a:off x="13178205" y="3048000"/>
            <a:ext cx="1818114" cy="1374948"/>
            <a:chOff x="390306" y="2740028"/>
            <a:chExt cx="1286094" cy="1527171"/>
          </a:xfrm>
        </p:grpSpPr>
        <p:sp>
          <p:nvSpPr>
            <p:cNvPr id="86" name="TextBox 5">
              <a:extLst>
                <a:ext uri="{FF2B5EF4-FFF2-40B4-BE49-F238E27FC236}">
                  <a16:creationId xmlns:a16="http://schemas.microsoft.com/office/drawing/2014/main" id="{333CAC95-3903-771C-30B6-0ABEFED595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5</a:t>
              </a:r>
            </a:p>
          </p:txBody>
        </p:sp>
        <p:sp>
          <p:nvSpPr>
            <p:cNvPr id="87" name="TextBox 6">
              <a:extLst>
                <a:ext uri="{FF2B5EF4-FFF2-40B4-BE49-F238E27FC236}">
                  <a16:creationId xmlns:a16="http://schemas.microsoft.com/office/drawing/2014/main" id="{CC9A0FEF-EA09-7E87-A9BE-C6194A07E2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58</a:t>
              </a:r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3B88FC4A-1C45-D280-C19C-8F8BBF4F732F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F7606EE6-3ED9-C413-6781-ACF201C6BB31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E6C0F325-001D-8DA1-5C43-FC2EDC907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06805" y="4310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117557C-A7F1-F5D5-7752-CEE858839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67519" y="4306669"/>
            <a:ext cx="42541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43FC2AF8-B433-4DFB-E0F2-2057EA690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42300" y="4724400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1F6A2AE-F6BB-FB06-0B4D-57EC15BC5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3005" y="53353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321265E-1065-3F02-5C5F-7CC041D55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5005" y="362421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78E6659-F87E-E6DC-F975-790BF961C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8205" y="3625586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57A9BBBA-9F33-4919-862F-4953F41A5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34996" y="36242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24E9708C-7168-79C5-0C2E-28B812DD3CD6}"/>
              </a:ext>
            </a:extLst>
          </p:cNvPr>
          <p:cNvCxnSpPr>
            <a:cxnSpLocks/>
          </p:cNvCxnSpPr>
          <p:nvPr/>
        </p:nvCxnSpPr>
        <p:spPr>
          <a:xfrm flipV="1">
            <a:off x="13249196" y="4331508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472B0FF-1F98-DBD6-3E43-F21281C5E5A0}"/>
              </a:ext>
            </a:extLst>
          </p:cNvPr>
          <p:cNvCxnSpPr>
            <a:cxnSpLocks/>
          </p:cNvCxnSpPr>
          <p:nvPr/>
        </p:nvCxnSpPr>
        <p:spPr>
          <a:xfrm>
            <a:off x="13178205" y="5370731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Rectangle 4">
            <a:extLst>
              <a:ext uri="{FF2B5EF4-FFF2-40B4-BE49-F238E27FC236}">
                <a16:creationId xmlns:a16="http://schemas.microsoft.com/office/drawing/2014/main" id="{411042FB-C355-3785-14A9-A6C31E2C1069}"/>
              </a:ext>
            </a:extLst>
          </p:cNvPr>
          <p:cNvSpPr/>
          <p:nvPr/>
        </p:nvSpPr>
        <p:spPr>
          <a:xfrm>
            <a:off x="502392" y="6262129"/>
            <a:ext cx="3246334" cy="590931"/>
          </a:xfrm>
          <a:custGeom>
            <a:avLst/>
            <a:gdLst>
              <a:gd name="connsiteX0" fmla="*/ 0 w 3246334"/>
              <a:gd name="connsiteY0" fmla="*/ 0 h 590931"/>
              <a:gd name="connsiteX1" fmla="*/ 184791 w 3246334"/>
              <a:gd name="connsiteY1" fmla="*/ 0 h 590931"/>
              <a:gd name="connsiteX2" fmla="*/ 434509 w 3246334"/>
              <a:gd name="connsiteY2" fmla="*/ 0 h 590931"/>
              <a:gd name="connsiteX3" fmla="*/ 716690 w 3246334"/>
              <a:gd name="connsiteY3" fmla="*/ 0 h 590931"/>
              <a:gd name="connsiteX4" fmla="*/ 869018 w 3246334"/>
              <a:gd name="connsiteY4" fmla="*/ 0 h 590931"/>
              <a:gd name="connsiteX5" fmla="*/ 1118736 w 3246334"/>
              <a:gd name="connsiteY5" fmla="*/ 0 h 590931"/>
              <a:gd name="connsiteX6" fmla="*/ 1433381 w 3246334"/>
              <a:gd name="connsiteY6" fmla="*/ 0 h 590931"/>
              <a:gd name="connsiteX7" fmla="*/ 1618172 w 3246334"/>
              <a:gd name="connsiteY7" fmla="*/ 0 h 590931"/>
              <a:gd name="connsiteX8" fmla="*/ 1932817 w 3246334"/>
              <a:gd name="connsiteY8" fmla="*/ 0 h 590931"/>
              <a:gd name="connsiteX9" fmla="*/ 2214998 w 3246334"/>
              <a:gd name="connsiteY9" fmla="*/ 0 h 590931"/>
              <a:gd name="connsiteX10" fmla="*/ 2464716 w 3246334"/>
              <a:gd name="connsiteY10" fmla="*/ 0 h 590931"/>
              <a:gd name="connsiteX11" fmla="*/ 2681971 w 3246334"/>
              <a:gd name="connsiteY11" fmla="*/ 0 h 590931"/>
              <a:gd name="connsiteX12" fmla="*/ 2834299 w 3246334"/>
              <a:gd name="connsiteY12" fmla="*/ 0 h 590931"/>
              <a:gd name="connsiteX13" fmla="*/ 2986627 w 3246334"/>
              <a:gd name="connsiteY13" fmla="*/ 0 h 590931"/>
              <a:gd name="connsiteX14" fmla="*/ 3246334 w 3246334"/>
              <a:gd name="connsiteY14" fmla="*/ 0 h 590931"/>
              <a:gd name="connsiteX15" fmla="*/ 3246334 w 3246334"/>
              <a:gd name="connsiteY15" fmla="*/ 283647 h 590931"/>
              <a:gd name="connsiteX16" fmla="*/ 3246334 w 3246334"/>
              <a:gd name="connsiteY16" fmla="*/ 590931 h 590931"/>
              <a:gd name="connsiteX17" fmla="*/ 3094005 w 3246334"/>
              <a:gd name="connsiteY17" fmla="*/ 590931 h 590931"/>
              <a:gd name="connsiteX18" fmla="*/ 2779361 w 3246334"/>
              <a:gd name="connsiteY18" fmla="*/ 590931 h 590931"/>
              <a:gd name="connsiteX19" fmla="*/ 2562106 w 3246334"/>
              <a:gd name="connsiteY19" fmla="*/ 590931 h 590931"/>
              <a:gd name="connsiteX20" fmla="*/ 2409778 w 3246334"/>
              <a:gd name="connsiteY20" fmla="*/ 590931 h 590931"/>
              <a:gd name="connsiteX21" fmla="*/ 2127597 w 3246334"/>
              <a:gd name="connsiteY21" fmla="*/ 590931 h 590931"/>
              <a:gd name="connsiteX22" fmla="*/ 1812952 w 3246334"/>
              <a:gd name="connsiteY22" fmla="*/ 590931 h 590931"/>
              <a:gd name="connsiteX23" fmla="*/ 1595697 w 3246334"/>
              <a:gd name="connsiteY23" fmla="*/ 590931 h 590931"/>
              <a:gd name="connsiteX24" fmla="*/ 1410906 w 3246334"/>
              <a:gd name="connsiteY24" fmla="*/ 590931 h 590931"/>
              <a:gd name="connsiteX25" fmla="*/ 1193651 w 3246334"/>
              <a:gd name="connsiteY25" fmla="*/ 590931 h 590931"/>
              <a:gd name="connsiteX26" fmla="*/ 879007 w 3246334"/>
              <a:gd name="connsiteY26" fmla="*/ 590931 h 590931"/>
              <a:gd name="connsiteX27" fmla="*/ 596825 w 3246334"/>
              <a:gd name="connsiteY27" fmla="*/ 590931 h 590931"/>
              <a:gd name="connsiteX28" fmla="*/ 412034 w 3246334"/>
              <a:gd name="connsiteY28" fmla="*/ 590931 h 590931"/>
              <a:gd name="connsiteX29" fmla="*/ 227243 w 3246334"/>
              <a:gd name="connsiteY29" fmla="*/ 590931 h 590931"/>
              <a:gd name="connsiteX30" fmla="*/ 0 w 3246334"/>
              <a:gd name="connsiteY30" fmla="*/ 590931 h 590931"/>
              <a:gd name="connsiteX31" fmla="*/ 0 w 3246334"/>
              <a:gd name="connsiteY31" fmla="*/ 307283 h 590931"/>
              <a:gd name="connsiteX32" fmla="*/ 0 w 3246334"/>
              <a:gd name="connsiteY32" fmla="*/ 0 h 590931"/>
              <a:gd name="connsiteX0" fmla="*/ 0 w 3246334"/>
              <a:gd name="connsiteY0" fmla="*/ 0 h 590931"/>
              <a:gd name="connsiteX1" fmla="*/ 184791 w 3246334"/>
              <a:gd name="connsiteY1" fmla="*/ 0 h 590931"/>
              <a:gd name="connsiteX2" fmla="*/ 434509 w 3246334"/>
              <a:gd name="connsiteY2" fmla="*/ 0 h 590931"/>
              <a:gd name="connsiteX3" fmla="*/ 716690 w 3246334"/>
              <a:gd name="connsiteY3" fmla="*/ 0 h 590931"/>
              <a:gd name="connsiteX4" fmla="*/ 869018 w 3246334"/>
              <a:gd name="connsiteY4" fmla="*/ 0 h 590931"/>
              <a:gd name="connsiteX5" fmla="*/ 1151200 w 3246334"/>
              <a:gd name="connsiteY5" fmla="*/ 0 h 590931"/>
              <a:gd name="connsiteX6" fmla="*/ 1465844 w 3246334"/>
              <a:gd name="connsiteY6" fmla="*/ 0 h 590931"/>
              <a:gd name="connsiteX7" fmla="*/ 1650636 w 3246334"/>
              <a:gd name="connsiteY7" fmla="*/ 0 h 590931"/>
              <a:gd name="connsiteX8" fmla="*/ 1802963 w 3246334"/>
              <a:gd name="connsiteY8" fmla="*/ 0 h 590931"/>
              <a:gd name="connsiteX9" fmla="*/ 1987755 w 3246334"/>
              <a:gd name="connsiteY9" fmla="*/ 0 h 590931"/>
              <a:gd name="connsiteX10" fmla="*/ 2237473 w 3246334"/>
              <a:gd name="connsiteY10" fmla="*/ 0 h 590931"/>
              <a:gd name="connsiteX11" fmla="*/ 2422264 w 3246334"/>
              <a:gd name="connsiteY11" fmla="*/ 0 h 590931"/>
              <a:gd name="connsiteX12" fmla="*/ 2607055 w 3246334"/>
              <a:gd name="connsiteY12" fmla="*/ 0 h 590931"/>
              <a:gd name="connsiteX13" fmla="*/ 2791847 w 3246334"/>
              <a:gd name="connsiteY13" fmla="*/ 0 h 590931"/>
              <a:gd name="connsiteX14" fmla="*/ 3246334 w 3246334"/>
              <a:gd name="connsiteY14" fmla="*/ 0 h 590931"/>
              <a:gd name="connsiteX15" fmla="*/ 3246334 w 3246334"/>
              <a:gd name="connsiteY15" fmla="*/ 289556 h 590931"/>
              <a:gd name="connsiteX16" fmla="*/ 3246334 w 3246334"/>
              <a:gd name="connsiteY16" fmla="*/ 590931 h 590931"/>
              <a:gd name="connsiteX17" fmla="*/ 3061542 w 3246334"/>
              <a:gd name="connsiteY17" fmla="*/ 590931 h 590931"/>
              <a:gd name="connsiteX18" fmla="*/ 2844288 w 3246334"/>
              <a:gd name="connsiteY18" fmla="*/ 590931 h 590931"/>
              <a:gd name="connsiteX19" fmla="*/ 2691959 w 3246334"/>
              <a:gd name="connsiteY19" fmla="*/ 590931 h 590931"/>
              <a:gd name="connsiteX20" fmla="*/ 2377315 w 3246334"/>
              <a:gd name="connsiteY20" fmla="*/ 590931 h 590931"/>
              <a:gd name="connsiteX21" fmla="*/ 2224987 w 3246334"/>
              <a:gd name="connsiteY21" fmla="*/ 590931 h 590931"/>
              <a:gd name="connsiteX22" fmla="*/ 1942805 w 3246334"/>
              <a:gd name="connsiteY22" fmla="*/ 590931 h 590931"/>
              <a:gd name="connsiteX23" fmla="*/ 1693088 w 3246334"/>
              <a:gd name="connsiteY23" fmla="*/ 590931 h 590931"/>
              <a:gd name="connsiteX24" fmla="*/ 1410906 w 3246334"/>
              <a:gd name="connsiteY24" fmla="*/ 590931 h 590931"/>
              <a:gd name="connsiteX25" fmla="*/ 1226115 w 3246334"/>
              <a:gd name="connsiteY25" fmla="*/ 590931 h 590931"/>
              <a:gd name="connsiteX26" fmla="*/ 976397 w 3246334"/>
              <a:gd name="connsiteY26" fmla="*/ 590931 h 590931"/>
              <a:gd name="connsiteX27" fmla="*/ 824069 w 3246334"/>
              <a:gd name="connsiteY27" fmla="*/ 590931 h 590931"/>
              <a:gd name="connsiteX28" fmla="*/ 574351 w 3246334"/>
              <a:gd name="connsiteY28" fmla="*/ 590931 h 590931"/>
              <a:gd name="connsiteX29" fmla="*/ 292170 w 3246334"/>
              <a:gd name="connsiteY29" fmla="*/ 590931 h 590931"/>
              <a:gd name="connsiteX30" fmla="*/ 0 w 3246334"/>
              <a:gd name="connsiteY30" fmla="*/ 590931 h 590931"/>
              <a:gd name="connsiteX31" fmla="*/ 0 w 3246334"/>
              <a:gd name="connsiteY31" fmla="*/ 313193 h 590931"/>
              <a:gd name="connsiteX32" fmla="*/ 0 w 3246334"/>
              <a:gd name="connsiteY32" fmla="*/ 0 h 590931"/>
              <a:gd name="connsiteX0" fmla="*/ 0 w 3246334"/>
              <a:gd name="connsiteY0" fmla="*/ 0 h 590931"/>
              <a:gd name="connsiteX1" fmla="*/ 184791 w 3246334"/>
              <a:gd name="connsiteY1" fmla="*/ 0 h 590931"/>
              <a:gd name="connsiteX2" fmla="*/ 434509 w 3246334"/>
              <a:gd name="connsiteY2" fmla="*/ 0 h 590931"/>
              <a:gd name="connsiteX3" fmla="*/ 716690 w 3246334"/>
              <a:gd name="connsiteY3" fmla="*/ 0 h 590931"/>
              <a:gd name="connsiteX4" fmla="*/ 869018 w 3246334"/>
              <a:gd name="connsiteY4" fmla="*/ 0 h 590931"/>
              <a:gd name="connsiteX5" fmla="*/ 1118736 w 3246334"/>
              <a:gd name="connsiteY5" fmla="*/ 0 h 590931"/>
              <a:gd name="connsiteX6" fmla="*/ 1433381 w 3246334"/>
              <a:gd name="connsiteY6" fmla="*/ 0 h 590931"/>
              <a:gd name="connsiteX7" fmla="*/ 1618172 w 3246334"/>
              <a:gd name="connsiteY7" fmla="*/ 0 h 590931"/>
              <a:gd name="connsiteX8" fmla="*/ 1932817 w 3246334"/>
              <a:gd name="connsiteY8" fmla="*/ 0 h 590931"/>
              <a:gd name="connsiteX9" fmla="*/ 2214998 w 3246334"/>
              <a:gd name="connsiteY9" fmla="*/ 0 h 590931"/>
              <a:gd name="connsiteX10" fmla="*/ 2464716 w 3246334"/>
              <a:gd name="connsiteY10" fmla="*/ 0 h 590931"/>
              <a:gd name="connsiteX11" fmla="*/ 2681971 w 3246334"/>
              <a:gd name="connsiteY11" fmla="*/ 0 h 590931"/>
              <a:gd name="connsiteX12" fmla="*/ 2834299 w 3246334"/>
              <a:gd name="connsiteY12" fmla="*/ 0 h 590931"/>
              <a:gd name="connsiteX13" fmla="*/ 2986627 w 3246334"/>
              <a:gd name="connsiteY13" fmla="*/ 0 h 590931"/>
              <a:gd name="connsiteX14" fmla="*/ 3246334 w 3246334"/>
              <a:gd name="connsiteY14" fmla="*/ 0 h 590931"/>
              <a:gd name="connsiteX15" fmla="*/ 3246334 w 3246334"/>
              <a:gd name="connsiteY15" fmla="*/ 283647 h 590931"/>
              <a:gd name="connsiteX16" fmla="*/ 3246334 w 3246334"/>
              <a:gd name="connsiteY16" fmla="*/ 590931 h 590931"/>
              <a:gd name="connsiteX17" fmla="*/ 3094005 w 3246334"/>
              <a:gd name="connsiteY17" fmla="*/ 590931 h 590931"/>
              <a:gd name="connsiteX18" fmla="*/ 2779361 w 3246334"/>
              <a:gd name="connsiteY18" fmla="*/ 590931 h 590931"/>
              <a:gd name="connsiteX19" fmla="*/ 2562106 w 3246334"/>
              <a:gd name="connsiteY19" fmla="*/ 590931 h 590931"/>
              <a:gd name="connsiteX20" fmla="*/ 2409778 w 3246334"/>
              <a:gd name="connsiteY20" fmla="*/ 590931 h 590931"/>
              <a:gd name="connsiteX21" fmla="*/ 2127597 w 3246334"/>
              <a:gd name="connsiteY21" fmla="*/ 590931 h 590931"/>
              <a:gd name="connsiteX22" fmla="*/ 1812952 w 3246334"/>
              <a:gd name="connsiteY22" fmla="*/ 590931 h 590931"/>
              <a:gd name="connsiteX23" fmla="*/ 1595697 w 3246334"/>
              <a:gd name="connsiteY23" fmla="*/ 590931 h 590931"/>
              <a:gd name="connsiteX24" fmla="*/ 1410906 w 3246334"/>
              <a:gd name="connsiteY24" fmla="*/ 590931 h 590931"/>
              <a:gd name="connsiteX25" fmla="*/ 1193651 w 3246334"/>
              <a:gd name="connsiteY25" fmla="*/ 590931 h 590931"/>
              <a:gd name="connsiteX26" fmla="*/ 879007 w 3246334"/>
              <a:gd name="connsiteY26" fmla="*/ 590931 h 590931"/>
              <a:gd name="connsiteX27" fmla="*/ 596825 w 3246334"/>
              <a:gd name="connsiteY27" fmla="*/ 590931 h 590931"/>
              <a:gd name="connsiteX28" fmla="*/ 412034 w 3246334"/>
              <a:gd name="connsiteY28" fmla="*/ 590931 h 590931"/>
              <a:gd name="connsiteX29" fmla="*/ 227243 w 3246334"/>
              <a:gd name="connsiteY29" fmla="*/ 590931 h 590931"/>
              <a:gd name="connsiteX30" fmla="*/ 0 w 3246334"/>
              <a:gd name="connsiteY30" fmla="*/ 590931 h 590931"/>
              <a:gd name="connsiteX31" fmla="*/ 0 w 3246334"/>
              <a:gd name="connsiteY31" fmla="*/ 307283 h 590931"/>
              <a:gd name="connsiteX32" fmla="*/ 0 w 3246334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246334" h="590931" fill="none" extrusionOk="0">
                <a:moveTo>
                  <a:pt x="0" y="0"/>
                </a:moveTo>
                <a:cubicBezTo>
                  <a:pt x="46070" y="-22809"/>
                  <a:pt x="99195" y="-13298"/>
                  <a:pt x="184791" y="0"/>
                </a:cubicBezTo>
                <a:cubicBezTo>
                  <a:pt x="248234" y="-15061"/>
                  <a:pt x="377189" y="43284"/>
                  <a:pt x="434509" y="0"/>
                </a:cubicBezTo>
                <a:cubicBezTo>
                  <a:pt x="519312" y="7062"/>
                  <a:pt x="629037" y="-17601"/>
                  <a:pt x="716690" y="0"/>
                </a:cubicBezTo>
                <a:cubicBezTo>
                  <a:pt x="827587" y="-9597"/>
                  <a:pt x="789961" y="15484"/>
                  <a:pt x="869018" y="0"/>
                </a:cubicBezTo>
                <a:cubicBezTo>
                  <a:pt x="951817" y="11787"/>
                  <a:pt x="995522" y="8711"/>
                  <a:pt x="1118736" y="0"/>
                </a:cubicBezTo>
                <a:cubicBezTo>
                  <a:pt x="1235222" y="16434"/>
                  <a:pt x="1348635" y="394"/>
                  <a:pt x="1433381" y="0"/>
                </a:cubicBezTo>
                <a:cubicBezTo>
                  <a:pt x="1506074" y="6087"/>
                  <a:pt x="1522618" y="37658"/>
                  <a:pt x="1618172" y="0"/>
                </a:cubicBezTo>
                <a:cubicBezTo>
                  <a:pt x="1691599" y="-30750"/>
                  <a:pt x="1870338" y="17728"/>
                  <a:pt x="1932817" y="0"/>
                </a:cubicBezTo>
                <a:cubicBezTo>
                  <a:pt x="1998530" y="-51972"/>
                  <a:pt x="2114348" y="3397"/>
                  <a:pt x="2214998" y="0"/>
                </a:cubicBezTo>
                <a:cubicBezTo>
                  <a:pt x="2259398" y="-15080"/>
                  <a:pt x="2397544" y="53239"/>
                  <a:pt x="2464716" y="0"/>
                </a:cubicBezTo>
                <a:cubicBezTo>
                  <a:pt x="2571763" y="7442"/>
                  <a:pt x="2584739" y="69369"/>
                  <a:pt x="2681971" y="0"/>
                </a:cubicBezTo>
                <a:cubicBezTo>
                  <a:pt x="2761732" y="-28303"/>
                  <a:pt x="2808451" y="6305"/>
                  <a:pt x="2834299" y="0"/>
                </a:cubicBezTo>
                <a:cubicBezTo>
                  <a:pt x="2877512" y="-10922"/>
                  <a:pt x="2950468" y="636"/>
                  <a:pt x="2986627" y="0"/>
                </a:cubicBezTo>
                <a:cubicBezTo>
                  <a:pt x="3024311" y="3439"/>
                  <a:pt x="3102583" y="24513"/>
                  <a:pt x="3246334" y="0"/>
                </a:cubicBezTo>
                <a:cubicBezTo>
                  <a:pt x="3251269" y="93153"/>
                  <a:pt x="3212522" y="162052"/>
                  <a:pt x="3246334" y="283647"/>
                </a:cubicBezTo>
                <a:cubicBezTo>
                  <a:pt x="3238637" y="379479"/>
                  <a:pt x="3264942" y="508355"/>
                  <a:pt x="3246334" y="590931"/>
                </a:cubicBezTo>
                <a:cubicBezTo>
                  <a:pt x="3182988" y="617407"/>
                  <a:pt x="3162004" y="577451"/>
                  <a:pt x="3094005" y="590931"/>
                </a:cubicBezTo>
                <a:cubicBezTo>
                  <a:pt x="3015465" y="547040"/>
                  <a:pt x="2906726" y="485454"/>
                  <a:pt x="2779361" y="590931"/>
                </a:cubicBezTo>
                <a:cubicBezTo>
                  <a:pt x="2625656" y="624606"/>
                  <a:pt x="2646023" y="590288"/>
                  <a:pt x="2562106" y="590931"/>
                </a:cubicBezTo>
                <a:cubicBezTo>
                  <a:pt x="2476528" y="593157"/>
                  <a:pt x="2479949" y="574250"/>
                  <a:pt x="2409778" y="590931"/>
                </a:cubicBezTo>
                <a:cubicBezTo>
                  <a:pt x="2384289" y="633211"/>
                  <a:pt x="2221292" y="607912"/>
                  <a:pt x="2127597" y="590931"/>
                </a:cubicBezTo>
                <a:cubicBezTo>
                  <a:pt x="2034186" y="591740"/>
                  <a:pt x="1876322" y="557744"/>
                  <a:pt x="1812952" y="590931"/>
                </a:cubicBezTo>
                <a:cubicBezTo>
                  <a:pt x="1720224" y="633571"/>
                  <a:pt x="1724119" y="576709"/>
                  <a:pt x="1595697" y="590931"/>
                </a:cubicBezTo>
                <a:cubicBezTo>
                  <a:pt x="1502995" y="592770"/>
                  <a:pt x="1471060" y="563257"/>
                  <a:pt x="1410906" y="590931"/>
                </a:cubicBezTo>
                <a:cubicBezTo>
                  <a:pt x="1376517" y="589963"/>
                  <a:pt x="1285629" y="590683"/>
                  <a:pt x="1193651" y="590931"/>
                </a:cubicBezTo>
                <a:cubicBezTo>
                  <a:pt x="1134113" y="621897"/>
                  <a:pt x="961185" y="582026"/>
                  <a:pt x="879007" y="590931"/>
                </a:cubicBezTo>
                <a:cubicBezTo>
                  <a:pt x="790110" y="641591"/>
                  <a:pt x="686728" y="564794"/>
                  <a:pt x="596825" y="590931"/>
                </a:cubicBezTo>
                <a:cubicBezTo>
                  <a:pt x="508591" y="614591"/>
                  <a:pt x="467729" y="581095"/>
                  <a:pt x="412034" y="590931"/>
                </a:cubicBezTo>
                <a:cubicBezTo>
                  <a:pt x="353298" y="608700"/>
                  <a:pt x="254995" y="582575"/>
                  <a:pt x="227243" y="590931"/>
                </a:cubicBezTo>
                <a:cubicBezTo>
                  <a:pt x="170594" y="643156"/>
                  <a:pt x="82486" y="554483"/>
                  <a:pt x="0" y="590931"/>
                </a:cubicBezTo>
                <a:cubicBezTo>
                  <a:pt x="2723" y="472701"/>
                  <a:pt x="-8700" y="444090"/>
                  <a:pt x="0" y="307283"/>
                </a:cubicBezTo>
                <a:cubicBezTo>
                  <a:pt x="-16170" y="176768"/>
                  <a:pt x="-28750" y="98051"/>
                  <a:pt x="0" y="0"/>
                </a:cubicBezTo>
                <a:close/>
              </a:path>
              <a:path w="3246334" h="590931" stroke="0" extrusionOk="0">
                <a:moveTo>
                  <a:pt x="0" y="0"/>
                </a:moveTo>
                <a:cubicBezTo>
                  <a:pt x="81659" y="-1349"/>
                  <a:pt x="139861" y="23245"/>
                  <a:pt x="184791" y="0"/>
                </a:cubicBezTo>
                <a:cubicBezTo>
                  <a:pt x="230970" y="-47964"/>
                  <a:pt x="332418" y="-19652"/>
                  <a:pt x="434509" y="0"/>
                </a:cubicBezTo>
                <a:cubicBezTo>
                  <a:pt x="541519" y="-5664"/>
                  <a:pt x="645835" y="66414"/>
                  <a:pt x="716690" y="0"/>
                </a:cubicBezTo>
                <a:cubicBezTo>
                  <a:pt x="750899" y="-42352"/>
                  <a:pt x="776240" y="34650"/>
                  <a:pt x="869018" y="0"/>
                </a:cubicBezTo>
                <a:cubicBezTo>
                  <a:pt x="941451" y="-46727"/>
                  <a:pt x="1068831" y="43966"/>
                  <a:pt x="1151200" y="0"/>
                </a:cubicBezTo>
                <a:cubicBezTo>
                  <a:pt x="1189132" y="-4507"/>
                  <a:pt x="1332493" y="-30955"/>
                  <a:pt x="1465844" y="0"/>
                </a:cubicBezTo>
                <a:cubicBezTo>
                  <a:pt x="1602863" y="-26818"/>
                  <a:pt x="1604072" y="18785"/>
                  <a:pt x="1650636" y="0"/>
                </a:cubicBezTo>
                <a:cubicBezTo>
                  <a:pt x="1702259" y="-40480"/>
                  <a:pt x="1763027" y="15017"/>
                  <a:pt x="1802963" y="0"/>
                </a:cubicBezTo>
                <a:cubicBezTo>
                  <a:pt x="1868648" y="-6510"/>
                  <a:pt x="1923807" y="31426"/>
                  <a:pt x="1987755" y="0"/>
                </a:cubicBezTo>
                <a:cubicBezTo>
                  <a:pt x="2065759" y="-20898"/>
                  <a:pt x="2201984" y="14260"/>
                  <a:pt x="2237473" y="0"/>
                </a:cubicBezTo>
                <a:cubicBezTo>
                  <a:pt x="2299232" y="11595"/>
                  <a:pt x="2361457" y="15024"/>
                  <a:pt x="2422264" y="0"/>
                </a:cubicBezTo>
                <a:cubicBezTo>
                  <a:pt x="2510628" y="-2603"/>
                  <a:pt x="2578348" y="35728"/>
                  <a:pt x="2607055" y="0"/>
                </a:cubicBezTo>
                <a:cubicBezTo>
                  <a:pt x="2675664" y="-21388"/>
                  <a:pt x="2698093" y="18609"/>
                  <a:pt x="2791847" y="0"/>
                </a:cubicBezTo>
                <a:cubicBezTo>
                  <a:pt x="2870851" y="37223"/>
                  <a:pt x="3139225" y="18297"/>
                  <a:pt x="3246334" y="0"/>
                </a:cubicBezTo>
                <a:cubicBezTo>
                  <a:pt x="3266987" y="173045"/>
                  <a:pt x="3232059" y="242596"/>
                  <a:pt x="3246334" y="289556"/>
                </a:cubicBezTo>
                <a:cubicBezTo>
                  <a:pt x="3240611" y="334871"/>
                  <a:pt x="3216876" y="466068"/>
                  <a:pt x="3246334" y="590931"/>
                </a:cubicBezTo>
                <a:cubicBezTo>
                  <a:pt x="3208959" y="593424"/>
                  <a:pt x="3162429" y="560889"/>
                  <a:pt x="3061542" y="590931"/>
                </a:cubicBezTo>
                <a:cubicBezTo>
                  <a:pt x="2969129" y="611487"/>
                  <a:pt x="2930050" y="582922"/>
                  <a:pt x="2844288" y="590931"/>
                </a:cubicBezTo>
                <a:cubicBezTo>
                  <a:pt x="2740758" y="592465"/>
                  <a:pt x="2760994" y="577222"/>
                  <a:pt x="2691959" y="590931"/>
                </a:cubicBezTo>
                <a:cubicBezTo>
                  <a:pt x="2606006" y="604681"/>
                  <a:pt x="2439022" y="547135"/>
                  <a:pt x="2377315" y="590931"/>
                </a:cubicBezTo>
                <a:cubicBezTo>
                  <a:pt x="2254185" y="642342"/>
                  <a:pt x="2257493" y="560584"/>
                  <a:pt x="2224987" y="590931"/>
                </a:cubicBezTo>
                <a:cubicBezTo>
                  <a:pt x="2192073" y="640587"/>
                  <a:pt x="2021330" y="532756"/>
                  <a:pt x="1942805" y="590931"/>
                </a:cubicBezTo>
                <a:cubicBezTo>
                  <a:pt x="1871123" y="594122"/>
                  <a:pt x="1749316" y="584747"/>
                  <a:pt x="1693088" y="590931"/>
                </a:cubicBezTo>
                <a:cubicBezTo>
                  <a:pt x="1618118" y="630703"/>
                  <a:pt x="1542525" y="582847"/>
                  <a:pt x="1410906" y="590931"/>
                </a:cubicBezTo>
                <a:cubicBezTo>
                  <a:pt x="1265072" y="651510"/>
                  <a:pt x="1289929" y="599922"/>
                  <a:pt x="1226115" y="590931"/>
                </a:cubicBezTo>
                <a:cubicBezTo>
                  <a:pt x="1169921" y="566250"/>
                  <a:pt x="1029197" y="549827"/>
                  <a:pt x="976397" y="590931"/>
                </a:cubicBezTo>
                <a:cubicBezTo>
                  <a:pt x="881663" y="633698"/>
                  <a:pt x="898221" y="575583"/>
                  <a:pt x="824069" y="590931"/>
                </a:cubicBezTo>
                <a:cubicBezTo>
                  <a:pt x="772421" y="638913"/>
                  <a:pt x="707857" y="537524"/>
                  <a:pt x="574351" y="590931"/>
                </a:cubicBezTo>
                <a:cubicBezTo>
                  <a:pt x="456463" y="651332"/>
                  <a:pt x="386912" y="576755"/>
                  <a:pt x="292170" y="590931"/>
                </a:cubicBezTo>
                <a:cubicBezTo>
                  <a:pt x="170332" y="634846"/>
                  <a:pt x="97801" y="616707"/>
                  <a:pt x="0" y="590931"/>
                </a:cubicBezTo>
                <a:cubicBezTo>
                  <a:pt x="26318" y="492583"/>
                  <a:pt x="32392" y="410441"/>
                  <a:pt x="0" y="313193"/>
                </a:cubicBezTo>
                <a:cubicBezTo>
                  <a:pt x="-14121" y="235315"/>
                  <a:pt x="-11828" y="60426"/>
                  <a:pt x="0" y="0"/>
                </a:cubicBezTo>
                <a:close/>
              </a:path>
              <a:path w="3246334" h="590931" fill="none" stroke="0" extrusionOk="0">
                <a:moveTo>
                  <a:pt x="0" y="0"/>
                </a:moveTo>
                <a:cubicBezTo>
                  <a:pt x="51920" y="-30589"/>
                  <a:pt x="111892" y="6832"/>
                  <a:pt x="184791" y="0"/>
                </a:cubicBezTo>
                <a:cubicBezTo>
                  <a:pt x="217122" y="6904"/>
                  <a:pt x="364368" y="18456"/>
                  <a:pt x="434509" y="0"/>
                </a:cubicBezTo>
                <a:cubicBezTo>
                  <a:pt x="517509" y="-43687"/>
                  <a:pt x="588595" y="-3286"/>
                  <a:pt x="716690" y="0"/>
                </a:cubicBezTo>
                <a:cubicBezTo>
                  <a:pt x="823621" y="4415"/>
                  <a:pt x="791339" y="5512"/>
                  <a:pt x="869018" y="0"/>
                </a:cubicBezTo>
                <a:cubicBezTo>
                  <a:pt x="960406" y="277"/>
                  <a:pt x="998506" y="29141"/>
                  <a:pt x="1118736" y="0"/>
                </a:cubicBezTo>
                <a:cubicBezTo>
                  <a:pt x="1245727" y="-2354"/>
                  <a:pt x="1351641" y="-2012"/>
                  <a:pt x="1433381" y="0"/>
                </a:cubicBezTo>
                <a:cubicBezTo>
                  <a:pt x="1498094" y="-11284"/>
                  <a:pt x="1538484" y="30391"/>
                  <a:pt x="1618172" y="0"/>
                </a:cubicBezTo>
                <a:cubicBezTo>
                  <a:pt x="1722527" y="-13479"/>
                  <a:pt x="1840673" y="37311"/>
                  <a:pt x="1932817" y="0"/>
                </a:cubicBezTo>
                <a:cubicBezTo>
                  <a:pt x="1996221" y="-44069"/>
                  <a:pt x="2131018" y="71961"/>
                  <a:pt x="2214998" y="0"/>
                </a:cubicBezTo>
                <a:cubicBezTo>
                  <a:pt x="2308749" y="-45333"/>
                  <a:pt x="2362514" y="66432"/>
                  <a:pt x="2464716" y="0"/>
                </a:cubicBezTo>
                <a:cubicBezTo>
                  <a:pt x="2546183" y="5616"/>
                  <a:pt x="2604776" y="48003"/>
                  <a:pt x="2681971" y="0"/>
                </a:cubicBezTo>
                <a:cubicBezTo>
                  <a:pt x="2769206" y="-44002"/>
                  <a:pt x="2806982" y="10434"/>
                  <a:pt x="2834299" y="0"/>
                </a:cubicBezTo>
                <a:cubicBezTo>
                  <a:pt x="2863019" y="-12824"/>
                  <a:pt x="2953937" y="-6333"/>
                  <a:pt x="2986627" y="0"/>
                </a:cubicBezTo>
                <a:cubicBezTo>
                  <a:pt x="3000835" y="-2823"/>
                  <a:pt x="3097958" y="13608"/>
                  <a:pt x="3246334" y="0"/>
                </a:cubicBezTo>
                <a:cubicBezTo>
                  <a:pt x="3240758" y="75748"/>
                  <a:pt x="3242658" y="202127"/>
                  <a:pt x="3246334" y="283647"/>
                </a:cubicBezTo>
                <a:cubicBezTo>
                  <a:pt x="3272478" y="387308"/>
                  <a:pt x="3248696" y="520370"/>
                  <a:pt x="3246334" y="590931"/>
                </a:cubicBezTo>
                <a:cubicBezTo>
                  <a:pt x="3206581" y="622546"/>
                  <a:pt x="3157071" y="591801"/>
                  <a:pt x="3094005" y="590931"/>
                </a:cubicBezTo>
                <a:cubicBezTo>
                  <a:pt x="3035582" y="591438"/>
                  <a:pt x="2914934" y="575248"/>
                  <a:pt x="2779361" y="590931"/>
                </a:cubicBezTo>
                <a:cubicBezTo>
                  <a:pt x="2640492" y="643148"/>
                  <a:pt x="2651600" y="563455"/>
                  <a:pt x="2562106" y="590931"/>
                </a:cubicBezTo>
                <a:cubicBezTo>
                  <a:pt x="2471981" y="599104"/>
                  <a:pt x="2474257" y="576071"/>
                  <a:pt x="2409778" y="590931"/>
                </a:cubicBezTo>
                <a:cubicBezTo>
                  <a:pt x="2337037" y="630939"/>
                  <a:pt x="2227359" y="615505"/>
                  <a:pt x="2127597" y="590931"/>
                </a:cubicBezTo>
                <a:cubicBezTo>
                  <a:pt x="1998734" y="611755"/>
                  <a:pt x="1909344" y="528122"/>
                  <a:pt x="1812952" y="590931"/>
                </a:cubicBezTo>
                <a:cubicBezTo>
                  <a:pt x="1729370" y="645321"/>
                  <a:pt x="1682400" y="544476"/>
                  <a:pt x="1595697" y="590931"/>
                </a:cubicBezTo>
                <a:cubicBezTo>
                  <a:pt x="1484345" y="608798"/>
                  <a:pt x="1461821" y="585738"/>
                  <a:pt x="1410906" y="590931"/>
                </a:cubicBezTo>
                <a:cubicBezTo>
                  <a:pt x="1344985" y="610809"/>
                  <a:pt x="1263277" y="576723"/>
                  <a:pt x="1193651" y="590931"/>
                </a:cubicBezTo>
                <a:cubicBezTo>
                  <a:pt x="1118753" y="597426"/>
                  <a:pt x="942897" y="511751"/>
                  <a:pt x="879007" y="590931"/>
                </a:cubicBezTo>
                <a:cubicBezTo>
                  <a:pt x="797828" y="643266"/>
                  <a:pt x="685003" y="590031"/>
                  <a:pt x="596825" y="590931"/>
                </a:cubicBezTo>
                <a:cubicBezTo>
                  <a:pt x="516164" y="618237"/>
                  <a:pt x="465772" y="578584"/>
                  <a:pt x="412034" y="590931"/>
                </a:cubicBezTo>
                <a:cubicBezTo>
                  <a:pt x="361725" y="615983"/>
                  <a:pt x="271868" y="569843"/>
                  <a:pt x="227243" y="590931"/>
                </a:cubicBezTo>
                <a:cubicBezTo>
                  <a:pt x="196517" y="618844"/>
                  <a:pt x="50033" y="582458"/>
                  <a:pt x="0" y="590931"/>
                </a:cubicBezTo>
                <a:cubicBezTo>
                  <a:pt x="-11685" y="471067"/>
                  <a:pt x="10510" y="427281"/>
                  <a:pt x="0" y="307283"/>
                </a:cubicBezTo>
                <a:cubicBezTo>
                  <a:pt x="8654" y="174492"/>
                  <a:pt x="28947" y="80381"/>
                  <a:pt x="0" y="0"/>
                </a:cubicBezTo>
                <a:close/>
              </a:path>
              <a:path w="3246334" h="590931" fill="none" stroke="0" extrusionOk="0">
                <a:moveTo>
                  <a:pt x="0" y="0"/>
                </a:moveTo>
                <a:cubicBezTo>
                  <a:pt x="42203" y="-25838"/>
                  <a:pt x="112693" y="-1093"/>
                  <a:pt x="184791" y="0"/>
                </a:cubicBezTo>
                <a:cubicBezTo>
                  <a:pt x="240436" y="-4716"/>
                  <a:pt x="359319" y="33676"/>
                  <a:pt x="434509" y="0"/>
                </a:cubicBezTo>
                <a:cubicBezTo>
                  <a:pt x="508786" y="-12089"/>
                  <a:pt x="615843" y="-11529"/>
                  <a:pt x="716690" y="0"/>
                </a:cubicBezTo>
                <a:cubicBezTo>
                  <a:pt x="828917" y="3655"/>
                  <a:pt x="792422" y="9410"/>
                  <a:pt x="869018" y="0"/>
                </a:cubicBezTo>
                <a:cubicBezTo>
                  <a:pt x="953886" y="8099"/>
                  <a:pt x="997672" y="19203"/>
                  <a:pt x="1118736" y="0"/>
                </a:cubicBezTo>
                <a:cubicBezTo>
                  <a:pt x="1240613" y="8020"/>
                  <a:pt x="1358146" y="291"/>
                  <a:pt x="1433381" y="0"/>
                </a:cubicBezTo>
                <a:cubicBezTo>
                  <a:pt x="1498579" y="-6303"/>
                  <a:pt x="1518199" y="43310"/>
                  <a:pt x="1618172" y="0"/>
                </a:cubicBezTo>
                <a:cubicBezTo>
                  <a:pt x="1700970" y="-31529"/>
                  <a:pt x="1835418" y="13391"/>
                  <a:pt x="1932817" y="0"/>
                </a:cubicBezTo>
                <a:cubicBezTo>
                  <a:pt x="2010022" y="-37722"/>
                  <a:pt x="2125349" y="20799"/>
                  <a:pt x="2214998" y="0"/>
                </a:cubicBezTo>
                <a:cubicBezTo>
                  <a:pt x="2283610" y="-32322"/>
                  <a:pt x="2388267" y="54704"/>
                  <a:pt x="2464716" y="0"/>
                </a:cubicBezTo>
                <a:cubicBezTo>
                  <a:pt x="2558727" y="7087"/>
                  <a:pt x="2600424" y="51959"/>
                  <a:pt x="2681971" y="0"/>
                </a:cubicBezTo>
                <a:cubicBezTo>
                  <a:pt x="2769056" y="-34792"/>
                  <a:pt x="2807785" y="12756"/>
                  <a:pt x="2834299" y="0"/>
                </a:cubicBezTo>
                <a:cubicBezTo>
                  <a:pt x="2869647" y="-5630"/>
                  <a:pt x="2948224" y="-265"/>
                  <a:pt x="2986627" y="0"/>
                </a:cubicBezTo>
                <a:cubicBezTo>
                  <a:pt x="3019263" y="6749"/>
                  <a:pt x="3105130" y="21775"/>
                  <a:pt x="3246334" y="0"/>
                </a:cubicBezTo>
                <a:cubicBezTo>
                  <a:pt x="3250898" y="86419"/>
                  <a:pt x="3219466" y="171999"/>
                  <a:pt x="3246334" y="283647"/>
                </a:cubicBezTo>
                <a:cubicBezTo>
                  <a:pt x="3251386" y="382658"/>
                  <a:pt x="3252343" y="524072"/>
                  <a:pt x="3246334" y="590931"/>
                </a:cubicBezTo>
                <a:cubicBezTo>
                  <a:pt x="3201710" y="614403"/>
                  <a:pt x="3159185" y="580750"/>
                  <a:pt x="3094005" y="590931"/>
                </a:cubicBezTo>
                <a:cubicBezTo>
                  <a:pt x="3013401" y="568337"/>
                  <a:pt x="2916389" y="531252"/>
                  <a:pt x="2779361" y="590931"/>
                </a:cubicBezTo>
                <a:cubicBezTo>
                  <a:pt x="2630882" y="631707"/>
                  <a:pt x="2657320" y="582881"/>
                  <a:pt x="2562106" y="590931"/>
                </a:cubicBezTo>
                <a:cubicBezTo>
                  <a:pt x="2474007" y="599241"/>
                  <a:pt x="2482902" y="572649"/>
                  <a:pt x="2409778" y="590931"/>
                </a:cubicBezTo>
                <a:cubicBezTo>
                  <a:pt x="2360530" y="619345"/>
                  <a:pt x="2225834" y="595660"/>
                  <a:pt x="2127597" y="590931"/>
                </a:cubicBezTo>
                <a:cubicBezTo>
                  <a:pt x="2021092" y="597711"/>
                  <a:pt x="1901000" y="542915"/>
                  <a:pt x="1812952" y="590931"/>
                </a:cubicBezTo>
                <a:cubicBezTo>
                  <a:pt x="1719757" y="623249"/>
                  <a:pt x="1715600" y="568169"/>
                  <a:pt x="1595697" y="590931"/>
                </a:cubicBezTo>
                <a:cubicBezTo>
                  <a:pt x="1495145" y="600752"/>
                  <a:pt x="1469430" y="567945"/>
                  <a:pt x="1410906" y="590931"/>
                </a:cubicBezTo>
                <a:cubicBezTo>
                  <a:pt x="1365175" y="603598"/>
                  <a:pt x="1262563" y="568826"/>
                  <a:pt x="1193651" y="590931"/>
                </a:cubicBezTo>
                <a:cubicBezTo>
                  <a:pt x="1119183" y="601292"/>
                  <a:pt x="945647" y="553802"/>
                  <a:pt x="879007" y="590931"/>
                </a:cubicBezTo>
                <a:cubicBezTo>
                  <a:pt x="789222" y="636211"/>
                  <a:pt x="687468" y="553981"/>
                  <a:pt x="596825" y="590931"/>
                </a:cubicBezTo>
                <a:cubicBezTo>
                  <a:pt x="508755" y="617523"/>
                  <a:pt x="466384" y="579709"/>
                  <a:pt x="412034" y="590931"/>
                </a:cubicBezTo>
                <a:cubicBezTo>
                  <a:pt x="360265" y="606847"/>
                  <a:pt x="270384" y="580435"/>
                  <a:pt x="227243" y="590931"/>
                </a:cubicBezTo>
                <a:cubicBezTo>
                  <a:pt x="196348" y="629057"/>
                  <a:pt x="76118" y="570197"/>
                  <a:pt x="0" y="590931"/>
                </a:cubicBezTo>
                <a:cubicBezTo>
                  <a:pt x="1383" y="466710"/>
                  <a:pt x="847" y="440314"/>
                  <a:pt x="0" y="307283"/>
                </a:cubicBezTo>
                <a:cubicBezTo>
                  <a:pt x="-5499" y="171528"/>
                  <a:pt x="-2173" y="9594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246334"/>
                      <a:gd name="connsiteY0" fmla="*/ 0 h 590931"/>
                      <a:gd name="connsiteX1" fmla="*/ 184791 w 3246334"/>
                      <a:gd name="connsiteY1" fmla="*/ 0 h 590931"/>
                      <a:gd name="connsiteX2" fmla="*/ 434509 w 3246334"/>
                      <a:gd name="connsiteY2" fmla="*/ 0 h 590931"/>
                      <a:gd name="connsiteX3" fmla="*/ 716690 w 3246334"/>
                      <a:gd name="connsiteY3" fmla="*/ 0 h 590931"/>
                      <a:gd name="connsiteX4" fmla="*/ 869018 w 3246334"/>
                      <a:gd name="connsiteY4" fmla="*/ 0 h 590931"/>
                      <a:gd name="connsiteX5" fmla="*/ 1118736 w 3246334"/>
                      <a:gd name="connsiteY5" fmla="*/ 0 h 590931"/>
                      <a:gd name="connsiteX6" fmla="*/ 1433381 w 3246334"/>
                      <a:gd name="connsiteY6" fmla="*/ 0 h 590931"/>
                      <a:gd name="connsiteX7" fmla="*/ 1618172 w 3246334"/>
                      <a:gd name="connsiteY7" fmla="*/ 0 h 590931"/>
                      <a:gd name="connsiteX8" fmla="*/ 1932817 w 3246334"/>
                      <a:gd name="connsiteY8" fmla="*/ 0 h 590931"/>
                      <a:gd name="connsiteX9" fmla="*/ 2214998 w 3246334"/>
                      <a:gd name="connsiteY9" fmla="*/ 0 h 590931"/>
                      <a:gd name="connsiteX10" fmla="*/ 2464716 w 3246334"/>
                      <a:gd name="connsiteY10" fmla="*/ 0 h 590931"/>
                      <a:gd name="connsiteX11" fmla="*/ 2681971 w 3246334"/>
                      <a:gd name="connsiteY11" fmla="*/ 0 h 590931"/>
                      <a:gd name="connsiteX12" fmla="*/ 2834299 w 3246334"/>
                      <a:gd name="connsiteY12" fmla="*/ 0 h 590931"/>
                      <a:gd name="connsiteX13" fmla="*/ 2986627 w 3246334"/>
                      <a:gd name="connsiteY13" fmla="*/ 0 h 590931"/>
                      <a:gd name="connsiteX14" fmla="*/ 3246334 w 3246334"/>
                      <a:gd name="connsiteY14" fmla="*/ 0 h 590931"/>
                      <a:gd name="connsiteX15" fmla="*/ 3246334 w 3246334"/>
                      <a:gd name="connsiteY15" fmla="*/ 283647 h 590931"/>
                      <a:gd name="connsiteX16" fmla="*/ 3246334 w 3246334"/>
                      <a:gd name="connsiteY16" fmla="*/ 590931 h 590931"/>
                      <a:gd name="connsiteX17" fmla="*/ 3094005 w 3246334"/>
                      <a:gd name="connsiteY17" fmla="*/ 590931 h 590931"/>
                      <a:gd name="connsiteX18" fmla="*/ 2779361 w 3246334"/>
                      <a:gd name="connsiteY18" fmla="*/ 590931 h 590931"/>
                      <a:gd name="connsiteX19" fmla="*/ 2562106 w 3246334"/>
                      <a:gd name="connsiteY19" fmla="*/ 590931 h 590931"/>
                      <a:gd name="connsiteX20" fmla="*/ 2409778 w 3246334"/>
                      <a:gd name="connsiteY20" fmla="*/ 590931 h 590931"/>
                      <a:gd name="connsiteX21" fmla="*/ 2127597 w 3246334"/>
                      <a:gd name="connsiteY21" fmla="*/ 590931 h 590931"/>
                      <a:gd name="connsiteX22" fmla="*/ 1812952 w 3246334"/>
                      <a:gd name="connsiteY22" fmla="*/ 590931 h 590931"/>
                      <a:gd name="connsiteX23" fmla="*/ 1595697 w 3246334"/>
                      <a:gd name="connsiteY23" fmla="*/ 590931 h 590931"/>
                      <a:gd name="connsiteX24" fmla="*/ 1410906 w 3246334"/>
                      <a:gd name="connsiteY24" fmla="*/ 590931 h 590931"/>
                      <a:gd name="connsiteX25" fmla="*/ 1193651 w 3246334"/>
                      <a:gd name="connsiteY25" fmla="*/ 590931 h 590931"/>
                      <a:gd name="connsiteX26" fmla="*/ 879007 w 3246334"/>
                      <a:gd name="connsiteY26" fmla="*/ 590931 h 590931"/>
                      <a:gd name="connsiteX27" fmla="*/ 596825 w 3246334"/>
                      <a:gd name="connsiteY27" fmla="*/ 590931 h 590931"/>
                      <a:gd name="connsiteX28" fmla="*/ 412034 w 3246334"/>
                      <a:gd name="connsiteY28" fmla="*/ 590931 h 590931"/>
                      <a:gd name="connsiteX29" fmla="*/ 227243 w 3246334"/>
                      <a:gd name="connsiteY29" fmla="*/ 590931 h 590931"/>
                      <a:gd name="connsiteX30" fmla="*/ 0 w 3246334"/>
                      <a:gd name="connsiteY30" fmla="*/ 590931 h 590931"/>
                      <a:gd name="connsiteX31" fmla="*/ 0 w 3246334"/>
                      <a:gd name="connsiteY31" fmla="*/ 307283 h 590931"/>
                      <a:gd name="connsiteX32" fmla="*/ 0 w 3246334"/>
                      <a:gd name="connsiteY32" fmla="*/ 0 h 590931"/>
                      <a:gd name="connsiteX0" fmla="*/ 0 w 3246334"/>
                      <a:gd name="connsiteY0" fmla="*/ 0 h 590931"/>
                      <a:gd name="connsiteX1" fmla="*/ 184791 w 3246334"/>
                      <a:gd name="connsiteY1" fmla="*/ 0 h 590931"/>
                      <a:gd name="connsiteX2" fmla="*/ 434509 w 3246334"/>
                      <a:gd name="connsiteY2" fmla="*/ 0 h 590931"/>
                      <a:gd name="connsiteX3" fmla="*/ 716690 w 3246334"/>
                      <a:gd name="connsiteY3" fmla="*/ 0 h 590931"/>
                      <a:gd name="connsiteX4" fmla="*/ 869018 w 3246334"/>
                      <a:gd name="connsiteY4" fmla="*/ 0 h 590931"/>
                      <a:gd name="connsiteX5" fmla="*/ 1151200 w 3246334"/>
                      <a:gd name="connsiteY5" fmla="*/ 0 h 590931"/>
                      <a:gd name="connsiteX6" fmla="*/ 1465844 w 3246334"/>
                      <a:gd name="connsiteY6" fmla="*/ 0 h 590931"/>
                      <a:gd name="connsiteX7" fmla="*/ 1650636 w 3246334"/>
                      <a:gd name="connsiteY7" fmla="*/ 0 h 590931"/>
                      <a:gd name="connsiteX8" fmla="*/ 1802963 w 3246334"/>
                      <a:gd name="connsiteY8" fmla="*/ 0 h 590931"/>
                      <a:gd name="connsiteX9" fmla="*/ 1987755 w 3246334"/>
                      <a:gd name="connsiteY9" fmla="*/ 0 h 590931"/>
                      <a:gd name="connsiteX10" fmla="*/ 2237473 w 3246334"/>
                      <a:gd name="connsiteY10" fmla="*/ 0 h 590931"/>
                      <a:gd name="connsiteX11" fmla="*/ 2422264 w 3246334"/>
                      <a:gd name="connsiteY11" fmla="*/ 0 h 590931"/>
                      <a:gd name="connsiteX12" fmla="*/ 2607055 w 3246334"/>
                      <a:gd name="connsiteY12" fmla="*/ 0 h 590931"/>
                      <a:gd name="connsiteX13" fmla="*/ 2791847 w 3246334"/>
                      <a:gd name="connsiteY13" fmla="*/ 0 h 590931"/>
                      <a:gd name="connsiteX14" fmla="*/ 3246334 w 3246334"/>
                      <a:gd name="connsiteY14" fmla="*/ 0 h 590931"/>
                      <a:gd name="connsiteX15" fmla="*/ 3246334 w 3246334"/>
                      <a:gd name="connsiteY15" fmla="*/ 289556 h 590931"/>
                      <a:gd name="connsiteX16" fmla="*/ 3246334 w 3246334"/>
                      <a:gd name="connsiteY16" fmla="*/ 590931 h 590931"/>
                      <a:gd name="connsiteX17" fmla="*/ 3061542 w 3246334"/>
                      <a:gd name="connsiteY17" fmla="*/ 590931 h 590931"/>
                      <a:gd name="connsiteX18" fmla="*/ 2844288 w 3246334"/>
                      <a:gd name="connsiteY18" fmla="*/ 590931 h 590931"/>
                      <a:gd name="connsiteX19" fmla="*/ 2691959 w 3246334"/>
                      <a:gd name="connsiteY19" fmla="*/ 590931 h 590931"/>
                      <a:gd name="connsiteX20" fmla="*/ 2377315 w 3246334"/>
                      <a:gd name="connsiteY20" fmla="*/ 590931 h 590931"/>
                      <a:gd name="connsiteX21" fmla="*/ 2224987 w 3246334"/>
                      <a:gd name="connsiteY21" fmla="*/ 590931 h 590931"/>
                      <a:gd name="connsiteX22" fmla="*/ 1942805 w 3246334"/>
                      <a:gd name="connsiteY22" fmla="*/ 590931 h 590931"/>
                      <a:gd name="connsiteX23" fmla="*/ 1693088 w 3246334"/>
                      <a:gd name="connsiteY23" fmla="*/ 590931 h 590931"/>
                      <a:gd name="connsiteX24" fmla="*/ 1410906 w 3246334"/>
                      <a:gd name="connsiteY24" fmla="*/ 590931 h 590931"/>
                      <a:gd name="connsiteX25" fmla="*/ 1226115 w 3246334"/>
                      <a:gd name="connsiteY25" fmla="*/ 590931 h 590931"/>
                      <a:gd name="connsiteX26" fmla="*/ 976397 w 3246334"/>
                      <a:gd name="connsiteY26" fmla="*/ 590931 h 590931"/>
                      <a:gd name="connsiteX27" fmla="*/ 824069 w 3246334"/>
                      <a:gd name="connsiteY27" fmla="*/ 590931 h 590931"/>
                      <a:gd name="connsiteX28" fmla="*/ 574351 w 3246334"/>
                      <a:gd name="connsiteY28" fmla="*/ 590931 h 590931"/>
                      <a:gd name="connsiteX29" fmla="*/ 292170 w 3246334"/>
                      <a:gd name="connsiteY29" fmla="*/ 590931 h 590931"/>
                      <a:gd name="connsiteX30" fmla="*/ 0 w 3246334"/>
                      <a:gd name="connsiteY30" fmla="*/ 590931 h 590931"/>
                      <a:gd name="connsiteX31" fmla="*/ 0 w 3246334"/>
                      <a:gd name="connsiteY31" fmla="*/ 313193 h 590931"/>
                      <a:gd name="connsiteX32" fmla="*/ 0 w 324633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246334" h="590931" fill="none" extrusionOk="0">
                        <a:moveTo>
                          <a:pt x="0" y="0"/>
                        </a:moveTo>
                        <a:cubicBezTo>
                          <a:pt x="53414" y="-22204"/>
                          <a:pt x="108708" y="-6901"/>
                          <a:pt x="184791" y="0"/>
                        </a:cubicBezTo>
                        <a:cubicBezTo>
                          <a:pt x="248784" y="-8319"/>
                          <a:pt x="363318" y="26057"/>
                          <a:pt x="434509" y="0"/>
                        </a:cubicBezTo>
                        <a:cubicBezTo>
                          <a:pt x="516269" y="-4078"/>
                          <a:pt x="621058" y="-9402"/>
                          <a:pt x="716690" y="0"/>
                        </a:cubicBezTo>
                        <a:cubicBezTo>
                          <a:pt x="827064" y="-7712"/>
                          <a:pt x="791397" y="13126"/>
                          <a:pt x="869018" y="0"/>
                        </a:cubicBezTo>
                        <a:cubicBezTo>
                          <a:pt x="949320" y="5291"/>
                          <a:pt x="995953" y="10226"/>
                          <a:pt x="1118736" y="0"/>
                        </a:cubicBezTo>
                        <a:cubicBezTo>
                          <a:pt x="1237978" y="2332"/>
                          <a:pt x="1358113" y="9093"/>
                          <a:pt x="1433381" y="0"/>
                        </a:cubicBezTo>
                        <a:cubicBezTo>
                          <a:pt x="1506309" y="-394"/>
                          <a:pt x="1524353" y="37626"/>
                          <a:pt x="1618172" y="0"/>
                        </a:cubicBezTo>
                        <a:cubicBezTo>
                          <a:pt x="1700597" y="-35698"/>
                          <a:pt x="1853174" y="31411"/>
                          <a:pt x="1932817" y="0"/>
                        </a:cubicBezTo>
                        <a:cubicBezTo>
                          <a:pt x="2014912" y="-38385"/>
                          <a:pt x="2121084" y="14154"/>
                          <a:pt x="2214998" y="0"/>
                        </a:cubicBezTo>
                        <a:cubicBezTo>
                          <a:pt x="2269180" y="-20852"/>
                          <a:pt x="2393550" y="50361"/>
                          <a:pt x="2464716" y="0"/>
                        </a:cubicBezTo>
                        <a:cubicBezTo>
                          <a:pt x="2565764" y="-13117"/>
                          <a:pt x="2588695" y="61040"/>
                          <a:pt x="2681971" y="0"/>
                        </a:cubicBezTo>
                        <a:cubicBezTo>
                          <a:pt x="2764568" y="-36570"/>
                          <a:pt x="2806026" y="9176"/>
                          <a:pt x="2834299" y="0"/>
                        </a:cubicBezTo>
                        <a:cubicBezTo>
                          <a:pt x="2873106" y="-11766"/>
                          <a:pt x="2952228" y="3835"/>
                          <a:pt x="2986627" y="0"/>
                        </a:cubicBezTo>
                        <a:cubicBezTo>
                          <a:pt x="3022611" y="-111"/>
                          <a:pt x="3114867" y="18232"/>
                          <a:pt x="3246334" y="0"/>
                        </a:cubicBezTo>
                        <a:cubicBezTo>
                          <a:pt x="3252965" y="87699"/>
                          <a:pt x="3222882" y="169417"/>
                          <a:pt x="3246334" y="283647"/>
                        </a:cubicBezTo>
                        <a:cubicBezTo>
                          <a:pt x="3245326" y="382545"/>
                          <a:pt x="3258079" y="513842"/>
                          <a:pt x="3246334" y="590931"/>
                        </a:cubicBezTo>
                        <a:cubicBezTo>
                          <a:pt x="3188271" y="616149"/>
                          <a:pt x="3152977" y="585490"/>
                          <a:pt x="3094005" y="590931"/>
                        </a:cubicBezTo>
                        <a:cubicBezTo>
                          <a:pt x="3026073" y="565805"/>
                          <a:pt x="2920719" y="515150"/>
                          <a:pt x="2779361" y="590931"/>
                        </a:cubicBezTo>
                        <a:cubicBezTo>
                          <a:pt x="2625076" y="630097"/>
                          <a:pt x="2646496" y="589036"/>
                          <a:pt x="2562106" y="590931"/>
                        </a:cubicBezTo>
                        <a:cubicBezTo>
                          <a:pt x="2474990" y="599639"/>
                          <a:pt x="2475539" y="574167"/>
                          <a:pt x="2409778" y="590931"/>
                        </a:cubicBezTo>
                        <a:cubicBezTo>
                          <a:pt x="2372240" y="624062"/>
                          <a:pt x="2241718" y="589473"/>
                          <a:pt x="2127597" y="590931"/>
                        </a:cubicBezTo>
                        <a:cubicBezTo>
                          <a:pt x="2021179" y="595938"/>
                          <a:pt x="1884061" y="548840"/>
                          <a:pt x="1812952" y="590931"/>
                        </a:cubicBezTo>
                        <a:cubicBezTo>
                          <a:pt x="1721344" y="636117"/>
                          <a:pt x="1717805" y="576436"/>
                          <a:pt x="1595697" y="590931"/>
                        </a:cubicBezTo>
                        <a:cubicBezTo>
                          <a:pt x="1497283" y="597939"/>
                          <a:pt x="1466165" y="565207"/>
                          <a:pt x="1410906" y="590931"/>
                        </a:cubicBezTo>
                        <a:cubicBezTo>
                          <a:pt x="1373827" y="596929"/>
                          <a:pt x="1267271" y="582433"/>
                          <a:pt x="1193651" y="590931"/>
                        </a:cubicBezTo>
                        <a:cubicBezTo>
                          <a:pt x="1129498" y="611234"/>
                          <a:pt x="952302" y="564757"/>
                          <a:pt x="879007" y="590931"/>
                        </a:cubicBezTo>
                        <a:cubicBezTo>
                          <a:pt x="813905" y="637043"/>
                          <a:pt x="684331" y="573512"/>
                          <a:pt x="596825" y="590931"/>
                        </a:cubicBezTo>
                        <a:cubicBezTo>
                          <a:pt x="510651" y="605031"/>
                          <a:pt x="470372" y="564951"/>
                          <a:pt x="412034" y="590931"/>
                        </a:cubicBezTo>
                        <a:cubicBezTo>
                          <a:pt x="353280" y="609701"/>
                          <a:pt x="262670" y="578965"/>
                          <a:pt x="227243" y="590931"/>
                        </a:cubicBezTo>
                        <a:cubicBezTo>
                          <a:pt x="176276" y="627973"/>
                          <a:pt x="78734" y="560007"/>
                          <a:pt x="0" y="590931"/>
                        </a:cubicBezTo>
                        <a:cubicBezTo>
                          <a:pt x="-2598" y="473924"/>
                          <a:pt x="-2780" y="442358"/>
                          <a:pt x="0" y="307283"/>
                        </a:cubicBezTo>
                        <a:cubicBezTo>
                          <a:pt x="-10451" y="175492"/>
                          <a:pt x="-13616" y="89287"/>
                          <a:pt x="0" y="0"/>
                        </a:cubicBezTo>
                        <a:close/>
                      </a:path>
                      <a:path w="3246334" h="590931" stroke="0" extrusionOk="0">
                        <a:moveTo>
                          <a:pt x="0" y="0"/>
                        </a:moveTo>
                        <a:cubicBezTo>
                          <a:pt x="80470" y="-5483"/>
                          <a:pt x="133411" y="24539"/>
                          <a:pt x="184791" y="0"/>
                        </a:cubicBezTo>
                        <a:cubicBezTo>
                          <a:pt x="238229" y="-32326"/>
                          <a:pt x="328262" y="-11864"/>
                          <a:pt x="434509" y="0"/>
                        </a:cubicBezTo>
                        <a:cubicBezTo>
                          <a:pt x="545654" y="-3652"/>
                          <a:pt x="652481" y="58533"/>
                          <a:pt x="716690" y="0"/>
                        </a:cubicBezTo>
                        <a:cubicBezTo>
                          <a:pt x="762894" y="-46818"/>
                          <a:pt x="787109" y="26619"/>
                          <a:pt x="869018" y="0"/>
                        </a:cubicBezTo>
                        <a:cubicBezTo>
                          <a:pt x="940631" y="-38044"/>
                          <a:pt x="1070571" y="24540"/>
                          <a:pt x="1151200" y="0"/>
                        </a:cubicBezTo>
                        <a:cubicBezTo>
                          <a:pt x="1204224" y="-6744"/>
                          <a:pt x="1344314" y="-638"/>
                          <a:pt x="1465844" y="0"/>
                        </a:cubicBezTo>
                        <a:cubicBezTo>
                          <a:pt x="1594996" y="-25033"/>
                          <a:pt x="1596068" y="28661"/>
                          <a:pt x="1650636" y="0"/>
                        </a:cubicBezTo>
                        <a:cubicBezTo>
                          <a:pt x="1707197" y="-35810"/>
                          <a:pt x="1763283" y="16294"/>
                          <a:pt x="1802963" y="0"/>
                        </a:cubicBezTo>
                        <a:cubicBezTo>
                          <a:pt x="1857158" y="-12969"/>
                          <a:pt x="1917350" y="16277"/>
                          <a:pt x="1987755" y="0"/>
                        </a:cubicBezTo>
                        <a:cubicBezTo>
                          <a:pt x="2063756" y="-14328"/>
                          <a:pt x="2189483" y="7089"/>
                          <a:pt x="2237473" y="0"/>
                        </a:cubicBezTo>
                        <a:cubicBezTo>
                          <a:pt x="2292577" y="-681"/>
                          <a:pt x="2357676" y="13745"/>
                          <a:pt x="2422264" y="0"/>
                        </a:cubicBezTo>
                        <a:cubicBezTo>
                          <a:pt x="2507034" y="-4964"/>
                          <a:pt x="2573886" y="30842"/>
                          <a:pt x="2607055" y="0"/>
                        </a:cubicBezTo>
                        <a:cubicBezTo>
                          <a:pt x="2666070" y="-22415"/>
                          <a:pt x="2707400" y="13409"/>
                          <a:pt x="2791847" y="0"/>
                        </a:cubicBezTo>
                        <a:cubicBezTo>
                          <a:pt x="2869540" y="5974"/>
                          <a:pt x="3114112" y="31124"/>
                          <a:pt x="3246334" y="0"/>
                        </a:cubicBezTo>
                        <a:cubicBezTo>
                          <a:pt x="3264025" y="159456"/>
                          <a:pt x="3237195" y="233740"/>
                          <a:pt x="3246334" y="289556"/>
                        </a:cubicBezTo>
                        <a:cubicBezTo>
                          <a:pt x="3242517" y="341018"/>
                          <a:pt x="3228370" y="452849"/>
                          <a:pt x="3246334" y="590931"/>
                        </a:cubicBezTo>
                        <a:cubicBezTo>
                          <a:pt x="3207422" y="600878"/>
                          <a:pt x="3156451" y="567457"/>
                          <a:pt x="3061542" y="590931"/>
                        </a:cubicBezTo>
                        <a:cubicBezTo>
                          <a:pt x="2970399" y="610167"/>
                          <a:pt x="2932002" y="583494"/>
                          <a:pt x="2844288" y="590931"/>
                        </a:cubicBezTo>
                        <a:cubicBezTo>
                          <a:pt x="2741665" y="592937"/>
                          <a:pt x="2760344" y="576287"/>
                          <a:pt x="2691959" y="590931"/>
                        </a:cubicBezTo>
                        <a:cubicBezTo>
                          <a:pt x="2614920" y="606176"/>
                          <a:pt x="2448084" y="546031"/>
                          <a:pt x="2377315" y="590931"/>
                        </a:cubicBezTo>
                        <a:cubicBezTo>
                          <a:pt x="2265974" y="640821"/>
                          <a:pt x="2263140" y="561354"/>
                          <a:pt x="2224987" y="590931"/>
                        </a:cubicBezTo>
                        <a:cubicBezTo>
                          <a:pt x="2189285" y="634254"/>
                          <a:pt x="2017331" y="549550"/>
                          <a:pt x="1942805" y="590931"/>
                        </a:cubicBezTo>
                        <a:cubicBezTo>
                          <a:pt x="1872562" y="609393"/>
                          <a:pt x="1749612" y="582318"/>
                          <a:pt x="1693088" y="590931"/>
                        </a:cubicBezTo>
                        <a:cubicBezTo>
                          <a:pt x="1629231" y="614794"/>
                          <a:pt x="1542727" y="570159"/>
                          <a:pt x="1410906" y="590931"/>
                        </a:cubicBezTo>
                        <a:cubicBezTo>
                          <a:pt x="1269857" y="647562"/>
                          <a:pt x="1297152" y="592836"/>
                          <a:pt x="1226115" y="590931"/>
                        </a:cubicBezTo>
                        <a:cubicBezTo>
                          <a:pt x="1162221" y="577266"/>
                          <a:pt x="1043779" y="553595"/>
                          <a:pt x="976397" y="590931"/>
                        </a:cubicBezTo>
                        <a:cubicBezTo>
                          <a:pt x="882237" y="629866"/>
                          <a:pt x="896769" y="567147"/>
                          <a:pt x="824069" y="590931"/>
                        </a:cubicBezTo>
                        <a:cubicBezTo>
                          <a:pt x="763571" y="631448"/>
                          <a:pt x="705945" y="539403"/>
                          <a:pt x="574351" y="590931"/>
                        </a:cubicBezTo>
                        <a:cubicBezTo>
                          <a:pt x="457376" y="646579"/>
                          <a:pt x="376333" y="568230"/>
                          <a:pt x="292170" y="590931"/>
                        </a:cubicBezTo>
                        <a:cubicBezTo>
                          <a:pt x="187909" y="627445"/>
                          <a:pt x="103618" y="599706"/>
                          <a:pt x="0" y="590931"/>
                        </a:cubicBezTo>
                        <a:cubicBezTo>
                          <a:pt x="6981" y="505683"/>
                          <a:pt x="8553" y="401755"/>
                          <a:pt x="0" y="313193"/>
                        </a:cubicBezTo>
                        <a:cubicBezTo>
                          <a:pt x="-5172" y="230466"/>
                          <a:pt x="-6838" y="64779"/>
                          <a:pt x="0" y="0"/>
                        </a:cubicBezTo>
                        <a:close/>
                      </a:path>
                      <a:path w="3246334" h="590931" fill="none" stroke="0" extrusionOk="0">
                        <a:moveTo>
                          <a:pt x="0" y="0"/>
                        </a:moveTo>
                        <a:cubicBezTo>
                          <a:pt x="45039" y="-26584"/>
                          <a:pt x="124460" y="7047"/>
                          <a:pt x="184791" y="0"/>
                        </a:cubicBezTo>
                        <a:cubicBezTo>
                          <a:pt x="234317" y="5689"/>
                          <a:pt x="355315" y="19559"/>
                          <a:pt x="434509" y="0"/>
                        </a:cubicBezTo>
                        <a:cubicBezTo>
                          <a:pt x="500527" y="-30412"/>
                          <a:pt x="591626" y="-1342"/>
                          <a:pt x="716690" y="0"/>
                        </a:cubicBezTo>
                        <a:cubicBezTo>
                          <a:pt x="826996" y="-696"/>
                          <a:pt x="795903" y="2132"/>
                          <a:pt x="869018" y="0"/>
                        </a:cubicBezTo>
                        <a:cubicBezTo>
                          <a:pt x="958281" y="118"/>
                          <a:pt x="998157" y="20642"/>
                          <a:pt x="1118736" y="0"/>
                        </a:cubicBezTo>
                        <a:cubicBezTo>
                          <a:pt x="1244778" y="-4068"/>
                          <a:pt x="1360105" y="1962"/>
                          <a:pt x="1433381" y="0"/>
                        </a:cubicBezTo>
                        <a:cubicBezTo>
                          <a:pt x="1499510" y="-16381"/>
                          <a:pt x="1529908" y="39883"/>
                          <a:pt x="1618172" y="0"/>
                        </a:cubicBezTo>
                        <a:cubicBezTo>
                          <a:pt x="1705190" y="-22272"/>
                          <a:pt x="1843119" y="31240"/>
                          <a:pt x="1932817" y="0"/>
                        </a:cubicBezTo>
                        <a:cubicBezTo>
                          <a:pt x="2000850" y="-33502"/>
                          <a:pt x="2143095" y="48986"/>
                          <a:pt x="2214998" y="0"/>
                        </a:cubicBezTo>
                        <a:cubicBezTo>
                          <a:pt x="2309886" y="-47893"/>
                          <a:pt x="2361316" y="39715"/>
                          <a:pt x="2464716" y="0"/>
                        </a:cubicBezTo>
                        <a:cubicBezTo>
                          <a:pt x="2552072" y="-10364"/>
                          <a:pt x="2611185" y="32682"/>
                          <a:pt x="2681971" y="0"/>
                        </a:cubicBezTo>
                        <a:cubicBezTo>
                          <a:pt x="2768502" y="-43145"/>
                          <a:pt x="2803005" y="13806"/>
                          <a:pt x="2834299" y="0"/>
                        </a:cubicBezTo>
                        <a:cubicBezTo>
                          <a:pt x="2864787" y="-11131"/>
                          <a:pt x="2948432" y="1172"/>
                          <a:pt x="2986627" y="0"/>
                        </a:cubicBezTo>
                        <a:cubicBezTo>
                          <a:pt x="3014539" y="3501"/>
                          <a:pt x="3096216" y="24464"/>
                          <a:pt x="3246334" y="0"/>
                        </a:cubicBezTo>
                        <a:cubicBezTo>
                          <a:pt x="3239430" y="69722"/>
                          <a:pt x="3232299" y="186236"/>
                          <a:pt x="3246334" y="283647"/>
                        </a:cubicBezTo>
                        <a:cubicBezTo>
                          <a:pt x="3264967" y="386490"/>
                          <a:pt x="3240348" y="531089"/>
                          <a:pt x="3246334" y="590931"/>
                        </a:cubicBezTo>
                        <a:cubicBezTo>
                          <a:pt x="3207496" y="612514"/>
                          <a:pt x="3155382" y="584355"/>
                          <a:pt x="3094005" y="590931"/>
                        </a:cubicBezTo>
                        <a:cubicBezTo>
                          <a:pt x="3024466" y="594660"/>
                          <a:pt x="2927540" y="569921"/>
                          <a:pt x="2779361" y="590931"/>
                        </a:cubicBezTo>
                        <a:cubicBezTo>
                          <a:pt x="2628210" y="638682"/>
                          <a:pt x="2659441" y="575482"/>
                          <a:pt x="2562106" y="590931"/>
                        </a:cubicBezTo>
                        <a:cubicBezTo>
                          <a:pt x="2472827" y="599940"/>
                          <a:pt x="2476557" y="572419"/>
                          <a:pt x="2409778" y="590931"/>
                        </a:cubicBezTo>
                        <a:cubicBezTo>
                          <a:pt x="2344325" y="605193"/>
                          <a:pt x="2227646" y="589614"/>
                          <a:pt x="2127597" y="590931"/>
                        </a:cubicBezTo>
                        <a:cubicBezTo>
                          <a:pt x="2002606" y="611192"/>
                          <a:pt x="1901693" y="531049"/>
                          <a:pt x="1812952" y="590931"/>
                        </a:cubicBezTo>
                        <a:cubicBezTo>
                          <a:pt x="1726045" y="639311"/>
                          <a:pt x="1698444" y="558387"/>
                          <a:pt x="1595697" y="590931"/>
                        </a:cubicBezTo>
                        <a:cubicBezTo>
                          <a:pt x="1481240" y="615359"/>
                          <a:pt x="1459362" y="574942"/>
                          <a:pt x="1410906" y="590931"/>
                        </a:cubicBezTo>
                        <a:cubicBezTo>
                          <a:pt x="1352910" y="623413"/>
                          <a:pt x="1257406" y="567121"/>
                          <a:pt x="1193651" y="590931"/>
                        </a:cubicBezTo>
                        <a:cubicBezTo>
                          <a:pt x="1117885" y="594576"/>
                          <a:pt x="930421" y="525738"/>
                          <a:pt x="879007" y="590931"/>
                        </a:cubicBezTo>
                        <a:cubicBezTo>
                          <a:pt x="802252" y="636228"/>
                          <a:pt x="683265" y="572760"/>
                          <a:pt x="596825" y="590931"/>
                        </a:cubicBezTo>
                        <a:cubicBezTo>
                          <a:pt x="509952" y="612601"/>
                          <a:pt x="470606" y="562603"/>
                          <a:pt x="412034" y="590931"/>
                        </a:cubicBezTo>
                        <a:cubicBezTo>
                          <a:pt x="363909" y="616248"/>
                          <a:pt x="278346" y="577015"/>
                          <a:pt x="227243" y="590931"/>
                        </a:cubicBezTo>
                        <a:cubicBezTo>
                          <a:pt x="198954" y="607199"/>
                          <a:pt x="70286" y="580671"/>
                          <a:pt x="0" y="590931"/>
                        </a:cubicBezTo>
                        <a:cubicBezTo>
                          <a:pt x="-9413" y="472368"/>
                          <a:pt x="11403" y="435666"/>
                          <a:pt x="0" y="307283"/>
                        </a:cubicBezTo>
                        <a:cubicBezTo>
                          <a:pt x="7932" y="165647"/>
                          <a:pt x="6440" y="8399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87 : 4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1" name="Rectangle 4">
            <a:extLst>
              <a:ext uri="{FF2B5EF4-FFF2-40B4-BE49-F238E27FC236}">
                <a16:creationId xmlns:a16="http://schemas.microsoft.com/office/drawing/2014/main" id="{AA8A1623-336E-29AD-D87A-EFE895592E72}"/>
              </a:ext>
            </a:extLst>
          </p:cNvPr>
          <p:cNvSpPr/>
          <p:nvPr/>
        </p:nvSpPr>
        <p:spPr>
          <a:xfrm>
            <a:off x="4830678" y="6254079"/>
            <a:ext cx="3307641" cy="590931"/>
          </a:xfrm>
          <a:custGeom>
            <a:avLst/>
            <a:gdLst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39863 w 3307641"/>
              <a:gd name="connsiteY5" fmla="*/ 0 h 590931"/>
              <a:gd name="connsiteX6" fmla="*/ 1460450 w 3307641"/>
              <a:gd name="connsiteY6" fmla="*/ 0 h 590931"/>
              <a:gd name="connsiteX7" fmla="*/ 1648731 w 3307641"/>
              <a:gd name="connsiteY7" fmla="*/ 0 h 590931"/>
              <a:gd name="connsiteX8" fmla="*/ 1969318 w 3307641"/>
              <a:gd name="connsiteY8" fmla="*/ 0 h 590931"/>
              <a:gd name="connsiteX9" fmla="*/ 2256828 w 3307641"/>
              <a:gd name="connsiteY9" fmla="*/ 0 h 590931"/>
              <a:gd name="connsiteX10" fmla="*/ 2511262 w 3307641"/>
              <a:gd name="connsiteY10" fmla="*/ 0 h 590931"/>
              <a:gd name="connsiteX11" fmla="*/ 2732620 w 3307641"/>
              <a:gd name="connsiteY11" fmla="*/ 0 h 590931"/>
              <a:gd name="connsiteX12" fmla="*/ 2887824 w 3307641"/>
              <a:gd name="connsiteY12" fmla="*/ 0 h 590931"/>
              <a:gd name="connsiteX13" fmla="*/ 3043029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3647 h 590931"/>
              <a:gd name="connsiteX16" fmla="*/ 3307641 w 3307641"/>
              <a:gd name="connsiteY16" fmla="*/ 590931 h 590931"/>
              <a:gd name="connsiteX17" fmla="*/ 3152436 w 3307641"/>
              <a:gd name="connsiteY17" fmla="*/ 590931 h 590931"/>
              <a:gd name="connsiteX18" fmla="*/ 2831849 w 3307641"/>
              <a:gd name="connsiteY18" fmla="*/ 590931 h 590931"/>
              <a:gd name="connsiteX19" fmla="*/ 2610492 w 3307641"/>
              <a:gd name="connsiteY19" fmla="*/ 590931 h 590931"/>
              <a:gd name="connsiteX20" fmla="*/ 2455287 w 3307641"/>
              <a:gd name="connsiteY20" fmla="*/ 590931 h 590931"/>
              <a:gd name="connsiteX21" fmla="*/ 2167777 w 3307641"/>
              <a:gd name="connsiteY21" fmla="*/ 590931 h 590931"/>
              <a:gd name="connsiteX22" fmla="*/ 1847190 w 3307641"/>
              <a:gd name="connsiteY22" fmla="*/ 590931 h 590931"/>
              <a:gd name="connsiteX23" fmla="*/ 1625832 w 3307641"/>
              <a:gd name="connsiteY23" fmla="*/ 590931 h 590931"/>
              <a:gd name="connsiteX24" fmla="*/ 1437551 w 3307641"/>
              <a:gd name="connsiteY24" fmla="*/ 590931 h 590931"/>
              <a:gd name="connsiteX25" fmla="*/ 1216193 w 3307641"/>
              <a:gd name="connsiteY25" fmla="*/ 590931 h 590931"/>
              <a:gd name="connsiteX26" fmla="*/ 895607 w 3307641"/>
              <a:gd name="connsiteY26" fmla="*/ 590931 h 590931"/>
              <a:gd name="connsiteX27" fmla="*/ 608096 w 3307641"/>
              <a:gd name="connsiteY27" fmla="*/ 590931 h 590931"/>
              <a:gd name="connsiteX28" fmla="*/ 419816 w 3307641"/>
              <a:gd name="connsiteY28" fmla="*/ 590931 h 590931"/>
              <a:gd name="connsiteX29" fmla="*/ 231534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07283 h 590931"/>
              <a:gd name="connsiteX32" fmla="*/ 0 w 3307641"/>
              <a:gd name="connsiteY32" fmla="*/ 0 h 590931"/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72940 w 3307641"/>
              <a:gd name="connsiteY5" fmla="*/ 0 h 590931"/>
              <a:gd name="connsiteX6" fmla="*/ 1493527 w 3307641"/>
              <a:gd name="connsiteY6" fmla="*/ 0 h 590931"/>
              <a:gd name="connsiteX7" fmla="*/ 1681808 w 3307641"/>
              <a:gd name="connsiteY7" fmla="*/ 0 h 590931"/>
              <a:gd name="connsiteX8" fmla="*/ 1837012 w 3307641"/>
              <a:gd name="connsiteY8" fmla="*/ 0 h 590931"/>
              <a:gd name="connsiteX9" fmla="*/ 2025294 w 3307641"/>
              <a:gd name="connsiteY9" fmla="*/ 0 h 590931"/>
              <a:gd name="connsiteX10" fmla="*/ 2279727 w 3307641"/>
              <a:gd name="connsiteY10" fmla="*/ 0 h 590931"/>
              <a:gd name="connsiteX11" fmla="*/ 2468009 w 3307641"/>
              <a:gd name="connsiteY11" fmla="*/ 0 h 590931"/>
              <a:gd name="connsiteX12" fmla="*/ 2656290 w 3307641"/>
              <a:gd name="connsiteY12" fmla="*/ 0 h 590931"/>
              <a:gd name="connsiteX13" fmla="*/ 2844571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9556 h 590931"/>
              <a:gd name="connsiteX16" fmla="*/ 3307641 w 3307641"/>
              <a:gd name="connsiteY16" fmla="*/ 590931 h 590931"/>
              <a:gd name="connsiteX17" fmla="*/ 3119359 w 3307641"/>
              <a:gd name="connsiteY17" fmla="*/ 590931 h 590931"/>
              <a:gd name="connsiteX18" fmla="*/ 2898002 w 3307641"/>
              <a:gd name="connsiteY18" fmla="*/ 590931 h 590931"/>
              <a:gd name="connsiteX19" fmla="*/ 2742797 w 3307641"/>
              <a:gd name="connsiteY19" fmla="*/ 590931 h 590931"/>
              <a:gd name="connsiteX20" fmla="*/ 2422210 w 3307641"/>
              <a:gd name="connsiteY20" fmla="*/ 590931 h 590931"/>
              <a:gd name="connsiteX21" fmla="*/ 2267006 w 3307641"/>
              <a:gd name="connsiteY21" fmla="*/ 590931 h 590931"/>
              <a:gd name="connsiteX22" fmla="*/ 1979495 w 3307641"/>
              <a:gd name="connsiteY22" fmla="*/ 590931 h 590931"/>
              <a:gd name="connsiteX23" fmla="*/ 1725061 w 3307641"/>
              <a:gd name="connsiteY23" fmla="*/ 590931 h 590931"/>
              <a:gd name="connsiteX24" fmla="*/ 1437551 w 3307641"/>
              <a:gd name="connsiteY24" fmla="*/ 590931 h 590931"/>
              <a:gd name="connsiteX25" fmla="*/ 1249270 w 3307641"/>
              <a:gd name="connsiteY25" fmla="*/ 590931 h 590931"/>
              <a:gd name="connsiteX26" fmla="*/ 994836 w 3307641"/>
              <a:gd name="connsiteY26" fmla="*/ 590931 h 590931"/>
              <a:gd name="connsiteX27" fmla="*/ 839631 w 3307641"/>
              <a:gd name="connsiteY27" fmla="*/ 590931 h 590931"/>
              <a:gd name="connsiteX28" fmla="*/ 585198 w 3307641"/>
              <a:gd name="connsiteY28" fmla="*/ 590931 h 590931"/>
              <a:gd name="connsiteX29" fmla="*/ 297687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13193 h 590931"/>
              <a:gd name="connsiteX32" fmla="*/ 0 w 3307641"/>
              <a:gd name="connsiteY32" fmla="*/ 0 h 590931"/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39863 w 3307641"/>
              <a:gd name="connsiteY5" fmla="*/ 0 h 590931"/>
              <a:gd name="connsiteX6" fmla="*/ 1460450 w 3307641"/>
              <a:gd name="connsiteY6" fmla="*/ 0 h 590931"/>
              <a:gd name="connsiteX7" fmla="*/ 1648731 w 3307641"/>
              <a:gd name="connsiteY7" fmla="*/ 0 h 590931"/>
              <a:gd name="connsiteX8" fmla="*/ 1969318 w 3307641"/>
              <a:gd name="connsiteY8" fmla="*/ 0 h 590931"/>
              <a:gd name="connsiteX9" fmla="*/ 2256828 w 3307641"/>
              <a:gd name="connsiteY9" fmla="*/ 0 h 590931"/>
              <a:gd name="connsiteX10" fmla="*/ 2511262 w 3307641"/>
              <a:gd name="connsiteY10" fmla="*/ 0 h 590931"/>
              <a:gd name="connsiteX11" fmla="*/ 2732620 w 3307641"/>
              <a:gd name="connsiteY11" fmla="*/ 0 h 590931"/>
              <a:gd name="connsiteX12" fmla="*/ 2887824 w 3307641"/>
              <a:gd name="connsiteY12" fmla="*/ 0 h 590931"/>
              <a:gd name="connsiteX13" fmla="*/ 3043029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3647 h 590931"/>
              <a:gd name="connsiteX16" fmla="*/ 3307641 w 3307641"/>
              <a:gd name="connsiteY16" fmla="*/ 590931 h 590931"/>
              <a:gd name="connsiteX17" fmla="*/ 3152436 w 3307641"/>
              <a:gd name="connsiteY17" fmla="*/ 590931 h 590931"/>
              <a:gd name="connsiteX18" fmla="*/ 2831849 w 3307641"/>
              <a:gd name="connsiteY18" fmla="*/ 590931 h 590931"/>
              <a:gd name="connsiteX19" fmla="*/ 2610492 w 3307641"/>
              <a:gd name="connsiteY19" fmla="*/ 590931 h 590931"/>
              <a:gd name="connsiteX20" fmla="*/ 2455287 w 3307641"/>
              <a:gd name="connsiteY20" fmla="*/ 590931 h 590931"/>
              <a:gd name="connsiteX21" fmla="*/ 2167777 w 3307641"/>
              <a:gd name="connsiteY21" fmla="*/ 590931 h 590931"/>
              <a:gd name="connsiteX22" fmla="*/ 1847190 w 3307641"/>
              <a:gd name="connsiteY22" fmla="*/ 590931 h 590931"/>
              <a:gd name="connsiteX23" fmla="*/ 1625832 w 3307641"/>
              <a:gd name="connsiteY23" fmla="*/ 590931 h 590931"/>
              <a:gd name="connsiteX24" fmla="*/ 1437551 w 3307641"/>
              <a:gd name="connsiteY24" fmla="*/ 590931 h 590931"/>
              <a:gd name="connsiteX25" fmla="*/ 1216193 w 3307641"/>
              <a:gd name="connsiteY25" fmla="*/ 590931 h 590931"/>
              <a:gd name="connsiteX26" fmla="*/ 895607 w 3307641"/>
              <a:gd name="connsiteY26" fmla="*/ 590931 h 590931"/>
              <a:gd name="connsiteX27" fmla="*/ 608096 w 3307641"/>
              <a:gd name="connsiteY27" fmla="*/ 590931 h 590931"/>
              <a:gd name="connsiteX28" fmla="*/ 419816 w 3307641"/>
              <a:gd name="connsiteY28" fmla="*/ 590931 h 590931"/>
              <a:gd name="connsiteX29" fmla="*/ 231534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07283 h 590931"/>
              <a:gd name="connsiteX32" fmla="*/ 0 w 3307641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307641" h="590931" fill="none" extrusionOk="0">
                <a:moveTo>
                  <a:pt x="0" y="0"/>
                </a:moveTo>
                <a:cubicBezTo>
                  <a:pt x="31537" y="-24101"/>
                  <a:pt x="93150" y="-18889"/>
                  <a:pt x="188281" y="0"/>
                </a:cubicBezTo>
                <a:cubicBezTo>
                  <a:pt x="252758" y="-17348"/>
                  <a:pt x="384508" y="44014"/>
                  <a:pt x="442715" y="0"/>
                </a:cubicBezTo>
                <a:cubicBezTo>
                  <a:pt x="531872" y="17604"/>
                  <a:pt x="624874" y="-1543"/>
                  <a:pt x="730225" y="0"/>
                </a:cubicBezTo>
                <a:cubicBezTo>
                  <a:pt x="844857" y="-15598"/>
                  <a:pt x="801034" y="21927"/>
                  <a:pt x="885430" y="0"/>
                </a:cubicBezTo>
                <a:cubicBezTo>
                  <a:pt x="966621" y="3924"/>
                  <a:pt x="1010413" y="-5123"/>
                  <a:pt x="1139863" y="0"/>
                </a:cubicBezTo>
                <a:cubicBezTo>
                  <a:pt x="1260577" y="6604"/>
                  <a:pt x="1364872" y="-8276"/>
                  <a:pt x="1460450" y="0"/>
                </a:cubicBezTo>
                <a:cubicBezTo>
                  <a:pt x="1534755" y="-157"/>
                  <a:pt x="1552763" y="37635"/>
                  <a:pt x="1648731" y="0"/>
                </a:cubicBezTo>
                <a:cubicBezTo>
                  <a:pt x="1698851" y="-17043"/>
                  <a:pt x="1902278" y="20082"/>
                  <a:pt x="1969318" y="0"/>
                </a:cubicBezTo>
                <a:cubicBezTo>
                  <a:pt x="2020613" y="-65264"/>
                  <a:pt x="2160938" y="13415"/>
                  <a:pt x="2256828" y="0"/>
                </a:cubicBezTo>
                <a:cubicBezTo>
                  <a:pt x="2312912" y="-21082"/>
                  <a:pt x="2438476" y="50490"/>
                  <a:pt x="2511262" y="0"/>
                </a:cubicBezTo>
                <a:cubicBezTo>
                  <a:pt x="2610441" y="-25686"/>
                  <a:pt x="2631780" y="73584"/>
                  <a:pt x="2732620" y="0"/>
                </a:cubicBezTo>
                <a:cubicBezTo>
                  <a:pt x="2816136" y="-34565"/>
                  <a:pt x="2861482" y="6183"/>
                  <a:pt x="2887824" y="0"/>
                </a:cubicBezTo>
                <a:cubicBezTo>
                  <a:pt x="2938987" y="-9516"/>
                  <a:pt x="3005960" y="110"/>
                  <a:pt x="3043029" y="0"/>
                </a:cubicBezTo>
                <a:cubicBezTo>
                  <a:pt x="3091052" y="23730"/>
                  <a:pt x="3139300" y="35853"/>
                  <a:pt x="3307641" y="0"/>
                </a:cubicBezTo>
                <a:cubicBezTo>
                  <a:pt x="3304594" y="119386"/>
                  <a:pt x="3266824" y="157167"/>
                  <a:pt x="3307641" y="283647"/>
                </a:cubicBezTo>
                <a:cubicBezTo>
                  <a:pt x="3280316" y="370422"/>
                  <a:pt x="3319427" y="513766"/>
                  <a:pt x="3307641" y="590931"/>
                </a:cubicBezTo>
                <a:cubicBezTo>
                  <a:pt x="3253976" y="614889"/>
                  <a:pt x="3221815" y="577120"/>
                  <a:pt x="3152436" y="590931"/>
                </a:cubicBezTo>
                <a:cubicBezTo>
                  <a:pt x="3092910" y="582458"/>
                  <a:pt x="2979656" y="522622"/>
                  <a:pt x="2831849" y="590931"/>
                </a:cubicBezTo>
                <a:cubicBezTo>
                  <a:pt x="2675823" y="618857"/>
                  <a:pt x="2696701" y="588584"/>
                  <a:pt x="2610492" y="590931"/>
                </a:cubicBezTo>
                <a:cubicBezTo>
                  <a:pt x="2523225" y="593320"/>
                  <a:pt x="2525576" y="574231"/>
                  <a:pt x="2455287" y="590931"/>
                </a:cubicBezTo>
                <a:cubicBezTo>
                  <a:pt x="2436034" y="638790"/>
                  <a:pt x="2282619" y="590945"/>
                  <a:pt x="2167777" y="590931"/>
                </a:cubicBezTo>
                <a:cubicBezTo>
                  <a:pt x="2070877" y="592107"/>
                  <a:pt x="1905698" y="565198"/>
                  <a:pt x="1847190" y="590931"/>
                </a:cubicBezTo>
                <a:cubicBezTo>
                  <a:pt x="1749610" y="626219"/>
                  <a:pt x="1741988" y="576091"/>
                  <a:pt x="1625832" y="590931"/>
                </a:cubicBezTo>
                <a:cubicBezTo>
                  <a:pt x="1531054" y="592814"/>
                  <a:pt x="1500141" y="562607"/>
                  <a:pt x="1437551" y="590931"/>
                </a:cubicBezTo>
                <a:cubicBezTo>
                  <a:pt x="1398280" y="600513"/>
                  <a:pt x="1309311" y="590616"/>
                  <a:pt x="1216193" y="590931"/>
                </a:cubicBezTo>
                <a:cubicBezTo>
                  <a:pt x="1155115" y="621317"/>
                  <a:pt x="973921" y="572194"/>
                  <a:pt x="895607" y="590931"/>
                </a:cubicBezTo>
                <a:cubicBezTo>
                  <a:pt x="802831" y="642104"/>
                  <a:pt x="703476" y="550686"/>
                  <a:pt x="608096" y="590931"/>
                </a:cubicBezTo>
                <a:cubicBezTo>
                  <a:pt x="517630" y="617534"/>
                  <a:pt x="477553" y="575417"/>
                  <a:pt x="419816" y="590931"/>
                </a:cubicBezTo>
                <a:cubicBezTo>
                  <a:pt x="360011" y="606213"/>
                  <a:pt x="265023" y="580257"/>
                  <a:pt x="231534" y="590931"/>
                </a:cubicBezTo>
                <a:cubicBezTo>
                  <a:pt x="185429" y="612817"/>
                  <a:pt x="87123" y="549704"/>
                  <a:pt x="0" y="590931"/>
                </a:cubicBezTo>
                <a:cubicBezTo>
                  <a:pt x="-4475" y="474306"/>
                  <a:pt x="-8403" y="444015"/>
                  <a:pt x="0" y="307283"/>
                </a:cubicBezTo>
                <a:cubicBezTo>
                  <a:pt x="-26445" y="179052"/>
                  <a:pt x="-22779" y="94604"/>
                  <a:pt x="0" y="0"/>
                </a:cubicBezTo>
                <a:close/>
              </a:path>
              <a:path w="3307641" h="590931" stroke="0" extrusionOk="0">
                <a:moveTo>
                  <a:pt x="0" y="0"/>
                </a:moveTo>
                <a:cubicBezTo>
                  <a:pt x="81119" y="-8305"/>
                  <a:pt x="159504" y="19790"/>
                  <a:pt x="188281" y="0"/>
                </a:cubicBezTo>
                <a:cubicBezTo>
                  <a:pt x="227671" y="-64894"/>
                  <a:pt x="334993" y="-13130"/>
                  <a:pt x="442715" y="0"/>
                </a:cubicBezTo>
                <a:cubicBezTo>
                  <a:pt x="533098" y="-14797"/>
                  <a:pt x="666123" y="57106"/>
                  <a:pt x="730225" y="0"/>
                </a:cubicBezTo>
                <a:cubicBezTo>
                  <a:pt x="766480" y="-42705"/>
                  <a:pt x="791050" y="34860"/>
                  <a:pt x="885430" y="0"/>
                </a:cubicBezTo>
                <a:cubicBezTo>
                  <a:pt x="959667" y="-51916"/>
                  <a:pt x="1089393" y="40402"/>
                  <a:pt x="1172940" y="0"/>
                </a:cubicBezTo>
                <a:cubicBezTo>
                  <a:pt x="1193936" y="-1774"/>
                  <a:pt x="1366330" y="-9701"/>
                  <a:pt x="1493527" y="0"/>
                </a:cubicBezTo>
                <a:cubicBezTo>
                  <a:pt x="1629132" y="-26014"/>
                  <a:pt x="1635757" y="16784"/>
                  <a:pt x="1681808" y="0"/>
                </a:cubicBezTo>
                <a:cubicBezTo>
                  <a:pt x="1737077" y="-38082"/>
                  <a:pt x="1796754" y="17045"/>
                  <a:pt x="1837012" y="0"/>
                </a:cubicBezTo>
                <a:cubicBezTo>
                  <a:pt x="1888958" y="-14643"/>
                  <a:pt x="1959104" y="29445"/>
                  <a:pt x="2025294" y="0"/>
                </a:cubicBezTo>
                <a:cubicBezTo>
                  <a:pt x="2108629" y="-33799"/>
                  <a:pt x="2243542" y="14437"/>
                  <a:pt x="2279727" y="0"/>
                </a:cubicBezTo>
                <a:cubicBezTo>
                  <a:pt x="2348230" y="22178"/>
                  <a:pt x="2409986" y="16467"/>
                  <a:pt x="2468009" y="0"/>
                </a:cubicBezTo>
                <a:cubicBezTo>
                  <a:pt x="2552469" y="-6143"/>
                  <a:pt x="2621982" y="30399"/>
                  <a:pt x="2656290" y="0"/>
                </a:cubicBezTo>
                <a:cubicBezTo>
                  <a:pt x="2713335" y="-22704"/>
                  <a:pt x="2743536" y="21864"/>
                  <a:pt x="2844571" y="0"/>
                </a:cubicBezTo>
                <a:cubicBezTo>
                  <a:pt x="2926456" y="71243"/>
                  <a:pt x="3178133" y="27980"/>
                  <a:pt x="3307641" y="0"/>
                </a:cubicBezTo>
                <a:cubicBezTo>
                  <a:pt x="3326268" y="162596"/>
                  <a:pt x="3300318" y="230555"/>
                  <a:pt x="3307641" y="289556"/>
                </a:cubicBezTo>
                <a:cubicBezTo>
                  <a:pt x="3299904" y="328277"/>
                  <a:pt x="3268373" y="477163"/>
                  <a:pt x="3307641" y="590931"/>
                </a:cubicBezTo>
                <a:cubicBezTo>
                  <a:pt x="3266424" y="608103"/>
                  <a:pt x="3221975" y="560846"/>
                  <a:pt x="3119359" y="590931"/>
                </a:cubicBezTo>
                <a:cubicBezTo>
                  <a:pt x="3016903" y="620168"/>
                  <a:pt x="2994072" y="585400"/>
                  <a:pt x="2898002" y="590931"/>
                </a:cubicBezTo>
                <a:cubicBezTo>
                  <a:pt x="2791367" y="591813"/>
                  <a:pt x="2815198" y="580250"/>
                  <a:pt x="2742797" y="590931"/>
                </a:cubicBezTo>
                <a:cubicBezTo>
                  <a:pt x="2627335" y="599943"/>
                  <a:pt x="2481315" y="547692"/>
                  <a:pt x="2422210" y="590931"/>
                </a:cubicBezTo>
                <a:cubicBezTo>
                  <a:pt x="2296888" y="642370"/>
                  <a:pt x="2284804" y="558470"/>
                  <a:pt x="2267006" y="590931"/>
                </a:cubicBezTo>
                <a:cubicBezTo>
                  <a:pt x="2239495" y="654664"/>
                  <a:pt x="2057404" y="540884"/>
                  <a:pt x="1979495" y="590931"/>
                </a:cubicBezTo>
                <a:cubicBezTo>
                  <a:pt x="1906231" y="591358"/>
                  <a:pt x="1780842" y="597280"/>
                  <a:pt x="1725061" y="590931"/>
                </a:cubicBezTo>
                <a:cubicBezTo>
                  <a:pt x="1652266" y="626044"/>
                  <a:pt x="1571649" y="584139"/>
                  <a:pt x="1437551" y="590931"/>
                </a:cubicBezTo>
                <a:cubicBezTo>
                  <a:pt x="1281597" y="657801"/>
                  <a:pt x="1307540" y="606741"/>
                  <a:pt x="1249270" y="590931"/>
                </a:cubicBezTo>
                <a:cubicBezTo>
                  <a:pt x="1181424" y="580909"/>
                  <a:pt x="1059301" y="552388"/>
                  <a:pt x="994836" y="590931"/>
                </a:cubicBezTo>
                <a:cubicBezTo>
                  <a:pt x="897838" y="637090"/>
                  <a:pt x="917889" y="591608"/>
                  <a:pt x="839631" y="590931"/>
                </a:cubicBezTo>
                <a:cubicBezTo>
                  <a:pt x="792077" y="643502"/>
                  <a:pt x="727974" y="530505"/>
                  <a:pt x="585198" y="590931"/>
                </a:cubicBezTo>
                <a:cubicBezTo>
                  <a:pt x="466314" y="645449"/>
                  <a:pt x="397286" y="579453"/>
                  <a:pt x="297687" y="590931"/>
                </a:cubicBezTo>
                <a:cubicBezTo>
                  <a:pt x="193897" y="626613"/>
                  <a:pt x="102716" y="608522"/>
                  <a:pt x="0" y="590931"/>
                </a:cubicBezTo>
                <a:cubicBezTo>
                  <a:pt x="23723" y="494290"/>
                  <a:pt x="31605" y="410154"/>
                  <a:pt x="0" y="313193"/>
                </a:cubicBezTo>
                <a:cubicBezTo>
                  <a:pt x="-24017" y="240676"/>
                  <a:pt x="-15523" y="57134"/>
                  <a:pt x="0" y="0"/>
                </a:cubicBezTo>
                <a:close/>
              </a:path>
              <a:path w="3307641" h="590931" fill="none" stroke="0" extrusionOk="0">
                <a:moveTo>
                  <a:pt x="0" y="0"/>
                </a:moveTo>
                <a:cubicBezTo>
                  <a:pt x="67387" y="-33001"/>
                  <a:pt x="123251" y="14272"/>
                  <a:pt x="188281" y="0"/>
                </a:cubicBezTo>
                <a:cubicBezTo>
                  <a:pt x="244870" y="2353"/>
                  <a:pt x="370295" y="18169"/>
                  <a:pt x="442715" y="0"/>
                </a:cubicBezTo>
                <a:cubicBezTo>
                  <a:pt x="527266" y="-42061"/>
                  <a:pt x="594300" y="-6215"/>
                  <a:pt x="730225" y="0"/>
                </a:cubicBezTo>
                <a:cubicBezTo>
                  <a:pt x="839330" y="2038"/>
                  <a:pt x="806217" y="7654"/>
                  <a:pt x="885430" y="0"/>
                </a:cubicBezTo>
                <a:cubicBezTo>
                  <a:pt x="977037" y="-1838"/>
                  <a:pt x="1018065" y="27742"/>
                  <a:pt x="1139863" y="0"/>
                </a:cubicBezTo>
                <a:cubicBezTo>
                  <a:pt x="1270761" y="73"/>
                  <a:pt x="1370093" y="-5198"/>
                  <a:pt x="1460450" y="0"/>
                </a:cubicBezTo>
                <a:cubicBezTo>
                  <a:pt x="1520281" y="-7508"/>
                  <a:pt x="1568370" y="29468"/>
                  <a:pt x="1648731" y="0"/>
                </a:cubicBezTo>
                <a:cubicBezTo>
                  <a:pt x="1758550" y="-16209"/>
                  <a:pt x="1871380" y="57317"/>
                  <a:pt x="1969318" y="0"/>
                </a:cubicBezTo>
                <a:cubicBezTo>
                  <a:pt x="2035349" y="-43223"/>
                  <a:pt x="2172832" y="70960"/>
                  <a:pt x="2256828" y="0"/>
                </a:cubicBezTo>
                <a:cubicBezTo>
                  <a:pt x="2359235" y="-48684"/>
                  <a:pt x="2411299" y="48482"/>
                  <a:pt x="2511262" y="0"/>
                </a:cubicBezTo>
                <a:cubicBezTo>
                  <a:pt x="2597775" y="-3537"/>
                  <a:pt x="2654369" y="50484"/>
                  <a:pt x="2732620" y="0"/>
                </a:cubicBezTo>
                <a:cubicBezTo>
                  <a:pt x="2830593" y="-47172"/>
                  <a:pt x="2860934" y="16714"/>
                  <a:pt x="2887824" y="0"/>
                </a:cubicBezTo>
                <a:cubicBezTo>
                  <a:pt x="2915687" y="-11487"/>
                  <a:pt x="3005912" y="-1539"/>
                  <a:pt x="3043029" y="0"/>
                </a:cubicBezTo>
                <a:cubicBezTo>
                  <a:pt x="3045919" y="8813"/>
                  <a:pt x="3153818" y="7807"/>
                  <a:pt x="3307641" y="0"/>
                </a:cubicBezTo>
                <a:cubicBezTo>
                  <a:pt x="3308175" y="85607"/>
                  <a:pt x="3299591" y="211704"/>
                  <a:pt x="3307641" y="283647"/>
                </a:cubicBezTo>
                <a:cubicBezTo>
                  <a:pt x="3323347" y="386651"/>
                  <a:pt x="3307819" y="524207"/>
                  <a:pt x="3307641" y="590931"/>
                </a:cubicBezTo>
                <a:cubicBezTo>
                  <a:pt x="3268494" y="615973"/>
                  <a:pt x="3212886" y="593690"/>
                  <a:pt x="3152436" y="590931"/>
                </a:cubicBezTo>
                <a:cubicBezTo>
                  <a:pt x="3095182" y="590901"/>
                  <a:pt x="2963272" y="579130"/>
                  <a:pt x="2831849" y="590931"/>
                </a:cubicBezTo>
                <a:cubicBezTo>
                  <a:pt x="2699844" y="645966"/>
                  <a:pt x="2699356" y="562323"/>
                  <a:pt x="2610492" y="590931"/>
                </a:cubicBezTo>
                <a:cubicBezTo>
                  <a:pt x="2515808" y="597127"/>
                  <a:pt x="2516137" y="578208"/>
                  <a:pt x="2455287" y="590931"/>
                </a:cubicBezTo>
                <a:cubicBezTo>
                  <a:pt x="2379347" y="625995"/>
                  <a:pt x="2286748" y="588857"/>
                  <a:pt x="2167777" y="590931"/>
                </a:cubicBezTo>
                <a:cubicBezTo>
                  <a:pt x="2025091" y="607958"/>
                  <a:pt x="1960030" y="522990"/>
                  <a:pt x="1847190" y="590931"/>
                </a:cubicBezTo>
                <a:cubicBezTo>
                  <a:pt x="1765959" y="645787"/>
                  <a:pt x="1719150" y="553354"/>
                  <a:pt x="1625832" y="590931"/>
                </a:cubicBezTo>
                <a:cubicBezTo>
                  <a:pt x="1514611" y="604724"/>
                  <a:pt x="1487419" y="583349"/>
                  <a:pt x="1437551" y="590931"/>
                </a:cubicBezTo>
                <a:cubicBezTo>
                  <a:pt x="1384761" y="610206"/>
                  <a:pt x="1291064" y="587689"/>
                  <a:pt x="1216193" y="590931"/>
                </a:cubicBezTo>
                <a:cubicBezTo>
                  <a:pt x="1145891" y="609153"/>
                  <a:pt x="961723" y="518367"/>
                  <a:pt x="895607" y="590931"/>
                </a:cubicBezTo>
                <a:cubicBezTo>
                  <a:pt x="808086" y="655365"/>
                  <a:pt x="696344" y="574899"/>
                  <a:pt x="608096" y="590931"/>
                </a:cubicBezTo>
                <a:cubicBezTo>
                  <a:pt x="526954" y="607803"/>
                  <a:pt x="474745" y="579516"/>
                  <a:pt x="419816" y="590931"/>
                </a:cubicBezTo>
                <a:cubicBezTo>
                  <a:pt x="360266" y="619136"/>
                  <a:pt x="272477" y="569017"/>
                  <a:pt x="231534" y="590931"/>
                </a:cubicBezTo>
                <a:cubicBezTo>
                  <a:pt x="196923" y="614943"/>
                  <a:pt x="66153" y="574921"/>
                  <a:pt x="0" y="590931"/>
                </a:cubicBezTo>
                <a:cubicBezTo>
                  <a:pt x="-14735" y="465660"/>
                  <a:pt x="3069" y="439226"/>
                  <a:pt x="0" y="307283"/>
                </a:cubicBezTo>
                <a:cubicBezTo>
                  <a:pt x="6426" y="175992"/>
                  <a:pt x="36886" y="89593"/>
                  <a:pt x="0" y="0"/>
                </a:cubicBezTo>
                <a:close/>
              </a:path>
              <a:path w="3307641" h="590931" fill="none" stroke="0" extrusionOk="0">
                <a:moveTo>
                  <a:pt x="0" y="0"/>
                </a:moveTo>
                <a:cubicBezTo>
                  <a:pt x="41216" y="-24745"/>
                  <a:pt x="115957" y="3213"/>
                  <a:pt x="188281" y="0"/>
                </a:cubicBezTo>
                <a:cubicBezTo>
                  <a:pt x="233392" y="-2653"/>
                  <a:pt x="368757" y="38509"/>
                  <a:pt x="442715" y="0"/>
                </a:cubicBezTo>
                <a:cubicBezTo>
                  <a:pt x="515693" y="-18383"/>
                  <a:pt x="602882" y="-7217"/>
                  <a:pt x="730225" y="0"/>
                </a:cubicBezTo>
                <a:cubicBezTo>
                  <a:pt x="844334" y="-6361"/>
                  <a:pt x="806121" y="10955"/>
                  <a:pt x="885430" y="0"/>
                </a:cubicBezTo>
                <a:cubicBezTo>
                  <a:pt x="968162" y="-1131"/>
                  <a:pt x="1013599" y="9517"/>
                  <a:pt x="1139863" y="0"/>
                </a:cubicBezTo>
                <a:cubicBezTo>
                  <a:pt x="1270316" y="12768"/>
                  <a:pt x="1376459" y="-22386"/>
                  <a:pt x="1460450" y="0"/>
                </a:cubicBezTo>
                <a:cubicBezTo>
                  <a:pt x="1524266" y="-10846"/>
                  <a:pt x="1552064" y="42211"/>
                  <a:pt x="1648731" y="0"/>
                </a:cubicBezTo>
                <a:cubicBezTo>
                  <a:pt x="1722904" y="-11810"/>
                  <a:pt x="1870243" y="15555"/>
                  <a:pt x="1969318" y="0"/>
                </a:cubicBezTo>
                <a:cubicBezTo>
                  <a:pt x="2032984" y="-47143"/>
                  <a:pt x="2179049" y="41844"/>
                  <a:pt x="2256828" y="0"/>
                </a:cubicBezTo>
                <a:cubicBezTo>
                  <a:pt x="2330483" y="-33799"/>
                  <a:pt x="2416079" y="58776"/>
                  <a:pt x="2511262" y="0"/>
                </a:cubicBezTo>
                <a:cubicBezTo>
                  <a:pt x="2602330" y="-10844"/>
                  <a:pt x="2654939" y="45919"/>
                  <a:pt x="2732620" y="0"/>
                </a:cubicBezTo>
                <a:cubicBezTo>
                  <a:pt x="2826072" y="-33950"/>
                  <a:pt x="2858042" y="16113"/>
                  <a:pt x="2887824" y="0"/>
                </a:cubicBezTo>
                <a:cubicBezTo>
                  <a:pt x="2928239" y="-9546"/>
                  <a:pt x="3002757" y="-869"/>
                  <a:pt x="3043029" y="0"/>
                </a:cubicBezTo>
                <a:cubicBezTo>
                  <a:pt x="3081085" y="23945"/>
                  <a:pt x="3151660" y="28886"/>
                  <a:pt x="3307641" y="0"/>
                </a:cubicBezTo>
                <a:cubicBezTo>
                  <a:pt x="3301089" y="102327"/>
                  <a:pt x="3273955" y="165552"/>
                  <a:pt x="3307641" y="283647"/>
                </a:cubicBezTo>
                <a:cubicBezTo>
                  <a:pt x="3318956" y="379114"/>
                  <a:pt x="3312089" y="522387"/>
                  <a:pt x="3307641" y="590931"/>
                </a:cubicBezTo>
                <a:cubicBezTo>
                  <a:pt x="3269437" y="612676"/>
                  <a:pt x="3222399" y="577972"/>
                  <a:pt x="3152436" y="590931"/>
                </a:cubicBezTo>
                <a:cubicBezTo>
                  <a:pt x="3061377" y="594417"/>
                  <a:pt x="2972479" y="557963"/>
                  <a:pt x="2831849" y="590931"/>
                </a:cubicBezTo>
                <a:cubicBezTo>
                  <a:pt x="2683499" y="632228"/>
                  <a:pt x="2706866" y="578066"/>
                  <a:pt x="2610492" y="590931"/>
                </a:cubicBezTo>
                <a:cubicBezTo>
                  <a:pt x="2516950" y="593892"/>
                  <a:pt x="2524040" y="573867"/>
                  <a:pt x="2455287" y="590931"/>
                </a:cubicBezTo>
                <a:cubicBezTo>
                  <a:pt x="2386337" y="611535"/>
                  <a:pt x="2274428" y="592650"/>
                  <a:pt x="2167777" y="590931"/>
                </a:cubicBezTo>
                <a:cubicBezTo>
                  <a:pt x="2068181" y="612090"/>
                  <a:pt x="1931736" y="548401"/>
                  <a:pt x="1847190" y="590931"/>
                </a:cubicBezTo>
                <a:cubicBezTo>
                  <a:pt x="1753576" y="623769"/>
                  <a:pt x="1737166" y="569982"/>
                  <a:pt x="1625832" y="590931"/>
                </a:cubicBezTo>
                <a:cubicBezTo>
                  <a:pt x="1520378" y="605060"/>
                  <a:pt x="1494544" y="571722"/>
                  <a:pt x="1437551" y="590931"/>
                </a:cubicBezTo>
                <a:cubicBezTo>
                  <a:pt x="1383138" y="618352"/>
                  <a:pt x="1296851" y="567948"/>
                  <a:pt x="1216193" y="590931"/>
                </a:cubicBezTo>
                <a:cubicBezTo>
                  <a:pt x="1139329" y="603135"/>
                  <a:pt x="963203" y="551875"/>
                  <a:pt x="895607" y="590931"/>
                </a:cubicBezTo>
                <a:cubicBezTo>
                  <a:pt x="801683" y="640447"/>
                  <a:pt x="700128" y="559770"/>
                  <a:pt x="608096" y="590931"/>
                </a:cubicBezTo>
                <a:cubicBezTo>
                  <a:pt x="516850" y="624490"/>
                  <a:pt x="475040" y="581208"/>
                  <a:pt x="419816" y="590931"/>
                </a:cubicBezTo>
                <a:cubicBezTo>
                  <a:pt x="366168" y="610962"/>
                  <a:pt x="273769" y="578633"/>
                  <a:pt x="231534" y="590931"/>
                </a:cubicBezTo>
                <a:cubicBezTo>
                  <a:pt x="201371" y="609260"/>
                  <a:pt x="76385" y="569083"/>
                  <a:pt x="0" y="590931"/>
                </a:cubicBezTo>
                <a:cubicBezTo>
                  <a:pt x="-2568" y="466910"/>
                  <a:pt x="876" y="440881"/>
                  <a:pt x="0" y="307283"/>
                </a:cubicBezTo>
                <a:cubicBezTo>
                  <a:pt x="-13737" y="171751"/>
                  <a:pt x="5725" y="9302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39863 w 3307641"/>
                      <a:gd name="connsiteY5" fmla="*/ 0 h 590931"/>
                      <a:gd name="connsiteX6" fmla="*/ 1460450 w 3307641"/>
                      <a:gd name="connsiteY6" fmla="*/ 0 h 590931"/>
                      <a:gd name="connsiteX7" fmla="*/ 1648731 w 3307641"/>
                      <a:gd name="connsiteY7" fmla="*/ 0 h 590931"/>
                      <a:gd name="connsiteX8" fmla="*/ 1969318 w 3307641"/>
                      <a:gd name="connsiteY8" fmla="*/ 0 h 590931"/>
                      <a:gd name="connsiteX9" fmla="*/ 2256828 w 3307641"/>
                      <a:gd name="connsiteY9" fmla="*/ 0 h 590931"/>
                      <a:gd name="connsiteX10" fmla="*/ 2511262 w 3307641"/>
                      <a:gd name="connsiteY10" fmla="*/ 0 h 590931"/>
                      <a:gd name="connsiteX11" fmla="*/ 2732620 w 3307641"/>
                      <a:gd name="connsiteY11" fmla="*/ 0 h 590931"/>
                      <a:gd name="connsiteX12" fmla="*/ 2887824 w 3307641"/>
                      <a:gd name="connsiteY12" fmla="*/ 0 h 590931"/>
                      <a:gd name="connsiteX13" fmla="*/ 3043029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3647 h 590931"/>
                      <a:gd name="connsiteX16" fmla="*/ 3307641 w 3307641"/>
                      <a:gd name="connsiteY16" fmla="*/ 590931 h 590931"/>
                      <a:gd name="connsiteX17" fmla="*/ 3152436 w 3307641"/>
                      <a:gd name="connsiteY17" fmla="*/ 590931 h 590931"/>
                      <a:gd name="connsiteX18" fmla="*/ 2831849 w 3307641"/>
                      <a:gd name="connsiteY18" fmla="*/ 590931 h 590931"/>
                      <a:gd name="connsiteX19" fmla="*/ 2610492 w 3307641"/>
                      <a:gd name="connsiteY19" fmla="*/ 590931 h 590931"/>
                      <a:gd name="connsiteX20" fmla="*/ 2455287 w 3307641"/>
                      <a:gd name="connsiteY20" fmla="*/ 590931 h 590931"/>
                      <a:gd name="connsiteX21" fmla="*/ 2167777 w 3307641"/>
                      <a:gd name="connsiteY21" fmla="*/ 590931 h 590931"/>
                      <a:gd name="connsiteX22" fmla="*/ 1847190 w 3307641"/>
                      <a:gd name="connsiteY22" fmla="*/ 590931 h 590931"/>
                      <a:gd name="connsiteX23" fmla="*/ 1625832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16193 w 3307641"/>
                      <a:gd name="connsiteY25" fmla="*/ 590931 h 590931"/>
                      <a:gd name="connsiteX26" fmla="*/ 895607 w 3307641"/>
                      <a:gd name="connsiteY26" fmla="*/ 590931 h 590931"/>
                      <a:gd name="connsiteX27" fmla="*/ 608096 w 3307641"/>
                      <a:gd name="connsiteY27" fmla="*/ 590931 h 590931"/>
                      <a:gd name="connsiteX28" fmla="*/ 419816 w 3307641"/>
                      <a:gd name="connsiteY28" fmla="*/ 590931 h 590931"/>
                      <a:gd name="connsiteX29" fmla="*/ 231534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07283 h 590931"/>
                      <a:gd name="connsiteX32" fmla="*/ 0 w 3307641"/>
                      <a:gd name="connsiteY32" fmla="*/ 0 h 590931"/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72940 w 3307641"/>
                      <a:gd name="connsiteY5" fmla="*/ 0 h 590931"/>
                      <a:gd name="connsiteX6" fmla="*/ 1493527 w 3307641"/>
                      <a:gd name="connsiteY6" fmla="*/ 0 h 590931"/>
                      <a:gd name="connsiteX7" fmla="*/ 1681808 w 3307641"/>
                      <a:gd name="connsiteY7" fmla="*/ 0 h 590931"/>
                      <a:gd name="connsiteX8" fmla="*/ 1837012 w 3307641"/>
                      <a:gd name="connsiteY8" fmla="*/ 0 h 590931"/>
                      <a:gd name="connsiteX9" fmla="*/ 2025294 w 3307641"/>
                      <a:gd name="connsiteY9" fmla="*/ 0 h 590931"/>
                      <a:gd name="connsiteX10" fmla="*/ 2279727 w 3307641"/>
                      <a:gd name="connsiteY10" fmla="*/ 0 h 590931"/>
                      <a:gd name="connsiteX11" fmla="*/ 2468009 w 3307641"/>
                      <a:gd name="connsiteY11" fmla="*/ 0 h 590931"/>
                      <a:gd name="connsiteX12" fmla="*/ 2656290 w 3307641"/>
                      <a:gd name="connsiteY12" fmla="*/ 0 h 590931"/>
                      <a:gd name="connsiteX13" fmla="*/ 2844571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9556 h 590931"/>
                      <a:gd name="connsiteX16" fmla="*/ 3307641 w 3307641"/>
                      <a:gd name="connsiteY16" fmla="*/ 590931 h 590931"/>
                      <a:gd name="connsiteX17" fmla="*/ 3119359 w 3307641"/>
                      <a:gd name="connsiteY17" fmla="*/ 590931 h 590931"/>
                      <a:gd name="connsiteX18" fmla="*/ 2898002 w 3307641"/>
                      <a:gd name="connsiteY18" fmla="*/ 590931 h 590931"/>
                      <a:gd name="connsiteX19" fmla="*/ 2742797 w 3307641"/>
                      <a:gd name="connsiteY19" fmla="*/ 590931 h 590931"/>
                      <a:gd name="connsiteX20" fmla="*/ 2422210 w 3307641"/>
                      <a:gd name="connsiteY20" fmla="*/ 590931 h 590931"/>
                      <a:gd name="connsiteX21" fmla="*/ 2267006 w 3307641"/>
                      <a:gd name="connsiteY21" fmla="*/ 590931 h 590931"/>
                      <a:gd name="connsiteX22" fmla="*/ 1979495 w 3307641"/>
                      <a:gd name="connsiteY22" fmla="*/ 590931 h 590931"/>
                      <a:gd name="connsiteX23" fmla="*/ 1725061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49270 w 3307641"/>
                      <a:gd name="connsiteY25" fmla="*/ 590931 h 590931"/>
                      <a:gd name="connsiteX26" fmla="*/ 994836 w 3307641"/>
                      <a:gd name="connsiteY26" fmla="*/ 590931 h 590931"/>
                      <a:gd name="connsiteX27" fmla="*/ 839631 w 3307641"/>
                      <a:gd name="connsiteY27" fmla="*/ 590931 h 590931"/>
                      <a:gd name="connsiteX28" fmla="*/ 585198 w 3307641"/>
                      <a:gd name="connsiteY28" fmla="*/ 590931 h 590931"/>
                      <a:gd name="connsiteX29" fmla="*/ 297687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13193 h 590931"/>
                      <a:gd name="connsiteX32" fmla="*/ 0 w 3307641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307641" h="590931" fill="none" extrusionOk="0">
                        <a:moveTo>
                          <a:pt x="0" y="0"/>
                        </a:moveTo>
                        <a:cubicBezTo>
                          <a:pt x="47179" y="-22812"/>
                          <a:pt x="107340" y="-9347"/>
                          <a:pt x="188281" y="0"/>
                        </a:cubicBezTo>
                        <a:cubicBezTo>
                          <a:pt x="253257" y="-11226"/>
                          <a:pt x="373224" y="30000"/>
                          <a:pt x="442715" y="0"/>
                        </a:cubicBezTo>
                        <a:cubicBezTo>
                          <a:pt x="524666" y="-8777"/>
                          <a:pt x="622578" y="817"/>
                          <a:pt x="730225" y="0"/>
                        </a:cubicBezTo>
                        <a:cubicBezTo>
                          <a:pt x="843579" y="-10994"/>
                          <a:pt x="804803" y="15737"/>
                          <a:pt x="885430" y="0"/>
                        </a:cubicBezTo>
                        <a:cubicBezTo>
                          <a:pt x="963600" y="-3937"/>
                          <a:pt x="1011587" y="-990"/>
                          <a:pt x="1139863" y="0"/>
                        </a:cubicBezTo>
                        <a:cubicBezTo>
                          <a:pt x="1262620" y="-3850"/>
                          <a:pt x="1376366" y="2273"/>
                          <a:pt x="1460450" y="0"/>
                        </a:cubicBezTo>
                        <a:cubicBezTo>
                          <a:pt x="1534849" y="-2756"/>
                          <a:pt x="1557105" y="37555"/>
                          <a:pt x="1648731" y="0"/>
                        </a:cubicBezTo>
                        <a:cubicBezTo>
                          <a:pt x="1721330" y="-29405"/>
                          <a:pt x="1886835" y="32393"/>
                          <a:pt x="1969318" y="0"/>
                        </a:cubicBezTo>
                        <a:cubicBezTo>
                          <a:pt x="2041131" y="-48247"/>
                          <a:pt x="2166309" y="21993"/>
                          <a:pt x="2256828" y="0"/>
                        </a:cubicBezTo>
                        <a:cubicBezTo>
                          <a:pt x="2319013" y="-24682"/>
                          <a:pt x="2431913" y="45760"/>
                          <a:pt x="2511262" y="0"/>
                        </a:cubicBezTo>
                        <a:cubicBezTo>
                          <a:pt x="2609100" y="-30283"/>
                          <a:pt x="2639092" y="58189"/>
                          <a:pt x="2732620" y="0"/>
                        </a:cubicBezTo>
                        <a:cubicBezTo>
                          <a:pt x="2817139" y="-37489"/>
                          <a:pt x="2856223" y="12410"/>
                          <a:pt x="2887824" y="0"/>
                        </a:cubicBezTo>
                        <a:cubicBezTo>
                          <a:pt x="2929270" y="-11376"/>
                          <a:pt x="3008857" y="5377"/>
                          <a:pt x="3043029" y="0"/>
                        </a:cubicBezTo>
                        <a:cubicBezTo>
                          <a:pt x="3086167" y="13531"/>
                          <a:pt x="3156049" y="27289"/>
                          <a:pt x="3307641" y="0"/>
                        </a:cubicBezTo>
                        <a:cubicBezTo>
                          <a:pt x="3308476" y="106899"/>
                          <a:pt x="3276215" y="163844"/>
                          <a:pt x="3307641" y="283647"/>
                        </a:cubicBezTo>
                        <a:cubicBezTo>
                          <a:pt x="3298446" y="378731"/>
                          <a:pt x="3314888" y="517395"/>
                          <a:pt x="3307641" y="590931"/>
                        </a:cubicBezTo>
                        <a:cubicBezTo>
                          <a:pt x="3255866" y="614439"/>
                          <a:pt x="3211589" y="586227"/>
                          <a:pt x="3152436" y="590931"/>
                        </a:cubicBezTo>
                        <a:cubicBezTo>
                          <a:pt x="3095784" y="587542"/>
                          <a:pt x="2981137" y="525766"/>
                          <a:pt x="2831849" y="590931"/>
                        </a:cubicBezTo>
                        <a:cubicBezTo>
                          <a:pt x="2674669" y="629780"/>
                          <a:pt x="2698983" y="582549"/>
                          <a:pt x="2610492" y="590931"/>
                        </a:cubicBezTo>
                        <a:cubicBezTo>
                          <a:pt x="2522550" y="596162"/>
                          <a:pt x="2522550" y="574174"/>
                          <a:pt x="2455287" y="590931"/>
                        </a:cubicBezTo>
                        <a:cubicBezTo>
                          <a:pt x="2415733" y="623376"/>
                          <a:pt x="2285513" y="588332"/>
                          <a:pt x="2167777" y="590931"/>
                        </a:cubicBezTo>
                        <a:cubicBezTo>
                          <a:pt x="2069135" y="592669"/>
                          <a:pt x="1915301" y="554149"/>
                          <a:pt x="1847190" y="590931"/>
                        </a:cubicBezTo>
                        <a:cubicBezTo>
                          <a:pt x="1755541" y="639699"/>
                          <a:pt x="1738758" y="575951"/>
                          <a:pt x="1625832" y="590931"/>
                        </a:cubicBezTo>
                        <a:cubicBezTo>
                          <a:pt x="1526675" y="596776"/>
                          <a:pt x="1488978" y="567055"/>
                          <a:pt x="1437551" y="590931"/>
                        </a:cubicBezTo>
                        <a:cubicBezTo>
                          <a:pt x="1394889" y="609294"/>
                          <a:pt x="1303845" y="588160"/>
                          <a:pt x="1216193" y="590931"/>
                        </a:cubicBezTo>
                        <a:cubicBezTo>
                          <a:pt x="1152912" y="616227"/>
                          <a:pt x="964945" y="554743"/>
                          <a:pt x="895607" y="590931"/>
                        </a:cubicBezTo>
                        <a:cubicBezTo>
                          <a:pt x="810031" y="640728"/>
                          <a:pt x="698932" y="567215"/>
                          <a:pt x="608096" y="590931"/>
                        </a:cubicBezTo>
                        <a:cubicBezTo>
                          <a:pt x="518564" y="613200"/>
                          <a:pt x="479010" y="566518"/>
                          <a:pt x="419816" y="590931"/>
                        </a:cubicBezTo>
                        <a:cubicBezTo>
                          <a:pt x="359878" y="613532"/>
                          <a:pt x="270002" y="577915"/>
                          <a:pt x="231534" y="590931"/>
                        </a:cubicBezTo>
                        <a:cubicBezTo>
                          <a:pt x="187050" y="608486"/>
                          <a:pt x="77859" y="563342"/>
                          <a:pt x="0" y="590931"/>
                        </a:cubicBezTo>
                        <a:cubicBezTo>
                          <a:pt x="-6965" y="474878"/>
                          <a:pt x="-674" y="441754"/>
                          <a:pt x="0" y="307283"/>
                        </a:cubicBezTo>
                        <a:cubicBezTo>
                          <a:pt x="-21470" y="177942"/>
                          <a:pt x="-7134" y="85544"/>
                          <a:pt x="0" y="0"/>
                        </a:cubicBezTo>
                        <a:close/>
                      </a:path>
                      <a:path w="3307641" h="590931" stroke="0" extrusionOk="0">
                        <a:moveTo>
                          <a:pt x="0" y="0"/>
                        </a:moveTo>
                        <a:cubicBezTo>
                          <a:pt x="80388" y="-10846"/>
                          <a:pt x="147447" y="22209"/>
                          <a:pt x="188281" y="0"/>
                        </a:cubicBezTo>
                        <a:cubicBezTo>
                          <a:pt x="239811" y="-38739"/>
                          <a:pt x="332380" y="-8233"/>
                          <a:pt x="442715" y="0"/>
                        </a:cubicBezTo>
                        <a:cubicBezTo>
                          <a:pt x="553779" y="-4736"/>
                          <a:pt x="668192" y="54653"/>
                          <a:pt x="730225" y="0"/>
                        </a:cubicBezTo>
                        <a:cubicBezTo>
                          <a:pt x="779962" y="-47725"/>
                          <a:pt x="806841" y="23192"/>
                          <a:pt x="885430" y="0"/>
                        </a:cubicBezTo>
                        <a:cubicBezTo>
                          <a:pt x="957895" y="-33146"/>
                          <a:pt x="1090012" y="33489"/>
                          <a:pt x="1172940" y="0"/>
                        </a:cubicBezTo>
                        <a:cubicBezTo>
                          <a:pt x="1221623" y="-5878"/>
                          <a:pt x="1369464" y="-1664"/>
                          <a:pt x="1493527" y="0"/>
                        </a:cubicBezTo>
                        <a:cubicBezTo>
                          <a:pt x="1622655" y="-24544"/>
                          <a:pt x="1626216" y="28557"/>
                          <a:pt x="1681808" y="0"/>
                        </a:cubicBezTo>
                        <a:cubicBezTo>
                          <a:pt x="1737868" y="-37334"/>
                          <a:pt x="1797406" y="20292"/>
                          <a:pt x="1837012" y="0"/>
                        </a:cubicBezTo>
                        <a:cubicBezTo>
                          <a:pt x="1880288" y="-19517"/>
                          <a:pt x="1953869" y="17162"/>
                          <a:pt x="2025294" y="0"/>
                        </a:cubicBezTo>
                        <a:cubicBezTo>
                          <a:pt x="2104926" y="-21654"/>
                          <a:pt x="2233378" y="8607"/>
                          <a:pt x="2279727" y="0"/>
                        </a:cubicBezTo>
                        <a:cubicBezTo>
                          <a:pt x="2340290" y="7531"/>
                          <a:pt x="2397383" y="12206"/>
                          <a:pt x="2468009" y="0"/>
                        </a:cubicBezTo>
                        <a:cubicBezTo>
                          <a:pt x="2550603" y="-7368"/>
                          <a:pt x="2619048" y="27186"/>
                          <a:pt x="2656290" y="0"/>
                        </a:cubicBezTo>
                        <a:cubicBezTo>
                          <a:pt x="2699626" y="-24172"/>
                          <a:pt x="2750611" y="17911"/>
                          <a:pt x="2844571" y="0"/>
                        </a:cubicBezTo>
                        <a:cubicBezTo>
                          <a:pt x="2924942" y="35138"/>
                          <a:pt x="3153720" y="40449"/>
                          <a:pt x="3307641" y="0"/>
                        </a:cubicBezTo>
                        <a:cubicBezTo>
                          <a:pt x="3324644" y="155147"/>
                          <a:pt x="3305125" y="222267"/>
                          <a:pt x="3307641" y="289556"/>
                        </a:cubicBezTo>
                        <a:cubicBezTo>
                          <a:pt x="3305370" y="345908"/>
                          <a:pt x="3286703" y="456082"/>
                          <a:pt x="3307641" y="590931"/>
                        </a:cubicBezTo>
                        <a:cubicBezTo>
                          <a:pt x="3265986" y="610226"/>
                          <a:pt x="3218028" y="565182"/>
                          <a:pt x="3119359" y="590931"/>
                        </a:cubicBezTo>
                        <a:cubicBezTo>
                          <a:pt x="3020510" y="616420"/>
                          <a:pt x="2996790" y="586196"/>
                          <a:pt x="2898002" y="590931"/>
                        </a:cubicBezTo>
                        <a:cubicBezTo>
                          <a:pt x="2792477" y="592390"/>
                          <a:pt x="2811648" y="575143"/>
                          <a:pt x="2742797" y="590931"/>
                        </a:cubicBezTo>
                        <a:cubicBezTo>
                          <a:pt x="2647476" y="603321"/>
                          <a:pt x="2507480" y="544505"/>
                          <a:pt x="2422210" y="590931"/>
                        </a:cubicBezTo>
                        <a:cubicBezTo>
                          <a:pt x="2301520" y="641772"/>
                          <a:pt x="2297465" y="560196"/>
                          <a:pt x="2267006" y="590931"/>
                        </a:cubicBezTo>
                        <a:cubicBezTo>
                          <a:pt x="2229737" y="632496"/>
                          <a:pt x="2053837" y="555865"/>
                          <a:pt x="1979495" y="590931"/>
                        </a:cubicBezTo>
                        <a:cubicBezTo>
                          <a:pt x="1907696" y="606905"/>
                          <a:pt x="1782917" y="580269"/>
                          <a:pt x="1725061" y="590931"/>
                        </a:cubicBezTo>
                        <a:cubicBezTo>
                          <a:pt x="1663108" y="610523"/>
                          <a:pt x="1572042" y="559383"/>
                          <a:pt x="1437551" y="590931"/>
                        </a:cubicBezTo>
                        <a:cubicBezTo>
                          <a:pt x="1292022" y="649198"/>
                          <a:pt x="1318311" y="596174"/>
                          <a:pt x="1249270" y="590931"/>
                        </a:cubicBezTo>
                        <a:cubicBezTo>
                          <a:pt x="1180124" y="582768"/>
                          <a:pt x="1072643" y="555836"/>
                          <a:pt x="994836" y="590931"/>
                        </a:cubicBezTo>
                        <a:cubicBezTo>
                          <a:pt x="899244" y="627708"/>
                          <a:pt x="915246" y="576249"/>
                          <a:pt x="839631" y="590931"/>
                        </a:cubicBezTo>
                        <a:cubicBezTo>
                          <a:pt x="779541" y="632929"/>
                          <a:pt x="705731" y="552360"/>
                          <a:pt x="585198" y="590931"/>
                        </a:cubicBezTo>
                        <a:cubicBezTo>
                          <a:pt x="470064" y="625935"/>
                          <a:pt x="387370" y="571463"/>
                          <a:pt x="297687" y="590931"/>
                        </a:cubicBezTo>
                        <a:cubicBezTo>
                          <a:pt x="209307" y="620124"/>
                          <a:pt x="108361" y="592023"/>
                          <a:pt x="0" y="590931"/>
                        </a:cubicBezTo>
                        <a:cubicBezTo>
                          <a:pt x="6894" y="505691"/>
                          <a:pt x="8525" y="401744"/>
                          <a:pt x="0" y="313193"/>
                        </a:cubicBezTo>
                        <a:cubicBezTo>
                          <a:pt x="-9851" y="233000"/>
                          <a:pt x="-11457" y="60681"/>
                          <a:pt x="0" y="0"/>
                        </a:cubicBezTo>
                        <a:close/>
                      </a:path>
                      <a:path w="3307641" h="590931" fill="none" stroke="0" extrusionOk="0">
                        <a:moveTo>
                          <a:pt x="0" y="0"/>
                        </a:moveTo>
                        <a:cubicBezTo>
                          <a:pt x="52721" y="-24464"/>
                          <a:pt x="131787" y="14418"/>
                          <a:pt x="188281" y="0"/>
                        </a:cubicBezTo>
                        <a:cubicBezTo>
                          <a:pt x="247125" y="2194"/>
                          <a:pt x="362263" y="19147"/>
                          <a:pt x="442715" y="0"/>
                        </a:cubicBezTo>
                        <a:cubicBezTo>
                          <a:pt x="511117" y="-29438"/>
                          <a:pt x="599815" y="-2678"/>
                          <a:pt x="730225" y="0"/>
                        </a:cubicBezTo>
                        <a:cubicBezTo>
                          <a:pt x="842310" y="-2475"/>
                          <a:pt x="810187" y="4714"/>
                          <a:pt x="885430" y="0"/>
                        </a:cubicBezTo>
                        <a:cubicBezTo>
                          <a:pt x="972356" y="-2189"/>
                          <a:pt x="1017991" y="25931"/>
                          <a:pt x="1139863" y="0"/>
                        </a:cubicBezTo>
                        <a:cubicBezTo>
                          <a:pt x="1266904" y="-6891"/>
                          <a:pt x="1385789" y="2172"/>
                          <a:pt x="1460450" y="0"/>
                        </a:cubicBezTo>
                        <a:cubicBezTo>
                          <a:pt x="1523661" y="-19670"/>
                          <a:pt x="1559524" y="39260"/>
                          <a:pt x="1648731" y="0"/>
                        </a:cubicBezTo>
                        <a:cubicBezTo>
                          <a:pt x="1736928" y="-27176"/>
                          <a:pt x="1880763" y="34031"/>
                          <a:pt x="1969318" y="0"/>
                        </a:cubicBezTo>
                        <a:cubicBezTo>
                          <a:pt x="2039571" y="-33585"/>
                          <a:pt x="2183946" y="49817"/>
                          <a:pt x="2256828" y="0"/>
                        </a:cubicBezTo>
                        <a:cubicBezTo>
                          <a:pt x="2361968" y="-54839"/>
                          <a:pt x="2410734" y="35876"/>
                          <a:pt x="2511262" y="0"/>
                        </a:cubicBezTo>
                        <a:cubicBezTo>
                          <a:pt x="2602581" y="-16578"/>
                          <a:pt x="2662576" y="30863"/>
                          <a:pt x="2732620" y="0"/>
                        </a:cubicBezTo>
                        <a:cubicBezTo>
                          <a:pt x="2825684" y="-41193"/>
                          <a:pt x="2858412" y="18852"/>
                          <a:pt x="2887824" y="0"/>
                        </a:cubicBezTo>
                        <a:cubicBezTo>
                          <a:pt x="2917910" y="-9358"/>
                          <a:pt x="3004048" y="1003"/>
                          <a:pt x="3043029" y="0"/>
                        </a:cubicBezTo>
                        <a:cubicBezTo>
                          <a:pt x="3064733" y="17495"/>
                          <a:pt x="3150899" y="25997"/>
                          <a:pt x="3307641" y="0"/>
                        </a:cubicBezTo>
                        <a:cubicBezTo>
                          <a:pt x="3305269" y="72419"/>
                          <a:pt x="3286449" y="191543"/>
                          <a:pt x="3307641" y="283647"/>
                        </a:cubicBezTo>
                        <a:cubicBezTo>
                          <a:pt x="3320937" y="386388"/>
                          <a:pt x="3299397" y="535020"/>
                          <a:pt x="3307641" y="590931"/>
                        </a:cubicBezTo>
                        <a:cubicBezTo>
                          <a:pt x="3268820" y="612396"/>
                          <a:pt x="3211367" y="586994"/>
                          <a:pt x="3152436" y="590931"/>
                        </a:cubicBezTo>
                        <a:cubicBezTo>
                          <a:pt x="3082930" y="594452"/>
                          <a:pt x="2982686" y="570927"/>
                          <a:pt x="2831849" y="590931"/>
                        </a:cubicBezTo>
                        <a:cubicBezTo>
                          <a:pt x="2686385" y="641071"/>
                          <a:pt x="2708352" y="576122"/>
                          <a:pt x="2610492" y="590931"/>
                        </a:cubicBezTo>
                        <a:cubicBezTo>
                          <a:pt x="2518021" y="599315"/>
                          <a:pt x="2519277" y="573223"/>
                          <a:pt x="2455287" y="590931"/>
                        </a:cubicBezTo>
                        <a:cubicBezTo>
                          <a:pt x="2385592" y="603933"/>
                          <a:pt x="2286811" y="583134"/>
                          <a:pt x="2167777" y="590931"/>
                        </a:cubicBezTo>
                        <a:cubicBezTo>
                          <a:pt x="2040704" y="605689"/>
                          <a:pt x="1954087" y="525264"/>
                          <a:pt x="1847190" y="590931"/>
                        </a:cubicBezTo>
                        <a:cubicBezTo>
                          <a:pt x="1757601" y="630680"/>
                          <a:pt x="1732307" y="564762"/>
                          <a:pt x="1625832" y="590931"/>
                        </a:cubicBezTo>
                        <a:cubicBezTo>
                          <a:pt x="1509959" y="614553"/>
                          <a:pt x="1485195" y="573583"/>
                          <a:pt x="1437551" y="590931"/>
                        </a:cubicBezTo>
                        <a:cubicBezTo>
                          <a:pt x="1388391" y="615979"/>
                          <a:pt x="1284819" y="577476"/>
                          <a:pt x="1216193" y="590931"/>
                        </a:cubicBezTo>
                        <a:cubicBezTo>
                          <a:pt x="1142412" y="597731"/>
                          <a:pt x="951024" y="530361"/>
                          <a:pt x="895607" y="590931"/>
                        </a:cubicBezTo>
                        <a:cubicBezTo>
                          <a:pt x="820064" y="636309"/>
                          <a:pt x="696131" y="572785"/>
                          <a:pt x="608096" y="590931"/>
                        </a:cubicBezTo>
                        <a:cubicBezTo>
                          <a:pt x="521152" y="602540"/>
                          <a:pt x="476464" y="573835"/>
                          <a:pt x="419816" y="590931"/>
                        </a:cubicBezTo>
                        <a:cubicBezTo>
                          <a:pt x="362765" y="619440"/>
                          <a:pt x="278923" y="576153"/>
                          <a:pt x="231534" y="590931"/>
                        </a:cubicBezTo>
                        <a:cubicBezTo>
                          <a:pt x="198587" y="606991"/>
                          <a:pt x="73316" y="574289"/>
                          <a:pt x="0" y="590931"/>
                        </a:cubicBezTo>
                        <a:cubicBezTo>
                          <a:pt x="-8042" y="469492"/>
                          <a:pt x="3185" y="440318"/>
                          <a:pt x="0" y="307283"/>
                        </a:cubicBezTo>
                        <a:cubicBezTo>
                          <a:pt x="5723" y="167385"/>
                          <a:pt x="20582" y="9221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65 : 3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2" name="Rectangle 4">
            <a:extLst>
              <a:ext uri="{FF2B5EF4-FFF2-40B4-BE49-F238E27FC236}">
                <a16:creationId xmlns:a16="http://schemas.microsoft.com/office/drawing/2014/main" id="{FC28C3E5-3C4D-D312-1A13-60A10AAA2C7C}"/>
              </a:ext>
            </a:extLst>
          </p:cNvPr>
          <p:cNvSpPr/>
          <p:nvPr/>
        </p:nvSpPr>
        <p:spPr>
          <a:xfrm>
            <a:off x="8869278" y="6248400"/>
            <a:ext cx="3307641" cy="590931"/>
          </a:xfrm>
          <a:custGeom>
            <a:avLst/>
            <a:gdLst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39863 w 3307641"/>
              <a:gd name="connsiteY5" fmla="*/ 0 h 590931"/>
              <a:gd name="connsiteX6" fmla="*/ 1460450 w 3307641"/>
              <a:gd name="connsiteY6" fmla="*/ 0 h 590931"/>
              <a:gd name="connsiteX7" fmla="*/ 1648731 w 3307641"/>
              <a:gd name="connsiteY7" fmla="*/ 0 h 590931"/>
              <a:gd name="connsiteX8" fmla="*/ 1969318 w 3307641"/>
              <a:gd name="connsiteY8" fmla="*/ 0 h 590931"/>
              <a:gd name="connsiteX9" fmla="*/ 2256828 w 3307641"/>
              <a:gd name="connsiteY9" fmla="*/ 0 h 590931"/>
              <a:gd name="connsiteX10" fmla="*/ 2511262 w 3307641"/>
              <a:gd name="connsiteY10" fmla="*/ 0 h 590931"/>
              <a:gd name="connsiteX11" fmla="*/ 2732620 w 3307641"/>
              <a:gd name="connsiteY11" fmla="*/ 0 h 590931"/>
              <a:gd name="connsiteX12" fmla="*/ 2887824 w 3307641"/>
              <a:gd name="connsiteY12" fmla="*/ 0 h 590931"/>
              <a:gd name="connsiteX13" fmla="*/ 3043029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3647 h 590931"/>
              <a:gd name="connsiteX16" fmla="*/ 3307641 w 3307641"/>
              <a:gd name="connsiteY16" fmla="*/ 590931 h 590931"/>
              <a:gd name="connsiteX17" fmla="*/ 3152436 w 3307641"/>
              <a:gd name="connsiteY17" fmla="*/ 590931 h 590931"/>
              <a:gd name="connsiteX18" fmla="*/ 2831849 w 3307641"/>
              <a:gd name="connsiteY18" fmla="*/ 590931 h 590931"/>
              <a:gd name="connsiteX19" fmla="*/ 2610492 w 3307641"/>
              <a:gd name="connsiteY19" fmla="*/ 590931 h 590931"/>
              <a:gd name="connsiteX20" fmla="*/ 2455287 w 3307641"/>
              <a:gd name="connsiteY20" fmla="*/ 590931 h 590931"/>
              <a:gd name="connsiteX21" fmla="*/ 2167777 w 3307641"/>
              <a:gd name="connsiteY21" fmla="*/ 590931 h 590931"/>
              <a:gd name="connsiteX22" fmla="*/ 1847190 w 3307641"/>
              <a:gd name="connsiteY22" fmla="*/ 590931 h 590931"/>
              <a:gd name="connsiteX23" fmla="*/ 1625832 w 3307641"/>
              <a:gd name="connsiteY23" fmla="*/ 590931 h 590931"/>
              <a:gd name="connsiteX24" fmla="*/ 1437551 w 3307641"/>
              <a:gd name="connsiteY24" fmla="*/ 590931 h 590931"/>
              <a:gd name="connsiteX25" fmla="*/ 1216193 w 3307641"/>
              <a:gd name="connsiteY25" fmla="*/ 590931 h 590931"/>
              <a:gd name="connsiteX26" fmla="*/ 895607 w 3307641"/>
              <a:gd name="connsiteY26" fmla="*/ 590931 h 590931"/>
              <a:gd name="connsiteX27" fmla="*/ 608096 w 3307641"/>
              <a:gd name="connsiteY27" fmla="*/ 590931 h 590931"/>
              <a:gd name="connsiteX28" fmla="*/ 419816 w 3307641"/>
              <a:gd name="connsiteY28" fmla="*/ 590931 h 590931"/>
              <a:gd name="connsiteX29" fmla="*/ 231534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07283 h 590931"/>
              <a:gd name="connsiteX32" fmla="*/ 0 w 3307641"/>
              <a:gd name="connsiteY32" fmla="*/ 0 h 590931"/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72940 w 3307641"/>
              <a:gd name="connsiteY5" fmla="*/ 0 h 590931"/>
              <a:gd name="connsiteX6" fmla="*/ 1493527 w 3307641"/>
              <a:gd name="connsiteY6" fmla="*/ 0 h 590931"/>
              <a:gd name="connsiteX7" fmla="*/ 1681808 w 3307641"/>
              <a:gd name="connsiteY7" fmla="*/ 0 h 590931"/>
              <a:gd name="connsiteX8" fmla="*/ 1837012 w 3307641"/>
              <a:gd name="connsiteY8" fmla="*/ 0 h 590931"/>
              <a:gd name="connsiteX9" fmla="*/ 2025294 w 3307641"/>
              <a:gd name="connsiteY9" fmla="*/ 0 h 590931"/>
              <a:gd name="connsiteX10" fmla="*/ 2279727 w 3307641"/>
              <a:gd name="connsiteY10" fmla="*/ 0 h 590931"/>
              <a:gd name="connsiteX11" fmla="*/ 2468009 w 3307641"/>
              <a:gd name="connsiteY11" fmla="*/ 0 h 590931"/>
              <a:gd name="connsiteX12" fmla="*/ 2656290 w 3307641"/>
              <a:gd name="connsiteY12" fmla="*/ 0 h 590931"/>
              <a:gd name="connsiteX13" fmla="*/ 2844571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9556 h 590931"/>
              <a:gd name="connsiteX16" fmla="*/ 3307641 w 3307641"/>
              <a:gd name="connsiteY16" fmla="*/ 590931 h 590931"/>
              <a:gd name="connsiteX17" fmla="*/ 3119359 w 3307641"/>
              <a:gd name="connsiteY17" fmla="*/ 590931 h 590931"/>
              <a:gd name="connsiteX18" fmla="*/ 2898002 w 3307641"/>
              <a:gd name="connsiteY18" fmla="*/ 590931 h 590931"/>
              <a:gd name="connsiteX19" fmla="*/ 2742797 w 3307641"/>
              <a:gd name="connsiteY19" fmla="*/ 590931 h 590931"/>
              <a:gd name="connsiteX20" fmla="*/ 2422210 w 3307641"/>
              <a:gd name="connsiteY20" fmla="*/ 590931 h 590931"/>
              <a:gd name="connsiteX21" fmla="*/ 2267006 w 3307641"/>
              <a:gd name="connsiteY21" fmla="*/ 590931 h 590931"/>
              <a:gd name="connsiteX22" fmla="*/ 1979495 w 3307641"/>
              <a:gd name="connsiteY22" fmla="*/ 590931 h 590931"/>
              <a:gd name="connsiteX23" fmla="*/ 1725061 w 3307641"/>
              <a:gd name="connsiteY23" fmla="*/ 590931 h 590931"/>
              <a:gd name="connsiteX24" fmla="*/ 1437551 w 3307641"/>
              <a:gd name="connsiteY24" fmla="*/ 590931 h 590931"/>
              <a:gd name="connsiteX25" fmla="*/ 1249270 w 3307641"/>
              <a:gd name="connsiteY25" fmla="*/ 590931 h 590931"/>
              <a:gd name="connsiteX26" fmla="*/ 994836 w 3307641"/>
              <a:gd name="connsiteY26" fmla="*/ 590931 h 590931"/>
              <a:gd name="connsiteX27" fmla="*/ 839631 w 3307641"/>
              <a:gd name="connsiteY27" fmla="*/ 590931 h 590931"/>
              <a:gd name="connsiteX28" fmla="*/ 585198 w 3307641"/>
              <a:gd name="connsiteY28" fmla="*/ 590931 h 590931"/>
              <a:gd name="connsiteX29" fmla="*/ 297687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13193 h 590931"/>
              <a:gd name="connsiteX32" fmla="*/ 0 w 3307641"/>
              <a:gd name="connsiteY32" fmla="*/ 0 h 590931"/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39863 w 3307641"/>
              <a:gd name="connsiteY5" fmla="*/ 0 h 590931"/>
              <a:gd name="connsiteX6" fmla="*/ 1460450 w 3307641"/>
              <a:gd name="connsiteY6" fmla="*/ 0 h 590931"/>
              <a:gd name="connsiteX7" fmla="*/ 1648731 w 3307641"/>
              <a:gd name="connsiteY7" fmla="*/ 0 h 590931"/>
              <a:gd name="connsiteX8" fmla="*/ 1969318 w 3307641"/>
              <a:gd name="connsiteY8" fmla="*/ 0 h 590931"/>
              <a:gd name="connsiteX9" fmla="*/ 2256828 w 3307641"/>
              <a:gd name="connsiteY9" fmla="*/ 0 h 590931"/>
              <a:gd name="connsiteX10" fmla="*/ 2511262 w 3307641"/>
              <a:gd name="connsiteY10" fmla="*/ 0 h 590931"/>
              <a:gd name="connsiteX11" fmla="*/ 2732620 w 3307641"/>
              <a:gd name="connsiteY11" fmla="*/ 0 h 590931"/>
              <a:gd name="connsiteX12" fmla="*/ 2887824 w 3307641"/>
              <a:gd name="connsiteY12" fmla="*/ 0 h 590931"/>
              <a:gd name="connsiteX13" fmla="*/ 3043029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3647 h 590931"/>
              <a:gd name="connsiteX16" fmla="*/ 3307641 w 3307641"/>
              <a:gd name="connsiteY16" fmla="*/ 590931 h 590931"/>
              <a:gd name="connsiteX17" fmla="*/ 3152436 w 3307641"/>
              <a:gd name="connsiteY17" fmla="*/ 590931 h 590931"/>
              <a:gd name="connsiteX18" fmla="*/ 2831849 w 3307641"/>
              <a:gd name="connsiteY18" fmla="*/ 590931 h 590931"/>
              <a:gd name="connsiteX19" fmla="*/ 2610492 w 3307641"/>
              <a:gd name="connsiteY19" fmla="*/ 590931 h 590931"/>
              <a:gd name="connsiteX20" fmla="*/ 2455287 w 3307641"/>
              <a:gd name="connsiteY20" fmla="*/ 590931 h 590931"/>
              <a:gd name="connsiteX21" fmla="*/ 2167777 w 3307641"/>
              <a:gd name="connsiteY21" fmla="*/ 590931 h 590931"/>
              <a:gd name="connsiteX22" fmla="*/ 1847190 w 3307641"/>
              <a:gd name="connsiteY22" fmla="*/ 590931 h 590931"/>
              <a:gd name="connsiteX23" fmla="*/ 1625832 w 3307641"/>
              <a:gd name="connsiteY23" fmla="*/ 590931 h 590931"/>
              <a:gd name="connsiteX24" fmla="*/ 1437551 w 3307641"/>
              <a:gd name="connsiteY24" fmla="*/ 590931 h 590931"/>
              <a:gd name="connsiteX25" fmla="*/ 1216193 w 3307641"/>
              <a:gd name="connsiteY25" fmla="*/ 590931 h 590931"/>
              <a:gd name="connsiteX26" fmla="*/ 895607 w 3307641"/>
              <a:gd name="connsiteY26" fmla="*/ 590931 h 590931"/>
              <a:gd name="connsiteX27" fmla="*/ 608096 w 3307641"/>
              <a:gd name="connsiteY27" fmla="*/ 590931 h 590931"/>
              <a:gd name="connsiteX28" fmla="*/ 419816 w 3307641"/>
              <a:gd name="connsiteY28" fmla="*/ 590931 h 590931"/>
              <a:gd name="connsiteX29" fmla="*/ 231534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07283 h 590931"/>
              <a:gd name="connsiteX32" fmla="*/ 0 w 3307641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307641" h="590931" fill="none" extrusionOk="0">
                <a:moveTo>
                  <a:pt x="0" y="0"/>
                </a:moveTo>
                <a:cubicBezTo>
                  <a:pt x="31537" y="-24101"/>
                  <a:pt x="93150" y="-18889"/>
                  <a:pt x="188281" y="0"/>
                </a:cubicBezTo>
                <a:cubicBezTo>
                  <a:pt x="252758" y="-17348"/>
                  <a:pt x="384508" y="44014"/>
                  <a:pt x="442715" y="0"/>
                </a:cubicBezTo>
                <a:cubicBezTo>
                  <a:pt x="531872" y="17604"/>
                  <a:pt x="624874" y="-1543"/>
                  <a:pt x="730225" y="0"/>
                </a:cubicBezTo>
                <a:cubicBezTo>
                  <a:pt x="844857" y="-15598"/>
                  <a:pt x="801034" y="21927"/>
                  <a:pt x="885430" y="0"/>
                </a:cubicBezTo>
                <a:cubicBezTo>
                  <a:pt x="966621" y="3924"/>
                  <a:pt x="1010413" y="-5123"/>
                  <a:pt x="1139863" y="0"/>
                </a:cubicBezTo>
                <a:cubicBezTo>
                  <a:pt x="1260577" y="6604"/>
                  <a:pt x="1364872" y="-8276"/>
                  <a:pt x="1460450" y="0"/>
                </a:cubicBezTo>
                <a:cubicBezTo>
                  <a:pt x="1534755" y="-157"/>
                  <a:pt x="1552763" y="37635"/>
                  <a:pt x="1648731" y="0"/>
                </a:cubicBezTo>
                <a:cubicBezTo>
                  <a:pt x="1698851" y="-17043"/>
                  <a:pt x="1902278" y="20082"/>
                  <a:pt x="1969318" y="0"/>
                </a:cubicBezTo>
                <a:cubicBezTo>
                  <a:pt x="2020613" y="-65264"/>
                  <a:pt x="2160938" y="13415"/>
                  <a:pt x="2256828" y="0"/>
                </a:cubicBezTo>
                <a:cubicBezTo>
                  <a:pt x="2312912" y="-21082"/>
                  <a:pt x="2438476" y="50490"/>
                  <a:pt x="2511262" y="0"/>
                </a:cubicBezTo>
                <a:cubicBezTo>
                  <a:pt x="2610441" y="-25686"/>
                  <a:pt x="2631780" y="73584"/>
                  <a:pt x="2732620" y="0"/>
                </a:cubicBezTo>
                <a:cubicBezTo>
                  <a:pt x="2816136" y="-34565"/>
                  <a:pt x="2861482" y="6183"/>
                  <a:pt x="2887824" y="0"/>
                </a:cubicBezTo>
                <a:cubicBezTo>
                  <a:pt x="2938987" y="-9516"/>
                  <a:pt x="3005960" y="110"/>
                  <a:pt x="3043029" y="0"/>
                </a:cubicBezTo>
                <a:cubicBezTo>
                  <a:pt x="3091052" y="23730"/>
                  <a:pt x="3139300" y="35853"/>
                  <a:pt x="3307641" y="0"/>
                </a:cubicBezTo>
                <a:cubicBezTo>
                  <a:pt x="3304594" y="119386"/>
                  <a:pt x="3266824" y="157167"/>
                  <a:pt x="3307641" y="283647"/>
                </a:cubicBezTo>
                <a:cubicBezTo>
                  <a:pt x="3280316" y="370422"/>
                  <a:pt x="3319427" y="513766"/>
                  <a:pt x="3307641" y="590931"/>
                </a:cubicBezTo>
                <a:cubicBezTo>
                  <a:pt x="3253976" y="614889"/>
                  <a:pt x="3221815" y="577120"/>
                  <a:pt x="3152436" y="590931"/>
                </a:cubicBezTo>
                <a:cubicBezTo>
                  <a:pt x="3092910" y="582458"/>
                  <a:pt x="2979656" y="522622"/>
                  <a:pt x="2831849" y="590931"/>
                </a:cubicBezTo>
                <a:cubicBezTo>
                  <a:pt x="2675823" y="618857"/>
                  <a:pt x="2696701" y="588584"/>
                  <a:pt x="2610492" y="590931"/>
                </a:cubicBezTo>
                <a:cubicBezTo>
                  <a:pt x="2523225" y="593320"/>
                  <a:pt x="2525576" y="574231"/>
                  <a:pt x="2455287" y="590931"/>
                </a:cubicBezTo>
                <a:cubicBezTo>
                  <a:pt x="2436034" y="638790"/>
                  <a:pt x="2282619" y="590945"/>
                  <a:pt x="2167777" y="590931"/>
                </a:cubicBezTo>
                <a:cubicBezTo>
                  <a:pt x="2070877" y="592107"/>
                  <a:pt x="1905698" y="565198"/>
                  <a:pt x="1847190" y="590931"/>
                </a:cubicBezTo>
                <a:cubicBezTo>
                  <a:pt x="1749610" y="626219"/>
                  <a:pt x="1741988" y="576091"/>
                  <a:pt x="1625832" y="590931"/>
                </a:cubicBezTo>
                <a:cubicBezTo>
                  <a:pt x="1531054" y="592814"/>
                  <a:pt x="1500141" y="562607"/>
                  <a:pt x="1437551" y="590931"/>
                </a:cubicBezTo>
                <a:cubicBezTo>
                  <a:pt x="1398280" y="600513"/>
                  <a:pt x="1309311" y="590616"/>
                  <a:pt x="1216193" y="590931"/>
                </a:cubicBezTo>
                <a:cubicBezTo>
                  <a:pt x="1155115" y="621317"/>
                  <a:pt x="973921" y="572194"/>
                  <a:pt x="895607" y="590931"/>
                </a:cubicBezTo>
                <a:cubicBezTo>
                  <a:pt x="802831" y="642104"/>
                  <a:pt x="703476" y="550686"/>
                  <a:pt x="608096" y="590931"/>
                </a:cubicBezTo>
                <a:cubicBezTo>
                  <a:pt x="517630" y="617534"/>
                  <a:pt x="477553" y="575417"/>
                  <a:pt x="419816" y="590931"/>
                </a:cubicBezTo>
                <a:cubicBezTo>
                  <a:pt x="360011" y="606213"/>
                  <a:pt x="265023" y="580257"/>
                  <a:pt x="231534" y="590931"/>
                </a:cubicBezTo>
                <a:cubicBezTo>
                  <a:pt x="185429" y="612817"/>
                  <a:pt x="87123" y="549704"/>
                  <a:pt x="0" y="590931"/>
                </a:cubicBezTo>
                <a:cubicBezTo>
                  <a:pt x="-4475" y="474306"/>
                  <a:pt x="-8403" y="444015"/>
                  <a:pt x="0" y="307283"/>
                </a:cubicBezTo>
                <a:cubicBezTo>
                  <a:pt x="-26445" y="179052"/>
                  <a:pt x="-22779" y="94604"/>
                  <a:pt x="0" y="0"/>
                </a:cubicBezTo>
                <a:close/>
              </a:path>
              <a:path w="3307641" h="590931" stroke="0" extrusionOk="0">
                <a:moveTo>
                  <a:pt x="0" y="0"/>
                </a:moveTo>
                <a:cubicBezTo>
                  <a:pt x="81119" y="-8305"/>
                  <a:pt x="159504" y="19790"/>
                  <a:pt x="188281" y="0"/>
                </a:cubicBezTo>
                <a:cubicBezTo>
                  <a:pt x="227671" y="-64894"/>
                  <a:pt x="334993" y="-13130"/>
                  <a:pt x="442715" y="0"/>
                </a:cubicBezTo>
                <a:cubicBezTo>
                  <a:pt x="533098" y="-14797"/>
                  <a:pt x="666123" y="57106"/>
                  <a:pt x="730225" y="0"/>
                </a:cubicBezTo>
                <a:cubicBezTo>
                  <a:pt x="766480" y="-42705"/>
                  <a:pt x="791050" y="34860"/>
                  <a:pt x="885430" y="0"/>
                </a:cubicBezTo>
                <a:cubicBezTo>
                  <a:pt x="959667" y="-51916"/>
                  <a:pt x="1089393" y="40402"/>
                  <a:pt x="1172940" y="0"/>
                </a:cubicBezTo>
                <a:cubicBezTo>
                  <a:pt x="1193936" y="-1774"/>
                  <a:pt x="1366330" y="-9701"/>
                  <a:pt x="1493527" y="0"/>
                </a:cubicBezTo>
                <a:cubicBezTo>
                  <a:pt x="1629132" y="-26014"/>
                  <a:pt x="1635757" y="16784"/>
                  <a:pt x="1681808" y="0"/>
                </a:cubicBezTo>
                <a:cubicBezTo>
                  <a:pt x="1737077" y="-38082"/>
                  <a:pt x="1796754" y="17045"/>
                  <a:pt x="1837012" y="0"/>
                </a:cubicBezTo>
                <a:cubicBezTo>
                  <a:pt x="1888958" y="-14643"/>
                  <a:pt x="1959104" y="29445"/>
                  <a:pt x="2025294" y="0"/>
                </a:cubicBezTo>
                <a:cubicBezTo>
                  <a:pt x="2108629" y="-33799"/>
                  <a:pt x="2243542" y="14437"/>
                  <a:pt x="2279727" y="0"/>
                </a:cubicBezTo>
                <a:cubicBezTo>
                  <a:pt x="2348230" y="22178"/>
                  <a:pt x="2409986" y="16467"/>
                  <a:pt x="2468009" y="0"/>
                </a:cubicBezTo>
                <a:cubicBezTo>
                  <a:pt x="2552469" y="-6143"/>
                  <a:pt x="2621982" y="30399"/>
                  <a:pt x="2656290" y="0"/>
                </a:cubicBezTo>
                <a:cubicBezTo>
                  <a:pt x="2713335" y="-22704"/>
                  <a:pt x="2743536" y="21864"/>
                  <a:pt x="2844571" y="0"/>
                </a:cubicBezTo>
                <a:cubicBezTo>
                  <a:pt x="2926456" y="71243"/>
                  <a:pt x="3178133" y="27980"/>
                  <a:pt x="3307641" y="0"/>
                </a:cubicBezTo>
                <a:cubicBezTo>
                  <a:pt x="3326268" y="162596"/>
                  <a:pt x="3300318" y="230555"/>
                  <a:pt x="3307641" y="289556"/>
                </a:cubicBezTo>
                <a:cubicBezTo>
                  <a:pt x="3299904" y="328277"/>
                  <a:pt x="3268373" y="477163"/>
                  <a:pt x="3307641" y="590931"/>
                </a:cubicBezTo>
                <a:cubicBezTo>
                  <a:pt x="3266424" y="608103"/>
                  <a:pt x="3221975" y="560846"/>
                  <a:pt x="3119359" y="590931"/>
                </a:cubicBezTo>
                <a:cubicBezTo>
                  <a:pt x="3016903" y="620168"/>
                  <a:pt x="2994072" y="585400"/>
                  <a:pt x="2898002" y="590931"/>
                </a:cubicBezTo>
                <a:cubicBezTo>
                  <a:pt x="2791367" y="591813"/>
                  <a:pt x="2815198" y="580250"/>
                  <a:pt x="2742797" y="590931"/>
                </a:cubicBezTo>
                <a:cubicBezTo>
                  <a:pt x="2627335" y="599943"/>
                  <a:pt x="2481315" y="547692"/>
                  <a:pt x="2422210" y="590931"/>
                </a:cubicBezTo>
                <a:cubicBezTo>
                  <a:pt x="2296888" y="642370"/>
                  <a:pt x="2284804" y="558470"/>
                  <a:pt x="2267006" y="590931"/>
                </a:cubicBezTo>
                <a:cubicBezTo>
                  <a:pt x="2239495" y="654664"/>
                  <a:pt x="2057404" y="540884"/>
                  <a:pt x="1979495" y="590931"/>
                </a:cubicBezTo>
                <a:cubicBezTo>
                  <a:pt x="1906231" y="591358"/>
                  <a:pt x="1780842" y="597280"/>
                  <a:pt x="1725061" y="590931"/>
                </a:cubicBezTo>
                <a:cubicBezTo>
                  <a:pt x="1652266" y="626044"/>
                  <a:pt x="1571649" y="584139"/>
                  <a:pt x="1437551" y="590931"/>
                </a:cubicBezTo>
                <a:cubicBezTo>
                  <a:pt x="1281597" y="657801"/>
                  <a:pt x="1307540" y="606741"/>
                  <a:pt x="1249270" y="590931"/>
                </a:cubicBezTo>
                <a:cubicBezTo>
                  <a:pt x="1181424" y="580909"/>
                  <a:pt x="1059301" y="552388"/>
                  <a:pt x="994836" y="590931"/>
                </a:cubicBezTo>
                <a:cubicBezTo>
                  <a:pt x="897838" y="637090"/>
                  <a:pt x="917889" y="591608"/>
                  <a:pt x="839631" y="590931"/>
                </a:cubicBezTo>
                <a:cubicBezTo>
                  <a:pt x="792077" y="643502"/>
                  <a:pt x="727974" y="530505"/>
                  <a:pt x="585198" y="590931"/>
                </a:cubicBezTo>
                <a:cubicBezTo>
                  <a:pt x="466314" y="645449"/>
                  <a:pt x="397286" y="579453"/>
                  <a:pt x="297687" y="590931"/>
                </a:cubicBezTo>
                <a:cubicBezTo>
                  <a:pt x="193897" y="626613"/>
                  <a:pt x="102716" y="608522"/>
                  <a:pt x="0" y="590931"/>
                </a:cubicBezTo>
                <a:cubicBezTo>
                  <a:pt x="23723" y="494290"/>
                  <a:pt x="31605" y="410154"/>
                  <a:pt x="0" y="313193"/>
                </a:cubicBezTo>
                <a:cubicBezTo>
                  <a:pt x="-24017" y="240676"/>
                  <a:pt x="-15523" y="57134"/>
                  <a:pt x="0" y="0"/>
                </a:cubicBezTo>
                <a:close/>
              </a:path>
              <a:path w="3307641" h="590931" fill="none" stroke="0" extrusionOk="0">
                <a:moveTo>
                  <a:pt x="0" y="0"/>
                </a:moveTo>
                <a:cubicBezTo>
                  <a:pt x="67387" y="-33001"/>
                  <a:pt x="123251" y="14272"/>
                  <a:pt x="188281" y="0"/>
                </a:cubicBezTo>
                <a:cubicBezTo>
                  <a:pt x="244870" y="2353"/>
                  <a:pt x="370295" y="18169"/>
                  <a:pt x="442715" y="0"/>
                </a:cubicBezTo>
                <a:cubicBezTo>
                  <a:pt x="527266" y="-42061"/>
                  <a:pt x="594300" y="-6215"/>
                  <a:pt x="730225" y="0"/>
                </a:cubicBezTo>
                <a:cubicBezTo>
                  <a:pt x="839330" y="2038"/>
                  <a:pt x="806217" y="7654"/>
                  <a:pt x="885430" y="0"/>
                </a:cubicBezTo>
                <a:cubicBezTo>
                  <a:pt x="977037" y="-1838"/>
                  <a:pt x="1018065" y="27742"/>
                  <a:pt x="1139863" y="0"/>
                </a:cubicBezTo>
                <a:cubicBezTo>
                  <a:pt x="1270761" y="73"/>
                  <a:pt x="1370093" y="-5198"/>
                  <a:pt x="1460450" y="0"/>
                </a:cubicBezTo>
                <a:cubicBezTo>
                  <a:pt x="1520281" y="-7508"/>
                  <a:pt x="1568370" y="29468"/>
                  <a:pt x="1648731" y="0"/>
                </a:cubicBezTo>
                <a:cubicBezTo>
                  <a:pt x="1758550" y="-16209"/>
                  <a:pt x="1871380" y="57317"/>
                  <a:pt x="1969318" y="0"/>
                </a:cubicBezTo>
                <a:cubicBezTo>
                  <a:pt x="2035349" y="-43223"/>
                  <a:pt x="2172832" y="70960"/>
                  <a:pt x="2256828" y="0"/>
                </a:cubicBezTo>
                <a:cubicBezTo>
                  <a:pt x="2359235" y="-48684"/>
                  <a:pt x="2411299" y="48482"/>
                  <a:pt x="2511262" y="0"/>
                </a:cubicBezTo>
                <a:cubicBezTo>
                  <a:pt x="2597775" y="-3537"/>
                  <a:pt x="2654369" y="50484"/>
                  <a:pt x="2732620" y="0"/>
                </a:cubicBezTo>
                <a:cubicBezTo>
                  <a:pt x="2830593" y="-47172"/>
                  <a:pt x="2860934" y="16714"/>
                  <a:pt x="2887824" y="0"/>
                </a:cubicBezTo>
                <a:cubicBezTo>
                  <a:pt x="2915687" y="-11487"/>
                  <a:pt x="3005912" y="-1539"/>
                  <a:pt x="3043029" y="0"/>
                </a:cubicBezTo>
                <a:cubicBezTo>
                  <a:pt x="3045919" y="8813"/>
                  <a:pt x="3153818" y="7807"/>
                  <a:pt x="3307641" y="0"/>
                </a:cubicBezTo>
                <a:cubicBezTo>
                  <a:pt x="3308175" y="85607"/>
                  <a:pt x="3299591" y="211704"/>
                  <a:pt x="3307641" y="283647"/>
                </a:cubicBezTo>
                <a:cubicBezTo>
                  <a:pt x="3323347" y="386651"/>
                  <a:pt x="3307819" y="524207"/>
                  <a:pt x="3307641" y="590931"/>
                </a:cubicBezTo>
                <a:cubicBezTo>
                  <a:pt x="3268494" y="615973"/>
                  <a:pt x="3212886" y="593690"/>
                  <a:pt x="3152436" y="590931"/>
                </a:cubicBezTo>
                <a:cubicBezTo>
                  <a:pt x="3095182" y="590901"/>
                  <a:pt x="2963272" y="579130"/>
                  <a:pt x="2831849" y="590931"/>
                </a:cubicBezTo>
                <a:cubicBezTo>
                  <a:pt x="2699844" y="645966"/>
                  <a:pt x="2699356" y="562323"/>
                  <a:pt x="2610492" y="590931"/>
                </a:cubicBezTo>
                <a:cubicBezTo>
                  <a:pt x="2515808" y="597127"/>
                  <a:pt x="2516137" y="578208"/>
                  <a:pt x="2455287" y="590931"/>
                </a:cubicBezTo>
                <a:cubicBezTo>
                  <a:pt x="2379347" y="625995"/>
                  <a:pt x="2286748" y="588857"/>
                  <a:pt x="2167777" y="590931"/>
                </a:cubicBezTo>
                <a:cubicBezTo>
                  <a:pt x="2025091" y="607958"/>
                  <a:pt x="1960030" y="522990"/>
                  <a:pt x="1847190" y="590931"/>
                </a:cubicBezTo>
                <a:cubicBezTo>
                  <a:pt x="1765959" y="645787"/>
                  <a:pt x="1719150" y="553354"/>
                  <a:pt x="1625832" y="590931"/>
                </a:cubicBezTo>
                <a:cubicBezTo>
                  <a:pt x="1514611" y="604724"/>
                  <a:pt x="1487419" y="583349"/>
                  <a:pt x="1437551" y="590931"/>
                </a:cubicBezTo>
                <a:cubicBezTo>
                  <a:pt x="1384761" y="610206"/>
                  <a:pt x="1291064" y="587689"/>
                  <a:pt x="1216193" y="590931"/>
                </a:cubicBezTo>
                <a:cubicBezTo>
                  <a:pt x="1145891" y="609153"/>
                  <a:pt x="961723" y="518367"/>
                  <a:pt x="895607" y="590931"/>
                </a:cubicBezTo>
                <a:cubicBezTo>
                  <a:pt x="808086" y="655365"/>
                  <a:pt x="696344" y="574899"/>
                  <a:pt x="608096" y="590931"/>
                </a:cubicBezTo>
                <a:cubicBezTo>
                  <a:pt x="526954" y="607803"/>
                  <a:pt x="474745" y="579516"/>
                  <a:pt x="419816" y="590931"/>
                </a:cubicBezTo>
                <a:cubicBezTo>
                  <a:pt x="360266" y="619136"/>
                  <a:pt x="272477" y="569017"/>
                  <a:pt x="231534" y="590931"/>
                </a:cubicBezTo>
                <a:cubicBezTo>
                  <a:pt x="196923" y="614943"/>
                  <a:pt x="66153" y="574921"/>
                  <a:pt x="0" y="590931"/>
                </a:cubicBezTo>
                <a:cubicBezTo>
                  <a:pt x="-14735" y="465660"/>
                  <a:pt x="3069" y="439226"/>
                  <a:pt x="0" y="307283"/>
                </a:cubicBezTo>
                <a:cubicBezTo>
                  <a:pt x="6426" y="175992"/>
                  <a:pt x="36886" y="89593"/>
                  <a:pt x="0" y="0"/>
                </a:cubicBezTo>
                <a:close/>
              </a:path>
              <a:path w="3307641" h="590931" fill="none" stroke="0" extrusionOk="0">
                <a:moveTo>
                  <a:pt x="0" y="0"/>
                </a:moveTo>
                <a:cubicBezTo>
                  <a:pt x="41216" y="-24745"/>
                  <a:pt x="115957" y="3213"/>
                  <a:pt x="188281" y="0"/>
                </a:cubicBezTo>
                <a:cubicBezTo>
                  <a:pt x="233392" y="-2653"/>
                  <a:pt x="368757" y="38509"/>
                  <a:pt x="442715" y="0"/>
                </a:cubicBezTo>
                <a:cubicBezTo>
                  <a:pt x="515693" y="-18383"/>
                  <a:pt x="602882" y="-7217"/>
                  <a:pt x="730225" y="0"/>
                </a:cubicBezTo>
                <a:cubicBezTo>
                  <a:pt x="844334" y="-6361"/>
                  <a:pt x="806121" y="10955"/>
                  <a:pt x="885430" y="0"/>
                </a:cubicBezTo>
                <a:cubicBezTo>
                  <a:pt x="968162" y="-1131"/>
                  <a:pt x="1013599" y="9517"/>
                  <a:pt x="1139863" y="0"/>
                </a:cubicBezTo>
                <a:cubicBezTo>
                  <a:pt x="1270316" y="12768"/>
                  <a:pt x="1376459" y="-22386"/>
                  <a:pt x="1460450" y="0"/>
                </a:cubicBezTo>
                <a:cubicBezTo>
                  <a:pt x="1524266" y="-10846"/>
                  <a:pt x="1552064" y="42211"/>
                  <a:pt x="1648731" y="0"/>
                </a:cubicBezTo>
                <a:cubicBezTo>
                  <a:pt x="1722904" y="-11810"/>
                  <a:pt x="1870243" y="15555"/>
                  <a:pt x="1969318" y="0"/>
                </a:cubicBezTo>
                <a:cubicBezTo>
                  <a:pt x="2032984" y="-47143"/>
                  <a:pt x="2179049" y="41844"/>
                  <a:pt x="2256828" y="0"/>
                </a:cubicBezTo>
                <a:cubicBezTo>
                  <a:pt x="2330483" y="-33799"/>
                  <a:pt x="2416079" y="58776"/>
                  <a:pt x="2511262" y="0"/>
                </a:cubicBezTo>
                <a:cubicBezTo>
                  <a:pt x="2602330" y="-10844"/>
                  <a:pt x="2654939" y="45919"/>
                  <a:pt x="2732620" y="0"/>
                </a:cubicBezTo>
                <a:cubicBezTo>
                  <a:pt x="2826072" y="-33950"/>
                  <a:pt x="2858042" y="16113"/>
                  <a:pt x="2887824" y="0"/>
                </a:cubicBezTo>
                <a:cubicBezTo>
                  <a:pt x="2928239" y="-9546"/>
                  <a:pt x="3002757" y="-869"/>
                  <a:pt x="3043029" y="0"/>
                </a:cubicBezTo>
                <a:cubicBezTo>
                  <a:pt x="3081085" y="23945"/>
                  <a:pt x="3151660" y="28886"/>
                  <a:pt x="3307641" y="0"/>
                </a:cubicBezTo>
                <a:cubicBezTo>
                  <a:pt x="3301089" y="102327"/>
                  <a:pt x="3273955" y="165552"/>
                  <a:pt x="3307641" y="283647"/>
                </a:cubicBezTo>
                <a:cubicBezTo>
                  <a:pt x="3318956" y="379114"/>
                  <a:pt x="3312089" y="522387"/>
                  <a:pt x="3307641" y="590931"/>
                </a:cubicBezTo>
                <a:cubicBezTo>
                  <a:pt x="3269437" y="612676"/>
                  <a:pt x="3222399" y="577972"/>
                  <a:pt x="3152436" y="590931"/>
                </a:cubicBezTo>
                <a:cubicBezTo>
                  <a:pt x="3061377" y="594417"/>
                  <a:pt x="2972479" y="557963"/>
                  <a:pt x="2831849" y="590931"/>
                </a:cubicBezTo>
                <a:cubicBezTo>
                  <a:pt x="2683499" y="632228"/>
                  <a:pt x="2706866" y="578066"/>
                  <a:pt x="2610492" y="590931"/>
                </a:cubicBezTo>
                <a:cubicBezTo>
                  <a:pt x="2516950" y="593892"/>
                  <a:pt x="2524040" y="573867"/>
                  <a:pt x="2455287" y="590931"/>
                </a:cubicBezTo>
                <a:cubicBezTo>
                  <a:pt x="2386337" y="611535"/>
                  <a:pt x="2274428" y="592650"/>
                  <a:pt x="2167777" y="590931"/>
                </a:cubicBezTo>
                <a:cubicBezTo>
                  <a:pt x="2068181" y="612090"/>
                  <a:pt x="1931736" y="548401"/>
                  <a:pt x="1847190" y="590931"/>
                </a:cubicBezTo>
                <a:cubicBezTo>
                  <a:pt x="1753576" y="623769"/>
                  <a:pt x="1737166" y="569982"/>
                  <a:pt x="1625832" y="590931"/>
                </a:cubicBezTo>
                <a:cubicBezTo>
                  <a:pt x="1520378" y="605060"/>
                  <a:pt x="1494544" y="571722"/>
                  <a:pt x="1437551" y="590931"/>
                </a:cubicBezTo>
                <a:cubicBezTo>
                  <a:pt x="1383138" y="618352"/>
                  <a:pt x="1296851" y="567948"/>
                  <a:pt x="1216193" y="590931"/>
                </a:cubicBezTo>
                <a:cubicBezTo>
                  <a:pt x="1139329" y="603135"/>
                  <a:pt x="963203" y="551875"/>
                  <a:pt x="895607" y="590931"/>
                </a:cubicBezTo>
                <a:cubicBezTo>
                  <a:pt x="801683" y="640447"/>
                  <a:pt x="700128" y="559770"/>
                  <a:pt x="608096" y="590931"/>
                </a:cubicBezTo>
                <a:cubicBezTo>
                  <a:pt x="516850" y="624490"/>
                  <a:pt x="475040" y="581208"/>
                  <a:pt x="419816" y="590931"/>
                </a:cubicBezTo>
                <a:cubicBezTo>
                  <a:pt x="366168" y="610962"/>
                  <a:pt x="273769" y="578633"/>
                  <a:pt x="231534" y="590931"/>
                </a:cubicBezTo>
                <a:cubicBezTo>
                  <a:pt x="201371" y="609260"/>
                  <a:pt x="76385" y="569083"/>
                  <a:pt x="0" y="590931"/>
                </a:cubicBezTo>
                <a:cubicBezTo>
                  <a:pt x="-2568" y="466910"/>
                  <a:pt x="876" y="440881"/>
                  <a:pt x="0" y="307283"/>
                </a:cubicBezTo>
                <a:cubicBezTo>
                  <a:pt x="-13737" y="171751"/>
                  <a:pt x="5725" y="9302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39863 w 3307641"/>
                      <a:gd name="connsiteY5" fmla="*/ 0 h 590931"/>
                      <a:gd name="connsiteX6" fmla="*/ 1460450 w 3307641"/>
                      <a:gd name="connsiteY6" fmla="*/ 0 h 590931"/>
                      <a:gd name="connsiteX7" fmla="*/ 1648731 w 3307641"/>
                      <a:gd name="connsiteY7" fmla="*/ 0 h 590931"/>
                      <a:gd name="connsiteX8" fmla="*/ 1969318 w 3307641"/>
                      <a:gd name="connsiteY8" fmla="*/ 0 h 590931"/>
                      <a:gd name="connsiteX9" fmla="*/ 2256828 w 3307641"/>
                      <a:gd name="connsiteY9" fmla="*/ 0 h 590931"/>
                      <a:gd name="connsiteX10" fmla="*/ 2511262 w 3307641"/>
                      <a:gd name="connsiteY10" fmla="*/ 0 h 590931"/>
                      <a:gd name="connsiteX11" fmla="*/ 2732620 w 3307641"/>
                      <a:gd name="connsiteY11" fmla="*/ 0 h 590931"/>
                      <a:gd name="connsiteX12" fmla="*/ 2887824 w 3307641"/>
                      <a:gd name="connsiteY12" fmla="*/ 0 h 590931"/>
                      <a:gd name="connsiteX13" fmla="*/ 3043029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3647 h 590931"/>
                      <a:gd name="connsiteX16" fmla="*/ 3307641 w 3307641"/>
                      <a:gd name="connsiteY16" fmla="*/ 590931 h 590931"/>
                      <a:gd name="connsiteX17" fmla="*/ 3152436 w 3307641"/>
                      <a:gd name="connsiteY17" fmla="*/ 590931 h 590931"/>
                      <a:gd name="connsiteX18" fmla="*/ 2831849 w 3307641"/>
                      <a:gd name="connsiteY18" fmla="*/ 590931 h 590931"/>
                      <a:gd name="connsiteX19" fmla="*/ 2610492 w 3307641"/>
                      <a:gd name="connsiteY19" fmla="*/ 590931 h 590931"/>
                      <a:gd name="connsiteX20" fmla="*/ 2455287 w 3307641"/>
                      <a:gd name="connsiteY20" fmla="*/ 590931 h 590931"/>
                      <a:gd name="connsiteX21" fmla="*/ 2167777 w 3307641"/>
                      <a:gd name="connsiteY21" fmla="*/ 590931 h 590931"/>
                      <a:gd name="connsiteX22" fmla="*/ 1847190 w 3307641"/>
                      <a:gd name="connsiteY22" fmla="*/ 590931 h 590931"/>
                      <a:gd name="connsiteX23" fmla="*/ 1625832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16193 w 3307641"/>
                      <a:gd name="connsiteY25" fmla="*/ 590931 h 590931"/>
                      <a:gd name="connsiteX26" fmla="*/ 895607 w 3307641"/>
                      <a:gd name="connsiteY26" fmla="*/ 590931 h 590931"/>
                      <a:gd name="connsiteX27" fmla="*/ 608096 w 3307641"/>
                      <a:gd name="connsiteY27" fmla="*/ 590931 h 590931"/>
                      <a:gd name="connsiteX28" fmla="*/ 419816 w 3307641"/>
                      <a:gd name="connsiteY28" fmla="*/ 590931 h 590931"/>
                      <a:gd name="connsiteX29" fmla="*/ 231534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07283 h 590931"/>
                      <a:gd name="connsiteX32" fmla="*/ 0 w 3307641"/>
                      <a:gd name="connsiteY32" fmla="*/ 0 h 590931"/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72940 w 3307641"/>
                      <a:gd name="connsiteY5" fmla="*/ 0 h 590931"/>
                      <a:gd name="connsiteX6" fmla="*/ 1493527 w 3307641"/>
                      <a:gd name="connsiteY6" fmla="*/ 0 h 590931"/>
                      <a:gd name="connsiteX7" fmla="*/ 1681808 w 3307641"/>
                      <a:gd name="connsiteY7" fmla="*/ 0 h 590931"/>
                      <a:gd name="connsiteX8" fmla="*/ 1837012 w 3307641"/>
                      <a:gd name="connsiteY8" fmla="*/ 0 h 590931"/>
                      <a:gd name="connsiteX9" fmla="*/ 2025294 w 3307641"/>
                      <a:gd name="connsiteY9" fmla="*/ 0 h 590931"/>
                      <a:gd name="connsiteX10" fmla="*/ 2279727 w 3307641"/>
                      <a:gd name="connsiteY10" fmla="*/ 0 h 590931"/>
                      <a:gd name="connsiteX11" fmla="*/ 2468009 w 3307641"/>
                      <a:gd name="connsiteY11" fmla="*/ 0 h 590931"/>
                      <a:gd name="connsiteX12" fmla="*/ 2656290 w 3307641"/>
                      <a:gd name="connsiteY12" fmla="*/ 0 h 590931"/>
                      <a:gd name="connsiteX13" fmla="*/ 2844571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9556 h 590931"/>
                      <a:gd name="connsiteX16" fmla="*/ 3307641 w 3307641"/>
                      <a:gd name="connsiteY16" fmla="*/ 590931 h 590931"/>
                      <a:gd name="connsiteX17" fmla="*/ 3119359 w 3307641"/>
                      <a:gd name="connsiteY17" fmla="*/ 590931 h 590931"/>
                      <a:gd name="connsiteX18" fmla="*/ 2898002 w 3307641"/>
                      <a:gd name="connsiteY18" fmla="*/ 590931 h 590931"/>
                      <a:gd name="connsiteX19" fmla="*/ 2742797 w 3307641"/>
                      <a:gd name="connsiteY19" fmla="*/ 590931 h 590931"/>
                      <a:gd name="connsiteX20" fmla="*/ 2422210 w 3307641"/>
                      <a:gd name="connsiteY20" fmla="*/ 590931 h 590931"/>
                      <a:gd name="connsiteX21" fmla="*/ 2267006 w 3307641"/>
                      <a:gd name="connsiteY21" fmla="*/ 590931 h 590931"/>
                      <a:gd name="connsiteX22" fmla="*/ 1979495 w 3307641"/>
                      <a:gd name="connsiteY22" fmla="*/ 590931 h 590931"/>
                      <a:gd name="connsiteX23" fmla="*/ 1725061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49270 w 3307641"/>
                      <a:gd name="connsiteY25" fmla="*/ 590931 h 590931"/>
                      <a:gd name="connsiteX26" fmla="*/ 994836 w 3307641"/>
                      <a:gd name="connsiteY26" fmla="*/ 590931 h 590931"/>
                      <a:gd name="connsiteX27" fmla="*/ 839631 w 3307641"/>
                      <a:gd name="connsiteY27" fmla="*/ 590931 h 590931"/>
                      <a:gd name="connsiteX28" fmla="*/ 585198 w 3307641"/>
                      <a:gd name="connsiteY28" fmla="*/ 590931 h 590931"/>
                      <a:gd name="connsiteX29" fmla="*/ 297687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13193 h 590931"/>
                      <a:gd name="connsiteX32" fmla="*/ 0 w 3307641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307641" h="590931" fill="none" extrusionOk="0">
                        <a:moveTo>
                          <a:pt x="0" y="0"/>
                        </a:moveTo>
                        <a:cubicBezTo>
                          <a:pt x="47179" y="-22812"/>
                          <a:pt x="107340" y="-9347"/>
                          <a:pt x="188281" y="0"/>
                        </a:cubicBezTo>
                        <a:cubicBezTo>
                          <a:pt x="253257" y="-11226"/>
                          <a:pt x="373224" y="30000"/>
                          <a:pt x="442715" y="0"/>
                        </a:cubicBezTo>
                        <a:cubicBezTo>
                          <a:pt x="524666" y="-8777"/>
                          <a:pt x="622578" y="817"/>
                          <a:pt x="730225" y="0"/>
                        </a:cubicBezTo>
                        <a:cubicBezTo>
                          <a:pt x="843579" y="-10994"/>
                          <a:pt x="804803" y="15737"/>
                          <a:pt x="885430" y="0"/>
                        </a:cubicBezTo>
                        <a:cubicBezTo>
                          <a:pt x="963600" y="-3937"/>
                          <a:pt x="1011587" y="-990"/>
                          <a:pt x="1139863" y="0"/>
                        </a:cubicBezTo>
                        <a:cubicBezTo>
                          <a:pt x="1262620" y="-3850"/>
                          <a:pt x="1376366" y="2273"/>
                          <a:pt x="1460450" y="0"/>
                        </a:cubicBezTo>
                        <a:cubicBezTo>
                          <a:pt x="1534849" y="-2756"/>
                          <a:pt x="1557105" y="37555"/>
                          <a:pt x="1648731" y="0"/>
                        </a:cubicBezTo>
                        <a:cubicBezTo>
                          <a:pt x="1721330" y="-29405"/>
                          <a:pt x="1886835" y="32393"/>
                          <a:pt x="1969318" y="0"/>
                        </a:cubicBezTo>
                        <a:cubicBezTo>
                          <a:pt x="2041131" y="-48247"/>
                          <a:pt x="2166309" y="21993"/>
                          <a:pt x="2256828" y="0"/>
                        </a:cubicBezTo>
                        <a:cubicBezTo>
                          <a:pt x="2319013" y="-24682"/>
                          <a:pt x="2431913" y="45760"/>
                          <a:pt x="2511262" y="0"/>
                        </a:cubicBezTo>
                        <a:cubicBezTo>
                          <a:pt x="2609100" y="-30283"/>
                          <a:pt x="2639092" y="58189"/>
                          <a:pt x="2732620" y="0"/>
                        </a:cubicBezTo>
                        <a:cubicBezTo>
                          <a:pt x="2817139" y="-37489"/>
                          <a:pt x="2856223" y="12410"/>
                          <a:pt x="2887824" y="0"/>
                        </a:cubicBezTo>
                        <a:cubicBezTo>
                          <a:pt x="2929270" y="-11376"/>
                          <a:pt x="3008857" y="5377"/>
                          <a:pt x="3043029" y="0"/>
                        </a:cubicBezTo>
                        <a:cubicBezTo>
                          <a:pt x="3086167" y="13531"/>
                          <a:pt x="3156049" y="27289"/>
                          <a:pt x="3307641" y="0"/>
                        </a:cubicBezTo>
                        <a:cubicBezTo>
                          <a:pt x="3308476" y="106899"/>
                          <a:pt x="3276215" y="163844"/>
                          <a:pt x="3307641" y="283647"/>
                        </a:cubicBezTo>
                        <a:cubicBezTo>
                          <a:pt x="3298446" y="378731"/>
                          <a:pt x="3314888" y="517395"/>
                          <a:pt x="3307641" y="590931"/>
                        </a:cubicBezTo>
                        <a:cubicBezTo>
                          <a:pt x="3255866" y="614439"/>
                          <a:pt x="3211589" y="586227"/>
                          <a:pt x="3152436" y="590931"/>
                        </a:cubicBezTo>
                        <a:cubicBezTo>
                          <a:pt x="3095784" y="587542"/>
                          <a:pt x="2981137" y="525766"/>
                          <a:pt x="2831849" y="590931"/>
                        </a:cubicBezTo>
                        <a:cubicBezTo>
                          <a:pt x="2674669" y="629780"/>
                          <a:pt x="2698983" y="582549"/>
                          <a:pt x="2610492" y="590931"/>
                        </a:cubicBezTo>
                        <a:cubicBezTo>
                          <a:pt x="2522550" y="596162"/>
                          <a:pt x="2522550" y="574174"/>
                          <a:pt x="2455287" y="590931"/>
                        </a:cubicBezTo>
                        <a:cubicBezTo>
                          <a:pt x="2415733" y="623376"/>
                          <a:pt x="2285513" y="588332"/>
                          <a:pt x="2167777" y="590931"/>
                        </a:cubicBezTo>
                        <a:cubicBezTo>
                          <a:pt x="2069135" y="592669"/>
                          <a:pt x="1915301" y="554149"/>
                          <a:pt x="1847190" y="590931"/>
                        </a:cubicBezTo>
                        <a:cubicBezTo>
                          <a:pt x="1755541" y="639699"/>
                          <a:pt x="1738758" y="575951"/>
                          <a:pt x="1625832" y="590931"/>
                        </a:cubicBezTo>
                        <a:cubicBezTo>
                          <a:pt x="1526675" y="596776"/>
                          <a:pt x="1488978" y="567055"/>
                          <a:pt x="1437551" y="590931"/>
                        </a:cubicBezTo>
                        <a:cubicBezTo>
                          <a:pt x="1394889" y="609294"/>
                          <a:pt x="1303845" y="588160"/>
                          <a:pt x="1216193" y="590931"/>
                        </a:cubicBezTo>
                        <a:cubicBezTo>
                          <a:pt x="1152912" y="616227"/>
                          <a:pt x="964945" y="554743"/>
                          <a:pt x="895607" y="590931"/>
                        </a:cubicBezTo>
                        <a:cubicBezTo>
                          <a:pt x="810031" y="640728"/>
                          <a:pt x="698932" y="567215"/>
                          <a:pt x="608096" y="590931"/>
                        </a:cubicBezTo>
                        <a:cubicBezTo>
                          <a:pt x="518564" y="613200"/>
                          <a:pt x="479010" y="566518"/>
                          <a:pt x="419816" y="590931"/>
                        </a:cubicBezTo>
                        <a:cubicBezTo>
                          <a:pt x="359878" y="613532"/>
                          <a:pt x="270002" y="577915"/>
                          <a:pt x="231534" y="590931"/>
                        </a:cubicBezTo>
                        <a:cubicBezTo>
                          <a:pt x="187050" y="608486"/>
                          <a:pt x="77859" y="563342"/>
                          <a:pt x="0" y="590931"/>
                        </a:cubicBezTo>
                        <a:cubicBezTo>
                          <a:pt x="-6965" y="474878"/>
                          <a:pt x="-674" y="441754"/>
                          <a:pt x="0" y="307283"/>
                        </a:cubicBezTo>
                        <a:cubicBezTo>
                          <a:pt x="-21470" y="177942"/>
                          <a:pt x="-7134" y="85544"/>
                          <a:pt x="0" y="0"/>
                        </a:cubicBezTo>
                        <a:close/>
                      </a:path>
                      <a:path w="3307641" h="590931" stroke="0" extrusionOk="0">
                        <a:moveTo>
                          <a:pt x="0" y="0"/>
                        </a:moveTo>
                        <a:cubicBezTo>
                          <a:pt x="80388" y="-10846"/>
                          <a:pt x="147447" y="22209"/>
                          <a:pt x="188281" y="0"/>
                        </a:cubicBezTo>
                        <a:cubicBezTo>
                          <a:pt x="239811" y="-38739"/>
                          <a:pt x="332380" y="-8233"/>
                          <a:pt x="442715" y="0"/>
                        </a:cubicBezTo>
                        <a:cubicBezTo>
                          <a:pt x="553779" y="-4736"/>
                          <a:pt x="668192" y="54653"/>
                          <a:pt x="730225" y="0"/>
                        </a:cubicBezTo>
                        <a:cubicBezTo>
                          <a:pt x="779962" y="-47725"/>
                          <a:pt x="806841" y="23192"/>
                          <a:pt x="885430" y="0"/>
                        </a:cubicBezTo>
                        <a:cubicBezTo>
                          <a:pt x="957895" y="-33146"/>
                          <a:pt x="1090012" y="33489"/>
                          <a:pt x="1172940" y="0"/>
                        </a:cubicBezTo>
                        <a:cubicBezTo>
                          <a:pt x="1221623" y="-5878"/>
                          <a:pt x="1369464" y="-1664"/>
                          <a:pt x="1493527" y="0"/>
                        </a:cubicBezTo>
                        <a:cubicBezTo>
                          <a:pt x="1622655" y="-24544"/>
                          <a:pt x="1626216" y="28557"/>
                          <a:pt x="1681808" y="0"/>
                        </a:cubicBezTo>
                        <a:cubicBezTo>
                          <a:pt x="1737868" y="-37334"/>
                          <a:pt x="1797406" y="20292"/>
                          <a:pt x="1837012" y="0"/>
                        </a:cubicBezTo>
                        <a:cubicBezTo>
                          <a:pt x="1880288" y="-19517"/>
                          <a:pt x="1953869" y="17162"/>
                          <a:pt x="2025294" y="0"/>
                        </a:cubicBezTo>
                        <a:cubicBezTo>
                          <a:pt x="2104926" y="-21654"/>
                          <a:pt x="2233378" y="8607"/>
                          <a:pt x="2279727" y="0"/>
                        </a:cubicBezTo>
                        <a:cubicBezTo>
                          <a:pt x="2340290" y="7531"/>
                          <a:pt x="2397383" y="12206"/>
                          <a:pt x="2468009" y="0"/>
                        </a:cubicBezTo>
                        <a:cubicBezTo>
                          <a:pt x="2550603" y="-7368"/>
                          <a:pt x="2619048" y="27186"/>
                          <a:pt x="2656290" y="0"/>
                        </a:cubicBezTo>
                        <a:cubicBezTo>
                          <a:pt x="2699626" y="-24172"/>
                          <a:pt x="2750611" y="17911"/>
                          <a:pt x="2844571" y="0"/>
                        </a:cubicBezTo>
                        <a:cubicBezTo>
                          <a:pt x="2924942" y="35138"/>
                          <a:pt x="3153720" y="40449"/>
                          <a:pt x="3307641" y="0"/>
                        </a:cubicBezTo>
                        <a:cubicBezTo>
                          <a:pt x="3324644" y="155147"/>
                          <a:pt x="3305125" y="222267"/>
                          <a:pt x="3307641" y="289556"/>
                        </a:cubicBezTo>
                        <a:cubicBezTo>
                          <a:pt x="3305370" y="345908"/>
                          <a:pt x="3286703" y="456082"/>
                          <a:pt x="3307641" y="590931"/>
                        </a:cubicBezTo>
                        <a:cubicBezTo>
                          <a:pt x="3265986" y="610226"/>
                          <a:pt x="3218028" y="565182"/>
                          <a:pt x="3119359" y="590931"/>
                        </a:cubicBezTo>
                        <a:cubicBezTo>
                          <a:pt x="3020510" y="616420"/>
                          <a:pt x="2996790" y="586196"/>
                          <a:pt x="2898002" y="590931"/>
                        </a:cubicBezTo>
                        <a:cubicBezTo>
                          <a:pt x="2792477" y="592390"/>
                          <a:pt x="2811648" y="575143"/>
                          <a:pt x="2742797" y="590931"/>
                        </a:cubicBezTo>
                        <a:cubicBezTo>
                          <a:pt x="2647476" y="603321"/>
                          <a:pt x="2507480" y="544505"/>
                          <a:pt x="2422210" y="590931"/>
                        </a:cubicBezTo>
                        <a:cubicBezTo>
                          <a:pt x="2301520" y="641772"/>
                          <a:pt x="2297465" y="560196"/>
                          <a:pt x="2267006" y="590931"/>
                        </a:cubicBezTo>
                        <a:cubicBezTo>
                          <a:pt x="2229737" y="632496"/>
                          <a:pt x="2053837" y="555865"/>
                          <a:pt x="1979495" y="590931"/>
                        </a:cubicBezTo>
                        <a:cubicBezTo>
                          <a:pt x="1907696" y="606905"/>
                          <a:pt x="1782917" y="580269"/>
                          <a:pt x="1725061" y="590931"/>
                        </a:cubicBezTo>
                        <a:cubicBezTo>
                          <a:pt x="1663108" y="610523"/>
                          <a:pt x="1572042" y="559383"/>
                          <a:pt x="1437551" y="590931"/>
                        </a:cubicBezTo>
                        <a:cubicBezTo>
                          <a:pt x="1292022" y="649198"/>
                          <a:pt x="1318311" y="596174"/>
                          <a:pt x="1249270" y="590931"/>
                        </a:cubicBezTo>
                        <a:cubicBezTo>
                          <a:pt x="1180124" y="582768"/>
                          <a:pt x="1072643" y="555836"/>
                          <a:pt x="994836" y="590931"/>
                        </a:cubicBezTo>
                        <a:cubicBezTo>
                          <a:pt x="899244" y="627708"/>
                          <a:pt x="915246" y="576249"/>
                          <a:pt x="839631" y="590931"/>
                        </a:cubicBezTo>
                        <a:cubicBezTo>
                          <a:pt x="779541" y="632929"/>
                          <a:pt x="705731" y="552360"/>
                          <a:pt x="585198" y="590931"/>
                        </a:cubicBezTo>
                        <a:cubicBezTo>
                          <a:pt x="470064" y="625935"/>
                          <a:pt x="387370" y="571463"/>
                          <a:pt x="297687" y="590931"/>
                        </a:cubicBezTo>
                        <a:cubicBezTo>
                          <a:pt x="209307" y="620124"/>
                          <a:pt x="108361" y="592023"/>
                          <a:pt x="0" y="590931"/>
                        </a:cubicBezTo>
                        <a:cubicBezTo>
                          <a:pt x="6894" y="505691"/>
                          <a:pt x="8525" y="401744"/>
                          <a:pt x="0" y="313193"/>
                        </a:cubicBezTo>
                        <a:cubicBezTo>
                          <a:pt x="-9851" y="233000"/>
                          <a:pt x="-11457" y="60681"/>
                          <a:pt x="0" y="0"/>
                        </a:cubicBezTo>
                        <a:close/>
                      </a:path>
                      <a:path w="3307641" h="590931" fill="none" stroke="0" extrusionOk="0">
                        <a:moveTo>
                          <a:pt x="0" y="0"/>
                        </a:moveTo>
                        <a:cubicBezTo>
                          <a:pt x="52721" y="-24464"/>
                          <a:pt x="131787" y="14418"/>
                          <a:pt x="188281" y="0"/>
                        </a:cubicBezTo>
                        <a:cubicBezTo>
                          <a:pt x="247125" y="2194"/>
                          <a:pt x="362263" y="19147"/>
                          <a:pt x="442715" y="0"/>
                        </a:cubicBezTo>
                        <a:cubicBezTo>
                          <a:pt x="511117" y="-29438"/>
                          <a:pt x="599815" y="-2678"/>
                          <a:pt x="730225" y="0"/>
                        </a:cubicBezTo>
                        <a:cubicBezTo>
                          <a:pt x="842310" y="-2475"/>
                          <a:pt x="810187" y="4714"/>
                          <a:pt x="885430" y="0"/>
                        </a:cubicBezTo>
                        <a:cubicBezTo>
                          <a:pt x="972356" y="-2189"/>
                          <a:pt x="1017991" y="25931"/>
                          <a:pt x="1139863" y="0"/>
                        </a:cubicBezTo>
                        <a:cubicBezTo>
                          <a:pt x="1266904" y="-6891"/>
                          <a:pt x="1385789" y="2172"/>
                          <a:pt x="1460450" y="0"/>
                        </a:cubicBezTo>
                        <a:cubicBezTo>
                          <a:pt x="1523661" y="-19670"/>
                          <a:pt x="1559524" y="39260"/>
                          <a:pt x="1648731" y="0"/>
                        </a:cubicBezTo>
                        <a:cubicBezTo>
                          <a:pt x="1736928" y="-27176"/>
                          <a:pt x="1880763" y="34031"/>
                          <a:pt x="1969318" y="0"/>
                        </a:cubicBezTo>
                        <a:cubicBezTo>
                          <a:pt x="2039571" y="-33585"/>
                          <a:pt x="2183946" y="49817"/>
                          <a:pt x="2256828" y="0"/>
                        </a:cubicBezTo>
                        <a:cubicBezTo>
                          <a:pt x="2361968" y="-54839"/>
                          <a:pt x="2410734" y="35876"/>
                          <a:pt x="2511262" y="0"/>
                        </a:cubicBezTo>
                        <a:cubicBezTo>
                          <a:pt x="2602581" y="-16578"/>
                          <a:pt x="2662576" y="30863"/>
                          <a:pt x="2732620" y="0"/>
                        </a:cubicBezTo>
                        <a:cubicBezTo>
                          <a:pt x="2825684" y="-41193"/>
                          <a:pt x="2858412" y="18852"/>
                          <a:pt x="2887824" y="0"/>
                        </a:cubicBezTo>
                        <a:cubicBezTo>
                          <a:pt x="2917910" y="-9358"/>
                          <a:pt x="3004048" y="1003"/>
                          <a:pt x="3043029" y="0"/>
                        </a:cubicBezTo>
                        <a:cubicBezTo>
                          <a:pt x="3064733" y="17495"/>
                          <a:pt x="3150899" y="25997"/>
                          <a:pt x="3307641" y="0"/>
                        </a:cubicBezTo>
                        <a:cubicBezTo>
                          <a:pt x="3305269" y="72419"/>
                          <a:pt x="3286449" y="191543"/>
                          <a:pt x="3307641" y="283647"/>
                        </a:cubicBezTo>
                        <a:cubicBezTo>
                          <a:pt x="3320937" y="386388"/>
                          <a:pt x="3299397" y="535020"/>
                          <a:pt x="3307641" y="590931"/>
                        </a:cubicBezTo>
                        <a:cubicBezTo>
                          <a:pt x="3268820" y="612396"/>
                          <a:pt x="3211367" y="586994"/>
                          <a:pt x="3152436" y="590931"/>
                        </a:cubicBezTo>
                        <a:cubicBezTo>
                          <a:pt x="3082930" y="594452"/>
                          <a:pt x="2982686" y="570927"/>
                          <a:pt x="2831849" y="590931"/>
                        </a:cubicBezTo>
                        <a:cubicBezTo>
                          <a:pt x="2686385" y="641071"/>
                          <a:pt x="2708352" y="576122"/>
                          <a:pt x="2610492" y="590931"/>
                        </a:cubicBezTo>
                        <a:cubicBezTo>
                          <a:pt x="2518021" y="599315"/>
                          <a:pt x="2519277" y="573223"/>
                          <a:pt x="2455287" y="590931"/>
                        </a:cubicBezTo>
                        <a:cubicBezTo>
                          <a:pt x="2385592" y="603933"/>
                          <a:pt x="2286811" y="583134"/>
                          <a:pt x="2167777" y="590931"/>
                        </a:cubicBezTo>
                        <a:cubicBezTo>
                          <a:pt x="2040704" y="605689"/>
                          <a:pt x="1954087" y="525264"/>
                          <a:pt x="1847190" y="590931"/>
                        </a:cubicBezTo>
                        <a:cubicBezTo>
                          <a:pt x="1757601" y="630680"/>
                          <a:pt x="1732307" y="564762"/>
                          <a:pt x="1625832" y="590931"/>
                        </a:cubicBezTo>
                        <a:cubicBezTo>
                          <a:pt x="1509959" y="614553"/>
                          <a:pt x="1485195" y="573583"/>
                          <a:pt x="1437551" y="590931"/>
                        </a:cubicBezTo>
                        <a:cubicBezTo>
                          <a:pt x="1388391" y="615979"/>
                          <a:pt x="1284819" y="577476"/>
                          <a:pt x="1216193" y="590931"/>
                        </a:cubicBezTo>
                        <a:cubicBezTo>
                          <a:pt x="1142412" y="597731"/>
                          <a:pt x="951024" y="530361"/>
                          <a:pt x="895607" y="590931"/>
                        </a:cubicBezTo>
                        <a:cubicBezTo>
                          <a:pt x="820064" y="636309"/>
                          <a:pt x="696131" y="572785"/>
                          <a:pt x="608096" y="590931"/>
                        </a:cubicBezTo>
                        <a:cubicBezTo>
                          <a:pt x="521152" y="602540"/>
                          <a:pt x="476464" y="573835"/>
                          <a:pt x="419816" y="590931"/>
                        </a:cubicBezTo>
                        <a:cubicBezTo>
                          <a:pt x="362765" y="619440"/>
                          <a:pt x="278923" y="576153"/>
                          <a:pt x="231534" y="590931"/>
                        </a:cubicBezTo>
                        <a:cubicBezTo>
                          <a:pt x="198587" y="606991"/>
                          <a:pt x="73316" y="574289"/>
                          <a:pt x="0" y="590931"/>
                        </a:cubicBezTo>
                        <a:cubicBezTo>
                          <a:pt x="-8042" y="469492"/>
                          <a:pt x="3185" y="440318"/>
                          <a:pt x="0" y="307283"/>
                        </a:cubicBezTo>
                        <a:cubicBezTo>
                          <a:pt x="5723" y="167385"/>
                          <a:pt x="20582" y="9221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49 : 4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3" name="Rectangle 4">
            <a:extLst>
              <a:ext uri="{FF2B5EF4-FFF2-40B4-BE49-F238E27FC236}">
                <a16:creationId xmlns:a16="http://schemas.microsoft.com/office/drawing/2014/main" id="{97EC1BF7-EF1F-1034-D1BB-00BEA7681D75}"/>
              </a:ext>
            </a:extLst>
          </p:cNvPr>
          <p:cNvSpPr/>
          <p:nvPr/>
        </p:nvSpPr>
        <p:spPr>
          <a:xfrm>
            <a:off x="12695205" y="6248400"/>
            <a:ext cx="3307641" cy="590931"/>
          </a:xfrm>
          <a:custGeom>
            <a:avLst/>
            <a:gdLst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39863 w 3307641"/>
              <a:gd name="connsiteY5" fmla="*/ 0 h 590931"/>
              <a:gd name="connsiteX6" fmla="*/ 1460450 w 3307641"/>
              <a:gd name="connsiteY6" fmla="*/ 0 h 590931"/>
              <a:gd name="connsiteX7" fmla="*/ 1648731 w 3307641"/>
              <a:gd name="connsiteY7" fmla="*/ 0 h 590931"/>
              <a:gd name="connsiteX8" fmla="*/ 1969318 w 3307641"/>
              <a:gd name="connsiteY8" fmla="*/ 0 h 590931"/>
              <a:gd name="connsiteX9" fmla="*/ 2256828 w 3307641"/>
              <a:gd name="connsiteY9" fmla="*/ 0 h 590931"/>
              <a:gd name="connsiteX10" fmla="*/ 2511262 w 3307641"/>
              <a:gd name="connsiteY10" fmla="*/ 0 h 590931"/>
              <a:gd name="connsiteX11" fmla="*/ 2732620 w 3307641"/>
              <a:gd name="connsiteY11" fmla="*/ 0 h 590931"/>
              <a:gd name="connsiteX12" fmla="*/ 2887824 w 3307641"/>
              <a:gd name="connsiteY12" fmla="*/ 0 h 590931"/>
              <a:gd name="connsiteX13" fmla="*/ 3043029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3647 h 590931"/>
              <a:gd name="connsiteX16" fmla="*/ 3307641 w 3307641"/>
              <a:gd name="connsiteY16" fmla="*/ 590931 h 590931"/>
              <a:gd name="connsiteX17" fmla="*/ 3152436 w 3307641"/>
              <a:gd name="connsiteY17" fmla="*/ 590931 h 590931"/>
              <a:gd name="connsiteX18" fmla="*/ 2831849 w 3307641"/>
              <a:gd name="connsiteY18" fmla="*/ 590931 h 590931"/>
              <a:gd name="connsiteX19" fmla="*/ 2610492 w 3307641"/>
              <a:gd name="connsiteY19" fmla="*/ 590931 h 590931"/>
              <a:gd name="connsiteX20" fmla="*/ 2455287 w 3307641"/>
              <a:gd name="connsiteY20" fmla="*/ 590931 h 590931"/>
              <a:gd name="connsiteX21" fmla="*/ 2167777 w 3307641"/>
              <a:gd name="connsiteY21" fmla="*/ 590931 h 590931"/>
              <a:gd name="connsiteX22" fmla="*/ 1847190 w 3307641"/>
              <a:gd name="connsiteY22" fmla="*/ 590931 h 590931"/>
              <a:gd name="connsiteX23" fmla="*/ 1625832 w 3307641"/>
              <a:gd name="connsiteY23" fmla="*/ 590931 h 590931"/>
              <a:gd name="connsiteX24" fmla="*/ 1437551 w 3307641"/>
              <a:gd name="connsiteY24" fmla="*/ 590931 h 590931"/>
              <a:gd name="connsiteX25" fmla="*/ 1216193 w 3307641"/>
              <a:gd name="connsiteY25" fmla="*/ 590931 h 590931"/>
              <a:gd name="connsiteX26" fmla="*/ 895607 w 3307641"/>
              <a:gd name="connsiteY26" fmla="*/ 590931 h 590931"/>
              <a:gd name="connsiteX27" fmla="*/ 608096 w 3307641"/>
              <a:gd name="connsiteY27" fmla="*/ 590931 h 590931"/>
              <a:gd name="connsiteX28" fmla="*/ 419816 w 3307641"/>
              <a:gd name="connsiteY28" fmla="*/ 590931 h 590931"/>
              <a:gd name="connsiteX29" fmla="*/ 231534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07283 h 590931"/>
              <a:gd name="connsiteX32" fmla="*/ 0 w 3307641"/>
              <a:gd name="connsiteY32" fmla="*/ 0 h 590931"/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72940 w 3307641"/>
              <a:gd name="connsiteY5" fmla="*/ 0 h 590931"/>
              <a:gd name="connsiteX6" fmla="*/ 1493527 w 3307641"/>
              <a:gd name="connsiteY6" fmla="*/ 0 h 590931"/>
              <a:gd name="connsiteX7" fmla="*/ 1681808 w 3307641"/>
              <a:gd name="connsiteY7" fmla="*/ 0 h 590931"/>
              <a:gd name="connsiteX8" fmla="*/ 1837012 w 3307641"/>
              <a:gd name="connsiteY8" fmla="*/ 0 h 590931"/>
              <a:gd name="connsiteX9" fmla="*/ 2025294 w 3307641"/>
              <a:gd name="connsiteY9" fmla="*/ 0 h 590931"/>
              <a:gd name="connsiteX10" fmla="*/ 2279727 w 3307641"/>
              <a:gd name="connsiteY10" fmla="*/ 0 h 590931"/>
              <a:gd name="connsiteX11" fmla="*/ 2468009 w 3307641"/>
              <a:gd name="connsiteY11" fmla="*/ 0 h 590931"/>
              <a:gd name="connsiteX12" fmla="*/ 2656290 w 3307641"/>
              <a:gd name="connsiteY12" fmla="*/ 0 h 590931"/>
              <a:gd name="connsiteX13" fmla="*/ 2844571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9556 h 590931"/>
              <a:gd name="connsiteX16" fmla="*/ 3307641 w 3307641"/>
              <a:gd name="connsiteY16" fmla="*/ 590931 h 590931"/>
              <a:gd name="connsiteX17" fmla="*/ 3119359 w 3307641"/>
              <a:gd name="connsiteY17" fmla="*/ 590931 h 590931"/>
              <a:gd name="connsiteX18" fmla="*/ 2898002 w 3307641"/>
              <a:gd name="connsiteY18" fmla="*/ 590931 h 590931"/>
              <a:gd name="connsiteX19" fmla="*/ 2742797 w 3307641"/>
              <a:gd name="connsiteY19" fmla="*/ 590931 h 590931"/>
              <a:gd name="connsiteX20" fmla="*/ 2422210 w 3307641"/>
              <a:gd name="connsiteY20" fmla="*/ 590931 h 590931"/>
              <a:gd name="connsiteX21" fmla="*/ 2267006 w 3307641"/>
              <a:gd name="connsiteY21" fmla="*/ 590931 h 590931"/>
              <a:gd name="connsiteX22" fmla="*/ 1979495 w 3307641"/>
              <a:gd name="connsiteY22" fmla="*/ 590931 h 590931"/>
              <a:gd name="connsiteX23" fmla="*/ 1725061 w 3307641"/>
              <a:gd name="connsiteY23" fmla="*/ 590931 h 590931"/>
              <a:gd name="connsiteX24" fmla="*/ 1437551 w 3307641"/>
              <a:gd name="connsiteY24" fmla="*/ 590931 h 590931"/>
              <a:gd name="connsiteX25" fmla="*/ 1249270 w 3307641"/>
              <a:gd name="connsiteY25" fmla="*/ 590931 h 590931"/>
              <a:gd name="connsiteX26" fmla="*/ 994836 w 3307641"/>
              <a:gd name="connsiteY26" fmla="*/ 590931 h 590931"/>
              <a:gd name="connsiteX27" fmla="*/ 839631 w 3307641"/>
              <a:gd name="connsiteY27" fmla="*/ 590931 h 590931"/>
              <a:gd name="connsiteX28" fmla="*/ 585198 w 3307641"/>
              <a:gd name="connsiteY28" fmla="*/ 590931 h 590931"/>
              <a:gd name="connsiteX29" fmla="*/ 297687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13193 h 590931"/>
              <a:gd name="connsiteX32" fmla="*/ 0 w 3307641"/>
              <a:gd name="connsiteY32" fmla="*/ 0 h 590931"/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39863 w 3307641"/>
              <a:gd name="connsiteY5" fmla="*/ 0 h 590931"/>
              <a:gd name="connsiteX6" fmla="*/ 1460450 w 3307641"/>
              <a:gd name="connsiteY6" fmla="*/ 0 h 590931"/>
              <a:gd name="connsiteX7" fmla="*/ 1648731 w 3307641"/>
              <a:gd name="connsiteY7" fmla="*/ 0 h 590931"/>
              <a:gd name="connsiteX8" fmla="*/ 1969318 w 3307641"/>
              <a:gd name="connsiteY8" fmla="*/ 0 h 590931"/>
              <a:gd name="connsiteX9" fmla="*/ 2256828 w 3307641"/>
              <a:gd name="connsiteY9" fmla="*/ 0 h 590931"/>
              <a:gd name="connsiteX10" fmla="*/ 2511262 w 3307641"/>
              <a:gd name="connsiteY10" fmla="*/ 0 h 590931"/>
              <a:gd name="connsiteX11" fmla="*/ 2732620 w 3307641"/>
              <a:gd name="connsiteY11" fmla="*/ 0 h 590931"/>
              <a:gd name="connsiteX12" fmla="*/ 2887824 w 3307641"/>
              <a:gd name="connsiteY12" fmla="*/ 0 h 590931"/>
              <a:gd name="connsiteX13" fmla="*/ 3043029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3647 h 590931"/>
              <a:gd name="connsiteX16" fmla="*/ 3307641 w 3307641"/>
              <a:gd name="connsiteY16" fmla="*/ 590931 h 590931"/>
              <a:gd name="connsiteX17" fmla="*/ 3152436 w 3307641"/>
              <a:gd name="connsiteY17" fmla="*/ 590931 h 590931"/>
              <a:gd name="connsiteX18" fmla="*/ 2831849 w 3307641"/>
              <a:gd name="connsiteY18" fmla="*/ 590931 h 590931"/>
              <a:gd name="connsiteX19" fmla="*/ 2610492 w 3307641"/>
              <a:gd name="connsiteY19" fmla="*/ 590931 h 590931"/>
              <a:gd name="connsiteX20" fmla="*/ 2455287 w 3307641"/>
              <a:gd name="connsiteY20" fmla="*/ 590931 h 590931"/>
              <a:gd name="connsiteX21" fmla="*/ 2167777 w 3307641"/>
              <a:gd name="connsiteY21" fmla="*/ 590931 h 590931"/>
              <a:gd name="connsiteX22" fmla="*/ 1847190 w 3307641"/>
              <a:gd name="connsiteY22" fmla="*/ 590931 h 590931"/>
              <a:gd name="connsiteX23" fmla="*/ 1625832 w 3307641"/>
              <a:gd name="connsiteY23" fmla="*/ 590931 h 590931"/>
              <a:gd name="connsiteX24" fmla="*/ 1437551 w 3307641"/>
              <a:gd name="connsiteY24" fmla="*/ 590931 h 590931"/>
              <a:gd name="connsiteX25" fmla="*/ 1216193 w 3307641"/>
              <a:gd name="connsiteY25" fmla="*/ 590931 h 590931"/>
              <a:gd name="connsiteX26" fmla="*/ 895607 w 3307641"/>
              <a:gd name="connsiteY26" fmla="*/ 590931 h 590931"/>
              <a:gd name="connsiteX27" fmla="*/ 608096 w 3307641"/>
              <a:gd name="connsiteY27" fmla="*/ 590931 h 590931"/>
              <a:gd name="connsiteX28" fmla="*/ 419816 w 3307641"/>
              <a:gd name="connsiteY28" fmla="*/ 590931 h 590931"/>
              <a:gd name="connsiteX29" fmla="*/ 231534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07283 h 590931"/>
              <a:gd name="connsiteX32" fmla="*/ 0 w 3307641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307641" h="590931" fill="none" extrusionOk="0">
                <a:moveTo>
                  <a:pt x="0" y="0"/>
                </a:moveTo>
                <a:cubicBezTo>
                  <a:pt x="31537" y="-24101"/>
                  <a:pt x="93150" y="-18889"/>
                  <a:pt x="188281" y="0"/>
                </a:cubicBezTo>
                <a:cubicBezTo>
                  <a:pt x="252758" y="-17348"/>
                  <a:pt x="384508" y="44014"/>
                  <a:pt x="442715" y="0"/>
                </a:cubicBezTo>
                <a:cubicBezTo>
                  <a:pt x="531872" y="17604"/>
                  <a:pt x="624874" y="-1543"/>
                  <a:pt x="730225" y="0"/>
                </a:cubicBezTo>
                <a:cubicBezTo>
                  <a:pt x="844857" y="-15598"/>
                  <a:pt x="801034" y="21927"/>
                  <a:pt x="885430" y="0"/>
                </a:cubicBezTo>
                <a:cubicBezTo>
                  <a:pt x="966621" y="3924"/>
                  <a:pt x="1010413" y="-5123"/>
                  <a:pt x="1139863" y="0"/>
                </a:cubicBezTo>
                <a:cubicBezTo>
                  <a:pt x="1260577" y="6604"/>
                  <a:pt x="1364872" y="-8276"/>
                  <a:pt x="1460450" y="0"/>
                </a:cubicBezTo>
                <a:cubicBezTo>
                  <a:pt x="1534755" y="-157"/>
                  <a:pt x="1552763" y="37635"/>
                  <a:pt x="1648731" y="0"/>
                </a:cubicBezTo>
                <a:cubicBezTo>
                  <a:pt x="1698851" y="-17043"/>
                  <a:pt x="1902278" y="20082"/>
                  <a:pt x="1969318" y="0"/>
                </a:cubicBezTo>
                <a:cubicBezTo>
                  <a:pt x="2020613" y="-65264"/>
                  <a:pt x="2160938" y="13415"/>
                  <a:pt x="2256828" y="0"/>
                </a:cubicBezTo>
                <a:cubicBezTo>
                  <a:pt x="2312912" y="-21082"/>
                  <a:pt x="2438476" y="50490"/>
                  <a:pt x="2511262" y="0"/>
                </a:cubicBezTo>
                <a:cubicBezTo>
                  <a:pt x="2610441" y="-25686"/>
                  <a:pt x="2631780" y="73584"/>
                  <a:pt x="2732620" y="0"/>
                </a:cubicBezTo>
                <a:cubicBezTo>
                  <a:pt x="2816136" y="-34565"/>
                  <a:pt x="2861482" y="6183"/>
                  <a:pt x="2887824" y="0"/>
                </a:cubicBezTo>
                <a:cubicBezTo>
                  <a:pt x="2938987" y="-9516"/>
                  <a:pt x="3005960" y="110"/>
                  <a:pt x="3043029" y="0"/>
                </a:cubicBezTo>
                <a:cubicBezTo>
                  <a:pt x="3091052" y="23730"/>
                  <a:pt x="3139300" y="35853"/>
                  <a:pt x="3307641" y="0"/>
                </a:cubicBezTo>
                <a:cubicBezTo>
                  <a:pt x="3304594" y="119386"/>
                  <a:pt x="3266824" y="157167"/>
                  <a:pt x="3307641" y="283647"/>
                </a:cubicBezTo>
                <a:cubicBezTo>
                  <a:pt x="3280316" y="370422"/>
                  <a:pt x="3319427" y="513766"/>
                  <a:pt x="3307641" y="590931"/>
                </a:cubicBezTo>
                <a:cubicBezTo>
                  <a:pt x="3253976" y="614889"/>
                  <a:pt x="3221815" y="577120"/>
                  <a:pt x="3152436" y="590931"/>
                </a:cubicBezTo>
                <a:cubicBezTo>
                  <a:pt x="3092910" y="582458"/>
                  <a:pt x="2979656" y="522622"/>
                  <a:pt x="2831849" y="590931"/>
                </a:cubicBezTo>
                <a:cubicBezTo>
                  <a:pt x="2675823" y="618857"/>
                  <a:pt x="2696701" y="588584"/>
                  <a:pt x="2610492" y="590931"/>
                </a:cubicBezTo>
                <a:cubicBezTo>
                  <a:pt x="2523225" y="593320"/>
                  <a:pt x="2525576" y="574231"/>
                  <a:pt x="2455287" y="590931"/>
                </a:cubicBezTo>
                <a:cubicBezTo>
                  <a:pt x="2436034" y="638790"/>
                  <a:pt x="2282619" y="590945"/>
                  <a:pt x="2167777" y="590931"/>
                </a:cubicBezTo>
                <a:cubicBezTo>
                  <a:pt x="2070877" y="592107"/>
                  <a:pt x="1905698" y="565198"/>
                  <a:pt x="1847190" y="590931"/>
                </a:cubicBezTo>
                <a:cubicBezTo>
                  <a:pt x="1749610" y="626219"/>
                  <a:pt x="1741988" y="576091"/>
                  <a:pt x="1625832" y="590931"/>
                </a:cubicBezTo>
                <a:cubicBezTo>
                  <a:pt x="1531054" y="592814"/>
                  <a:pt x="1500141" y="562607"/>
                  <a:pt x="1437551" y="590931"/>
                </a:cubicBezTo>
                <a:cubicBezTo>
                  <a:pt x="1398280" y="600513"/>
                  <a:pt x="1309311" y="590616"/>
                  <a:pt x="1216193" y="590931"/>
                </a:cubicBezTo>
                <a:cubicBezTo>
                  <a:pt x="1155115" y="621317"/>
                  <a:pt x="973921" y="572194"/>
                  <a:pt x="895607" y="590931"/>
                </a:cubicBezTo>
                <a:cubicBezTo>
                  <a:pt x="802831" y="642104"/>
                  <a:pt x="703476" y="550686"/>
                  <a:pt x="608096" y="590931"/>
                </a:cubicBezTo>
                <a:cubicBezTo>
                  <a:pt x="517630" y="617534"/>
                  <a:pt x="477553" y="575417"/>
                  <a:pt x="419816" y="590931"/>
                </a:cubicBezTo>
                <a:cubicBezTo>
                  <a:pt x="360011" y="606213"/>
                  <a:pt x="265023" y="580257"/>
                  <a:pt x="231534" y="590931"/>
                </a:cubicBezTo>
                <a:cubicBezTo>
                  <a:pt x="185429" y="612817"/>
                  <a:pt x="87123" y="549704"/>
                  <a:pt x="0" y="590931"/>
                </a:cubicBezTo>
                <a:cubicBezTo>
                  <a:pt x="-4475" y="474306"/>
                  <a:pt x="-8403" y="444015"/>
                  <a:pt x="0" y="307283"/>
                </a:cubicBezTo>
                <a:cubicBezTo>
                  <a:pt x="-26445" y="179052"/>
                  <a:pt x="-22779" y="94604"/>
                  <a:pt x="0" y="0"/>
                </a:cubicBezTo>
                <a:close/>
              </a:path>
              <a:path w="3307641" h="590931" stroke="0" extrusionOk="0">
                <a:moveTo>
                  <a:pt x="0" y="0"/>
                </a:moveTo>
                <a:cubicBezTo>
                  <a:pt x="81119" y="-8305"/>
                  <a:pt x="159504" y="19790"/>
                  <a:pt x="188281" y="0"/>
                </a:cubicBezTo>
                <a:cubicBezTo>
                  <a:pt x="227671" y="-64894"/>
                  <a:pt x="334993" y="-13130"/>
                  <a:pt x="442715" y="0"/>
                </a:cubicBezTo>
                <a:cubicBezTo>
                  <a:pt x="533098" y="-14797"/>
                  <a:pt x="666123" y="57106"/>
                  <a:pt x="730225" y="0"/>
                </a:cubicBezTo>
                <a:cubicBezTo>
                  <a:pt x="766480" y="-42705"/>
                  <a:pt x="791050" y="34860"/>
                  <a:pt x="885430" y="0"/>
                </a:cubicBezTo>
                <a:cubicBezTo>
                  <a:pt x="959667" y="-51916"/>
                  <a:pt x="1089393" y="40402"/>
                  <a:pt x="1172940" y="0"/>
                </a:cubicBezTo>
                <a:cubicBezTo>
                  <a:pt x="1193936" y="-1774"/>
                  <a:pt x="1366330" y="-9701"/>
                  <a:pt x="1493527" y="0"/>
                </a:cubicBezTo>
                <a:cubicBezTo>
                  <a:pt x="1629132" y="-26014"/>
                  <a:pt x="1635757" y="16784"/>
                  <a:pt x="1681808" y="0"/>
                </a:cubicBezTo>
                <a:cubicBezTo>
                  <a:pt x="1737077" y="-38082"/>
                  <a:pt x="1796754" y="17045"/>
                  <a:pt x="1837012" y="0"/>
                </a:cubicBezTo>
                <a:cubicBezTo>
                  <a:pt x="1888958" y="-14643"/>
                  <a:pt x="1959104" y="29445"/>
                  <a:pt x="2025294" y="0"/>
                </a:cubicBezTo>
                <a:cubicBezTo>
                  <a:pt x="2108629" y="-33799"/>
                  <a:pt x="2243542" y="14437"/>
                  <a:pt x="2279727" y="0"/>
                </a:cubicBezTo>
                <a:cubicBezTo>
                  <a:pt x="2348230" y="22178"/>
                  <a:pt x="2409986" y="16467"/>
                  <a:pt x="2468009" y="0"/>
                </a:cubicBezTo>
                <a:cubicBezTo>
                  <a:pt x="2552469" y="-6143"/>
                  <a:pt x="2621982" y="30399"/>
                  <a:pt x="2656290" y="0"/>
                </a:cubicBezTo>
                <a:cubicBezTo>
                  <a:pt x="2713335" y="-22704"/>
                  <a:pt x="2743536" y="21864"/>
                  <a:pt x="2844571" y="0"/>
                </a:cubicBezTo>
                <a:cubicBezTo>
                  <a:pt x="2926456" y="71243"/>
                  <a:pt x="3178133" y="27980"/>
                  <a:pt x="3307641" y="0"/>
                </a:cubicBezTo>
                <a:cubicBezTo>
                  <a:pt x="3326268" y="162596"/>
                  <a:pt x="3300318" y="230555"/>
                  <a:pt x="3307641" y="289556"/>
                </a:cubicBezTo>
                <a:cubicBezTo>
                  <a:pt x="3299904" y="328277"/>
                  <a:pt x="3268373" y="477163"/>
                  <a:pt x="3307641" y="590931"/>
                </a:cubicBezTo>
                <a:cubicBezTo>
                  <a:pt x="3266424" y="608103"/>
                  <a:pt x="3221975" y="560846"/>
                  <a:pt x="3119359" y="590931"/>
                </a:cubicBezTo>
                <a:cubicBezTo>
                  <a:pt x="3016903" y="620168"/>
                  <a:pt x="2994072" y="585400"/>
                  <a:pt x="2898002" y="590931"/>
                </a:cubicBezTo>
                <a:cubicBezTo>
                  <a:pt x="2791367" y="591813"/>
                  <a:pt x="2815198" y="580250"/>
                  <a:pt x="2742797" y="590931"/>
                </a:cubicBezTo>
                <a:cubicBezTo>
                  <a:pt x="2627335" y="599943"/>
                  <a:pt x="2481315" y="547692"/>
                  <a:pt x="2422210" y="590931"/>
                </a:cubicBezTo>
                <a:cubicBezTo>
                  <a:pt x="2296888" y="642370"/>
                  <a:pt x="2284804" y="558470"/>
                  <a:pt x="2267006" y="590931"/>
                </a:cubicBezTo>
                <a:cubicBezTo>
                  <a:pt x="2239495" y="654664"/>
                  <a:pt x="2057404" y="540884"/>
                  <a:pt x="1979495" y="590931"/>
                </a:cubicBezTo>
                <a:cubicBezTo>
                  <a:pt x="1906231" y="591358"/>
                  <a:pt x="1780842" y="597280"/>
                  <a:pt x="1725061" y="590931"/>
                </a:cubicBezTo>
                <a:cubicBezTo>
                  <a:pt x="1652266" y="626044"/>
                  <a:pt x="1571649" y="584139"/>
                  <a:pt x="1437551" y="590931"/>
                </a:cubicBezTo>
                <a:cubicBezTo>
                  <a:pt x="1281597" y="657801"/>
                  <a:pt x="1307540" y="606741"/>
                  <a:pt x="1249270" y="590931"/>
                </a:cubicBezTo>
                <a:cubicBezTo>
                  <a:pt x="1181424" y="580909"/>
                  <a:pt x="1059301" y="552388"/>
                  <a:pt x="994836" y="590931"/>
                </a:cubicBezTo>
                <a:cubicBezTo>
                  <a:pt x="897838" y="637090"/>
                  <a:pt x="917889" y="591608"/>
                  <a:pt x="839631" y="590931"/>
                </a:cubicBezTo>
                <a:cubicBezTo>
                  <a:pt x="792077" y="643502"/>
                  <a:pt x="727974" y="530505"/>
                  <a:pt x="585198" y="590931"/>
                </a:cubicBezTo>
                <a:cubicBezTo>
                  <a:pt x="466314" y="645449"/>
                  <a:pt x="397286" y="579453"/>
                  <a:pt x="297687" y="590931"/>
                </a:cubicBezTo>
                <a:cubicBezTo>
                  <a:pt x="193897" y="626613"/>
                  <a:pt x="102716" y="608522"/>
                  <a:pt x="0" y="590931"/>
                </a:cubicBezTo>
                <a:cubicBezTo>
                  <a:pt x="23723" y="494290"/>
                  <a:pt x="31605" y="410154"/>
                  <a:pt x="0" y="313193"/>
                </a:cubicBezTo>
                <a:cubicBezTo>
                  <a:pt x="-24017" y="240676"/>
                  <a:pt x="-15523" y="57134"/>
                  <a:pt x="0" y="0"/>
                </a:cubicBezTo>
                <a:close/>
              </a:path>
              <a:path w="3307641" h="590931" fill="none" stroke="0" extrusionOk="0">
                <a:moveTo>
                  <a:pt x="0" y="0"/>
                </a:moveTo>
                <a:cubicBezTo>
                  <a:pt x="67387" y="-33001"/>
                  <a:pt x="123251" y="14272"/>
                  <a:pt x="188281" y="0"/>
                </a:cubicBezTo>
                <a:cubicBezTo>
                  <a:pt x="244870" y="2353"/>
                  <a:pt x="370295" y="18169"/>
                  <a:pt x="442715" y="0"/>
                </a:cubicBezTo>
                <a:cubicBezTo>
                  <a:pt x="527266" y="-42061"/>
                  <a:pt x="594300" y="-6215"/>
                  <a:pt x="730225" y="0"/>
                </a:cubicBezTo>
                <a:cubicBezTo>
                  <a:pt x="839330" y="2038"/>
                  <a:pt x="806217" y="7654"/>
                  <a:pt x="885430" y="0"/>
                </a:cubicBezTo>
                <a:cubicBezTo>
                  <a:pt x="977037" y="-1838"/>
                  <a:pt x="1018065" y="27742"/>
                  <a:pt x="1139863" y="0"/>
                </a:cubicBezTo>
                <a:cubicBezTo>
                  <a:pt x="1270761" y="73"/>
                  <a:pt x="1370093" y="-5198"/>
                  <a:pt x="1460450" y="0"/>
                </a:cubicBezTo>
                <a:cubicBezTo>
                  <a:pt x="1520281" y="-7508"/>
                  <a:pt x="1568370" y="29468"/>
                  <a:pt x="1648731" y="0"/>
                </a:cubicBezTo>
                <a:cubicBezTo>
                  <a:pt x="1758550" y="-16209"/>
                  <a:pt x="1871380" y="57317"/>
                  <a:pt x="1969318" y="0"/>
                </a:cubicBezTo>
                <a:cubicBezTo>
                  <a:pt x="2035349" y="-43223"/>
                  <a:pt x="2172832" y="70960"/>
                  <a:pt x="2256828" y="0"/>
                </a:cubicBezTo>
                <a:cubicBezTo>
                  <a:pt x="2359235" y="-48684"/>
                  <a:pt x="2411299" y="48482"/>
                  <a:pt x="2511262" y="0"/>
                </a:cubicBezTo>
                <a:cubicBezTo>
                  <a:pt x="2597775" y="-3537"/>
                  <a:pt x="2654369" y="50484"/>
                  <a:pt x="2732620" y="0"/>
                </a:cubicBezTo>
                <a:cubicBezTo>
                  <a:pt x="2830593" y="-47172"/>
                  <a:pt x="2860934" y="16714"/>
                  <a:pt x="2887824" y="0"/>
                </a:cubicBezTo>
                <a:cubicBezTo>
                  <a:pt x="2915687" y="-11487"/>
                  <a:pt x="3005912" y="-1539"/>
                  <a:pt x="3043029" y="0"/>
                </a:cubicBezTo>
                <a:cubicBezTo>
                  <a:pt x="3045919" y="8813"/>
                  <a:pt x="3153818" y="7807"/>
                  <a:pt x="3307641" y="0"/>
                </a:cubicBezTo>
                <a:cubicBezTo>
                  <a:pt x="3308175" y="85607"/>
                  <a:pt x="3299591" y="211704"/>
                  <a:pt x="3307641" y="283647"/>
                </a:cubicBezTo>
                <a:cubicBezTo>
                  <a:pt x="3323347" y="386651"/>
                  <a:pt x="3307819" y="524207"/>
                  <a:pt x="3307641" y="590931"/>
                </a:cubicBezTo>
                <a:cubicBezTo>
                  <a:pt x="3268494" y="615973"/>
                  <a:pt x="3212886" y="593690"/>
                  <a:pt x="3152436" y="590931"/>
                </a:cubicBezTo>
                <a:cubicBezTo>
                  <a:pt x="3095182" y="590901"/>
                  <a:pt x="2963272" y="579130"/>
                  <a:pt x="2831849" y="590931"/>
                </a:cubicBezTo>
                <a:cubicBezTo>
                  <a:pt x="2699844" y="645966"/>
                  <a:pt x="2699356" y="562323"/>
                  <a:pt x="2610492" y="590931"/>
                </a:cubicBezTo>
                <a:cubicBezTo>
                  <a:pt x="2515808" y="597127"/>
                  <a:pt x="2516137" y="578208"/>
                  <a:pt x="2455287" y="590931"/>
                </a:cubicBezTo>
                <a:cubicBezTo>
                  <a:pt x="2379347" y="625995"/>
                  <a:pt x="2286748" y="588857"/>
                  <a:pt x="2167777" y="590931"/>
                </a:cubicBezTo>
                <a:cubicBezTo>
                  <a:pt x="2025091" y="607958"/>
                  <a:pt x="1960030" y="522990"/>
                  <a:pt x="1847190" y="590931"/>
                </a:cubicBezTo>
                <a:cubicBezTo>
                  <a:pt x="1765959" y="645787"/>
                  <a:pt x="1719150" y="553354"/>
                  <a:pt x="1625832" y="590931"/>
                </a:cubicBezTo>
                <a:cubicBezTo>
                  <a:pt x="1514611" y="604724"/>
                  <a:pt x="1487419" y="583349"/>
                  <a:pt x="1437551" y="590931"/>
                </a:cubicBezTo>
                <a:cubicBezTo>
                  <a:pt x="1384761" y="610206"/>
                  <a:pt x="1291064" y="587689"/>
                  <a:pt x="1216193" y="590931"/>
                </a:cubicBezTo>
                <a:cubicBezTo>
                  <a:pt x="1145891" y="609153"/>
                  <a:pt x="961723" y="518367"/>
                  <a:pt x="895607" y="590931"/>
                </a:cubicBezTo>
                <a:cubicBezTo>
                  <a:pt x="808086" y="655365"/>
                  <a:pt x="696344" y="574899"/>
                  <a:pt x="608096" y="590931"/>
                </a:cubicBezTo>
                <a:cubicBezTo>
                  <a:pt x="526954" y="607803"/>
                  <a:pt x="474745" y="579516"/>
                  <a:pt x="419816" y="590931"/>
                </a:cubicBezTo>
                <a:cubicBezTo>
                  <a:pt x="360266" y="619136"/>
                  <a:pt x="272477" y="569017"/>
                  <a:pt x="231534" y="590931"/>
                </a:cubicBezTo>
                <a:cubicBezTo>
                  <a:pt x="196923" y="614943"/>
                  <a:pt x="66153" y="574921"/>
                  <a:pt x="0" y="590931"/>
                </a:cubicBezTo>
                <a:cubicBezTo>
                  <a:pt x="-14735" y="465660"/>
                  <a:pt x="3069" y="439226"/>
                  <a:pt x="0" y="307283"/>
                </a:cubicBezTo>
                <a:cubicBezTo>
                  <a:pt x="6426" y="175992"/>
                  <a:pt x="36886" y="89593"/>
                  <a:pt x="0" y="0"/>
                </a:cubicBezTo>
                <a:close/>
              </a:path>
              <a:path w="3307641" h="590931" fill="none" stroke="0" extrusionOk="0">
                <a:moveTo>
                  <a:pt x="0" y="0"/>
                </a:moveTo>
                <a:cubicBezTo>
                  <a:pt x="41216" y="-24745"/>
                  <a:pt x="115957" y="3213"/>
                  <a:pt x="188281" y="0"/>
                </a:cubicBezTo>
                <a:cubicBezTo>
                  <a:pt x="233392" y="-2653"/>
                  <a:pt x="368757" y="38509"/>
                  <a:pt x="442715" y="0"/>
                </a:cubicBezTo>
                <a:cubicBezTo>
                  <a:pt x="515693" y="-18383"/>
                  <a:pt x="602882" y="-7217"/>
                  <a:pt x="730225" y="0"/>
                </a:cubicBezTo>
                <a:cubicBezTo>
                  <a:pt x="844334" y="-6361"/>
                  <a:pt x="806121" y="10955"/>
                  <a:pt x="885430" y="0"/>
                </a:cubicBezTo>
                <a:cubicBezTo>
                  <a:pt x="968162" y="-1131"/>
                  <a:pt x="1013599" y="9517"/>
                  <a:pt x="1139863" y="0"/>
                </a:cubicBezTo>
                <a:cubicBezTo>
                  <a:pt x="1270316" y="12768"/>
                  <a:pt x="1376459" y="-22386"/>
                  <a:pt x="1460450" y="0"/>
                </a:cubicBezTo>
                <a:cubicBezTo>
                  <a:pt x="1524266" y="-10846"/>
                  <a:pt x="1552064" y="42211"/>
                  <a:pt x="1648731" y="0"/>
                </a:cubicBezTo>
                <a:cubicBezTo>
                  <a:pt x="1722904" y="-11810"/>
                  <a:pt x="1870243" y="15555"/>
                  <a:pt x="1969318" y="0"/>
                </a:cubicBezTo>
                <a:cubicBezTo>
                  <a:pt x="2032984" y="-47143"/>
                  <a:pt x="2179049" y="41844"/>
                  <a:pt x="2256828" y="0"/>
                </a:cubicBezTo>
                <a:cubicBezTo>
                  <a:pt x="2330483" y="-33799"/>
                  <a:pt x="2416079" y="58776"/>
                  <a:pt x="2511262" y="0"/>
                </a:cubicBezTo>
                <a:cubicBezTo>
                  <a:pt x="2602330" y="-10844"/>
                  <a:pt x="2654939" y="45919"/>
                  <a:pt x="2732620" y="0"/>
                </a:cubicBezTo>
                <a:cubicBezTo>
                  <a:pt x="2826072" y="-33950"/>
                  <a:pt x="2858042" y="16113"/>
                  <a:pt x="2887824" y="0"/>
                </a:cubicBezTo>
                <a:cubicBezTo>
                  <a:pt x="2928239" y="-9546"/>
                  <a:pt x="3002757" y="-869"/>
                  <a:pt x="3043029" y="0"/>
                </a:cubicBezTo>
                <a:cubicBezTo>
                  <a:pt x="3081085" y="23945"/>
                  <a:pt x="3151660" y="28886"/>
                  <a:pt x="3307641" y="0"/>
                </a:cubicBezTo>
                <a:cubicBezTo>
                  <a:pt x="3301089" y="102327"/>
                  <a:pt x="3273955" y="165552"/>
                  <a:pt x="3307641" y="283647"/>
                </a:cubicBezTo>
                <a:cubicBezTo>
                  <a:pt x="3318956" y="379114"/>
                  <a:pt x="3312089" y="522387"/>
                  <a:pt x="3307641" y="590931"/>
                </a:cubicBezTo>
                <a:cubicBezTo>
                  <a:pt x="3269437" y="612676"/>
                  <a:pt x="3222399" y="577972"/>
                  <a:pt x="3152436" y="590931"/>
                </a:cubicBezTo>
                <a:cubicBezTo>
                  <a:pt x="3061377" y="594417"/>
                  <a:pt x="2972479" y="557963"/>
                  <a:pt x="2831849" y="590931"/>
                </a:cubicBezTo>
                <a:cubicBezTo>
                  <a:pt x="2683499" y="632228"/>
                  <a:pt x="2706866" y="578066"/>
                  <a:pt x="2610492" y="590931"/>
                </a:cubicBezTo>
                <a:cubicBezTo>
                  <a:pt x="2516950" y="593892"/>
                  <a:pt x="2524040" y="573867"/>
                  <a:pt x="2455287" y="590931"/>
                </a:cubicBezTo>
                <a:cubicBezTo>
                  <a:pt x="2386337" y="611535"/>
                  <a:pt x="2274428" y="592650"/>
                  <a:pt x="2167777" y="590931"/>
                </a:cubicBezTo>
                <a:cubicBezTo>
                  <a:pt x="2068181" y="612090"/>
                  <a:pt x="1931736" y="548401"/>
                  <a:pt x="1847190" y="590931"/>
                </a:cubicBezTo>
                <a:cubicBezTo>
                  <a:pt x="1753576" y="623769"/>
                  <a:pt x="1737166" y="569982"/>
                  <a:pt x="1625832" y="590931"/>
                </a:cubicBezTo>
                <a:cubicBezTo>
                  <a:pt x="1520378" y="605060"/>
                  <a:pt x="1494544" y="571722"/>
                  <a:pt x="1437551" y="590931"/>
                </a:cubicBezTo>
                <a:cubicBezTo>
                  <a:pt x="1383138" y="618352"/>
                  <a:pt x="1296851" y="567948"/>
                  <a:pt x="1216193" y="590931"/>
                </a:cubicBezTo>
                <a:cubicBezTo>
                  <a:pt x="1139329" y="603135"/>
                  <a:pt x="963203" y="551875"/>
                  <a:pt x="895607" y="590931"/>
                </a:cubicBezTo>
                <a:cubicBezTo>
                  <a:pt x="801683" y="640447"/>
                  <a:pt x="700128" y="559770"/>
                  <a:pt x="608096" y="590931"/>
                </a:cubicBezTo>
                <a:cubicBezTo>
                  <a:pt x="516850" y="624490"/>
                  <a:pt x="475040" y="581208"/>
                  <a:pt x="419816" y="590931"/>
                </a:cubicBezTo>
                <a:cubicBezTo>
                  <a:pt x="366168" y="610962"/>
                  <a:pt x="273769" y="578633"/>
                  <a:pt x="231534" y="590931"/>
                </a:cubicBezTo>
                <a:cubicBezTo>
                  <a:pt x="201371" y="609260"/>
                  <a:pt x="76385" y="569083"/>
                  <a:pt x="0" y="590931"/>
                </a:cubicBezTo>
                <a:cubicBezTo>
                  <a:pt x="-2568" y="466910"/>
                  <a:pt x="876" y="440881"/>
                  <a:pt x="0" y="307283"/>
                </a:cubicBezTo>
                <a:cubicBezTo>
                  <a:pt x="-13737" y="171751"/>
                  <a:pt x="5725" y="9302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39863 w 3307641"/>
                      <a:gd name="connsiteY5" fmla="*/ 0 h 590931"/>
                      <a:gd name="connsiteX6" fmla="*/ 1460450 w 3307641"/>
                      <a:gd name="connsiteY6" fmla="*/ 0 h 590931"/>
                      <a:gd name="connsiteX7" fmla="*/ 1648731 w 3307641"/>
                      <a:gd name="connsiteY7" fmla="*/ 0 h 590931"/>
                      <a:gd name="connsiteX8" fmla="*/ 1969318 w 3307641"/>
                      <a:gd name="connsiteY8" fmla="*/ 0 h 590931"/>
                      <a:gd name="connsiteX9" fmla="*/ 2256828 w 3307641"/>
                      <a:gd name="connsiteY9" fmla="*/ 0 h 590931"/>
                      <a:gd name="connsiteX10" fmla="*/ 2511262 w 3307641"/>
                      <a:gd name="connsiteY10" fmla="*/ 0 h 590931"/>
                      <a:gd name="connsiteX11" fmla="*/ 2732620 w 3307641"/>
                      <a:gd name="connsiteY11" fmla="*/ 0 h 590931"/>
                      <a:gd name="connsiteX12" fmla="*/ 2887824 w 3307641"/>
                      <a:gd name="connsiteY12" fmla="*/ 0 h 590931"/>
                      <a:gd name="connsiteX13" fmla="*/ 3043029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3647 h 590931"/>
                      <a:gd name="connsiteX16" fmla="*/ 3307641 w 3307641"/>
                      <a:gd name="connsiteY16" fmla="*/ 590931 h 590931"/>
                      <a:gd name="connsiteX17" fmla="*/ 3152436 w 3307641"/>
                      <a:gd name="connsiteY17" fmla="*/ 590931 h 590931"/>
                      <a:gd name="connsiteX18" fmla="*/ 2831849 w 3307641"/>
                      <a:gd name="connsiteY18" fmla="*/ 590931 h 590931"/>
                      <a:gd name="connsiteX19" fmla="*/ 2610492 w 3307641"/>
                      <a:gd name="connsiteY19" fmla="*/ 590931 h 590931"/>
                      <a:gd name="connsiteX20" fmla="*/ 2455287 w 3307641"/>
                      <a:gd name="connsiteY20" fmla="*/ 590931 h 590931"/>
                      <a:gd name="connsiteX21" fmla="*/ 2167777 w 3307641"/>
                      <a:gd name="connsiteY21" fmla="*/ 590931 h 590931"/>
                      <a:gd name="connsiteX22" fmla="*/ 1847190 w 3307641"/>
                      <a:gd name="connsiteY22" fmla="*/ 590931 h 590931"/>
                      <a:gd name="connsiteX23" fmla="*/ 1625832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16193 w 3307641"/>
                      <a:gd name="connsiteY25" fmla="*/ 590931 h 590931"/>
                      <a:gd name="connsiteX26" fmla="*/ 895607 w 3307641"/>
                      <a:gd name="connsiteY26" fmla="*/ 590931 h 590931"/>
                      <a:gd name="connsiteX27" fmla="*/ 608096 w 3307641"/>
                      <a:gd name="connsiteY27" fmla="*/ 590931 h 590931"/>
                      <a:gd name="connsiteX28" fmla="*/ 419816 w 3307641"/>
                      <a:gd name="connsiteY28" fmla="*/ 590931 h 590931"/>
                      <a:gd name="connsiteX29" fmla="*/ 231534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07283 h 590931"/>
                      <a:gd name="connsiteX32" fmla="*/ 0 w 3307641"/>
                      <a:gd name="connsiteY32" fmla="*/ 0 h 590931"/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72940 w 3307641"/>
                      <a:gd name="connsiteY5" fmla="*/ 0 h 590931"/>
                      <a:gd name="connsiteX6" fmla="*/ 1493527 w 3307641"/>
                      <a:gd name="connsiteY6" fmla="*/ 0 h 590931"/>
                      <a:gd name="connsiteX7" fmla="*/ 1681808 w 3307641"/>
                      <a:gd name="connsiteY7" fmla="*/ 0 h 590931"/>
                      <a:gd name="connsiteX8" fmla="*/ 1837012 w 3307641"/>
                      <a:gd name="connsiteY8" fmla="*/ 0 h 590931"/>
                      <a:gd name="connsiteX9" fmla="*/ 2025294 w 3307641"/>
                      <a:gd name="connsiteY9" fmla="*/ 0 h 590931"/>
                      <a:gd name="connsiteX10" fmla="*/ 2279727 w 3307641"/>
                      <a:gd name="connsiteY10" fmla="*/ 0 h 590931"/>
                      <a:gd name="connsiteX11" fmla="*/ 2468009 w 3307641"/>
                      <a:gd name="connsiteY11" fmla="*/ 0 h 590931"/>
                      <a:gd name="connsiteX12" fmla="*/ 2656290 w 3307641"/>
                      <a:gd name="connsiteY12" fmla="*/ 0 h 590931"/>
                      <a:gd name="connsiteX13" fmla="*/ 2844571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9556 h 590931"/>
                      <a:gd name="connsiteX16" fmla="*/ 3307641 w 3307641"/>
                      <a:gd name="connsiteY16" fmla="*/ 590931 h 590931"/>
                      <a:gd name="connsiteX17" fmla="*/ 3119359 w 3307641"/>
                      <a:gd name="connsiteY17" fmla="*/ 590931 h 590931"/>
                      <a:gd name="connsiteX18" fmla="*/ 2898002 w 3307641"/>
                      <a:gd name="connsiteY18" fmla="*/ 590931 h 590931"/>
                      <a:gd name="connsiteX19" fmla="*/ 2742797 w 3307641"/>
                      <a:gd name="connsiteY19" fmla="*/ 590931 h 590931"/>
                      <a:gd name="connsiteX20" fmla="*/ 2422210 w 3307641"/>
                      <a:gd name="connsiteY20" fmla="*/ 590931 h 590931"/>
                      <a:gd name="connsiteX21" fmla="*/ 2267006 w 3307641"/>
                      <a:gd name="connsiteY21" fmla="*/ 590931 h 590931"/>
                      <a:gd name="connsiteX22" fmla="*/ 1979495 w 3307641"/>
                      <a:gd name="connsiteY22" fmla="*/ 590931 h 590931"/>
                      <a:gd name="connsiteX23" fmla="*/ 1725061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49270 w 3307641"/>
                      <a:gd name="connsiteY25" fmla="*/ 590931 h 590931"/>
                      <a:gd name="connsiteX26" fmla="*/ 994836 w 3307641"/>
                      <a:gd name="connsiteY26" fmla="*/ 590931 h 590931"/>
                      <a:gd name="connsiteX27" fmla="*/ 839631 w 3307641"/>
                      <a:gd name="connsiteY27" fmla="*/ 590931 h 590931"/>
                      <a:gd name="connsiteX28" fmla="*/ 585198 w 3307641"/>
                      <a:gd name="connsiteY28" fmla="*/ 590931 h 590931"/>
                      <a:gd name="connsiteX29" fmla="*/ 297687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13193 h 590931"/>
                      <a:gd name="connsiteX32" fmla="*/ 0 w 3307641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307641" h="590931" fill="none" extrusionOk="0">
                        <a:moveTo>
                          <a:pt x="0" y="0"/>
                        </a:moveTo>
                        <a:cubicBezTo>
                          <a:pt x="47179" y="-22812"/>
                          <a:pt x="107340" y="-9347"/>
                          <a:pt x="188281" y="0"/>
                        </a:cubicBezTo>
                        <a:cubicBezTo>
                          <a:pt x="253257" y="-11226"/>
                          <a:pt x="373224" y="30000"/>
                          <a:pt x="442715" y="0"/>
                        </a:cubicBezTo>
                        <a:cubicBezTo>
                          <a:pt x="524666" y="-8777"/>
                          <a:pt x="622578" y="817"/>
                          <a:pt x="730225" y="0"/>
                        </a:cubicBezTo>
                        <a:cubicBezTo>
                          <a:pt x="843579" y="-10994"/>
                          <a:pt x="804803" y="15737"/>
                          <a:pt x="885430" y="0"/>
                        </a:cubicBezTo>
                        <a:cubicBezTo>
                          <a:pt x="963600" y="-3937"/>
                          <a:pt x="1011587" y="-990"/>
                          <a:pt x="1139863" y="0"/>
                        </a:cubicBezTo>
                        <a:cubicBezTo>
                          <a:pt x="1262620" y="-3850"/>
                          <a:pt x="1376366" y="2273"/>
                          <a:pt x="1460450" y="0"/>
                        </a:cubicBezTo>
                        <a:cubicBezTo>
                          <a:pt x="1534849" y="-2756"/>
                          <a:pt x="1557105" y="37555"/>
                          <a:pt x="1648731" y="0"/>
                        </a:cubicBezTo>
                        <a:cubicBezTo>
                          <a:pt x="1721330" y="-29405"/>
                          <a:pt x="1886835" y="32393"/>
                          <a:pt x="1969318" y="0"/>
                        </a:cubicBezTo>
                        <a:cubicBezTo>
                          <a:pt x="2041131" y="-48247"/>
                          <a:pt x="2166309" y="21993"/>
                          <a:pt x="2256828" y="0"/>
                        </a:cubicBezTo>
                        <a:cubicBezTo>
                          <a:pt x="2319013" y="-24682"/>
                          <a:pt x="2431913" y="45760"/>
                          <a:pt x="2511262" y="0"/>
                        </a:cubicBezTo>
                        <a:cubicBezTo>
                          <a:pt x="2609100" y="-30283"/>
                          <a:pt x="2639092" y="58189"/>
                          <a:pt x="2732620" y="0"/>
                        </a:cubicBezTo>
                        <a:cubicBezTo>
                          <a:pt x="2817139" y="-37489"/>
                          <a:pt x="2856223" y="12410"/>
                          <a:pt x="2887824" y="0"/>
                        </a:cubicBezTo>
                        <a:cubicBezTo>
                          <a:pt x="2929270" y="-11376"/>
                          <a:pt x="3008857" y="5377"/>
                          <a:pt x="3043029" y="0"/>
                        </a:cubicBezTo>
                        <a:cubicBezTo>
                          <a:pt x="3086167" y="13531"/>
                          <a:pt x="3156049" y="27289"/>
                          <a:pt x="3307641" y="0"/>
                        </a:cubicBezTo>
                        <a:cubicBezTo>
                          <a:pt x="3308476" y="106899"/>
                          <a:pt x="3276215" y="163844"/>
                          <a:pt x="3307641" y="283647"/>
                        </a:cubicBezTo>
                        <a:cubicBezTo>
                          <a:pt x="3298446" y="378731"/>
                          <a:pt x="3314888" y="517395"/>
                          <a:pt x="3307641" y="590931"/>
                        </a:cubicBezTo>
                        <a:cubicBezTo>
                          <a:pt x="3255866" y="614439"/>
                          <a:pt x="3211589" y="586227"/>
                          <a:pt x="3152436" y="590931"/>
                        </a:cubicBezTo>
                        <a:cubicBezTo>
                          <a:pt x="3095784" y="587542"/>
                          <a:pt x="2981137" y="525766"/>
                          <a:pt x="2831849" y="590931"/>
                        </a:cubicBezTo>
                        <a:cubicBezTo>
                          <a:pt x="2674669" y="629780"/>
                          <a:pt x="2698983" y="582549"/>
                          <a:pt x="2610492" y="590931"/>
                        </a:cubicBezTo>
                        <a:cubicBezTo>
                          <a:pt x="2522550" y="596162"/>
                          <a:pt x="2522550" y="574174"/>
                          <a:pt x="2455287" y="590931"/>
                        </a:cubicBezTo>
                        <a:cubicBezTo>
                          <a:pt x="2415733" y="623376"/>
                          <a:pt x="2285513" y="588332"/>
                          <a:pt x="2167777" y="590931"/>
                        </a:cubicBezTo>
                        <a:cubicBezTo>
                          <a:pt x="2069135" y="592669"/>
                          <a:pt x="1915301" y="554149"/>
                          <a:pt x="1847190" y="590931"/>
                        </a:cubicBezTo>
                        <a:cubicBezTo>
                          <a:pt x="1755541" y="639699"/>
                          <a:pt x="1738758" y="575951"/>
                          <a:pt x="1625832" y="590931"/>
                        </a:cubicBezTo>
                        <a:cubicBezTo>
                          <a:pt x="1526675" y="596776"/>
                          <a:pt x="1488978" y="567055"/>
                          <a:pt x="1437551" y="590931"/>
                        </a:cubicBezTo>
                        <a:cubicBezTo>
                          <a:pt x="1394889" y="609294"/>
                          <a:pt x="1303845" y="588160"/>
                          <a:pt x="1216193" y="590931"/>
                        </a:cubicBezTo>
                        <a:cubicBezTo>
                          <a:pt x="1152912" y="616227"/>
                          <a:pt x="964945" y="554743"/>
                          <a:pt x="895607" y="590931"/>
                        </a:cubicBezTo>
                        <a:cubicBezTo>
                          <a:pt x="810031" y="640728"/>
                          <a:pt x="698932" y="567215"/>
                          <a:pt x="608096" y="590931"/>
                        </a:cubicBezTo>
                        <a:cubicBezTo>
                          <a:pt x="518564" y="613200"/>
                          <a:pt x="479010" y="566518"/>
                          <a:pt x="419816" y="590931"/>
                        </a:cubicBezTo>
                        <a:cubicBezTo>
                          <a:pt x="359878" y="613532"/>
                          <a:pt x="270002" y="577915"/>
                          <a:pt x="231534" y="590931"/>
                        </a:cubicBezTo>
                        <a:cubicBezTo>
                          <a:pt x="187050" y="608486"/>
                          <a:pt x="77859" y="563342"/>
                          <a:pt x="0" y="590931"/>
                        </a:cubicBezTo>
                        <a:cubicBezTo>
                          <a:pt x="-6965" y="474878"/>
                          <a:pt x="-674" y="441754"/>
                          <a:pt x="0" y="307283"/>
                        </a:cubicBezTo>
                        <a:cubicBezTo>
                          <a:pt x="-21470" y="177942"/>
                          <a:pt x="-7134" y="85544"/>
                          <a:pt x="0" y="0"/>
                        </a:cubicBezTo>
                        <a:close/>
                      </a:path>
                      <a:path w="3307641" h="590931" stroke="0" extrusionOk="0">
                        <a:moveTo>
                          <a:pt x="0" y="0"/>
                        </a:moveTo>
                        <a:cubicBezTo>
                          <a:pt x="80388" y="-10846"/>
                          <a:pt x="147447" y="22209"/>
                          <a:pt x="188281" y="0"/>
                        </a:cubicBezTo>
                        <a:cubicBezTo>
                          <a:pt x="239811" y="-38739"/>
                          <a:pt x="332380" y="-8233"/>
                          <a:pt x="442715" y="0"/>
                        </a:cubicBezTo>
                        <a:cubicBezTo>
                          <a:pt x="553779" y="-4736"/>
                          <a:pt x="668192" y="54653"/>
                          <a:pt x="730225" y="0"/>
                        </a:cubicBezTo>
                        <a:cubicBezTo>
                          <a:pt x="779962" y="-47725"/>
                          <a:pt x="806841" y="23192"/>
                          <a:pt x="885430" y="0"/>
                        </a:cubicBezTo>
                        <a:cubicBezTo>
                          <a:pt x="957895" y="-33146"/>
                          <a:pt x="1090012" y="33489"/>
                          <a:pt x="1172940" y="0"/>
                        </a:cubicBezTo>
                        <a:cubicBezTo>
                          <a:pt x="1221623" y="-5878"/>
                          <a:pt x="1369464" y="-1664"/>
                          <a:pt x="1493527" y="0"/>
                        </a:cubicBezTo>
                        <a:cubicBezTo>
                          <a:pt x="1622655" y="-24544"/>
                          <a:pt x="1626216" y="28557"/>
                          <a:pt x="1681808" y="0"/>
                        </a:cubicBezTo>
                        <a:cubicBezTo>
                          <a:pt x="1737868" y="-37334"/>
                          <a:pt x="1797406" y="20292"/>
                          <a:pt x="1837012" y="0"/>
                        </a:cubicBezTo>
                        <a:cubicBezTo>
                          <a:pt x="1880288" y="-19517"/>
                          <a:pt x="1953869" y="17162"/>
                          <a:pt x="2025294" y="0"/>
                        </a:cubicBezTo>
                        <a:cubicBezTo>
                          <a:pt x="2104926" y="-21654"/>
                          <a:pt x="2233378" y="8607"/>
                          <a:pt x="2279727" y="0"/>
                        </a:cubicBezTo>
                        <a:cubicBezTo>
                          <a:pt x="2340290" y="7531"/>
                          <a:pt x="2397383" y="12206"/>
                          <a:pt x="2468009" y="0"/>
                        </a:cubicBezTo>
                        <a:cubicBezTo>
                          <a:pt x="2550603" y="-7368"/>
                          <a:pt x="2619048" y="27186"/>
                          <a:pt x="2656290" y="0"/>
                        </a:cubicBezTo>
                        <a:cubicBezTo>
                          <a:pt x="2699626" y="-24172"/>
                          <a:pt x="2750611" y="17911"/>
                          <a:pt x="2844571" y="0"/>
                        </a:cubicBezTo>
                        <a:cubicBezTo>
                          <a:pt x="2924942" y="35138"/>
                          <a:pt x="3153720" y="40449"/>
                          <a:pt x="3307641" y="0"/>
                        </a:cubicBezTo>
                        <a:cubicBezTo>
                          <a:pt x="3324644" y="155147"/>
                          <a:pt x="3305125" y="222267"/>
                          <a:pt x="3307641" y="289556"/>
                        </a:cubicBezTo>
                        <a:cubicBezTo>
                          <a:pt x="3305370" y="345908"/>
                          <a:pt x="3286703" y="456082"/>
                          <a:pt x="3307641" y="590931"/>
                        </a:cubicBezTo>
                        <a:cubicBezTo>
                          <a:pt x="3265986" y="610226"/>
                          <a:pt x="3218028" y="565182"/>
                          <a:pt x="3119359" y="590931"/>
                        </a:cubicBezTo>
                        <a:cubicBezTo>
                          <a:pt x="3020510" y="616420"/>
                          <a:pt x="2996790" y="586196"/>
                          <a:pt x="2898002" y="590931"/>
                        </a:cubicBezTo>
                        <a:cubicBezTo>
                          <a:pt x="2792477" y="592390"/>
                          <a:pt x="2811648" y="575143"/>
                          <a:pt x="2742797" y="590931"/>
                        </a:cubicBezTo>
                        <a:cubicBezTo>
                          <a:pt x="2647476" y="603321"/>
                          <a:pt x="2507480" y="544505"/>
                          <a:pt x="2422210" y="590931"/>
                        </a:cubicBezTo>
                        <a:cubicBezTo>
                          <a:pt x="2301520" y="641772"/>
                          <a:pt x="2297465" y="560196"/>
                          <a:pt x="2267006" y="590931"/>
                        </a:cubicBezTo>
                        <a:cubicBezTo>
                          <a:pt x="2229737" y="632496"/>
                          <a:pt x="2053837" y="555865"/>
                          <a:pt x="1979495" y="590931"/>
                        </a:cubicBezTo>
                        <a:cubicBezTo>
                          <a:pt x="1907696" y="606905"/>
                          <a:pt x="1782917" y="580269"/>
                          <a:pt x="1725061" y="590931"/>
                        </a:cubicBezTo>
                        <a:cubicBezTo>
                          <a:pt x="1663108" y="610523"/>
                          <a:pt x="1572042" y="559383"/>
                          <a:pt x="1437551" y="590931"/>
                        </a:cubicBezTo>
                        <a:cubicBezTo>
                          <a:pt x="1292022" y="649198"/>
                          <a:pt x="1318311" y="596174"/>
                          <a:pt x="1249270" y="590931"/>
                        </a:cubicBezTo>
                        <a:cubicBezTo>
                          <a:pt x="1180124" y="582768"/>
                          <a:pt x="1072643" y="555836"/>
                          <a:pt x="994836" y="590931"/>
                        </a:cubicBezTo>
                        <a:cubicBezTo>
                          <a:pt x="899244" y="627708"/>
                          <a:pt x="915246" y="576249"/>
                          <a:pt x="839631" y="590931"/>
                        </a:cubicBezTo>
                        <a:cubicBezTo>
                          <a:pt x="779541" y="632929"/>
                          <a:pt x="705731" y="552360"/>
                          <a:pt x="585198" y="590931"/>
                        </a:cubicBezTo>
                        <a:cubicBezTo>
                          <a:pt x="470064" y="625935"/>
                          <a:pt x="387370" y="571463"/>
                          <a:pt x="297687" y="590931"/>
                        </a:cubicBezTo>
                        <a:cubicBezTo>
                          <a:pt x="209307" y="620124"/>
                          <a:pt x="108361" y="592023"/>
                          <a:pt x="0" y="590931"/>
                        </a:cubicBezTo>
                        <a:cubicBezTo>
                          <a:pt x="6894" y="505691"/>
                          <a:pt x="8525" y="401744"/>
                          <a:pt x="0" y="313193"/>
                        </a:cubicBezTo>
                        <a:cubicBezTo>
                          <a:pt x="-9851" y="233000"/>
                          <a:pt x="-11457" y="60681"/>
                          <a:pt x="0" y="0"/>
                        </a:cubicBezTo>
                        <a:close/>
                      </a:path>
                      <a:path w="3307641" h="590931" fill="none" stroke="0" extrusionOk="0">
                        <a:moveTo>
                          <a:pt x="0" y="0"/>
                        </a:moveTo>
                        <a:cubicBezTo>
                          <a:pt x="52721" y="-24464"/>
                          <a:pt x="131787" y="14418"/>
                          <a:pt x="188281" y="0"/>
                        </a:cubicBezTo>
                        <a:cubicBezTo>
                          <a:pt x="247125" y="2194"/>
                          <a:pt x="362263" y="19147"/>
                          <a:pt x="442715" y="0"/>
                        </a:cubicBezTo>
                        <a:cubicBezTo>
                          <a:pt x="511117" y="-29438"/>
                          <a:pt x="599815" y="-2678"/>
                          <a:pt x="730225" y="0"/>
                        </a:cubicBezTo>
                        <a:cubicBezTo>
                          <a:pt x="842310" y="-2475"/>
                          <a:pt x="810187" y="4714"/>
                          <a:pt x="885430" y="0"/>
                        </a:cubicBezTo>
                        <a:cubicBezTo>
                          <a:pt x="972356" y="-2189"/>
                          <a:pt x="1017991" y="25931"/>
                          <a:pt x="1139863" y="0"/>
                        </a:cubicBezTo>
                        <a:cubicBezTo>
                          <a:pt x="1266904" y="-6891"/>
                          <a:pt x="1385789" y="2172"/>
                          <a:pt x="1460450" y="0"/>
                        </a:cubicBezTo>
                        <a:cubicBezTo>
                          <a:pt x="1523661" y="-19670"/>
                          <a:pt x="1559524" y="39260"/>
                          <a:pt x="1648731" y="0"/>
                        </a:cubicBezTo>
                        <a:cubicBezTo>
                          <a:pt x="1736928" y="-27176"/>
                          <a:pt x="1880763" y="34031"/>
                          <a:pt x="1969318" y="0"/>
                        </a:cubicBezTo>
                        <a:cubicBezTo>
                          <a:pt x="2039571" y="-33585"/>
                          <a:pt x="2183946" y="49817"/>
                          <a:pt x="2256828" y="0"/>
                        </a:cubicBezTo>
                        <a:cubicBezTo>
                          <a:pt x="2361968" y="-54839"/>
                          <a:pt x="2410734" y="35876"/>
                          <a:pt x="2511262" y="0"/>
                        </a:cubicBezTo>
                        <a:cubicBezTo>
                          <a:pt x="2602581" y="-16578"/>
                          <a:pt x="2662576" y="30863"/>
                          <a:pt x="2732620" y="0"/>
                        </a:cubicBezTo>
                        <a:cubicBezTo>
                          <a:pt x="2825684" y="-41193"/>
                          <a:pt x="2858412" y="18852"/>
                          <a:pt x="2887824" y="0"/>
                        </a:cubicBezTo>
                        <a:cubicBezTo>
                          <a:pt x="2917910" y="-9358"/>
                          <a:pt x="3004048" y="1003"/>
                          <a:pt x="3043029" y="0"/>
                        </a:cubicBezTo>
                        <a:cubicBezTo>
                          <a:pt x="3064733" y="17495"/>
                          <a:pt x="3150899" y="25997"/>
                          <a:pt x="3307641" y="0"/>
                        </a:cubicBezTo>
                        <a:cubicBezTo>
                          <a:pt x="3305269" y="72419"/>
                          <a:pt x="3286449" y="191543"/>
                          <a:pt x="3307641" y="283647"/>
                        </a:cubicBezTo>
                        <a:cubicBezTo>
                          <a:pt x="3320937" y="386388"/>
                          <a:pt x="3299397" y="535020"/>
                          <a:pt x="3307641" y="590931"/>
                        </a:cubicBezTo>
                        <a:cubicBezTo>
                          <a:pt x="3268820" y="612396"/>
                          <a:pt x="3211367" y="586994"/>
                          <a:pt x="3152436" y="590931"/>
                        </a:cubicBezTo>
                        <a:cubicBezTo>
                          <a:pt x="3082930" y="594452"/>
                          <a:pt x="2982686" y="570927"/>
                          <a:pt x="2831849" y="590931"/>
                        </a:cubicBezTo>
                        <a:cubicBezTo>
                          <a:pt x="2686385" y="641071"/>
                          <a:pt x="2708352" y="576122"/>
                          <a:pt x="2610492" y="590931"/>
                        </a:cubicBezTo>
                        <a:cubicBezTo>
                          <a:pt x="2518021" y="599315"/>
                          <a:pt x="2519277" y="573223"/>
                          <a:pt x="2455287" y="590931"/>
                        </a:cubicBezTo>
                        <a:cubicBezTo>
                          <a:pt x="2385592" y="603933"/>
                          <a:pt x="2286811" y="583134"/>
                          <a:pt x="2167777" y="590931"/>
                        </a:cubicBezTo>
                        <a:cubicBezTo>
                          <a:pt x="2040704" y="605689"/>
                          <a:pt x="1954087" y="525264"/>
                          <a:pt x="1847190" y="590931"/>
                        </a:cubicBezTo>
                        <a:cubicBezTo>
                          <a:pt x="1757601" y="630680"/>
                          <a:pt x="1732307" y="564762"/>
                          <a:pt x="1625832" y="590931"/>
                        </a:cubicBezTo>
                        <a:cubicBezTo>
                          <a:pt x="1509959" y="614553"/>
                          <a:pt x="1485195" y="573583"/>
                          <a:pt x="1437551" y="590931"/>
                        </a:cubicBezTo>
                        <a:cubicBezTo>
                          <a:pt x="1388391" y="615979"/>
                          <a:pt x="1284819" y="577476"/>
                          <a:pt x="1216193" y="590931"/>
                        </a:cubicBezTo>
                        <a:cubicBezTo>
                          <a:pt x="1142412" y="597731"/>
                          <a:pt x="951024" y="530361"/>
                          <a:pt x="895607" y="590931"/>
                        </a:cubicBezTo>
                        <a:cubicBezTo>
                          <a:pt x="820064" y="636309"/>
                          <a:pt x="696131" y="572785"/>
                          <a:pt x="608096" y="590931"/>
                        </a:cubicBezTo>
                        <a:cubicBezTo>
                          <a:pt x="521152" y="602540"/>
                          <a:pt x="476464" y="573835"/>
                          <a:pt x="419816" y="590931"/>
                        </a:cubicBezTo>
                        <a:cubicBezTo>
                          <a:pt x="362765" y="619440"/>
                          <a:pt x="278923" y="576153"/>
                          <a:pt x="231534" y="590931"/>
                        </a:cubicBezTo>
                        <a:cubicBezTo>
                          <a:pt x="198587" y="606991"/>
                          <a:pt x="73316" y="574289"/>
                          <a:pt x="0" y="590931"/>
                        </a:cubicBezTo>
                        <a:cubicBezTo>
                          <a:pt x="-8042" y="469492"/>
                          <a:pt x="3185" y="440318"/>
                          <a:pt x="0" y="307283"/>
                        </a:cubicBezTo>
                        <a:cubicBezTo>
                          <a:pt x="5723" y="167385"/>
                          <a:pt x="20582" y="9221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58 : 5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794919" y="42893"/>
            <a:ext cx="61261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 hai, ngày 21 tháng 11năm 2022</a:t>
            </a:r>
          </a:p>
        </p:txBody>
      </p:sp>
    </p:spTree>
    <p:extLst>
      <p:ext uri="{BB962C8B-B14F-4D97-AF65-F5344CB8AC3E}">
        <p14:creationId xmlns:p14="http://schemas.microsoft.com/office/powerpoint/2010/main" val="34079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1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8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8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8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/>
      <p:bldP spid="39" grpId="0"/>
      <p:bldP spid="40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200" grpId="0" animBg="1"/>
      <p:bldP spid="201" grpId="0" animBg="1"/>
      <p:bldP spid="202" grpId="0" animBg="1"/>
      <p:bldP spid="20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AF95E171-BA09-D087-37BC-898A5EB0B43B}"/>
              </a:ext>
            </a:extLst>
          </p:cNvPr>
          <p:cNvGrpSpPr/>
          <p:nvPr/>
        </p:nvGrpSpPr>
        <p:grpSpPr>
          <a:xfrm>
            <a:off x="8086420" y="74465"/>
            <a:ext cx="1363450" cy="1060895"/>
            <a:chOff x="7094694" y="172432"/>
            <a:chExt cx="1340444" cy="105384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67C3BAD-DD35-E3F4-DE3C-5E4CA693C16D}"/>
                </a:ext>
              </a:extLst>
            </p:cNvPr>
            <p:cNvGrpSpPr/>
            <p:nvPr/>
          </p:nvGrpSpPr>
          <p:grpSpPr>
            <a:xfrm>
              <a:off x="7094694" y="172432"/>
              <a:ext cx="1340444" cy="1053845"/>
              <a:chOff x="7094694" y="172432"/>
              <a:chExt cx="1340444" cy="1053845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B2B4E7E-90A5-CD80-93C7-3204F11D7653}"/>
                  </a:ext>
                </a:extLst>
              </p:cNvPr>
              <p:cNvSpPr txBox="1"/>
              <p:nvPr/>
            </p:nvSpPr>
            <p:spPr>
              <a:xfrm>
                <a:off x="8048060" y="172432"/>
                <a:ext cx="181614" cy="6420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endPara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FF17F3F-CB8B-B4A7-EEC8-E6D146CF29C3}"/>
                  </a:ext>
                </a:extLst>
              </p:cNvPr>
              <p:cNvSpPr txBox="1"/>
              <p:nvPr/>
            </p:nvSpPr>
            <p:spPr>
              <a:xfrm>
                <a:off x="7094694" y="641502"/>
                <a:ext cx="134044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DDF9358-74FA-C596-F49C-489088ABD6D4}"/>
                </a:ext>
              </a:extLst>
            </p:cNvPr>
            <p:cNvCxnSpPr/>
            <p:nvPr/>
          </p:nvCxnSpPr>
          <p:spPr>
            <a:xfrm>
              <a:off x="7213451" y="1161062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 Box 14">
            <a:extLst>
              <a:ext uri="{FF2B5EF4-FFF2-40B4-BE49-F238E27FC236}">
                <a16:creationId xmlns:a16="http://schemas.microsoft.com/office/drawing/2014/main" id="{E75BE437-74D6-CA8F-920E-63BAFA7EE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5237" y="1041400"/>
            <a:ext cx="855758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CAE7C1-F45A-1234-3469-5037D797D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7851" y="355278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1652C2-6046-0EF3-1B4C-F5AA59C5B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251" y="4078069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2BA0FA-AB55-5505-6B41-8F72119CCD7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197902" y="4092223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74F6CD-9CB9-D4BA-ACCF-ED6709D76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9251" y="35661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B613535-B1B2-1EE6-E3DC-FEB3D129D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051" y="6364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F8FC07F-1BA5-FABB-005E-AE5A04C7D67F}"/>
              </a:ext>
            </a:extLst>
          </p:cNvPr>
          <p:cNvGrpSpPr/>
          <p:nvPr/>
        </p:nvGrpSpPr>
        <p:grpSpPr>
          <a:xfrm>
            <a:off x="2201749" y="2971800"/>
            <a:ext cx="2355170" cy="1234440"/>
            <a:chOff x="1187760" y="1709434"/>
            <a:chExt cx="2355170" cy="1234440"/>
          </a:xfrm>
        </p:grpSpPr>
        <p:grpSp>
          <p:nvGrpSpPr>
            <p:cNvPr id="17" name="Group 32">
              <a:extLst>
                <a:ext uri="{FF2B5EF4-FFF2-40B4-BE49-F238E27FC236}">
                  <a16:creationId xmlns:a16="http://schemas.microsoft.com/office/drawing/2014/main" id="{7CF3630D-7D81-C638-0CD2-6271EDB73B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21" name="TextBox 43">
                <a:extLst>
                  <a:ext uri="{FF2B5EF4-FFF2-40B4-BE49-F238E27FC236}">
                    <a16:creationId xmlns:a16="http://schemas.microsoft.com/office/drawing/2014/main" id="{D60467C4-41A9-3FEB-3FD4-2296FE8A57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2" name="TextBox 49">
                <a:extLst>
                  <a:ext uri="{FF2B5EF4-FFF2-40B4-BE49-F238E27FC236}">
                    <a16:creationId xmlns:a16="http://schemas.microsoft.com/office/drawing/2014/main" id="{2E5B7B67-6545-B361-7ECA-8E27C1CBB0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938</a:t>
                </a:r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781F499D-FE4A-710F-0D8E-A19AD5003678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14654F8D-3820-6FBD-E9C8-417E81A58C3B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17759007-98AF-F013-72CF-FB1231C4AD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0A274036-D8C8-62B0-D34F-D534195087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B7FBD2B7-BF24-3C87-028F-0C8B59854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2651" y="35661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BAE4D58-5907-19C9-9C3C-712DFD8E4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251" y="520582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6E89D59-07BF-6472-81AB-1DE16E634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1430" y="5200994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id="{D6EEE794-3859-04C0-F71F-F0132C30A8A6}"/>
              </a:ext>
            </a:extLst>
          </p:cNvPr>
          <p:cNvSpPr/>
          <p:nvPr/>
        </p:nvSpPr>
        <p:spPr>
          <a:xfrm>
            <a:off x="179501" y="7448943"/>
            <a:ext cx="3719308" cy="424732"/>
          </a:xfrm>
          <a:custGeom>
            <a:avLst/>
            <a:gdLst>
              <a:gd name="connsiteX0" fmla="*/ 0 w 3719308"/>
              <a:gd name="connsiteY0" fmla="*/ 0 h 424732"/>
              <a:gd name="connsiteX1" fmla="*/ 211714 w 3719308"/>
              <a:gd name="connsiteY1" fmla="*/ 0 h 424732"/>
              <a:gd name="connsiteX2" fmla="*/ 497815 w 3719308"/>
              <a:gd name="connsiteY2" fmla="*/ 0 h 424732"/>
              <a:gd name="connsiteX3" fmla="*/ 821108 w 3719308"/>
              <a:gd name="connsiteY3" fmla="*/ 0 h 424732"/>
              <a:gd name="connsiteX4" fmla="*/ 995630 w 3719308"/>
              <a:gd name="connsiteY4" fmla="*/ 0 h 424732"/>
              <a:gd name="connsiteX5" fmla="*/ 1281730 w 3719308"/>
              <a:gd name="connsiteY5" fmla="*/ 0 h 424732"/>
              <a:gd name="connsiteX6" fmla="*/ 1642217 w 3719308"/>
              <a:gd name="connsiteY6" fmla="*/ 0 h 424732"/>
              <a:gd name="connsiteX7" fmla="*/ 1853932 w 3719308"/>
              <a:gd name="connsiteY7" fmla="*/ 0 h 424732"/>
              <a:gd name="connsiteX8" fmla="*/ 2214418 w 3719308"/>
              <a:gd name="connsiteY8" fmla="*/ 0 h 424732"/>
              <a:gd name="connsiteX9" fmla="*/ 2537712 w 3719308"/>
              <a:gd name="connsiteY9" fmla="*/ 0 h 424732"/>
              <a:gd name="connsiteX10" fmla="*/ 2823812 w 3719308"/>
              <a:gd name="connsiteY10" fmla="*/ 0 h 424732"/>
              <a:gd name="connsiteX11" fmla="*/ 3072720 w 3719308"/>
              <a:gd name="connsiteY11" fmla="*/ 0 h 424732"/>
              <a:gd name="connsiteX12" fmla="*/ 3247241 w 3719308"/>
              <a:gd name="connsiteY12" fmla="*/ 0 h 424732"/>
              <a:gd name="connsiteX13" fmla="*/ 3421763 w 3719308"/>
              <a:gd name="connsiteY13" fmla="*/ 0 h 424732"/>
              <a:gd name="connsiteX14" fmla="*/ 3719307 w 3719308"/>
              <a:gd name="connsiteY14" fmla="*/ 0 h 424732"/>
              <a:gd name="connsiteX15" fmla="*/ 3719307 w 3719308"/>
              <a:gd name="connsiteY15" fmla="*/ 203871 h 424732"/>
              <a:gd name="connsiteX16" fmla="*/ 3719307 w 3719308"/>
              <a:gd name="connsiteY16" fmla="*/ 424732 h 424732"/>
              <a:gd name="connsiteX17" fmla="*/ 3544786 w 3719308"/>
              <a:gd name="connsiteY17" fmla="*/ 424732 h 424732"/>
              <a:gd name="connsiteX18" fmla="*/ 3184299 w 3719308"/>
              <a:gd name="connsiteY18" fmla="*/ 424732 h 424732"/>
              <a:gd name="connsiteX19" fmla="*/ 2935392 w 3719308"/>
              <a:gd name="connsiteY19" fmla="*/ 424732 h 424732"/>
              <a:gd name="connsiteX20" fmla="*/ 2760870 w 3719308"/>
              <a:gd name="connsiteY20" fmla="*/ 424732 h 424732"/>
              <a:gd name="connsiteX21" fmla="*/ 2437577 w 3719308"/>
              <a:gd name="connsiteY21" fmla="*/ 424732 h 424732"/>
              <a:gd name="connsiteX22" fmla="*/ 2077090 w 3719308"/>
              <a:gd name="connsiteY22" fmla="*/ 424732 h 424732"/>
              <a:gd name="connsiteX23" fmla="*/ 1828182 w 3719308"/>
              <a:gd name="connsiteY23" fmla="*/ 424732 h 424732"/>
              <a:gd name="connsiteX24" fmla="*/ 1616468 w 3719308"/>
              <a:gd name="connsiteY24" fmla="*/ 424732 h 424732"/>
              <a:gd name="connsiteX25" fmla="*/ 1367560 w 3719308"/>
              <a:gd name="connsiteY25" fmla="*/ 424732 h 424732"/>
              <a:gd name="connsiteX26" fmla="*/ 1007073 w 3719308"/>
              <a:gd name="connsiteY26" fmla="*/ 424732 h 424732"/>
              <a:gd name="connsiteX27" fmla="*/ 683780 w 3719308"/>
              <a:gd name="connsiteY27" fmla="*/ 424732 h 424732"/>
              <a:gd name="connsiteX28" fmla="*/ 472066 w 3719308"/>
              <a:gd name="connsiteY28" fmla="*/ 424732 h 424732"/>
              <a:gd name="connsiteX29" fmla="*/ 260351 w 3719308"/>
              <a:gd name="connsiteY29" fmla="*/ 424732 h 424732"/>
              <a:gd name="connsiteX30" fmla="*/ 0 w 3719308"/>
              <a:gd name="connsiteY30" fmla="*/ 424732 h 424732"/>
              <a:gd name="connsiteX31" fmla="*/ 0 w 3719308"/>
              <a:gd name="connsiteY31" fmla="*/ 220860 h 424732"/>
              <a:gd name="connsiteX32" fmla="*/ 0 w 3719308"/>
              <a:gd name="connsiteY32" fmla="*/ 0 h 424732"/>
              <a:gd name="connsiteX0" fmla="*/ 0 w 3719308"/>
              <a:gd name="connsiteY0" fmla="*/ 0 h 424732"/>
              <a:gd name="connsiteX1" fmla="*/ 211714 w 3719308"/>
              <a:gd name="connsiteY1" fmla="*/ 0 h 424732"/>
              <a:gd name="connsiteX2" fmla="*/ 497815 w 3719308"/>
              <a:gd name="connsiteY2" fmla="*/ 0 h 424732"/>
              <a:gd name="connsiteX3" fmla="*/ 821108 w 3719308"/>
              <a:gd name="connsiteY3" fmla="*/ 0 h 424732"/>
              <a:gd name="connsiteX4" fmla="*/ 995630 w 3719308"/>
              <a:gd name="connsiteY4" fmla="*/ 0 h 424732"/>
              <a:gd name="connsiteX5" fmla="*/ 1318923 w 3719308"/>
              <a:gd name="connsiteY5" fmla="*/ 0 h 424732"/>
              <a:gd name="connsiteX6" fmla="*/ 1679410 w 3719308"/>
              <a:gd name="connsiteY6" fmla="*/ 0 h 424732"/>
              <a:gd name="connsiteX7" fmla="*/ 1891125 w 3719308"/>
              <a:gd name="connsiteY7" fmla="*/ 0 h 424732"/>
              <a:gd name="connsiteX8" fmla="*/ 2065646 w 3719308"/>
              <a:gd name="connsiteY8" fmla="*/ 0 h 424732"/>
              <a:gd name="connsiteX9" fmla="*/ 2277360 w 3719308"/>
              <a:gd name="connsiteY9" fmla="*/ 0 h 424732"/>
              <a:gd name="connsiteX10" fmla="*/ 2563461 w 3719308"/>
              <a:gd name="connsiteY10" fmla="*/ 0 h 424732"/>
              <a:gd name="connsiteX11" fmla="*/ 2775176 w 3719308"/>
              <a:gd name="connsiteY11" fmla="*/ 0 h 424732"/>
              <a:gd name="connsiteX12" fmla="*/ 2986890 w 3719308"/>
              <a:gd name="connsiteY12" fmla="*/ 0 h 424732"/>
              <a:gd name="connsiteX13" fmla="*/ 3198604 w 3719308"/>
              <a:gd name="connsiteY13" fmla="*/ 0 h 424732"/>
              <a:gd name="connsiteX14" fmla="*/ 3719307 w 3719308"/>
              <a:gd name="connsiteY14" fmla="*/ 0 h 424732"/>
              <a:gd name="connsiteX15" fmla="*/ 3719307 w 3719308"/>
              <a:gd name="connsiteY15" fmla="*/ 208118 h 424732"/>
              <a:gd name="connsiteX16" fmla="*/ 3719307 w 3719308"/>
              <a:gd name="connsiteY16" fmla="*/ 424732 h 424732"/>
              <a:gd name="connsiteX17" fmla="*/ 3507593 w 3719308"/>
              <a:gd name="connsiteY17" fmla="*/ 424732 h 424732"/>
              <a:gd name="connsiteX18" fmla="*/ 3258686 w 3719308"/>
              <a:gd name="connsiteY18" fmla="*/ 424732 h 424732"/>
              <a:gd name="connsiteX19" fmla="*/ 3084164 w 3719308"/>
              <a:gd name="connsiteY19" fmla="*/ 424732 h 424732"/>
              <a:gd name="connsiteX20" fmla="*/ 2723677 w 3719308"/>
              <a:gd name="connsiteY20" fmla="*/ 424732 h 424732"/>
              <a:gd name="connsiteX21" fmla="*/ 2549156 w 3719308"/>
              <a:gd name="connsiteY21" fmla="*/ 424732 h 424732"/>
              <a:gd name="connsiteX22" fmla="*/ 2225862 w 3719308"/>
              <a:gd name="connsiteY22" fmla="*/ 424732 h 424732"/>
              <a:gd name="connsiteX23" fmla="*/ 1939762 w 3719308"/>
              <a:gd name="connsiteY23" fmla="*/ 424732 h 424732"/>
              <a:gd name="connsiteX24" fmla="*/ 1616468 w 3719308"/>
              <a:gd name="connsiteY24" fmla="*/ 424732 h 424732"/>
              <a:gd name="connsiteX25" fmla="*/ 1404753 w 3719308"/>
              <a:gd name="connsiteY25" fmla="*/ 424732 h 424732"/>
              <a:gd name="connsiteX26" fmla="*/ 1118653 w 3719308"/>
              <a:gd name="connsiteY26" fmla="*/ 424732 h 424732"/>
              <a:gd name="connsiteX27" fmla="*/ 944131 w 3719308"/>
              <a:gd name="connsiteY27" fmla="*/ 424732 h 424732"/>
              <a:gd name="connsiteX28" fmla="*/ 658031 w 3719308"/>
              <a:gd name="connsiteY28" fmla="*/ 424732 h 424732"/>
              <a:gd name="connsiteX29" fmla="*/ 334737 w 3719308"/>
              <a:gd name="connsiteY29" fmla="*/ 424732 h 424732"/>
              <a:gd name="connsiteX30" fmla="*/ 0 w 3719308"/>
              <a:gd name="connsiteY30" fmla="*/ 424732 h 424732"/>
              <a:gd name="connsiteX31" fmla="*/ 0 w 3719308"/>
              <a:gd name="connsiteY31" fmla="*/ 225108 h 424732"/>
              <a:gd name="connsiteX32" fmla="*/ 0 w 3719308"/>
              <a:gd name="connsiteY32" fmla="*/ 0 h 424732"/>
              <a:gd name="connsiteX0" fmla="*/ 0 w 3719308"/>
              <a:gd name="connsiteY0" fmla="*/ 0 h 424732"/>
              <a:gd name="connsiteX1" fmla="*/ 211714 w 3719308"/>
              <a:gd name="connsiteY1" fmla="*/ 0 h 424732"/>
              <a:gd name="connsiteX2" fmla="*/ 497815 w 3719308"/>
              <a:gd name="connsiteY2" fmla="*/ 0 h 424732"/>
              <a:gd name="connsiteX3" fmla="*/ 821108 w 3719308"/>
              <a:gd name="connsiteY3" fmla="*/ 0 h 424732"/>
              <a:gd name="connsiteX4" fmla="*/ 995630 w 3719308"/>
              <a:gd name="connsiteY4" fmla="*/ 0 h 424732"/>
              <a:gd name="connsiteX5" fmla="*/ 1281730 w 3719308"/>
              <a:gd name="connsiteY5" fmla="*/ 0 h 424732"/>
              <a:gd name="connsiteX6" fmla="*/ 1642217 w 3719308"/>
              <a:gd name="connsiteY6" fmla="*/ 0 h 424732"/>
              <a:gd name="connsiteX7" fmla="*/ 1853932 w 3719308"/>
              <a:gd name="connsiteY7" fmla="*/ 0 h 424732"/>
              <a:gd name="connsiteX8" fmla="*/ 2214418 w 3719308"/>
              <a:gd name="connsiteY8" fmla="*/ 0 h 424732"/>
              <a:gd name="connsiteX9" fmla="*/ 2537712 w 3719308"/>
              <a:gd name="connsiteY9" fmla="*/ 0 h 424732"/>
              <a:gd name="connsiteX10" fmla="*/ 2823812 w 3719308"/>
              <a:gd name="connsiteY10" fmla="*/ 0 h 424732"/>
              <a:gd name="connsiteX11" fmla="*/ 3072720 w 3719308"/>
              <a:gd name="connsiteY11" fmla="*/ 0 h 424732"/>
              <a:gd name="connsiteX12" fmla="*/ 3247241 w 3719308"/>
              <a:gd name="connsiteY12" fmla="*/ 0 h 424732"/>
              <a:gd name="connsiteX13" fmla="*/ 3421763 w 3719308"/>
              <a:gd name="connsiteY13" fmla="*/ 0 h 424732"/>
              <a:gd name="connsiteX14" fmla="*/ 3719307 w 3719308"/>
              <a:gd name="connsiteY14" fmla="*/ 0 h 424732"/>
              <a:gd name="connsiteX15" fmla="*/ 3719307 w 3719308"/>
              <a:gd name="connsiteY15" fmla="*/ 203871 h 424732"/>
              <a:gd name="connsiteX16" fmla="*/ 3719307 w 3719308"/>
              <a:gd name="connsiteY16" fmla="*/ 424732 h 424732"/>
              <a:gd name="connsiteX17" fmla="*/ 3544786 w 3719308"/>
              <a:gd name="connsiteY17" fmla="*/ 424732 h 424732"/>
              <a:gd name="connsiteX18" fmla="*/ 3184299 w 3719308"/>
              <a:gd name="connsiteY18" fmla="*/ 424732 h 424732"/>
              <a:gd name="connsiteX19" fmla="*/ 2935392 w 3719308"/>
              <a:gd name="connsiteY19" fmla="*/ 424732 h 424732"/>
              <a:gd name="connsiteX20" fmla="*/ 2760870 w 3719308"/>
              <a:gd name="connsiteY20" fmla="*/ 424732 h 424732"/>
              <a:gd name="connsiteX21" fmla="*/ 2437577 w 3719308"/>
              <a:gd name="connsiteY21" fmla="*/ 424732 h 424732"/>
              <a:gd name="connsiteX22" fmla="*/ 2077090 w 3719308"/>
              <a:gd name="connsiteY22" fmla="*/ 424732 h 424732"/>
              <a:gd name="connsiteX23" fmla="*/ 1828182 w 3719308"/>
              <a:gd name="connsiteY23" fmla="*/ 424732 h 424732"/>
              <a:gd name="connsiteX24" fmla="*/ 1616468 w 3719308"/>
              <a:gd name="connsiteY24" fmla="*/ 424732 h 424732"/>
              <a:gd name="connsiteX25" fmla="*/ 1367560 w 3719308"/>
              <a:gd name="connsiteY25" fmla="*/ 424732 h 424732"/>
              <a:gd name="connsiteX26" fmla="*/ 1007073 w 3719308"/>
              <a:gd name="connsiteY26" fmla="*/ 424732 h 424732"/>
              <a:gd name="connsiteX27" fmla="*/ 683780 w 3719308"/>
              <a:gd name="connsiteY27" fmla="*/ 424732 h 424732"/>
              <a:gd name="connsiteX28" fmla="*/ 472066 w 3719308"/>
              <a:gd name="connsiteY28" fmla="*/ 424732 h 424732"/>
              <a:gd name="connsiteX29" fmla="*/ 260351 w 3719308"/>
              <a:gd name="connsiteY29" fmla="*/ 424732 h 424732"/>
              <a:gd name="connsiteX30" fmla="*/ 0 w 3719308"/>
              <a:gd name="connsiteY30" fmla="*/ 424732 h 424732"/>
              <a:gd name="connsiteX31" fmla="*/ 0 w 3719308"/>
              <a:gd name="connsiteY31" fmla="*/ 220860 h 424732"/>
              <a:gd name="connsiteX32" fmla="*/ 0 w 3719308"/>
              <a:gd name="connsiteY32" fmla="*/ 0 h 424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719308" h="424732" fill="none" extrusionOk="0">
                <a:moveTo>
                  <a:pt x="0" y="0"/>
                </a:moveTo>
                <a:cubicBezTo>
                  <a:pt x="59362" y="-16353"/>
                  <a:pt x="121578" y="-10251"/>
                  <a:pt x="211714" y="0"/>
                </a:cubicBezTo>
                <a:cubicBezTo>
                  <a:pt x="283618" y="-26512"/>
                  <a:pt x="431187" y="40942"/>
                  <a:pt x="497815" y="0"/>
                </a:cubicBezTo>
                <a:cubicBezTo>
                  <a:pt x="598221" y="27443"/>
                  <a:pt x="724518" y="-26224"/>
                  <a:pt x="821108" y="0"/>
                </a:cubicBezTo>
                <a:cubicBezTo>
                  <a:pt x="948292" y="-9346"/>
                  <a:pt x="902555" y="18129"/>
                  <a:pt x="995630" y="0"/>
                </a:cubicBezTo>
                <a:cubicBezTo>
                  <a:pt x="1083557" y="-825"/>
                  <a:pt x="1135133" y="-14477"/>
                  <a:pt x="1281730" y="0"/>
                </a:cubicBezTo>
                <a:cubicBezTo>
                  <a:pt x="1413619" y="32188"/>
                  <a:pt x="1539352" y="-9496"/>
                  <a:pt x="1642217" y="0"/>
                </a:cubicBezTo>
                <a:cubicBezTo>
                  <a:pt x="1725621" y="8297"/>
                  <a:pt x="1739933" y="27228"/>
                  <a:pt x="1853932" y="0"/>
                </a:cubicBezTo>
                <a:cubicBezTo>
                  <a:pt x="1921266" y="-9996"/>
                  <a:pt x="2138842" y="8200"/>
                  <a:pt x="2214418" y="0"/>
                </a:cubicBezTo>
                <a:cubicBezTo>
                  <a:pt x="2284902" y="-48230"/>
                  <a:pt x="2439455" y="15693"/>
                  <a:pt x="2537712" y="0"/>
                </a:cubicBezTo>
                <a:cubicBezTo>
                  <a:pt x="2591699" y="-3678"/>
                  <a:pt x="2734534" y="38024"/>
                  <a:pt x="2823812" y="0"/>
                </a:cubicBezTo>
                <a:cubicBezTo>
                  <a:pt x="2939084" y="-2642"/>
                  <a:pt x="2968284" y="46149"/>
                  <a:pt x="3072720" y="0"/>
                </a:cubicBezTo>
                <a:cubicBezTo>
                  <a:pt x="3165957" y="-19164"/>
                  <a:pt x="3214272" y="5586"/>
                  <a:pt x="3247241" y="0"/>
                </a:cubicBezTo>
                <a:cubicBezTo>
                  <a:pt x="3295251" y="-7190"/>
                  <a:pt x="3379358" y="-3880"/>
                  <a:pt x="3421763" y="0"/>
                </a:cubicBezTo>
                <a:cubicBezTo>
                  <a:pt x="3476926" y="31806"/>
                  <a:pt x="3546710" y="25162"/>
                  <a:pt x="3719307" y="0"/>
                </a:cubicBezTo>
                <a:cubicBezTo>
                  <a:pt x="3720287" y="87760"/>
                  <a:pt x="3694244" y="118098"/>
                  <a:pt x="3719307" y="203871"/>
                </a:cubicBezTo>
                <a:cubicBezTo>
                  <a:pt x="3705915" y="267753"/>
                  <a:pt x="3725492" y="370151"/>
                  <a:pt x="3719307" y="424732"/>
                </a:cubicBezTo>
                <a:cubicBezTo>
                  <a:pt x="3644355" y="445934"/>
                  <a:pt x="3616607" y="414924"/>
                  <a:pt x="3544786" y="424732"/>
                </a:cubicBezTo>
                <a:cubicBezTo>
                  <a:pt x="3464473" y="391334"/>
                  <a:pt x="3331864" y="327298"/>
                  <a:pt x="3184299" y="424732"/>
                </a:cubicBezTo>
                <a:cubicBezTo>
                  <a:pt x="3008473" y="440819"/>
                  <a:pt x="3029777" y="432821"/>
                  <a:pt x="2935392" y="424732"/>
                </a:cubicBezTo>
                <a:cubicBezTo>
                  <a:pt x="2836939" y="424818"/>
                  <a:pt x="2836809" y="412749"/>
                  <a:pt x="2760870" y="424732"/>
                </a:cubicBezTo>
                <a:cubicBezTo>
                  <a:pt x="2728711" y="463716"/>
                  <a:pt x="2547788" y="446234"/>
                  <a:pt x="2437577" y="424732"/>
                </a:cubicBezTo>
                <a:cubicBezTo>
                  <a:pt x="2321861" y="423832"/>
                  <a:pt x="2153470" y="407465"/>
                  <a:pt x="2077090" y="424732"/>
                </a:cubicBezTo>
                <a:cubicBezTo>
                  <a:pt x="1975019" y="457956"/>
                  <a:pt x="1974179" y="414848"/>
                  <a:pt x="1828182" y="424732"/>
                </a:cubicBezTo>
                <a:cubicBezTo>
                  <a:pt x="1713037" y="428466"/>
                  <a:pt x="1679653" y="404168"/>
                  <a:pt x="1616468" y="424732"/>
                </a:cubicBezTo>
                <a:cubicBezTo>
                  <a:pt x="1571399" y="429443"/>
                  <a:pt x="1473191" y="429227"/>
                  <a:pt x="1367560" y="424732"/>
                </a:cubicBezTo>
                <a:cubicBezTo>
                  <a:pt x="1296334" y="448582"/>
                  <a:pt x="1090825" y="413845"/>
                  <a:pt x="1007073" y="424732"/>
                </a:cubicBezTo>
                <a:cubicBezTo>
                  <a:pt x="899841" y="464268"/>
                  <a:pt x="787201" y="396263"/>
                  <a:pt x="683780" y="424732"/>
                </a:cubicBezTo>
                <a:cubicBezTo>
                  <a:pt x="582970" y="447534"/>
                  <a:pt x="535229" y="430099"/>
                  <a:pt x="472066" y="424732"/>
                </a:cubicBezTo>
                <a:cubicBezTo>
                  <a:pt x="404689" y="436970"/>
                  <a:pt x="306247" y="415134"/>
                  <a:pt x="260351" y="424732"/>
                </a:cubicBezTo>
                <a:cubicBezTo>
                  <a:pt x="196575" y="474949"/>
                  <a:pt x="98264" y="387464"/>
                  <a:pt x="0" y="424732"/>
                </a:cubicBezTo>
                <a:cubicBezTo>
                  <a:pt x="-402" y="339179"/>
                  <a:pt x="-3687" y="318691"/>
                  <a:pt x="0" y="220860"/>
                </a:cubicBezTo>
                <a:cubicBezTo>
                  <a:pt x="-26502" y="130180"/>
                  <a:pt x="-15739" y="67867"/>
                  <a:pt x="0" y="0"/>
                </a:cubicBezTo>
                <a:close/>
              </a:path>
              <a:path w="3719308" h="424732" stroke="0" extrusionOk="0">
                <a:moveTo>
                  <a:pt x="0" y="0"/>
                </a:moveTo>
                <a:cubicBezTo>
                  <a:pt x="90469" y="-5209"/>
                  <a:pt x="171468" y="13458"/>
                  <a:pt x="211714" y="0"/>
                </a:cubicBezTo>
                <a:cubicBezTo>
                  <a:pt x="260352" y="-53232"/>
                  <a:pt x="374127" y="-10917"/>
                  <a:pt x="497815" y="0"/>
                </a:cubicBezTo>
                <a:cubicBezTo>
                  <a:pt x="601992" y="-14450"/>
                  <a:pt x="743955" y="49447"/>
                  <a:pt x="821108" y="0"/>
                </a:cubicBezTo>
                <a:cubicBezTo>
                  <a:pt x="856949" y="-25403"/>
                  <a:pt x="904863" y="20716"/>
                  <a:pt x="995630" y="0"/>
                </a:cubicBezTo>
                <a:cubicBezTo>
                  <a:pt x="1080331" y="-64195"/>
                  <a:pt x="1223605" y="56428"/>
                  <a:pt x="1318923" y="0"/>
                </a:cubicBezTo>
                <a:cubicBezTo>
                  <a:pt x="1334022" y="3588"/>
                  <a:pt x="1545519" y="3860"/>
                  <a:pt x="1679410" y="0"/>
                </a:cubicBezTo>
                <a:cubicBezTo>
                  <a:pt x="1819001" y="-17661"/>
                  <a:pt x="1830811" y="15696"/>
                  <a:pt x="1891125" y="0"/>
                </a:cubicBezTo>
                <a:cubicBezTo>
                  <a:pt x="1948722" y="-33421"/>
                  <a:pt x="2019196" y="4465"/>
                  <a:pt x="2065646" y="0"/>
                </a:cubicBezTo>
                <a:cubicBezTo>
                  <a:pt x="2138433" y="437"/>
                  <a:pt x="2204539" y="33711"/>
                  <a:pt x="2277360" y="0"/>
                </a:cubicBezTo>
                <a:cubicBezTo>
                  <a:pt x="2363252" y="-9200"/>
                  <a:pt x="2514046" y="9582"/>
                  <a:pt x="2563461" y="0"/>
                </a:cubicBezTo>
                <a:cubicBezTo>
                  <a:pt x="2634107" y="14813"/>
                  <a:pt x="2698661" y="11054"/>
                  <a:pt x="2775176" y="0"/>
                </a:cubicBezTo>
                <a:cubicBezTo>
                  <a:pt x="2872822" y="-1500"/>
                  <a:pt x="2950172" y="26252"/>
                  <a:pt x="2986890" y="0"/>
                </a:cubicBezTo>
                <a:cubicBezTo>
                  <a:pt x="3044563" y="-16256"/>
                  <a:pt x="3095530" y="14934"/>
                  <a:pt x="3198604" y="0"/>
                </a:cubicBezTo>
                <a:cubicBezTo>
                  <a:pt x="3290799" y="86661"/>
                  <a:pt x="3562229" y="14306"/>
                  <a:pt x="3719307" y="0"/>
                </a:cubicBezTo>
                <a:cubicBezTo>
                  <a:pt x="3739392" y="122343"/>
                  <a:pt x="3713070" y="166269"/>
                  <a:pt x="3719307" y="208118"/>
                </a:cubicBezTo>
                <a:cubicBezTo>
                  <a:pt x="3713388" y="232688"/>
                  <a:pt x="3690977" y="338982"/>
                  <a:pt x="3719307" y="424732"/>
                </a:cubicBezTo>
                <a:cubicBezTo>
                  <a:pt x="3672608" y="433284"/>
                  <a:pt x="3615908" y="405774"/>
                  <a:pt x="3507593" y="424732"/>
                </a:cubicBezTo>
                <a:cubicBezTo>
                  <a:pt x="3392054" y="450851"/>
                  <a:pt x="3357361" y="417574"/>
                  <a:pt x="3258686" y="424732"/>
                </a:cubicBezTo>
                <a:cubicBezTo>
                  <a:pt x="3141413" y="425292"/>
                  <a:pt x="3163151" y="416120"/>
                  <a:pt x="3084164" y="424732"/>
                </a:cubicBezTo>
                <a:cubicBezTo>
                  <a:pt x="2947005" y="426753"/>
                  <a:pt x="2809804" y="393598"/>
                  <a:pt x="2723677" y="424732"/>
                </a:cubicBezTo>
                <a:cubicBezTo>
                  <a:pt x="2587689" y="462056"/>
                  <a:pt x="2584973" y="402174"/>
                  <a:pt x="2549156" y="424732"/>
                </a:cubicBezTo>
                <a:cubicBezTo>
                  <a:pt x="2515683" y="478842"/>
                  <a:pt x="2311357" y="386243"/>
                  <a:pt x="2225862" y="424732"/>
                </a:cubicBezTo>
                <a:cubicBezTo>
                  <a:pt x="2143365" y="415052"/>
                  <a:pt x="2002380" y="438563"/>
                  <a:pt x="1939762" y="424732"/>
                </a:cubicBezTo>
                <a:cubicBezTo>
                  <a:pt x="1855852" y="461323"/>
                  <a:pt x="1767268" y="436328"/>
                  <a:pt x="1616468" y="424732"/>
                </a:cubicBezTo>
                <a:cubicBezTo>
                  <a:pt x="1458659" y="465398"/>
                  <a:pt x="1479550" y="434001"/>
                  <a:pt x="1404753" y="424732"/>
                </a:cubicBezTo>
                <a:cubicBezTo>
                  <a:pt x="1334971" y="403563"/>
                  <a:pt x="1196306" y="395196"/>
                  <a:pt x="1118653" y="424732"/>
                </a:cubicBezTo>
                <a:cubicBezTo>
                  <a:pt x="1009835" y="462484"/>
                  <a:pt x="1029461" y="422700"/>
                  <a:pt x="944131" y="424732"/>
                </a:cubicBezTo>
                <a:cubicBezTo>
                  <a:pt x="891110" y="471521"/>
                  <a:pt x="809358" y="379176"/>
                  <a:pt x="658031" y="424732"/>
                </a:cubicBezTo>
                <a:cubicBezTo>
                  <a:pt x="523957" y="474756"/>
                  <a:pt x="438607" y="415916"/>
                  <a:pt x="334737" y="424732"/>
                </a:cubicBezTo>
                <a:cubicBezTo>
                  <a:pt x="224786" y="451374"/>
                  <a:pt x="118283" y="442738"/>
                  <a:pt x="0" y="424732"/>
                </a:cubicBezTo>
                <a:cubicBezTo>
                  <a:pt x="16655" y="354427"/>
                  <a:pt x="20427" y="293950"/>
                  <a:pt x="0" y="225108"/>
                </a:cubicBezTo>
                <a:cubicBezTo>
                  <a:pt x="-10607" y="169358"/>
                  <a:pt x="-7692" y="42527"/>
                  <a:pt x="0" y="0"/>
                </a:cubicBezTo>
                <a:close/>
              </a:path>
              <a:path w="3719308" h="424732" fill="none" stroke="0" extrusionOk="0">
                <a:moveTo>
                  <a:pt x="0" y="0"/>
                </a:moveTo>
                <a:cubicBezTo>
                  <a:pt x="63921" y="-24957"/>
                  <a:pt x="133008" y="5419"/>
                  <a:pt x="211714" y="0"/>
                </a:cubicBezTo>
                <a:cubicBezTo>
                  <a:pt x="258573" y="2599"/>
                  <a:pt x="423865" y="28001"/>
                  <a:pt x="497815" y="0"/>
                </a:cubicBezTo>
                <a:cubicBezTo>
                  <a:pt x="583623" y="-22220"/>
                  <a:pt x="666435" y="-9368"/>
                  <a:pt x="821108" y="0"/>
                </a:cubicBezTo>
                <a:cubicBezTo>
                  <a:pt x="943023" y="8962"/>
                  <a:pt x="904843" y="2003"/>
                  <a:pt x="995630" y="0"/>
                </a:cubicBezTo>
                <a:cubicBezTo>
                  <a:pt x="1107670" y="3905"/>
                  <a:pt x="1145455" y="32630"/>
                  <a:pt x="1281730" y="0"/>
                </a:cubicBezTo>
                <a:cubicBezTo>
                  <a:pt x="1430383" y="8142"/>
                  <a:pt x="1545555" y="-12539"/>
                  <a:pt x="1642217" y="0"/>
                </a:cubicBezTo>
                <a:cubicBezTo>
                  <a:pt x="1717274" y="-920"/>
                  <a:pt x="1758810" y="23131"/>
                  <a:pt x="1853932" y="0"/>
                </a:cubicBezTo>
                <a:cubicBezTo>
                  <a:pt x="1972755" y="-11528"/>
                  <a:pt x="2106039" y="25202"/>
                  <a:pt x="2214418" y="0"/>
                </a:cubicBezTo>
                <a:cubicBezTo>
                  <a:pt x="2283022" y="-46416"/>
                  <a:pt x="2444231" y="67049"/>
                  <a:pt x="2537712" y="0"/>
                </a:cubicBezTo>
                <a:cubicBezTo>
                  <a:pt x="2630025" y="-20863"/>
                  <a:pt x="2702602" y="53117"/>
                  <a:pt x="2823812" y="0"/>
                </a:cubicBezTo>
                <a:cubicBezTo>
                  <a:pt x="2924103" y="922"/>
                  <a:pt x="2972173" y="44977"/>
                  <a:pt x="3072720" y="0"/>
                </a:cubicBezTo>
                <a:cubicBezTo>
                  <a:pt x="3173265" y="-31647"/>
                  <a:pt x="3221621" y="13711"/>
                  <a:pt x="3247241" y="0"/>
                </a:cubicBezTo>
                <a:cubicBezTo>
                  <a:pt x="3277959" y="-11036"/>
                  <a:pt x="3384325" y="-6821"/>
                  <a:pt x="3421763" y="0"/>
                </a:cubicBezTo>
                <a:cubicBezTo>
                  <a:pt x="3435521" y="-7590"/>
                  <a:pt x="3569973" y="8667"/>
                  <a:pt x="3719307" y="0"/>
                </a:cubicBezTo>
                <a:cubicBezTo>
                  <a:pt x="3728522" y="64254"/>
                  <a:pt x="3713212" y="147991"/>
                  <a:pt x="3719307" y="203871"/>
                </a:cubicBezTo>
                <a:cubicBezTo>
                  <a:pt x="3744534" y="278974"/>
                  <a:pt x="3713350" y="383729"/>
                  <a:pt x="3719307" y="424732"/>
                </a:cubicBezTo>
                <a:cubicBezTo>
                  <a:pt x="3666884" y="448208"/>
                  <a:pt x="3616918" y="434527"/>
                  <a:pt x="3544786" y="424732"/>
                </a:cubicBezTo>
                <a:cubicBezTo>
                  <a:pt x="3457247" y="429962"/>
                  <a:pt x="3349289" y="425948"/>
                  <a:pt x="3184299" y="424732"/>
                </a:cubicBezTo>
                <a:cubicBezTo>
                  <a:pt x="3030282" y="465735"/>
                  <a:pt x="3031597" y="408074"/>
                  <a:pt x="2935392" y="424732"/>
                </a:cubicBezTo>
                <a:cubicBezTo>
                  <a:pt x="2827447" y="426842"/>
                  <a:pt x="2832712" y="412240"/>
                  <a:pt x="2760870" y="424732"/>
                </a:cubicBezTo>
                <a:cubicBezTo>
                  <a:pt x="2678616" y="450072"/>
                  <a:pt x="2567708" y="444915"/>
                  <a:pt x="2437577" y="424732"/>
                </a:cubicBezTo>
                <a:cubicBezTo>
                  <a:pt x="2278032" y="451617"/>
                  <a:pt x="2212142" y="368810"/>
                  <a:pt x="2077090" y="424732"/>
                </a:cubicBezTo>
                <a:cubicBezTo>
                  <a:pt x="1987317" y="476145"/>
                  <a:pt x="1945727" y="397791"/>
                  <a:pt x="1828182" y="424732"/>
                </a:cubicBezTo>
                <a:cubicBezTo>
                  <a:pt x="1704235" y="434770"/>
                  <a:pt x="1668308" y="418771"/>
                  <a:pt x="1616468" y="424732"/>
                </a:cubicBezTo>
                <a:cubicBezTo>
                  <a:pt x="1561448" y="436057"/>
                  <a:pt x="1448169" y="416995"/>
                  <a:pt x="1367560" y="424732"/>
                </a:cubicBezTo>
                <a:cubicBezTo>
                  <a:pt x="1281159" y="433921"/>
                  <a:pt x="1079300" y="371440"/>
                  <a:pt x="1007073" y="424732"/>
                </a:cubicBezTo>
                <a:cubicBezTo>
                  <a:pt x="919102" y="461477"/>
                  <a:pt x="784671" y="428610"/>
                  <a:pt x="683780" y="424732"/>
                </a:cubicBezTo>
                <a:cubicBezTo>
                  <a:pt x="589045" y="447249"/>
                  <a:pt x="535157" y="419170"/>
                  <a:pt x="472066" y="424732"/>
                </a:cubicBezTo>
                <a:cubicBezTo>
                  <a:pt x="395342" y="442540"/>
                  <a:pt x="307209" y="408846"/>
                  <a:pt x="260351" y="424732"/>
                </a:cubicBezTo>
                <a:cubicBezTo>
                  <a:pt x="212818" y="448412"/>
                  <a:pt x="63017" y="425357"/>
                  <a:pt x="0" y="424732"/>
                </a:cubicBezTo>
                <a:cubicBezTo>
                  <a:pt x="-16302" y="332555"/>
                  <a:pt x="8041" y="312008"/>
                  <a:pt x="0" y="220860"/>
                </a:cubicBezTo>
                <a:cubicBezTo>
                  <a:pt x="2093" y="139347"/>
                  <a:pt x="18932" y="62998"/>
                  <a:pt x="0" y="0"/>
                </a:cubicBezTo>
                <a:close/>
              </a:path>
              <a:path w="3719308" h="424732" fill="none" stroke="0" extrusionOk="0">
                <a:moveTo>
                  <a:pt x="0" y="0"/>
                </a:moveTo>
                <a:cubicBezTo>
                  <a:pt x="56256" y="-18899"/>
                  <a:pt x="134973" y="5687"/>
                  <a:pt x="211714" y="0"/>
                </a:cubicBezTo>
                <a:cubicBezTo>
                  <a:pt x="275660" y="-16683"/>
                  <a:pt x="414687" y="25777"/>
                  <a:pt x="497815" y="0"/>
                </a:cubicBezTo>
                <a:cubicBezTo>
                  <a:pt x="581597" y="-10928"/>
                  <a:pt x="694501" y="-14074"/>
                  <a:pt x="821108" y="0"/>
                </a:cubicBezTo>
                <a:cubicBezTo>
                  <a:pt x="947881" y="469"/>
                  <a:pt x="910842" y="-997"/>
                  <a:pt x="995630" y="0"/>
                </a:cubicBezTo>
                <a:cubicBezTo>
                  <a:pt x="1090238" y="1426"/>
                  <a:pt x="1141032" y="10365"/>
                  <a:pt x="1281730" y="0"/>
                </a:cubicBezTo>
                <a:cubicBezTo>
                  <a:pt x="1421210" y="10254"/>
                  <a:pt x="1549603" y="-3735"/>
                  <a:pt x="1642217" y="0"/>
                </a:cubicBezTo>
                <a:cubicBezTo>
                  <a:pt x="1724723" y="4790"/>
                  <a:pt x="1744557" y="29750"/>
                  <a:pt x="1853932" y="0"/>
                </a:cubicBezTo>
                <a:cubicBezTo>
                  <a:pt x="1927920" y="-1789"/>
                  <a:pt x="2112918" y="5101"/>
                  <a:pt x="2214418" y="0"/>
                </a:cubicBezTo>
                <a:cubicBezTo>
                  <a:pt x="2288892" y="-42892"/>
                  <a:pt x="2459439" y="47018"/>
                  <a:pt x="2537712" y="0"/>
                </a:cubicBezTo>
                <a:cubicBezTo>
                  <a:pt x="2628307" y="-29151"/>
                  <a:pt x="2726446" y="36745"/>
                  <a:pt x="2823812" y="0"/>
                </a:cubicBezTo>
                <a:cubicBezTo>
                  <a:pt x="2929461" y="923"/>
                  <a:pt x="2983615" y="30461"/>
                  <a:pt x="3072720" y="0"/>
                </a:cubicBezTo>
                <a:cubicBezTo>
                  <a:pt x="3176717" y="-20083"/>
                  <a:pt x="3214391" y="12763"/>
                  <a:pt x="3247241" y="0"/>
                </a:cubicBezTo>
                <a:cubicBezTo>
                  <a:pt x="3287748" y="-625"/>
                  <a:pt x="3378418" y="-1838"/>
                  <a:pt x="3421763" y="0"/>
                </a:cubicBezTo>
                <a:cubicBezTo>
                  <a:pt x="3463609" y="26294"/>
                  <a:pt x="3554620" y="19988"/>
                  <a:pt x="3719307" y="0"/>
                </a:cubicBezTo>
                <a:cubicBezTo>
                  <a:pt x="3716796" y="69356"/>
                  <a:pt x="3704630" y="127706"/>
                  <a:pt x="3719307" y="203871"/>
                </a:cubicBezTo>
                <a:cubicBezTo>
                  <a:pt x="3728905" y="273810"/>
                  <a:pt x="3713852" y="383506"/>
                  <a:pt x="3719307" y="424732"/>
                </a:cubicBezTo>
                <a:cubicBezTo>
                  <a:pt x="3658457" y="442955"/>
                  <a:pt x="3618262" y="413819"/>
                  <a:pt x="3544786" y="424732"/>
                </a:cubicBezTo>
                <a:cubicBezTo>
                  <a:pt x="3446721" y="404840"/>
                  <a:pt x="3340736" y="389036"/>
                  <a:pt x="3184299" y="424732"/>
                </a:cubicBezTo>
                <a:cubicBezTo>
                  <a:pt x="3011178" y="447157"/>
                  <a:pt x="3038708" y="423370"/>
                  <a:pt x="2935392" y="424732"/>
                </a:cubicBezTo>
                <a:cubicBezTo>
                  <a:pt x="2833912" y="428755"/>
                  <a:pt x="2837642" y="411771"/>
                  <a:pt x="2760870" y="424732"/>
                </a:cubicBezTo>
                <a:cubicBezTo>
                  <a:pt x="2707622" y="450074"/>
                  <a:pt x="2532004" y="442769"/>
                  <a:pt x="2437577" y="424732"/>
                </a:cubicBezTo>
                <a:cubicBezTo>
                  <a:pt x="2311494" y="446647"/>
                  <a:pt x="2177313" y="394167"/>
                  <a:pt x="2077090" y="424732"/>
                </a:cubicBezTo>
                <a:cubicBezTo>
                  <a:pt x="1976490" y="453906"/>
                  <a:pt x="1961638" y="408633"/>
                  <a:pt x="1828182" y="424732"/>
                </a:cubicBezTo>
                <a:cubicBezTo>
                  <a:pt x="1707291" y="434988"/>
                  <a:pt x="1674549" y="411933"/>
                  <a:pt x="1616468" y="424732"/>
                </a:cubicBezTo>
                <a:cubicBezTo>
                  <a:pt x="1556758" y="442038"/>
                  <a:pt x="1460370" y="418507"/>
                  <a:pt x="1367560" y="424732"/>
                </a:cubicBezTo>
                <a:cubicBezTo>
                  <a:pt x="1281225" y="429577"/>
                  <a:pt x="1084247" y="402083"/>
                  <a:pt x="1007073" y="424732"/>
                </a:cubicBezTo>
                <a:cubicBezTo>
                  <a:pt x="907511" y="461197"/>
                  <a:pt x="785761" y="391297"/>
                  <a:pt x="683780" y="424732"/>
                </a:cubicBezTo>
                <a:cubicBezTo>
                  <a:pt x="581853" y="456149"/>
                  <a:pt x="537176" y="416671"/>
                  <a:pt x="472066" y="424732"/>
                </a:cubicBezTo>
                <a:cubicBezTo>
                  <a:pt x="408124" y="443292"/>
                  <a:pt x="322430" y="416996"/>
                  <a:pt x="260351" y="424732"/>
                </a:cubicBezTo>
                <a:cubicBezTo>
                  <a:pt x="231647" y="455904"/>
                  <a:pt x="82812" y="425205"/>
                  <a:pt x="0" y="424732"/>
                </a:cubicBezTo>
                <a:cubicBezTo>
                  <a:pt x="-3637" y="337282"/>
                  <a:pt x="117" y="317310"/>
                  <a:pt x="0" y="220860"/>
                </a:cubicBezTo>
                <a:cubicBezTo>
                  <a:pt x="-9530" y="121526"/>
                  <a:pt x="12027" y="67176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719308"/>
                      <a:gd name="connsiteY0" fmla="*/ 0 h 424732"/>
                      <a:gd name="connsiteX1" fmla="*/ 211714 w 3719308"/>
                      <a:gd name="connsiteY1" fmla="*/ 0 h 424732"/>
                      <a:gd name="connsiteX2" fmla="*/ 497815 w 3719308"/>
                      <a:gd name="connsiteY2" fmla="*/ 0 h 424732"/>
                      <a:gd name="connsiteX3" fmla="*/ 821108 w 3719308"/>
                      <a:gd name="connsiteY3" fmla="*/ 0 h 424732"/>
                      <a:gd name="connsiteX4" fmla="*/ 995630 w 3719308"/>
                      <a:gd name="connsiteY4" fmla="*/ 0 h 424732"/>
                      <a:gd name="connsiteX5" fmla="*/ 1281730 w 3719308"/>
                      <a:gd name="connsiteY5" fmla="*/ 0 h 424732"/>
                      <a:gd name="connsiteX6" fmla="*/ 1642217 w 3719308"/>
                      <a:gd name="connsiteY6" fmla="*/ 0 h 424732"/>
                      <a:gd name="connsiteX7" fmla="*/ 1853932 w 3719308"/>
                      <a:gd name="connsiteY7" fmla="*/ 0 h 424732"/>
                      <a:gd name="connsiteX8" fmla="*/ 2214418 w 3719308"/>
                      <a:gd name="connsiteY8" fmla="*/ 0 h 424732"/>
                      <a:gd name="connsiteX9" fmla="*/ 2537712 w 3719308"/>
                      <a:gd name="connsiteY9" fmla="*/ 0 h 424732"/>
                      <a:gd name="connsiteX10" fmla="*/ 2823812 w 3719308"/>
                      <a:gd name="connsiteY10" fmla="*/ 0 h 424732"/>
                      <a:gd name="connsiteX11" fmla="*/ 3072720 w 3719308"/>
                      <a:gd name="connsiteY11" fmla="*/ 0 h 424732"/>
                      <a:gd name="connsiteX12" fmla="*/ 3247241 w 3719308"/>
                      <a:gd name="connsiteY12" fmla="*/ 0 h 424732"/>
                      <a:gd name="connsiteX13" fmla="*/ 3421763 w 3719308"/>
                      <a:gd name="connsiteY13" fmla="*/ 0 h 424732"/>
                      <a:gd name="connsiteX14" fmla="*/ 3719307 w 3719308"/>
                      <a:gd name="connsiteY14" fmla="*/ 0 h 424732"/>
                      <a:gd name="connsiteX15" fmla="*/ 3719307 w 3719308"/>
                      <a:gd name="connsiteY15" fmla="*/ 203871 h 424732"/>
                      <a:gd name="connsiteX16" fmla="*/ 3719307 w 3719308"/>
                      <a:gd name="connsiteY16" fmla="*/ 424732 h 424732"/>
                      <a:gd name="connsiteX17" fmla="*/ 3544786 w 3719308"/>
                      <a:gd name="connsiteY17" fmla="*/ 424732 h 424732"/>
                      <a:gd name="connsiteX18" fmla="*/ 3184299 w 3719308"/>
                      <a:gd name="connsiteY18" fmla="*/ 424732 h 424732"/>
                      <a:gd name="connsiteX19" fmla="*/ 2935392 w 3719308"/>
                      <a:gd name="connsiteY19" fmla="*/ 424732 h 424732"/>
                      <a:gd name="connsiteX20" fmla="*/ 2760870 w 3719308"/>
                      <a:gd name="connsiteY20" fmla="*/ 424732 h 424732"/>
                      <a:gd name="connsiteX21" fmla="*/ 2437577 w 3719308"/>
                      <a:gd name="connsiteY21" fmla="*/ 424732 h 424732"/>
                      <a:gd name="connsiteX22" fmla="*/ 2077090 w 3719308"/>
                      <a:gd name="connsiteY22" fmla="*/ 424732 h 424732"/>
                      <a:gd name="connsiteX23" fmla="*/ 1828182 w 3719308"/>
                      <a:gd name="connsiteY23" fmla="*/ 424732 h 424732"/>
                      <a:gd name="connsiteX24" fmla="*/ 1616468 w 3719308"/>
                      <a:gd name="connsiteY24" fmla="*/ 424732 h 424732"/>
                      <a:gd name="connsiteX25" fmla="*/ 1367560 w 3719308"/>
                      <a:gd name="connsiteY25" fmla="*/ 424732 h 424732"/>
                      <a:gd name="connsiteX26" fmla="*/ 1007073 w 3719308"/>
                      <a:gd name="connsiteY26" fmla="*/ 424732 h 424732"/>
                      <a:gd name="connsiteX27" fmla="*/ 683780 w 3719308"/>
                      <a:gd name="connsiteY27" fmla="*/ 424732 h 424732"/>
                      <a:gd name="connsiteX28" fmla="*/ 472066 w 3719308"/>
                      <a:gd name="connsiteY28" fmla="*/ 424732 h 424732"/>
                      <a:gd name="connsiteX29" fmla="*/ 260351 w 3719308"/>
                      <a:gd name="connsiteY29" fmla="*/ 424732 h 424732"/>
                      <a:gd name="connsiteX30" fmla="*/ 0 w 3719308"/>
                      <a:gd name="connsiteY30" fmla="*/ 424732 h 424732"/>
                      <a:gd name="connsiteX31" fmla="*/ 0 w 3719308"/>
                      <a:gd name="connsiteY31" fmla="*/ 220860 h 424732"/>
                      <a:gd name="connsiteX32" fmla="*/ 0 w 3719308"/>
                      <a:gd name="connsiteY32" fmla="*/ 0 h 424732"/>
                      <a:gd name="connsiteX0" fmla="*/ 0 w 3719308"/>
                      <a:gd name="connsiteY0" fmla="*/ 0 h 424732"/>
                      <a:gd name="connsiteX1" fmla="*/ 211714 w 3719308"/>
                      <a:gd name="connsiteY1" fmla="*/ 0 h 424732"/>
                      <a:gd name="connsiteX2" fmla="*/ 497815 w 3719308"/>
                      <a:gd name="connsiteY2" fmla="*/ 0 h 424732"/>
                      <a:gd name="connsiteX3" fmla="*/ 821108 w 3719308"/>
                      <a:gd name="connsiteY3" fmla="*/ 0 h 424732"/>
                      <a:gd name="connsiteX4" fmla="*/ 995630 w 3719308"/>
                      <a:gd name="connsiteY4" fmla="*/ 0 h 424732"/>
                      <a:gd name="connsiteX5" fmla="*/ 1318923 w 3719308"/>
                      <a:gd name="connsiteY5" fmla="*/ 0 h 424732"/>
                      <a:gd name="connsiteX6" fmla="*/ 1679410 w 3719308"/>
                      <a:gd name="connsiteY6" fmla="*/ 0 h 424732"/>
                      <a:gd name="connsiteX7" fmla="*/ 1891125 w 3719308"/>
                      <a:gd name="connsiteY7" fmla="*/ 0 h 424732"/>
                      <a:gd name="connsiteX8" fmla="*/ 2065646 w 3719308"/>
                      <a:gd name="connsiteY8" fmla="*/ 0 h 424732"/>
                      <a:gd name="connsiteX9" fmla="*/ 2277360 w 3719308"/>
                      <a:gd name="connsiteY9" fmla="*/ 0 h 424732"/>
                      <a:gd name="connsiteX10" fmla="*/ 2563461 w 3719308"/>
                      <a:gd name="connsiteY10" fmla="*/ 0 h 424732"/>
                      <a:gd name="connsiteX11" fmla="*/ 2775176 w 3719308"/>
                      <a:gd name="connsiteY11" fmla="*/ 0 h 424732"/>
                      <a:gd name="connsiteX12" fmla="*/ 2986890 w 3719308"/>
                      <a:gd name="connsiteY12" fmla="*/ 0 h 424732"/>
                      <a:gd name="connsiteX13" fmla="*/ 3198604 w 3719308"/>
                      <a:gd name="connsiteY13" fmla="*/ 0 h 424732"/>
                      <a:gd name="connsiteX14" fmla="*/ 3719307 w 3719308"/>
                      <a:gd name="connsiteY14" fmla="*/ 0 h 424732"/>
                      <a:gd name="connsiteX15" fmla="*/ 3719307 w 3719308"/>
                      <a:gd name="connsiteY15" fmla="*/ 208118 h 424732"/>
                      <a:gd name="connsiteX16" fmla="*/ 3719307 w 3719308"/>
                      <a:gd name="connsiteY16" fmla="*/ 424732 h 424732"/>
                      <a:gd name="connsiteX17" fmla="*/ 3507593 w 3719308"/>
                      <a:gd name="connsiteY17" fmla="*/ 424732 h 424732"/>
                      <a:gd name="connsiteX18" fmla="*/ 3258686 w 3719308"/>
                      <a:gd name="connsiteY18" fmla="*/ 424732 h 424732"/>
                      <a:gd name="connsiteX19" fmla="*/ 3084164 w 3719308"/>
                      <a:gd name="connsiteY19" fmla="*/ 424732 h 424732"/>
                      <a:gd name="connsiteX20" fmla="*/ 2723677 w 3719308"/>
                      <a:gd name="connsiteY20" fmla="*/ 424732 h 424732"/>
                      <a:gd name="connsiteX21" fmla="*/ 2549156 w 3719308"/>
                      <a:gd name="connsiteY21" fmla="*/ 424732 h 424732"/>
                      <a:gd name="connsiteX22" fmla="*/ 2225862 w 3719308"/>
                      <a:gd name="connsiteY22" fmla="*/ 424732 h 424732"/>
                      <a:gd name="connsiteX23" fmla="*/ 1939762 w 3719308"/>
                      <a:gd name="connsiteY23" fmla="*/ 424732 h 424732"/>
                      <a:gd name="connsiteX24" fmla="*/ 1616468 w 3719308"/>
                      <a:gd name="connsiteY24" fmla="*/ 424732 h 424732"/>
                      <a:gd name="connsiteX25" fmla="*/ 1404753 w 3719308"/>
                      <a:gd name="connsiteY25" fmla="*/ 424732 h 424732"/>
                      <a:gd name="connsiteX26" fmla="*/ 1118653 w 3719308"/>
                      <a:gd name="connsiteY26" fmla="*/ 424732 h 424732"/>
                      <a:gd name="connsiteX27" fmla="*/ 944131 w 3719308"/>
                      <a:gd name="connsiteY27" fmla="*/ 424732 h 424732"/>
                      <a:gd name="connsiteX28" fmla="*/ 658031 w 3719308"/>
                      <a:gd name="connsiteY28" fmla="*/ 424732 h 424732"/>
                      <a:gd name="connsiteX29" fmla="*/ 334737 w 3719308"/>
                      <a:gd name="connsiteY29" fmla="*/ 424732 h 424732"/>
                      <a:gd name="connsiteX30" fmla="*/ 0 w 3719308"/>
                      <a:gd name="connsiteY30" fmla="*/ 424732 h 424732"/>
                      <a:gd name="connsiteX31" fmla="*/ 0 w 3719308"/>
                      <a:gd name="connsiteY31" fmla="*/ 225108 h 424732"/>
                      <a:gd name="connsiteX32" fmla="*/ 0 w 3719308"/>
                      <a:gd name="connsiteY32" fmla="*/ 0 h 4247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719308" h="424732" fill="none" extrusionOk="0">
                        <a:moveTo>
                          <a:pt x="0" y="0"/>
                        </a:moveTo>
                        <a:cubicBezTo>
                          <a:pt x="65732" y="-15828"/>
                          <a:pt x="126146" y="-7179"/>
                          <a:pt x="211714" y="0"/>
                        </a:cubicBezTo>
                        <a:cubicBezTo>
                          <a:pt x="284122" y="-20335"/>
                          <a:pt x="416380" y="22552"/>
                          <a:pt x="497815" y="0"/>
                        </a:cubicBezTo>
                        <a:cubicBezTo>
                          <a:pt x="590278" y="-1634"/>
                          <a:pt x="707525" y="-8761"/>
                          <a:pt x="821108" y="0"/>
                        </a:cubicBezTo>
                        <a:cubicBezTo>
                          <a:pt x="947025" y="-4782"/>
                          <a:pt x="908063" y="9084"/>
                          <a:pt x="995630" y="0"/>
                        </a:cubicBezTo>
                        <a:cubicBezTo>
                          <a:pt x="1082622" y="-3258"/>
                          <a:pt x="1138638" y="-2139"/>
                          <a:pt x="1281730" y="0"/>
                        </a:cubicBezTo>
                        <a:cubicBezTo>
                          <a:pt x="1418886" y="5235"/>
                          <a:pt x="1549589" y="-100"/>
                          <a:pt x="1642217" y="0"/>
                        </a:cubicBezTo>
                        <a:cubicBezTo>
                          <a:pt x="1725721" y="5553"/>
                          <a:pt x="1747438" y="27089"/>
                          <a:pt x="1853932" y="0"/>
                        </a:cubicBezTo>
                        <a:cubicBezTo>
                          <a:pt x="1926908" y="-13099"/>
                          <a:pt x="2126033" y="18411"/>
                          <a:pt x="2214418" y="0"/>
                        </a:cubicBezTo>
                        <a:cubicBezTo>
                          <a:pt x="2290995" y="-43177"/>
                          <a:pt x="2444300" y="23430"/>
                          <a:pt x="2537712" y="0"/>
                        </a:cubicBezTo>
                        <a:cubicBezTo>
                          <a:pt x="2609398" y="-14121"/>
                          <a:pt x="2729395" y="34321"/>
                          <a:pt x="2823812" y="0"/>
                        </a:cubicBezTo>
                        <a:cubicBezTo>
                          <a:pt x="2935263" y="-15737"/>
                          <a:pt x="2971152" y="40111"/>
                          <a:pt x="3072720" y="0"/>
                        </a:cubicBezTo>
                        <a:cubicBezTo>
                          <a:pt x="3167522" y="-23725"/>
                          <a:pt x="3212118" y="8136"/>
                          <a:pt x="3247241" y="0"/>
                        </a:cubicBezTo>
                        <a:cubicBezTo>
                          <a:pt x="3291819" y="-7847"/>
                          <a:pt x="3383141" y="2997"/>
                          <a:pt x="3421763" y="0"/>
                        </a:cubicBezTo>
                        <a:cubicBezTo>
                          <a:pt x="3468998" y="15251"/>
                          <a:pt x="3562280" y="17201"/>
                          <a:pt x="3719307" y="0"/>
                        </a:cubicBezTo>
                        <a:cubicBezTo>
                          <a:pt x="3724522" y="74138"/>
                          <a:pt x="3706147" y="126560"/>
                          <a:pt x="3719307" y="203871"/>
                        </a:cubicBezTo>
                        <a:cubicBezTo>
                          <a:pt x="3718718" y="273620"/>
                          <a:pt x="3717967" y="376167"/>
                          <a:pt x="3719307" y="424732"/>
                        </a:cubicBezTo>
                        <a:cubicBezTo>
                          <a:pt x="3654960" y="443409"/>
                          <a:pt x="3615355" y="416039"/>
                          <a:pt x="3544786" y="424732"/>
                        </a:cubicBezTo>
                        <a:cubicBezTo>
                          <a:pt x="3469532" y="400282"/>
                          <a:pt x="3348082" y="361717"/>
                          <a:pt x="3184299" y="424732"/>
                        </a:cubicBezTo>
                        <a:cubicBezTo>
                          <a:pt x="3007899" y="446248"/>
                          <a:pt x="3031882" y="427252"/>
                          <a:pt x="2935392" y="424732"/>
                        </a:cubicBezTo>
                        <a:cubicBezTo>
                          <a:pt x="2835821" y="429529"/>
                          <a:pt x="2833228" y="412681"/>
                          <a:pt x="2760870" y="424732"/>
                        </a:cubicBezTo>
                        <a:cubicBezTo>
                          <a:pt x="2714275" y="452754"/>
                          <a:pt x="2566520" y="429324"/>
                          <a:pt x="2437577" y="424732"/>
                        </a:cubicBezTo>
                        <a:cubicBezTo>
                          <a:pt x="2312466" y="426864"/>
                          <a:pt x="2159661" y="400341"/>
                          <a:pt x="2077090" y="424732"/>
                        </a:cubicBezTo>
                        <a:cubicBezTo>
                          <a:pt x="1977758" y="464182"/>
                          <a:pt x="1963169" y="414372"/>
                          <a:pt x="1828182" y="424732"/>
                        </a:cubicBezTo>
                        <a:cubicBezTo>
                          <a:pt x="1710510" y="430753"/>
                          <a:pt x="1669916" y="408048"/>
                          <a:pt x="1616468" y="424732"/>
                        </a:cubicBezTo>
                        <a:cubicBezTo>
                          <a:pt x="1570679" y="431307"/>
                          <a:pt x="1462401" y="424378"/>
                          <a:pt x="1367560" y="424732"/>
                        </a:cubicBezTo>
                        <a:cubicBezTo>
                          <a:pt x="1293036" y="440961"/>
                          <a:pt x="1087692" y="407754"/>
                          <a:pt x="1007073" y="424732"/>
                        </a:cubicBezTo>
                        <a:cubicBezTo>
                          <a:pt x="914649" y="461438"/>
                          <a:pt x="781818" y="415842"/>
                          <a:pt x="683780" y="424732"/>
                        </a:cubicBezTo>
                        <a:cubicBezTo>
                          <a:pt x="583615" y="444542"/>
                          <a:pt x="537815" y="414305"/>
                          <a:pt x="472066" y="424732"/>
                        </a:cubicBezTo>
                        <a:cubicBezTo>
                          <a:pt x="404548" y="444753"/>
                          <a:pt x="308096" y="414264"/>
                          <a:pt x="260351" y="424732"/>
                        </a:cubicBezTo>
                        <a:cubicBezTo>
                          <a:pt x="204256" y="454424"/>
                          <a:pt x="89000" y="401103"/>
                          <a:pt x="0" y="424732"/>
                        </a:cubicBezTo>
                        <a:cubicBezTo>
                          <a:pt x="-5306" y="340306"/>
                          <a:pt x="-873" y="317868"/>
                          <a:pt x="0" y="220860"/>
                        </a:cubicBezTo>
                        <a:cubicBezTo>
                          <a:pt x="-17959" y="128274"/>
                          <a:pt x="-1230" y="59465"/>
                          <a:pt x="0" y="0"/>
                        </a:cubicBezTo>
                        <a:close/>
                      </a:path>
                      <a:path w="3719308" h="424732" stroke="0" extrusionOk="0">
                        <a:moveTo>
                          <a:pt x="0" y="0"/>
                        </a:moveTo>
                        <a:cubicBezTo>
                          <a:pt x="89886" y="-7236"/>
                          <a:pt x="162394" y="15278"/>
                          <a:pt x="211714" y="0"/>
                        </a:cubicBezTo>
                        <a:cubicBezTo>
                          <a:pt x="271719" y="-28742"/>
                          <a:pt x="369869" y="-2938"/>
                          <a:pt x="497815" y="0"/>
                        </a:cubicBezTo>
                        <a:cubicBezTo>
                          <a:pt x="616471" y="-7406"/>
                          <a:pt x="753451" y="38187"/>
                          <a:pt x="821108" y="0"/>
                        </a:cubicBezTo>
                        <a:cubicBezTo>
                          <a:pt x="873584" y="-31597"/>
                          <a:pt x="908113" y="18315"/>
                          <a:pt x="995630" y="0"/>
                        </a:cubicBezTo>
                        <a:cubicBezTo>
                          <a:pt x="1077870" y="-38127"/>
                          <a:pt x="1225581" y="34362"/>
                          <a:pt x="1318923" y="0"/>
                        </a:cubicBezTo>
                        <a:cubicBezTo>
                          <a:pt x="1373094" y="-2204"/>
                          <a:pt x="1547238" y="8269"/>
                          <a:pt x="1679410" y="0"/>
                        </a:cubicBezTo>
                        <a:cubicBezTo>
                          <a:pt x="1814890" y="-16728"/>
                          <a:pt x="1826281" y="21286"/>
                          <a:pt x="1891125" y="0"/>
                        </a:cubicBezTo>
                        <a:cubicBezTo>
                          <a:pt x="1954686" y="-27780"/>
                          <a:pt x="2020087" y="8903"/>
                          <a:pt x="2065646" y="0"/>
                        </a:cubicBezTo>
                        <a:cubicBezTo>
                          <a:pt x="2130544" y="-3998"/>
                          <a:pt x="2196834" y="15634"/>
                          <a:pt x="2277360" y="0"/>
                        </a:cubicBezTo>
                        <a:cubicBezTo>
                          <a:pt x="2362863" y="-7925"/>
                          <a:pt x="2508736" y="6536"/>
                          <a:pt x="2563461" y="0"/>
                        </a:cubicBezTo>
                        <a:cubicBezTo>
                          <a:pt x="2631520" y="10041"/>
                          <a:pt x="2692505" y="8973"/>
                          <a:pt x="2775176" y="0"/>
                        </a:cubicBezTo>
                        <a:cubicBezTo>
                          <a:pt x="2867298" y="-5128"/>
                          <a:pt x="2946396" y="22117"/>
                          <a:pt x="2986890" y="0"/>
                        </a:cubicBezTo>
                        <a:cubicBezTo>
                          <a:pt x="3035754" y="-17199"/>
                          <a:pt x="3106998" y="8527"/>
                          <a:pt x="3198604" y="0"/>
                        </a:cubicBezTo>
                        <a:cubicBezTo>
                          <a:pt x="3289455" y="54622"/>
                          <a:pt x="3528607" y="31479"/>
                          <a:pt x="3719307" y="0"/>
                        </a:cubicBezTo>
                        <a:cubicBezTo>
                          <a:pt x="3736652" y="109773"/>
                          <a:pt x="3715508" y="162065"/>
                          <a:pt x="3719307" y="208118"/>
                        </a:cubicBezTo>
                        <a:cubicBezTo>
                          <a:pt x="3717996" y="247554"/>
                          <a:pt x="3703278" y="324834"/>
                          <a:pt x="3719307" y="424732"/>
                        </a:cubicBezTo>
                        <a:cubicBezTo>
                          <a:pt x="3670580" y="443118"/>
                          <a:pt x="3611354" y="410777"/>
                          <a:pt x="3507593" y="424732"/>
                        </a:cubicBezTo>
                        <a:cubicBezTo>
                          <a:pt x="3400413" y="442165"/>
                          <a:pt x="3361194" y="418697"/>
                          <a:pt x="3258686" y="424732"/>
                        </a:cubicBezTo>
                        <a:cubicBezTo>
                          <a:pt x="3142016" y="425606"/>
                          <a:pt x="3162442" y="415100"/>
                          <a:pt x="3084164" y="424732"/>
                        </a:cubicBezTo>
                        <a:cubicBezTo>
                          <a:pt x="2975553" y="431541"/>
                          <a:pt x="2817109" y="392708"/>
                          <a:pt x="2723677" y="424732"/>
                        </a:cubicBezTo>
                        <a:cubicBezTo>
                          <a:pt x="2595062" y="461105"/>
                          <a:pt x="2595067" y="403550"/>
                          <a:pt x="2549156" y="424732"/>
                        </a:cubicBezTo>
                        <a:cubicBezTo>
                          <a:pt x="2507127" y="459405"/>
                          <a:pt x="2309235" y="395154"/>
                          <a:pt x="2225862" y="424732"/>
                        </a:cubicBezTo>
                        <a:cubicBezTo>
                          <a:pt x="2144332" y="425318"/>
                          <a:pt x="2004616" y="420231"/>
                          <a:pt x="1939762" y="424732"/>
                        </a:cubicBezTo>
                        <a:cubicBezTo>
                          <a:pt x="1866188" y="446527"/>
                          <a:pt x="1767580" y="416709"/>
                          <a:pt x="1616468" y="424732"/>
                        </a:cubicBezTo>
                        <a:cubicBezTo>
                          <a:pt x="1459950" y="464333"/>
                          <a:pt x="1483506" y="430120"/>
                          <a:pt x="1404753" y="424732"/>
                        </a:cubicBezTo>
                        <a:cubicBezTo>
                          <a:pt x="1321607" y="422681"/>
                          <a:pt x="1222149" y="401874"/>
                          <a:pt x="1118653" y="424732"/>
                        </a:cubicBezTo>
                        <a:cubicBezTo>
                          <a:pt x="1010379" y="458855"/>
                          <a:pt x="1027021" y="408521"/>
                          <a:pt x="944131" y="424732"/>
                        </a:cubicBezTo>
                        <a:cubicBezTo>
                          <a:pt x="872761" y="456044"/>
                          <a:pt x="801117" y="387273"/>
                          <a:pt x="658031" y="424732"/>
                        </a:cubicBezTo>
                        <a:cubicBezTo>
                          <a:pt x="527280" y="457465"/>
                          <a:pt x="433486" y="411789"/>
                          <a:pt x="334737" y="424732"/>
                        </a:cubicBezTo>
                        <a:cubicBezTo>
                          <a:pt x="227840" y="450088"/>
                          <a:pt x="123486" y="427530"/>
                          <a:pt x="0" y="424732"/>
                        </a:cubicBezTo>
                        <a:cubicBezTo>
                          <a:pt x="9449" y="359309"/>
                          <a:pt x="17274" y="292801"/>
                          <a:pt x="0" y="225108"/>
                        </a:cubicBezTo>
                        <a:cubicBezTo>
                          <a:pt x="-9333" y="168668"/>
                          <a:pt x="-4730" y="45110"/>
                          <a:pt x="0" y="0"/>
                        </a:cubicBezTo>
                        <a:close/>
                      </a:path>
                      <a:path w="3719308" h="424732" fill="none" stroke="0" extrusionOk="0">
                        <a:moveTo>
                          <a:pt x="0" y="0"/>
                        </a:moveTo>
                        <a:cubicBezTo>
                          <a:pt x="55391" y="-19992"/>
                          <a:pt x="141107" y="5558"/>
                          <a:pt x="211714" y="0"/>
                        </a:cubicBezTo>
                        <a:cubicBezTo>
                          <a:pt x="282217" y="928"/>
                          <a:pt x="398616" y="31077"/>
                          <a:pt x="497815" y="0"/>
                        </a:cubicBezTo>
                        <a:cubicBezTo>
                          <a:pt x="580530" y="-19802"/>
                          <a:pt x="671011" y="-6434"/>
                          <a:pt x="821108" y="0"/>
                        </a:cubicBezTo>
                        <a:cubicBezTo>
                          <a:pt x="947601" y="2031"/>
                          <a:pt x="912529" y="-3689"/>
                          <a:pt x="995630" y="0"/>
                        </a:cubicBezTo>
                        <a:cubicBezTo>
                          <a:pt x="1096641" y="3078"/>
                          <a:pt x="1145217" y="26842"/>
                          <a:pt x="1281730" y="0"/>
                        </a:cubicBezTo>
                        <a:cubicBezTo>
                          <a:pt x="1425565" y="-557"/>
                          <a:pt x="1558281" y="-6563"/>
                          <a:pt x="1642217" y="0"/>
                        </a:cubicBezTo>
                        <a:cubicBezTo>
                          <a:pt x="1720423" y="-12251"/>
                          <a:pt x="1753250" y="29285"/>
                          <a:pt x="1853932" y="0"/>
                        </a:cubicBezTo>
                        <a:cubicBezTo>
                          <a:pt x="1952529" y="-21787"/>
                          <a:pt x="2109014" y="17818"/>
                          <a:pt x="2214418" y="0"/>
                        </a:cubicBezTo>
                        <a:cubicBezTo>
                          <a:pt x="2293193" y="-23200"/>
                          <a:pt x="2456849" y="43045"/>
                          <a:pt x="2537712" y="0"/>
                        </a:cubicBezTo>
                        <a:cubicBezTo>
                          <a:pt x="2633821" y="-29413"/>
                          <a:pt x="2701761" y="34356"/>
                          <a:pt x="2823812" y="0"/>
                        </a:cubicBezTo>
                        <a:cubicBezTo>
                          <a:pt x="2928565" y="-11187"/>
                          <a:pt x="2979069" y="28492"/>
                          <a:pt x="3072720" y="0"/>
                        </a:cubicBezTo>
                        <a:cubicBezTo>
                          <a:pt x="3172370" y="-30558"/>
                          <a:pt x="3215612" y="18806"/>
                          <a:pt x="3247241" y="0"/>
                        </a:cubicBezTo>
                        <a:cubicBezTo>
                          <a:pt x="3282119" y="-7051"/>
                          <a:pt x="3379380" y="-80"/>
                          <a:pt x="3421763" y="0"/>
                        </a:cubicBezTo>
                        <a:cubicBezTo>
                          <a:pt x="3456142" y="1926"/>
                          <a:pt x="3569265" y="13079"/>
                          <a:pt x="3719307" y="0"/>
                        </a:cubicBezTo>
                        <a:cubicBezTo>
                          <a:pt x="3726536" y="55244"/>
                          <a:pt x="3704717" y="134959"/>
                          <a:pt x="3719307" y="203871"/>
                        </a:cubicBezTo>
                        <a:cubicBezTo>
                          <a:pt x="3733239" y="277743"/>
                          <a:pt x="3710873" y="386909"/>
                          <a:pt x="3719307" y="424732"/>
                        </a:cubicBezTo>
                        <a:cubicBezTo>
                          <a:pt x="3667569" y="440704"/>
                          <a:pt x="3613342" y="418763"/>
                          <a:pt x="3544786" y="424732"/>
                        </a:cubicBezTo>
                        <a:cubicBezTo>
                          <a:pt x="3452841" y="431239"/>
                          <a:pt x="3353052" y="424358"/>
                          <a:pt x="3184299" y="424732"/>
                        </a:cubicBezTo>
                        <a:cubicBezTo>
                          <a:pt x="3019792" y="461920"/>
                          <a:pt x="3037229" y="416713"/>
                          <a:pt x="2935392" y="424732"/>
                        </a:cubicBezTo>
                        <a:cubicBezTo>
                          <a:pt x="2830433" y="429794"/>
                          <a:pt x="2833105" y="411616"/>
                          <a:pt x="2760870" y="424732"/>
                        </a:cubicBezTo>
                        <a:cubicBezTo>
                          <a:pt x="2683479" y="432893"/>
                          <a:pt x="2567965" y="421716"/>
                          <a:pt x="2437577" y="424732"/>
                        </a:cubicBezTo>
                        <a:cubicBezTo>
                          <a:pt x="2294082" y="449284"/>
                          <a:pt x="2189575" y="377444"/>
                          <a:pt x="2077090" y="424732"/>
                        </a:cubicBezTo>
                        <a:cubicBezTo>
                          <a:pt x="1978057" y="459409"/>
                          <a:pt x="1947298" y="399153"/>
                          <a:pt x="1828182" y="424732"/>
                        </a:cubicBezTo>
                        <a:cubicBezTo>
                          <a:pt x="1701681" y="440166"/>
                          <a:pt x="1666455" y="410637"/>
                          <a:pt x="1616468" y="424732"/>
                        </a:cubicBezTo>
                        <a:cubicBezTo>
                          <a:pt x="1564930" y="441595"/>
                          <a:pt x="1442599" y="407887"/>
                          <a:pt x="1367560" y="424732"/>
                        </a:cubicBezTo>
                        <a:cubicBezTo>
                          <a:pt x="1277155" y="420774"/>
                          <a:pt x="1072050" y="379568"/>
                          <a:pt x="1007073" y="424732"/>
                        </a:cubicBezTo>
                        <a:cubicBezTo>
                          <a:pt x="921800" y="457184"/>
                          <a:pt x="782613" y="408168"/>
                          <a:pt x="683780" y="424732"/>
                        </a:cubicBezTo>
                        <a:cubicBezTo>
                          <a:pt x="584737" y="443341"/>
                          <a:pt x="536820" y="413672"/>
                          <a:pt x="472066" y="424732"/>
                        </a:cubicBezTo>
                        <a:cubicBezTo>
                          <a:pt x="409149" y="444218"/>
                          <a:pt x="311926" y="414068"/>
                          <a:pt x="260351" y="424732"/>
                        </a:cubicBezTo>
                        <a:cubicBezTo>
                          <a:pt x="215397" y="436085"/>
                          <a:pt x="80315" y="423830"/>
                          <a:pt x="0" y="424732"/>
                        </a:cubicBezTo>
                        <a:cubicBezTo>
                          <a:pt x="-9831" y="336260"/>
                          <a:pt x="8212" y="313611"/>
                          <a:pt x="0" y="220860"/>
                        </a:cubicBezTo>
                        <a:cubicBezTo>
                          <a:pt x="706" y="122368"/>
                          <a:pt x="11592" y="641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938 : 3 =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312 (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3D761F4-E2A4-4635-D769-633DE5E8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453" y="35778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ABF151-7EF7-DCA2-EE5E-37ABDAC79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9094" y="57759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50BCA58-0DD3-8727-1017-04D248694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1254" y="46841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9B8832E-1837-C9B6-0C76-15C3BFFC0732}"/>
              </a:ext>
            </a:extLst>
          </p:cNvPr>
          <p:cNvCxnSpPr>
            <a:cxnSpLocks/>
          </p:cNvCxnSpPr>
          <p:nvPr/>
        </p:nvCxnSpPr>
        <p:spPr>
          <a:xfrm>
            <a:off x="2253442" y="41515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DE72DFC-700A-F612-4879-3B7C5582FA74}"/>
              </a:ext>
            </a:extLst>
          </p:cNvPr>
          <p:cNvCxnSpPr>
            <a:cxnSpLocks/>
          </p:cNvCxnSpPr>
          <p:nvPr/>
        </p:nvCxnSpPr>
        <p:spPr>
          <a:xfrm>
            <a:off x="2329642" y="5203091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E98F825-8B15-0B3A-503C-ABFFEC28423F}"/>
              </a:ext>
            </a:extLst>
          </p:cNvPr>
          <p:cNvCxnSpPr>
            <a:cxnSpLocks/>
          </p:cNvCxnSpPr>
          <p:nvPr/>
        </p:nvCxnSpPr>
        <p:spPr>
          <a:xfrm>
            <a:off x="2376854" y="64008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D4869C94-1D7E-0D77-A4B3-D3AF0F5D3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2069" y="37338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C6A381-C93F-8A0B-50CD-C56D065F4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0918" y="4267200"/>
            <a:ext cx="5824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8C2057C-F035-7E97-87EB-6EBC53EC1E8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132120" y="4267200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6F55F08-79FD-8081-EFCA-E453EDE59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3469" y="37185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7B52013-83C2-DF4C-838B-55C0063D4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6269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FEC2A86-A31C-A5C6-4359-C7E99B83A25A}"/>
              </a:ext>
            </a:extLst>
          </p:cNvPr>
          <p:cNvGrpSpPr/>
          <p:nvPr/>
        </p:nvGrpSpPr>
        <p:grpSpPr>
          <a:xfrm>
            <a:off x="6135967" y="3124200"/>
            <a:ext cx="2355170" cy="1234440"/>
            <a:chOff x="1187760" y="1709434"/>
            <a:chExt cx="2355170" cy="1234440"/>
          </a:xfrm>
        </p:grpSpPr>
        <p:grpSp>
          <p:nvGrpSpPr>
            <p:cNvPr id="40" name="Group 32">
              <a:extLst>
                <a:ext uri="{FF2B5EF4-FFF2-40B4-BE49-F238E27FC236}">
                  <a16:creationId xmlns:a16="http://schemas.microsoft.com/office/drawing/2014/main" id="{D58F4FC4-D4B9-3624-2062-3ADBCD067A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F380772C-024F-F6AB-BF39-64808D70B9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45" name="TextBox 49">
                <a:extLst>
                  <a:ext uri="{FF2B5EF4-FFF2-40B4-BE49-F238E27FC236}">
                    <a16:creationId xmlns:a16="http://schemas.microsoft.com/office/drawing/2014/main" id="{0555C2FA-8455-0DED-6B55-F810B76D7A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463</a:t>
                </a:r>
              </a:p>
            </p:txBody>
          </p: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925450B5-3EBE-F5DC-89C3-18F433D3D33A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B062998-F5B1-3E62-B6FB-6FBD18C8C8DD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96A90D27-AE4C-64B4-097A-E7C52792AD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0073B56-E57E-71B6-D517-EF6765FE42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756DE20B-C692-A528-4D6D-E43760FFE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2937" y="37185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10FAEC9-58DF-1E6C-2D04-7298265C5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9713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8D1AE56-FCEA-1184-2E05-4CBCBA3F9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5671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EC980CC-FFA6-3225-2EC3-0CB0D257F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3312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6565EA0-5847-2907-6B35-DEFA44BB2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5472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3EE7F76-B003-07A0-79D1-F24FA84D9927}"/>
              </a:ext>
            </a:extLst>
          </p:cNvPr>
          <p:cNvCxnSpPr>
            <a:cxnSpLocks/>
          </p:cNvCxnSpPr>
          <p:nvPr/>
        </p:nvCxnSpPr>
        <p:spPr>
          <a:xfrm>
            <a:off x="6187660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5AB8AE7-2C1D-D973-98C6-B8404D6526D1}"/>
              </a:ext>
            </a:extLst>
          </p:cNvPr>
          <p:cNvCxnSpPr>
            <a:cxnSpLocks/>
          </p:cNvCxnSpPr>
          <p:nvPr/>
        </p:nvCxnSpPr>
        <p:spPr>
          <a:xfrm>
            <a:off x="6311072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8342B78F-8B07-0440-46CD-98D15FC41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0537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5D8447C-E5D5-65A6-A8D6-ECCD50AD5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7669" y="4230469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660CD2B-D112-3D51-0CC7-3A0652668A5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0018320" y="4244623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4864B43-D736-9B18-CE27-DA8F8F836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81937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CC98CCE-8ED5-F371-BFD2-97D51CE7E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2469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F9D97BA3-A9EB-262E-34C5-18113942699B}"/>
              </a:ext>
            </a:extLst>
          </p:cNvPr>
          <p:cNvGrpSpPr/>
          <p:nvPr/>
        </p:nvGrpSpPr>
        <p:grpSpPr>
          <a:xfrm>
            <a:off x="10022167" y="3124200"/>
            <a:ext cx="2355170" cy="1234440"/>
            <a:chOff x="1187760" y="1709434"/>
            <a:chExt cx="2355170" cy="1234440"/>
          </a:xfrm>
        </p:grpSpPr>
        <p:grpSp>
          <p:nvGrpSpPr>
            <p:cNvPr id="60" name="Group 32">
              <a:extLst>
                <a:ext uri="{FF2B5EF4-FFF2-40B4-BE49-F238E27FC236}">
                  <a16:creationId xmlns:a16="http://schemas.microsoft.com/office/drawing/2014/main" id="{A6E60479-7D59-17BC-B0A0-0D771F9998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64" name="TextBox 43">
                <a:extLst>
                  <a:ext uri="{FF2B5EF4-FFF2-40B4-BE49-F238E27FC236}">
                    <a16:creationId xmlns:a16="http://schemas.microsoft.com/office/drawing/2014/main" id="{1D34B5B9-F936-81FB-1A49-13E939615E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65" name="TextBox 49">
                <a:extLst>
                  <a:ext uri="{FF2B5EF4-FFF2-40B4-BE49-F238E27FC236}">
                    <a16:creationId xmlns:a16="http://schemas.microsoft.com/office/drawing/2014/main" id="{DBACAABC-FA1A-9DFC-B8B7-E61D0C9CF7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695</a:t>
                </a:r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CC926A2-0A26-B818-B1D0-AC368CE1A7E6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7A673023-415C-82C1-C24E-4874AC5FC17F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9B262479-6D65-DC4B-0EF5-5671F45EED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EF6DE397-ED29-32DD-8A8B-2CCEAC15B4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8F92ADCF-9EE3-36ED-11EA-CD62505A1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39137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8E0B1E5-6362-13DA-BD07-EB1034560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05913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5962E18-14C4-8DEA-99FF-E89CAF87C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1871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6B2DFB7-5E93-5F6F-2F41-1F53898E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9512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348112D-A45C-3907-B274-B8763E602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1672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E04FC90-77D7-113E-9DEA-DEF2090DB335}"/>
              </a:ext>
            </a:extLst>
          </p:cNvPr>
          <p:cNvCxnSpPr>
            <a:cxnSpLocks/>
          </p:cNvCxnSpPr>
          <p:nvPr/>
        </p:nvCxnSpPr>
        <p:spPr>
          <a:xfrm>
            <a:off x="10073860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52F9D62-0E22-F3B9-DD7D-88EBC4359E14}"/>
              </a:ext>
            </a:extLst>
          </p:cNvPr>
          <p:cNvCxnSpPr>
            <a:cxnSpLocks/>
          </p:cNvCxnSpPr>
          <p:nvPr/>
        </p:nvCxnSpPr>
        <p:spPr>
          <a:xfrm>
            <a:off x="10197272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A213C935-1DA0-C19E-2ACF-9D93F2B84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84469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559665B-FC3A-4DDB-3F01-50ACA0CCD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93869" y="4282483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EF1C24A-8746-5553-70FD-0175EEE677A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3904520" y="4306669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97C5876-153E-1E3F-0068-BFE1379B3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5869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5DBA14F-8D79-60EA-E24A-9C81DACCC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8669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4FA7830E-556B-A557-7680-A500D9C72B87}"/>
              </a:ext>
            </a:extLst>
          </p:cNvPr>
          <p:cNvGrpSpPr/>
          <p:nvPr/>
        </p:nvGrpSpPr>
        <p:grpSpPr>
          <a:xfrm>
            <a:off x="13908367" y="3124200"/>
            <a:ext cx="2355170" cy="1234440"/>
            <a:chOff x="1187760" y="1709434"/>
            <a:chExt cx="2355170" cy="1234440"/>
          </a:xfrm>
        </p:grpSpPr>
        <p:grpSp>
          <p:nvGrpSpPr>
            <p:cNvPr id="80" name="Group 32">
              <a:extLst>
                <a:ext uri="{FF2B5EF4-FFF2-40B4-BE49-F238E27FC236}">
                  <a16:creationId xmlns:a16="http://schemas.microsoft.com/office/drawing/2014/main" id="{7204D5D0-CAD8-AADE-3E92-AB2D5FDDA5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84" name="TextBox 43">
                <a:extLst>
                  <a:ext uri="{FF2B5EF4-FFF2-40B4-BE49-F238E27FC236}">
                    <a16:creationId xmlns:a16="http://schemas.microsoft.com/office/drawing/2014/main" id="{3EE2B5B2-68ED-C2C5-4E05-2D2D7D9E0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85" name="TextBox 49">
                <a:extLst>
                  <a:ext uri="{FF2B5EF4-FFF2-40B4-BE49-F238E27FC236}">
                    <a16:creationId xmlns:a16="http://schemas.microsoft.com/office/drawing/2014/main" id="{7FA3ED9D-322D-A12D-FF9F-22D3252E45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846</a:t>
                </a:r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C1F8043-EECC-0EE5-BCC9-5596B807D0DB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D16BD7F6-7F8A-2AC6-33A5-63D6F2CBDDD5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DC5BA42C-DBE6-830E-E8BF-C0303F37B8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75092F0E-87C4-591E-C000-B382B4E5B2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87" name="TextBox 86">
            <a:extLst>
              <a:ext uri="{FF2B5EF4-FFF2-40B4-BE49-F238E27FC236}">
                <a16:creationId xmlns:a16="http://schemas.microsoft.com/office/drawing/2014/main" id="{9193B97F-1841-7792-153B-004C2425D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53519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EC7DCB38-99BB-56DA-0B42-43A45C0A4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2113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EC3B888-8E5A-355C-3BEF-3C6126020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18071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CFBDF65-8AC2-BF9F-D464-808E3616E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5712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DD6DBAD-0494-CD93-69B0-FCDD7049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7872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FFE7785-FC35-E7EA-8785-8232B0A7F53C}"/>
              </a:ext>
            </a:extLst>
          </p:cNvPr>
          <p:cNvCxnSpPr>
            <a:cxnSpLocks/>
          </p:cNvCxnSpPr>
          <p:nvPr/>
        </p:nvCxnSpPr>
        <p:spPr>
          <a:xfrm>
            <a:off x="13960060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E596FA6B-4F94-542B-F382-3173F677B820}"/>
              </a:ext>
            </a:extLst>
          </p:cNvPr>
          <p:cNvCxnSpPr>
            <a:cxnSpLocks/>
          </p:cNvCxnSpPr>
          <p:nvPr/>
        </p:nvCxnSpPr>
        <p:spPr>
          <a:xfrm>
            <a:off x="14083472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26BDEF2F-36D3-FDDF-3F2D-2DDCC6142AAB}"/>
              </a:ext>
            </a:extLst>
          </p:cNvPr>
          <p:cNvCxnSpPr>
            <a:cxnSpLocks/>
          </p:cNvCxnSpPr>
          <p:nvPr/>
        </p:nvCxnSpPr>
        <p:spPr>
          <a:xfrm>
            <a:off x="6205137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A8CAE860-4129-51BD-4C5E-13F19575ED64}"/>
              </a:ext>
            </a:extLst>
          </p:cNvPr>
          <p:cNvCxnSpPr>
            <a:cxnSpLocks/>
          </p:cNvCxnSpPr>
          <p:nvPr/>
        </p:nvCxnSpPr>
        <p:spPr>
          <a:xfrm>
            <a:off x="10167537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0F94434F-57F6-5418-38E9-C462C2512A0C}"/>
              </a:ext>
            </a:extLst>
          </p:cNvPr>
          <p:cNvCxnSpPr>
            <a:cxnSpLocks/>
          </p:cNvCxnSpPr>
          <p:nvPr/>
        </p:nvCxnSpPr>
        <p:spPr>
          <a:xfrm>
            <a:off x="13977537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D6326055-A10A-5A60-CBD0-EAD6A8048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5534" y="535571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7AB4D77-6154-77B0-DA99-3674402AB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41132" y="5373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8F85005-1533-F654-0E5C-46FE14135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7872" y="5373469"/>
            <a:ext cx="4254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00" name="Rectangle 4">
            <a:extLst>
              <a:ext uri="{FF2B5EF4-FFF2-40B4-BE49-F238E27FC236}">
                <a16:creationId xmlns:a16="http://schemas.microsoft.com/office/drawing/2014/main" id="{9B3437E0-AE8D-CF35-26A4-F2648D652CFE}"/>
              </a:ext>
            </a:extLst>
          </p:cNvPr>
          <p:cNvSpPr/>
          <p:nvPr/>
        </p:nvSpPr>
        <p:spPr>
          <a:xfrm>
            <a:off x="4703854" y="7440242"/>
            <a:ext cx="3503359" cy="424732"/>
          </a:xfrm>
          <a:custGeom>
            <a:avLst/>
            <a:gdLst>
              <a:gd name="connsiteX0" fmla="*/ 0 w 3503359"/>
              <a:gd name="connsiteY0" fmla="*/ 0 h 424732"/>
              <a:gd name="connsiteX1" fmla="*/ 199422 w 3503359"/>
              <a:gd name="connsiteY1" fmla="*/ 0 h 424732"/>
              <a:gd name="connsiteX2" fmla="*/ 468911 w 3503359"/>
              <a:gd name="connsiteY2" fmla="*/ 0 h 424732"/>
              <a:gd name="connsiteX3" fmla="*/ 773433 w 3503359"/>
              <a:gd name="connsiteY3" fmla="*/ 0 h 424732"/>
              <a:gd name="connsiteX4" fmla="*/ 937822 w 3503359"/>
              <a:gd name="connsiteY4" fmla="*/ 0 h 424732"/>
              <a:gd name="connsiteX5" fmla="*/ 1207311 w 3503359"/>
              <a:gd name="connsiteY5" fmla="*/ 0 h 424732"/>
              <a:gd name="connsiteX6" fmla="*/ 1546867 w 3503359"/>
              <a:gd name="connsiteY6" fmla="*/ 0 h 424732"/>
              <a:gd name="connsiteX7" fmla="*/ 1746289 w 3503359"/>
              <a:gd name="connsiteY7" fmla="*/ 0 h 424732"/>
              <a:gd name="connsiteX8" fmla="*/ 2085846 w 3503359"/>
              <a:gd name="connsiteY8" fmla="*/ 0 h 424732"/>
              <a:gd name="connsiteX9" fmla="*/ 2390368 w 3503359"/>
              <a:gd name="connsiteY9" fmla="*/ 0 h 424732"/>
              <a:gd name="connsiteX10" fmla="*/ 2659857 w 3503359"/>
              <a:gd name="connsiteY10" fmla="*/ 0 h 424732"/>
              <a:gd name="connsiteX11" fmla="*/ 2894313 w 3503359"/>
              <a:gd name="connsiteY11" fmla="*/ 0 h 424732"/>
              <a:gd name="connsiteX12" fmla="*/ 3058701 w 3503359"/>
              <a:gd name="connsiteY12" fmla="*/ 0 h 424732"/>
              <a:gd name="connsiteX13" fmla="*/ 3223090 w 3503359"/>
              <a:gd name="connsiteY13" fmla="*/ 0 h 424732"/>
              <a:gd name="connsiteX14" fmla="*/ 3503359 w 3503359"/>
              <a:gd name="connsiteY14" fmla="*/ 0 h 424732"/>
              <a:gd name="connsiteX15" fmla="*/ 3503359 w 3503359"/>
              <a:gd name="connsiteY15" fmla="*/ 203871 h 424732"/>
              <a:gd name="connsiteX16" fmla="*/ 3503359 w 3503359"/>
              <a:gd name="connsiteY16" fmla="*/ 424732 h 424732"/>
              <a:gd name="connsiteX17" fmla="*/ 3338970 w 3503359"/>
              <a:gd name="connsiteY17" fmla="*/ 424732 h 424732"/>
              <a:gd name="connsiteX18" fmla="*/ 2999414 w 3503359"/>
              <a:gd name="connsiteY18" fmla="*/ 424732 h 424732"/>
              <a:gd name="connsiteX19" fmla="*/ 2764958 w 3503359"/>
              <a:gd name="connsiteY19" fmla="*/ 424732 h 424732"/>
              <a:gd name="connsiteX20" fmla="*/ 2600570 w 3503359"/>
              <a:gd name="connsiteY20" fmla="*/ 424732 h 424732"/>
              <a:gd name="connsiteX21" fmla="*/ 2296047 w 3503359"/>
              <a:gd name="connsiteY21" fmla="*/ 424732 h 424732"/>
              <a:gd name="connsiteX22" fmla="*/ 1956491 w 3503359"/>
              <a:gd name="connsiteY22" fmla="*/ 424732 h 424732"/>
              <a:gd name="connsiteX23" fmla="*/ 1722035 w 3503359"/>
              <a:gd name="connsiteY23" fmla="*/ 424732 h 424732"/>
              <a:gd name="connsiteX24" fmla="*/ 1522613 w 3503359"/>
              <a:gd name="connsiteY24" fmla="*/ 424732 h 424732"/>
              <a:gd name="connsiteX25" fmla="*/ 1288157 w 3503359"/>
              <a:gd name="connsiteY25" fmla="*/ 424732 h 424732"/>
              <a:gd name="connsiteX26" fmla="*/ 948601 w 3503359"/>
              <a:gd name="connsiteY26" fmla="*/ 424732 h 424732"/>
              <a:gd name="connsiteX27" fmla="*/ 644078 w 3503359"/>
              <a:gd name="connsiteY27" fmla="*/ 424732 h 424732"/>
              <a:gd name="connsiteX28" fmla="*/ 444657 w 3503359"/>
              <a:gd name="connsiteY28" fmla="*/ 424732 h 424732"/>
              <a:gd name="connsiteX29" fmla="*/ 245235 w 3503359"/>
              <a:gd name="connsiteY29" fmla="*/ 424732 h 424732"/>
              <a:gd name="connsiteX30" fmla="*/ 0 w 3503359"/>
              <a:gd name="connsiteY30" fmla="*/ 424732 h 424732"/>
              <a:gd name="connsiteX31" fmla="*/ 0 w 3503359"/>
              <a:gd name="connsiteY31" fmla="*/ 220860 h 424732"/>
              <a:gd name="connsiteX32" fmla="*/ 0 w 3503359"/>
              <a:gd name="connsiteY32" fmla="*/ 0 h 424732"/>
              <a:gd name="connsiteX0" fmla="*/ 0 w 3503359"/>
              <a:gd name="connsiteY0" fmla="*/ 0 h 424732"/>
              <a:gd name="connsiteX1" fmla="*/ 199422 w 3503359"/>
              <a:gd name="connsiteY1" fmla="*/ 0 h 424732"/>
              <a:gd name="connsiteX2" fmla="*/ 468911 w 3503359"/>
              <a:gd name="connsiteY2" fmla="*/ 0 h 424732"/>
              <a:gd name="connsiteX3" fmla="*/ 773433 w 3503359"/>
              <a:gd name="connsiteY3" fmla="*/ 0 h 424732"/>
              <a:gd name="connsiteX4" fmla="*/ 937822 w 3503359"/>
              <a:gd name="connsiteY4" fmla="*/ 0 h 424732"/>
              <a:gd name="connsiteX5" fmla="*/ 1242345 w 3503359"/>
              <a:gd name="connsiteY5" fmla="*/ 0 h 424732"/>
              <a:gd name="connsiteX6" fmla="*/ 1581901 w 3503359"/>
              <a:gd name="connsiteY6" fmla="*/ 0 h 424732"/>
              <a:gd name="connsiteX7" fmla="*/ 1781323 w 3503359"/>
              <a:gd name="connsiteY7" fmla="*/ 0 h 424732"/>
              <a:gd name="connsiteX8" fmla="*/ 1945711 w 3503359"/>
              <a:gd name="connsiteY8" fmla="*/ 0 h 424732"/>
              <a:gd name="connsiteX9" fmla="*/ 2145133 w 3503359"/>
              <a:gd name="connsiteY9" fmla="*/ 0 h 424732"/>
              <a:gd name="connsiteX10" fmla="*/ 2414622 w 3503359"/>
              <a:gd name="connsiteY10" fmla="*/ 0 h 424732"/>
              <a:gd name="connsiteX11" fmla="*/ 2614044 w 3503359"/>
              <a:gd name="connsiteY11" fmla="*/ 0 h 424732"/>
              <a:gd name="connsiteX12" fmla="*/ 2813466 w 3503359"/>
              <a:gd name="connsiteY12" fmla="*/ 0 h 424732"/>
              <a:gd name="connsiteX13" fmla="*/ 3012888 w 3503359"/>
              <a:gd name="connsiteY13" fmla="*/ 0 h 424732"/>
              <a:gd name="connsiteX14" fmla="*/ 3503359 w 3503359"/>
              <a:gd name="connsiteY14" fmla="*/ 0 h 424732"/>
              <a:gd name="connsiteX15" fmla="*/ 3503359 w 3503359"/>
              <a:gd name="connsiteY15" fmla="*/ 208118 h 424732"/>
              <a:gd name="connsiteX16" fmla="*/ 3503359 w 3503359"/>
              <a:gd name="connsiteY16" fmla="*/ 424732 h 424732"/>
              <a:gd name="connsiteX17" fmla="*/ 3303936 w 3503359"/>
              <a:gd name="connsiteY17" fmla="*/ 424732 h 424732"/>
              <a:gd name="connsiteX18" fmla="*/ 3069481 w 3503359"/>
              <a:gd name="connsiteY18" fmla="*/ 424732 h 424732"/>
              <a:gd name="connsiteX19" fmla="*/ 2905092 w 3503359"/>
              <a:gd name="connsiteY19" fmla="*/ 424732 h 424732"/>
              <a:gd name="connsiteX20" fmla="*/ 2565536 w 3503359"/>
              <a:gd name="connsiteY20" fmla="*/ 424732 h 424732"/>
              <a:gd name="connsiteX21" fmla="*/ 2401148 w 3503359"/>
              <a:gd name="connsiteY21" fmla="*/ 424732 h 424732"/>
              <a:gd name="connsiteX22" fmla="*/ 2096625 w 3503359"/>
              <a:gd name="connsiteY22" fmla="*/ 424732 h 424732"/>
              <a:gd name="connsiteX23" fmla="*/ 1827136 w 3503359"/>
              <a:gd name="connsiteY23" fmla="*/ 424732 h 424732"/>
              <a:gd name="connsiteX24" fmla="*/ 1522613 w 3503359"/>
              <a:gd name="connsiteY24" fmla="*/ 424732 h 424732"/>
              <a:gd name="connsiteX25" fmla="*/ 1323191 w 3503359"/>
              <a:gd name="connsiteY25" fmla="*/ 424732 h 424732"/>
              <a:gd name="connsiteX26" fmla="*/ 1053702 w 3503359"/>
              <a:gd name="connsiteY26" fmla="*/ 424732 h 424732"/>
              <a:gd name="connsiteX27" fmla="*/ 889314 w 3503359"/>
              <a:gd name="connsiteY27" fmla="*/ 424732 h 424732"/>
              <a:gd name="connsiteX28" fmla="*/ 619825 w 3503359"/>
              <a:gd name="connsiteY28" fmla="*/ 424732 h 424732"/>
              <a:gd name="connsiteX29" fmla="*/ 315302 w 3503359"/>
              <a:gd name="connsiteY29" fmla="*/ 424732 h 424732"/>
              <a:gd name="connsiteX30" fmla="*/ 0 w 3503359"/>
              <a:gd name="connsiteY30" fmla="*/ 424732 h 424732"/>
              <a:gd name="connsiteX31" fmla="*/ 0 w 3503359"/>
              <a:gd name="connsiteY31" fmla="*/ 225108 h 424732"/>
              <a:gd name="connsiteX32" fmla="*/ 0 w 3503359"/>
              <a:gd name="connsiteY32" fmla="*/ 0 h 424732"/>
              <a:gd name="connsiteX0" fmla="*/ 0 w 3503359"/>
              <a:gd name="connsiteY0" fmla="*/ 0 h 424732"/>
              <a:gd name="connsiteX1" fmla="*/ 199422 w 3503359"/>
              <a:gd name="connsiteY1" fmla="*/ 0 h 424732"/>
              <a:gd name="connsiteX2" fmla="*/ 468911 w 3503359"/>
              <a:gd name="connsiteY2" fmla="*/ 0 h 424732"/>
              <a:gd name="connsiteX3" fmla="*/ 773433 w 3503359"/>
              <a:gd name="connsiteY3" fmla="*/ 0 h 424732"/>
              <a:gd name="connsiteX4" fmla="*/ 937822 w 3503359"/>
              <a:gd name="connsiteY4" fmla="*/ 0 h 424732"/>
              <a:gd name="connsiteX5" fmla="*/ 1207311 w 3503359"/>
              <a:gd name="connsiteY5" fmla="*/ 0 h 424732"/>
              <a:gd name="connsiteX6" fmla="*/ 1546867 w 3503359"/>
              <a:gd name="connsiteY6" fmla="*/ 0 h 424732"/>
              <a:gd name="connsiteX7" fmla="*/ 1746289 w 3503359"/>
              <a:gd name="connsiteY7" fmla="*/ 0 h 424732"/>
              <a:gd name="connsiteX8" fmla="*/ 2085846 w 3503359"/>
              <a:gd name="connsiteY8" fmla="*/ 0 h 424732"/>
              <a:gd name="connsiteX9" fmla="*/ 2390368 w 3503359"/>
              <a:gd name="connsiteY9" fmla="*/ 0 h 424732"/>
              <a:gd name="connsiteX10" fmla="*/ 2659857 w 3503359"/>
              <a:gd name="connsiteY10" fmla="*/ 0 h 424732"/>
              <a:gd name="connsiteX11" fmla="*/ 2894313 w 3503359"/>
              <a:gd name="connsiteY11" fmla="*/ 0 h 424732"/>
              <a:gd name="connsiteX12" fmla="*/ 3058701 w 3503359"/>
              <a:gd name="connsiteY12" fmla="*/ 0 h 424732"/>
              <a:gd name="connsiteX13" fmla="*/ 3223090 w 3503359"/>
              <a:gd name="connsiteY13" fmla="*/ 0 h 424732"/>
              <a:gd name="connsiteX14" fmla="*/ 3503359 w 3503359"/>
              <a:gd name="connsiteY14" fmla="*/ 0 h 424732"/>
              <a:gd name="connsiteX15" fmla="*/ 3503359 w 3503359"/>
              <a:gd name="connsiteY15" fmla="*/ 203871 h 424732"/>
              <a:gd name="connsiteX16" fmla="*/ 3503359 w 3503359"/>
              <a:gd name="connsiteY16" fmla="*/ 424732 h 424732"/>
              <a:gd name="connsiteX17" fmla="*/ 3338970 w 3503359"/>
              <a:gd name="connsiteY17" fmla="*/ 424732 h 424732"/>
              <a:gd name="connsiteX18" fmla="*/ 2999414 w 3503359"/>
              <a:gd name="connsiteY18" fmla="*/ 424732 h 424732"/>
              <a:gd name="connsiteX19" fmla="*/ 2764958 w 3503359"/>
              <a:gd name="connsiteY19" fmla="*/ 424732 h 424732"/>
              <a:gd name="connsiteX20" fmla="*/ 2600570 w 3503359"/>
              <a:gd name="connsiteY20" fmla="*/ 424732 h 424732"/>
              <a:gd name="connsiteX21" fmla="*/ 2296047 w 3503359"/>
              <a:gd name="connsiteY21" fmla="*/ 424732 h 424732"/>
              <a:gd name="connsiteX22" fmla="*/ 1956491 w 3503359"/>
              <a:gd name="connsiteY22" fmla="*/ 424732 h 424732"/>
              <a:gd name="connsiteX23" fmla="*/ 1722035 w 3503359"/>
              <a:gd name="connsiteY23" fmla="*/ 424732 h 424732"/>
              <a:gd name="connsiteX24" fmla="*/ 1522613 w 3503359"/>
              <a:gd name="connsiteY24" fmla="*/ 424732 h 424732"/>
              <a:gd name="connsiteX25" fmla="*/ 1288157 w 3503359"/>
              <a:gd name="connsiteY25" fmla="*/ 424732 h 424732"/>
              <a:gd name="connsiteX26" fmla="*/ 948601 w 3503359"/>
              <a:gd name="connsiteY26" fmla="*/ 424732 h 424732"/>
              <a:gd name="connsiteX27" fmla="*/ 644078 w 3503359"/>
              <a:gd name="connsiteY27" fmla="*/ 424732 h 424732"/>
              <a:gd name="connsiteX28" fmla="*/ 444657 w 3503359"/>
              <a:gd name="connsiteY28" fmla="*/ 424732 h 424732"/>
              <a:gd name="connsiteX29" fmla="*/ 245235 w 3503359"/>
              <a:gd name="connsiteY29" fmla="*/ 424732 h 424732"/>
              <a:gd name="connsiteX30" fmla="*/ 0 w 3503359"/>
              <a:gd name="connsiteY30" fmla="*/ 424732 h 424732"/>
              <a:gd name="connsiteX31" fmla="*/ 0 w 3503359"/>
              <a:gd name="connsiteY31" fmla="*/ 220860 h 424732"/>
              <a:gd name="connsiteX32" fmla="*/ 0 w 3503359"/>
              <a:gd name="connsiteY32" fmla="*/ 0 h 424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503359" h="424732" fill="none" extrusionOk="0">
                <a:moveTo>
                  <a:pt x="0" y="0"/>
                </a:moveTo>
                <a:cubicBezTo>
                  <a:pt x="49935" y="-16800"/>
                  <a:pt x="104405" y="-16423"/>
                  <a:pt x="199422" y="0"/>
                </a:cubicBezTo>
                <a:cubicBezTo>
                  <a:pt x="268077" y="-13649"/>
                  <a:pt x="403517" y="36022"/>
                  <a:pt x="468911" y="0"/>
                </a:cubicBezTo>
                <a:cubicBezTo>
                  <a:pt x="561294" y="17089"/>
                  <a:pt x="684681" y="-26785"/>
                  <a:pt x="773433" y="0"/>
                </a:cubicBezTo>
                <a:cubicBezTo>
                  <a:pt x="895647" y="-17712"/>
                  <a:pt x="847575" y="21671"/>
                  <a:pt x="937822" y="0"/>
                </a:cubicBezTo>
                <a:cubicBezTo>
                  <a:pt x="1026985" y="15360"/>
                  <a:pt x="1069528" y="-12049"/>
                  <a:pt x="1207311" y="0"/>
                </a:cubicBezTo>
                <a:cubicBezTo>
                  <a:pt x="1331175" y="31678"/>
                  <a:pt x="1455657" y="-3273"/>
                  <a:pt x="1546867" y="0"/>
                </a:cubicBezTo>
                <a:cubicBezTo>
                  <a:pt x="1625454" y="6685"/>
                  <a:pt x="1640267" y="27186"/>
                  <a:pt x="1746289" y="0"/>
                </a:cubicBezTo>
                <a:cubicBezTo>
                  <a:pt x="1809253" y="-10726"/>
                  <a:pt x="2019943" y="5005"/>
                  <a:pt x="2085846" y="0"/>
                </a:cubicBezTo>
                <a:cubicBezTo>
                  <a:pt x="2161771" y="-39018"/>
                  <a:pt x="2290239" y="4191"/>
                  <a:pt x="2390368" y="0"/>
                </a:cubicBezTo>
                <a:cubicBezTo>
                  <a:pt x="2461722" y="-17071"/>
                  <a:pt x="2590966" y="48150"/>
                  <a:pt x="2659857" y="0"/>
                </a:cubicBezTo>
                <a:cubicBezTo>
                  <a:pt x="2768894" y="-2298"/>
                  <a:pt x="2796999" y="43065"/>
                  <a:pt x="2894313" y="0"/>
                </a:cubicBezTo>
                <a:cubicBezTo>
                  <a:pt x="2982558" y="-21105"/>
                  <a:pt x="3027130" y="6422"/>
                  <a:pt x="3058701" y="0"/>
                </a:cubicBezTo>
                <a:cubicBezTo>
                  <a:pt x="3107017" y="-6729"/>
                  <a:pt x="3179670" y="-9701"/>
                  <a:pt x="3223090" y="0"/>
                </a:cubicBezTo>
                <a:cubicBezTo>
                  <a:pt x="3277709" y="35234"/>
                  <a:pt x="3351137" y="19087"/>
                  <a:pt x="3503359" y="0"/>
                </a:cubicBezTo>
                <a:cubicBezTo>
                  <a:pt x="3507178" y="76669"/>
                  <a:pt x="3474220" y="114863"/>
                  <a:pt x="3503359" y="203871"/>
                </a:cubicBezTo>
                <a:cubicBezTo>
                  <a:pt x="3491199" y="268535"/>
                  <a:pt x="3514910" y="366014"/>
                  <a:pt x="3503359" y="424732"/>
                </a:cubicBezTo>
                <a:cubicBezTo>
                  <a:pt x="3437641" y="444489"/>
                  <a:pt x="3415221" y="407813"/>
                  <a:pt x="3338970" y="424732"/>
                </a:cubicBezTo>
                <a:cubicBezTo>
                  <a:pt x="3258631" y="384999"/>
                  <a:pt x="3153096" y="362173"/>
                  <a:pt x="2999414" y="424732"/>
                </a:cubicBezTo>
                <a:cubicBezTo>
                  <a:pt x="2833396" y="445620"/>
                  <a:pt x="2853304" y="433420"/>
                  <a:pt x="2764958" y="424732"/>
                </a:cubicBezTo>
                <a:cubicBezTo>
                  <a:pt x="2671517" y="428190"/>
                  <a:pt x="2670678" y="412713"/>
                  <a:pt x="2600570" y="424732"/>
                </a:cubicBezTo>
                <a:cubicBezTo>
                  <a:pt x="2565340" y="458407"/>
                  <a:pt x="2412714" y="432928"/>
                  <a:pt x="2296047" y="424732"/>
                </a:cubicBezTo>
                <a:cubicBezTo>
                  <a:pt x="2197080" y="421099"/>
                  <a:pt x="2026739" y="407966"/>
                  <a:pt x="1956491" y="424732"/>
                </a:cubicBezTo>
                <a:cubicBezTo>
                  <a:pt x="1856118" y="448870"/>
                  <a:pt x="1856108" y="414641"/>
                  <a:pt x="1722035" y="424732"/>
                </a:cubicBezTo>
                <a:cubicBezTo>
                  <a:pt x="1615791" y="426876"/>
                  <a:pt x="1580027" y="405335"/>
                  <a:pt x="1522613" y="424732"/>
                </a:cubicBezTo>
                <a:cubicBezTo>
                  <a:pt x="1483360" y="421753"/>
                  <a:pt x="1390920" y="429977"/>
                  <a:pt x="1288157" y="424732"/>
                </a:cubicBezTo>
                <a:cubicBezTo>
                  <a:pt x="1227914" y="463478"/>
                  <a:pt x="1028031" y="413621"/>
                  <a:pt x="948601" y="424732"/>
                </a:cubicBezTo>
                <a:cubicBezTo>
                  <a:pt x="856007" y="462274"/>
                  <a:pt x="741820" y="396442"/>
                  <a:pt x="644078" y="424732"/>
                </a:cubicBezTo>
                <a:cubicBezTo>
                  <a:pt x="548637" y="448760"/>
                  <a:pt x="504928" y="423823"/>
                  <a:pt x="444657" y="424732"/>
                </a:cubicBezTo>
                <a:cubicBezTo>
                  <a:pt x="381132" y="440813"/>
                  <a:pt x="278162" y="419892"/>
                  <a:pt x="245235" y="424732"/>
                </a:cubicBezTo>
                <a:cubicBezTo>
                  <a:pt x="184379" y="474770"/>
                  <a:pt x="105512" y="369579"/>
                  <a:pt x="0" y="424732"/>
                </a:cubicBezTo>
                <a:cubicBezTo>
                  <a:pt x="-6901" y="340847"/>
                  <a:pt x="-9231" y="320273"/>
                  <a:pt x="0" y="220860"/>
                </a:cubicBezTo>
                <a:cubicBezTo>
                  <a:pt x="-9018" y="126310"/>
                  <a:pt x="-21540" y="71188"/>
                  <a:pt x="0" y="0"/>
                </a:cubicBezTo>
                <a:close/>
              </a:path>
              <a:path w="3503359" h="424732" stroke="0" extrusionOk="0">
                <a:moveTo>
                  <a:pt x="0" y="0"/>
                </a:moveTo>
                <a:cubicBezTo>
                  <a:pt x="92424" y="19459"/>
                  <a:pt x="160207" y="14006"/>
                  <a:pt x="199422" y="0"/>
                </a:cubicBezTo>
                <a:cubicBezTo>
                  <a:pt x="244406" y="-52993"/>
                  <a:pt x="368085" y="-39573"/>
                  <a:pt x="468911" y="0"/>
                </a:cubicBezTo>
                <a:cubicBezTo>
                  <a:pt x="563164" y="-15594"/>
                  <a:pt x="697021" y="53147"/>
                  <a:pt x="773433" y="0"/>
                </a:cubicBezTo>
                <a:cubicBezTo>
                  <a:pt x="827278" y="-33545"/>
                  <a:pt x="848186" y="23305"/>
                  <a:pt x="937822" y="0"/>
                </a:cubicBezTo>
                <a:cubicBezTo>
                  <a:pt x="1017965" y="-65028"/>
                  <a:pt x="1152192" y="57719"/>
                  <a:pt x="1242345" y="0"/>
                </a:cubicBezTo>
                <a:cubicBezTo>
                  <a:pt x="1287451" y="-1642"/>
                  <a:pt x="1439018" y="-38471"/>
                  <a:pt x="1581901" y="0"/>
                </a:cubicBezTo>
                <a:cubicBezTo>
                  <a:pt x="1715401" y="-17984"/>
                  <a:pt x="1724983" y="15613"/>
                  <a:pt x="1781323" y="0"/>
                </a:cubicBezTo>
                <a:cubicBezTo>
                  <a:pt x="1829656" y="-38490"/>
                  <a:pt x="1902056" y="5602"/>
                  <a:pt x="1945711" y="0"/>
                </a:cubicBezTo>
                <a:cubicBezTo>
                  <a:pt x="2017509" y="1324"/>
                  <a:pt x="2073005" y="23788"/>
                  <a:pt x="2145133" y="0"/>
                </a:cubicBezTo>
                <a:cubicBezTo>
                  <a:pt x="2229961" y="-21863"/>
                  <a:pt x="2366745" y="8431"/>
                  <a:pt x="2414622" y="0"/>
                </a:cubicBezTo>
                <a:cubicBezTo>
                  <a:pt x="2478085" y="8099"/>
                  <a:pt x="2534964" y="8418"/>
                  <a:pt x="2614044" y="0"/>
                </a:cubicBezTo>
                <a:cubicBezTo>
                  <a:pt x="2704381" y="-2865"/>
                  <a:pt x="2778647" y="25497"/>
                  <a:pt x="2813466" y="0"/>
                </a:cubicBezTo>
                <a:cubicBezTo>
                  <a:pt x="2871744" y="-15914"/>
                  <a:pt x="2903282" y="21447"/>
                  <a:pt x="3012888" y="0"/>
                </a:cubicBezTo>
                <a:cubicBezTo>
                  <a:pt x="3097726" y="33470"/>
                  <a:pt x="3352146" y="17504"/>
                  <a:pt x="3503359" y="0"/>
                </a:cubicBezTo>
                <a:cubicBezTo>
                  <a:pt x="3522461" y="121898"/>
                  <a:pt x="3494246" y="171406"/>
                  <a:pt x="3503359" y="208118"/>
                </a:cubicBezTo>
                <a:cubicBezTo>
                  <a:pt x="3495054" y="225336"/>
                  <a:pt x="3484109" y="329199"/>
                  <a:pt x="3503359" y="424732"/>
                </a:cubicBezTo>
                <a:cubicBezTo>
                  <a:pt x="3460578" y="428212"/>
                  <a:pt x="3421393" y="389190"/>
                  <a:pt x="3303936" y="424732"/>
                </a:cubicBezTo>
                <a:cubicBezTo>
                  <a:pt x="3201615" y="443301"/>
                  <a:pt x="3168078" y="419460"/>
                  <a:pt x="3069481" y="424732"/>
                </a:cubicBezTo>
                <a:cubicBezTo>
                  <a:pt x="2955607" y="423672"/>
                  <a:pt x="2978525" y="414518"/>
                  <a:pt x="2905092" y="424732"/>
                </a:cubicBezTo>
                <a:cubicBezTo>
                  <a:pt x="2790334" y="429764"/>
                  <a:pt x="2626509" y="395814"/>
                  <a:pt x="2565536" y="424732"/>
                </a:cubicBezTo>
                <a:cubicBezTo>
                  <a:pt x="2438929" y="461742"/>
                  <a:pt x="2431472" y="401805"/>
                  <a:pt x="2401148" y="424732"/>
                </a:cubicBezTo>
                <a:cubicBezTo>
                  <a:pt x="2370032" y="477854"/>
                  <a:pt x="2182287" y="366013"/>
                  <a:pt x="2096625" y="424732"/>
                </a:cubicBezTo>
                <a:cubicBezTo>
                  <a:pt x="2018888" y="416224"/>
                  <a:pt x="1885916" y="438826"/>
                  <a:pt x="1827136" y="424732"/>
                </a:cubicBezTo>
                <a:cubicBezTo>
                  <a:pt x="1740772" y="470286"/>
                  <a:pt x="1664706" y="430547"/>
                  <a:pt x="1522613" y="424732"/>
                </a:cubicBezTo>
                <a:cubicBezTo>
                  <a:pt x="1370650" y="467837"/>
                  <a:pt x="1396756" y="430350"/>
                  <a:pt x="1323191" y="424732"/>
                </a:cubicBezTo>
                <a:cubicBezTo>
                  <a:pt x="1252552" y="411874"/>
                  <a:pt x="1118478" y="393465"/>
                  <a:pt x="1053702" y="424732"/>
                </a:cubicBezTo>
                <a:cubicBezTo>
                  <a:pt x="951311" y="460847"/>
                  <a:pt x="969689" y="421505"/>
                  <a:pt x="889314" y="424732"/>
                </a:cubicBezTo>
                <a:cubicBezTo>
                  <a:pt x="835797" y="467098"/>
                  <a:pt x="760940" y="381850"/>
                  <a:pt x="619825" y="424732"/>
                </a:cubicBezTo>
                <a:cubicBezTo>
                  <a:pt x="496569" y="457433"/>
                  <a:pt x="420076" y="420922"/>
                  <a:pt x="315302" y="424732"/>
                </a:cubicBezTo>
                <a:cubicBezTo>
                  <a:pt x="183794" y="462686"/>
                  <a:pt x="107882" y="451367"/>
                  <a:pt x="0" y="424732"/>
                </a:cubicBezTo>
                <a:cubicBezTo>
                  <a:pt x="22411" y="350708"/>
                  <a:pt x="14293" y="291718"/>
                  <a:pt x="0" y="225108"/>
                </a:cubicBezTo>
                <a:cubicBezTo>
                  <a:pt x="-16903" y="172773"/>
                  <a:pt x="-295" y="49229"/>
                  <a:pt x="0" y="0"/>
                </a:cubicBezTo>
                <a:close/>
              </a:path>
              <a:path w="3503359" h="424732" fill="none" stroke="0" extrusionOk="0">
                <a:moveTo>
                  <a:pt x="0" y="0"/>
                </a:moveTo>
                <a:cubicBezTo>
                  <a:pt x="69134" y="-28749"/>
                  <a:pt x="130936" y="12095"/>
                  <a:pt x="199422" y="0"/>
                </a:cubicBezTo>
                <a:cubicBezTo>
                  <a:pt x="252544" y="2652"/>
                  <a:pt x="383936" y="28528"/>
                  <a:pt x="468911" y="0"/>
                </a:cubicBezTo>
                <a:cubicBezTo>
                  <a:pt x="560252" y="-26067"/>
                  <a:pt x="629685" y="-7485"/>
                  <a:pt x="773433" y="0"/>
                </a:cubicBezTo>
                <a:cubicBezTo>
                  <a:pt x="888502" y="13533"/>
                  <a:pt x="854197" y="4140"/>
                  <a:pt x="937822" y="0"/>
                </a:cubicBezTo>
                <a:cubicBezTo>
                  <a:pt x="1031559" y="-4065"/>
                  <a:pt x="1078308" y="32802"/>
                  <a:pt x="1207311" y="0"/>
                </a:cubicBezTo>
                <a:cubicBezTo>
                  <a:pt x="1354867" y="22764"/>
                  <a:pt x="1458307" y="-16389"/>
                  <a:pt x="1546867" y="0"/>
                </a:cubicBezTo>
                <a:cubicBezTo>
                  <a:pt x="1622131" y="-2529"/>
                  <a:pt x="1657693" y="21812"/>
                  <a:pt x="1746289" y="0"/>
                </a:cubicBezTo>
                <a:cubicBezTo>
                  <a:pt x="1867528" y="-9238"/>
                  <a:pt x="1972560" y="24419"/>
                  <a:pt x="2085846" y="0"/>
                </a:cubicBezTo>
                <a:cubicBezTo>
                  <a:pt x="2152876" y="-31314"/>
                  <a:pt x="2311382" y="44259"/>
                  <a:pt x="2390368" y="0"/>
                </a:cubicBezTo>
                <a:cubicBezTo>
                  <a:pt x="2481574" y="-26093"/>
                  <a:pt x="2543145" y="46591"/>
                  <a:pt x="2659857" y="0"/>
                </a:cubicBezTo>
                <a:cubicBezTo>
                  <a:pt x="2756313" y="-5754"/>
                  <a:pt x="2810610" y="35821"/>
                  <a:pt x="2894313" y="0"/>
                </a:cubicBezTo>
                <a:cubicBezTo>
                  <a:pt x="2995858" y="-33258"/>
                  <a:pt x="3034518" y="13761"/>
                  <a:pt x="3058701" y="0"/>
                </a:cubicBezTo>
                <a:cubicBezTo>
                  <a:pt x="3081618" y="-12106"/>
                  <a:pt x="3184972" y="599"/>
                  <a:pt x="3223090" y="0"/>
                </a:cubicBezTo>
                <a:cubicBezTo>
                  <a:pt x="3245647" y="14072"/>
                  <a:pt x="3343540" y="12794"/>
                  <a:pt x="3503359" y="0"/>
                </a:cubicBezTo>
                <a:cubicBezTo>
                  <a:pt x="3495287" y="48491"/>
                  <a:pt x="3495204" y="150589"/>
                  <a:pt x="3503359" y="203871"/>
                </a:cubicBezTo>
                <a:cubicBezTo>
                  <a:pt x="3528095" y="278364"/>
                  <a:pt x="3503172" y="376025"/>
                  <a:pt x="3503359" y="424732"/>
                </a:cubicBezTo>
                <a:cubicBezTo>
                  <a:pt x="3459718" y="453766"/>
                  <a:pt x="3402720" y="428956"/>
                  <a:pt x="3338970" y="424732"/>
                </a:cubicBezTo>
                <a:cubicBezTo>
                  <a:pt x="3280555" y="424058"/>
                  <a:pt x="3130131" y="429186"/>
                  <a:pt x="2999414" y="424732"/>
                </a:cubicBezTo>
                <a:cubicBezTo>
                  <a:pt x="2843617" y="461810"/>
                  <a:pt x="2862895" y="398752"/>
                  <a:pt x="2764958" y="424732"/>
                </a:cubicBezTo>
                <a:cubicBezTo>
                  <a:pt x="2668143" y="430097"/>
                  <a:pt x="2663428" y="414724"/>
                  <a:pt x="2600570" y="424732"/>
                </a:cubicBezTo>
                <a:cubicBezTo>
                  <a:pt x="2525631" y="441967"/>
                  <a:pt x="2400400" y="449694"/>
                  <a:pt x="2296047" y="424732"/>
                </a:cubicBezTo>
                <a:cubicBezTo>
                  <a:pt x="2141188" y="440038"/>
                  <a:pt x="2065669" y="376337"/>
                  <a:pt x="1956491" y="424732"/>
                </a:cubicBezTo>
                <a:cubicBezTo>
                  <a:pt x="1871410" y="470306"/>
                  <a:pt x="1822447" y="388338"/>
                  <a:pt x="1722035" y="424732"/>
                </a:cubicBezTo>
                <a:cubicBezTo>
                  <a:pt x="1604995" y="434770"/>
                  <a:pt x="1575176" y="421487"/>
                  <a:pt x="1522613" y="424732"/>
                </a:cubicBezTo>
                <a:cubicBezTo>
                  <a:pt x="1450139" y="437739"/>
                  <a:pt x="1365278" y="417271"/>
                  <a:pt x="1288157" y="424732"/>
                </a:cubicBezTo>
                <a:cubicBezTo>
                  <a:pt x="1211864" y="444670"/>
                  <a:pt x="1017990" y="378661"/>
                  <a:pt x="948601" y="424732"/>
                </a:cubicBezTo>
                <a:cubicBezTo>
                  <a:pt x="860357" y="477640"/>
                  <a:pt x="739276" y="430756"/>
                  <a:pt x="644078" y="424732"/>
                </a:cubicBezTo>
                <a:cubicBezTo>
                  <a:pt x="560415" y="443341"/>
                  <a:pt x="503991" y="418268"/>
                  <a:pt x="444657" y="424732"/>
                </a:cubicBezTo>
                <a:cubicBezTo>
                  <a:pt x="373606" y="442141"/>
                  <a:pt x="295114" y="412643"/>
                  <a:pt x="245235" y="424732"/>
                </a:cubicBezTo>
                <a:cubicBezTo>
                  <a:pt x="218613" y="455085"/>
                  <a:pt x="59260" y="427958"/>
                  <a:pt x="0" y="424732"/>
                </a:cubicBezTo>
                <a:cubicBezTo>
                  <a:pt x="-19640" y="336489"/>
                  <a:pt x="5456" y="312742"/>
                  <a:pt x="0" y="220860"/>
                </a:cubicBezTo>
                <a:cubicBezTo>
                  <a:pt x="4988" y="128533"/>
                  <a:pt x="20072" y="61123"/>
                  <a:pt x="0" y="0"/>
                </a:cubicBezTo>
                <a:close/>
              </a:path>
              <a:path w="3503359" h="424732" fill="none" stroke="0" extrusionOk="0">
                <a:moveTo>
                  <a:pt x="0" y="0"/>
                </a:moveTo>
                <a:cubicBezTo>
                  <a:pt x="47187" y="-19238"/>
                  <a:pt x="128389" y="6495"/>
                  <a:pt x="199422" y="0"/>
                </a:cubicBezTo>
                <a:cubicBezTo>
                  <a:pt x="254165" y="-1388"/>
                  <a:pt x="391413" y="44472"/>
                  <a:pt x="468911" y="0"/>
                </a:cubicBezTo>
                <a:cubicBezTo>
                  <a:pt x="547114" y="-4051"/>
                  <a:pt x="655330" y="-20003"/>
                  <a:pt x="773433" y="0"/>
                </a:cubicBezTo>
                <a:cubicBezTo>
                  <a:pt x="894406" y="-8633"/>
                  <a:pt x="855048" y="7303"/>
                  <a:pt x="937822" y="0"/>
                </a:cubicBezTo>
                <a:cubicBezTo>
                  <a:pt x="1028230" y="6941"/>
                  <a:pt x="1073118" y="3465"/>
                  <a:pt x="1207311" y="0"/>
                </a:cubicBezTo>
                <a:cubicBezTo>
                  <a:pt x="1341034" y="20496"/>
                  <a:pt x="1464696" y="-1724"/>
                  <a:pt x="1546867" y="0"/>
                </a:cubicBezTo>
                <a:cubicBezTo>
                  <a:pt x="1618145" y="-5458"/>
                  <a:pt x="1646084" y="28831"/>
                  <a:pt x="1746289" y="0"/>
                </a:cubicBezTo>
                <a:cubicBezTo>
                  <a:pt x="1821078" y="-947"/>
                  <a:pt x="1995878" y="5299"/>
                  <a:pt x="2085846" y="0"/>
                </a:cubicBezTo>
                <a:cubicBezTo>
                  <a:pt x="2162887" y="-28517"/>
                  <a:pt x="2305572" y="28362"/>
                  <a:pt x="2390368" y="0"/>
                </a:cubicBezTo>
                <a:cubicBezTo>
                  <a:pt x="2487240" y="-35075"/>
                  <a:pt x="2558153" y="52896"/>
                  <a:pt x="2659857" y="0"/>
                </a:cubicBezTo>
                <a:cubicBezTo>
                  <a:pt x="2759245" y="-5839"/>
                  <a:pt x="2800474" y="37923"/>
                  <a:pt x="2894313" y="0"/>
                </a:cubicBezTo>
                <a:cubicBezTo>
                  <a:pt x="2985417" y="-21432"/>
                  <a:pt x="3027607" y="10459"/>
                  <a:pt x="3058701" y="0"/>
                </a:cubicBezTo>
                <a:cubicBezTo>
                  <a:pt x="3100717" y="-6389"/>
                  <a:pt x="3181939" y="-4536"/>
                  <a:pt x="3223090" y="0"/>
                </a:cubicBezTo>
                <a:cubicBezTo>
                  <a:pt x="3266870" y="32728"/>
                  <a:pt x="3336563" y="23791"/>
                  <a:pt x="3503359" y="0"/>
                </a:cubicBezTo>
                <a:cubicBezTo>
                  <a:pt x="3496889" y="66699"/>
                  <a:pt x="3468380" y="125410"/>
                  <a:pt x="3503359" y="203871"/>
                </a:cubicBezTo>
                <a:cubicBezTo>
                  <a:pt x="3515495" y="273967"/>
                  <a:pt x="3501061" y="382401"/>
                  <a:pt x="3503359" y="424732"/>
                </a:cubicBezTo>
                <a:cubicBezTo>
                  <a:pt x="3455476" y="441381"/>
                  <a:pt x="3405477" y="416600"/>
                  <a:pt x="3338970" y="424732"/>
                </a:cubicBezTo>
                <a:cubicBezTo>
                  <a:pt x="3249341" y="410024"/>
                  <a:pt x="3158573" y="408021"/>
                  <a:pt x="2999414" y="424732"/>
                </a:cubicBezTo>
                <a:cubicBezTo>
                  <a:pt x="2841364" y="449136"/>
                  <a:pt x="2860123" y="424368"/>
                  <a:pt x="2764958" y="424732"/>
                </a:cubicBezTo>
                <a:cubicBezTo>
                  <a:pt x="2669489" y="428772"/>
                  <a:pt x="2669658" y="412604"/>
                  <a:pt x="2600570" y="424732"/>
                </a:cubicBezTo>
                <a:cubicBezTo>
                  <a:pt x="2524020" y="433868"/>
                  <a:pt x="2387585" y="438855"/>
                  <a:pt x="2296047" y="424732"/>
                </a:cubicBezTo>
                <a:cubicBezTo>
                  <a:pt x="2184229" y="431405"/>
                  <a:pt x="2050139" y="392766"/>
                  <a:pt x="1956491" y="424732"/>
                </a:cubicBezTo>
                <a:cubicBezTo>
                  <a:pt x="1855836" y="440720"/>
                  <a:pt x="1851353" y="410524"/>
                  <a:pt x="1722035" y="424732"/>
                </a:cubicBezTo>
                <a:cubicBezTo>
                  <a:pt x="1608029" y="435221"/>
                  <a:pt x="1575356" y="412170"/>
                  <a:pt x="1522613" y="424732"/>
                </a:cubicBezTo>
                <a:cubicBezTo>
                  <a:pt x="1469537" y="438700"/>
                  <a:pt x="1371031" y="407081"/>
                  <a:pt x="1288157" y="424732"/>
                </a:cubicBezTo>
                <a:cubicBezTo>
                  <a:pt x="1218563" y="447031"/>
                  <a:pt x="1021428" y="402074"/>
                  <a:pt x="948601" y="424732"/>
                </a:cubicBezTo>
                <a:cubicBezTo>
                  <a:pt x="857524" y="458697"/>
                  <a:pt x="740954" y="393921"/>
                  <a:pt x="644078" y="424732"/>
                </a:cubicBezTo>
                <a:cubicBezTo>
                  <a:pt x="549821" y="445927"/>
                  <a:pt x="505074" y="419126"/>
                  <a:pt x="444657" y="424732"/>
                </a:cubicBezTo>
                <a:cubicBezTo>
                  <a:pt x="383035" y="441622"/>
                  <a:pt x="286772" y="417534"/>
                  <a:pt x="245235" y="424732"/>
                </a:cubicBezTo>
                <a:cubicBezTo>
                  <a:pt x="210128" y="450243"/>
                  <a:pt x="87465" y="403334"/>
                  <a:pt x="0" y="424732"/>
                </a:cubicBezTo>
                <a:cubicBezTo>
                  <a:pt x="-5888" y="337294"/>
                  <a:pt x="-2276" y="317204"/>
                  <a:pt x="0" y="220860"/>
                </a:cubicBezTo>
                <a:cubicBezTo>
                  <a:pt x="9508" y="114054"/>
                  <a:pt x="-1330" y="66138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503359"/>
                      <a:gd name="connsiteY0" fmla="*/ 0 h 424732"/>
                      <a:gd name="connsiteX1" fmla="*/ 199422 w 3503359"/>
                      <a:gd name="connsiteY1" fmla="*/ 0 h 424732"/>
                      <a:gd name="connsiteX2" fmla="*/ 468911 w 3503359"/>
                      <a:gd name="connsiteY2" fmla="*/ 0 h 424732"/>
                      <a:gd name="connsiteX3" fmla="*/ 773433 w 3503359"/>
                      <a:gd name="connsiteY3" fmla="*/ 0 h 424732"/>
                      <a:gd name="connsiteX4" fmla="*/ 937822 w 3503359"/>
                      <a:gd name="connsiteY4" fmla="*/ 0 h 424732"/>
                      <a:gd name="connsiteX5" fmla="*/ 1207311 w 3503359"/>
                      <a:gd name="connsiteY5" fmla="*/ 0 h 424732"/>
                      <a:gd name="connsiteX6" fmla="*/ 1546867 w 3503359"/>
                      <a:gd name="connsiteY6" fmla="*/ 0 h 424732"/>
                      <a:gd name="connsiteX7" fmla="*/ 1746289 w 3503359"/>
                      <a:gd name="connsiteY7" fmla="*/ 0 h 424732"/>
                      <a:gd name="connsiteX8" fmla="*/ 2085846 w 3503359"/>
                      <a:gd name="connsiteY8" fmla="*/ 0 h 424732"/>
                      <a:gd name="connsiteX9" fmla="*/ 2390368 w 3503359"/>
                      <a:gd name="connsiteY9" fmla="*/ 0 h 424732"/>
                      <a:gd name="connsiteX10" fmla="*/ 2659857 w 3503359"/>
                      <a:gd name="connsiteY10" fmla="*/ 0 h 424732"/>
                      <a:gd name="connsiteX11" fmla="*/ 2894313 w 3503359"/>
                      <a:gd name="connsiteY11" fmla="*/ 0 h 424732"/>
                      <a:gd name="connsiteX12" fmla="*/ 3058701 w 3503359"/>
                      <a:gd name="connsiteY12" fmla="*/ 0 h 424732"/>
                      <a:gd name="connsiteX13" fmla="*/ 3223090 w 3503359"/>
                      <a:gd name="connsiteY13" fmla="*/ 0 h 424732"/>
                      <a:gd name="connsiteX14" fmla="*/ 3503359 w 3503359"/>
                      <a:gd name="connsiteY14" fmla="*/ 0 h 424732"/>
                      <a:gd name="connsiteX15" fmla="*/ 3503359 w 3503359"/>
                      <a:gd name="connsiteY15" fmla="*/ 203871 h 424732"/>
                      <a:gd name="connsiteX16" fmla="*/ 3503359 w 3503359"/>
                      <a:gd name="connsiteY16" fmla="*/ 424732 h 424732"/>
                      <a:gd name="connsiteX17" fmla="*/ 3338970 w 3503359"/>
                      <a:gd name="connsiteY17" fmla="*/ 424732 h 424732"/>
                      <a:gd name="connsiteX18" fmla="*/ 2999414 w 3503359"/>
                      <a:gd name="connsiteY18" fmla="*/ 424732 h 424732"/>
                      <a:gd name="connsiteX19" fmla="*/ 2764958 w 3503359"/>
                      <a:gd name="connsiteY19" fmla="*/ 424732 h 424732"/>
                      <a:gd name="connsiteX20" fmla="*/ 2600570 w 3503359"/>
                      <a:gd name="connsiteY20" fmla="*/ 424732 h 424732"/>
                      <a:gd name="connsiteX21" fmla="*/ 2296047 w 3503359"/>
                      <a:gd name="connsiteY21" fmla="*/ 424732 h 424732"/>
                      <a:gd name="connsiteX22" fmla="*/ 1956491 w 3503359"/>
                      <a:gd name="connsiteY22" fmla="*/ 424732 h 424732"/>
                      <a:gd name="connsiteX23" fmla="*/ 1722035 w 3503359"/>
                      <a:gd name="connsiteY23" fmla="*/ 424732 h 424732"/>
                      <a:gd name="connsiteX24" fmla="*/ 1522613 w 3503359"/>
                      <a:gd name="connsiteY24" fmla="*/ 424732 h 424732"/>
                      <a:gd name="connsiteX25" fmla="*/ 1288157 w 3503359"/>
                      <a:gd name="connsiteY25" fmla="*/ 424732 h 424732"/>
                      <a:gd name="connsiteX26" fmla="*/ 948601 w 3503359"/>
                      <a:gd name="connsiteY26" fmla="*/ 424732 h 424732"/>
                      <a:gd name="connsiteX27" fmla="*/ 644078 w 3503359"/>
                      <a:gd name="connsiteY27" fmla="*/ 424732 h 424732"/>
                      <a:gd name="connsiteX28" fmla="*/ 444657 w 3503359"/>
                      <a:gd name="connsiteY28" fmla="*/ 424732 h 424732"/>
                      <a:gd name="connsiteX29" fmla="*/ 245235 w 3503359"/>
                      <a:gd name="connsiteY29" fmla="*/ 424732 h 424732"/>
                      <a:gd name="connsiteX30" fmla="*/ 0 w 3503359"/>
                      <a:gd name="connsiteY30" fmla="*/ 424732 h 424732"/>
                      <a:gd name="connsiteX31" fmla="*/ 0 w 3503359"/>
                      <a:gd name="connsiteY31" fmla="*/ 220860 h 424732"/>
                      <a:gd name="connsiteX32" fmla="*/ 0 w 3503359"/>
                      <a:gd name="connsiteY32" fmla="*/ 0 h 424732"/>
                      <a:gd name="connsiteX0" fmla="*/ 0 w 3503359"/>
                      <a:gd name="connsiteY0" fmla="*/ 0 h 424732"/>
                      <a:gd name="connsiteX1" fmla="*/ 199422 w 3503359"/>
                      <a:gd name="connsiteY1" fmla="*/ 0 h 424732"/>
                      <a:gd name="connsiteX2" fmla="*/ 468911 w 3503359"/>
                      <a:gd name="connsiteY2" fmla="*/ 0 h 424732"/>
                      <a:gd name="connsiteX3" fmla="*/ 773433 w 3503359"/>
                      <a:gd name="connsiteY3" fmla="*/ 0 h 424732"/>
                      <a:gd name="connsiteX4" fmla="*/ 937822 w 3503359"/>
                      <a:gd name="connsiteY4" fmla="*/ 0 h 424732"/>
                      <a:gd name="connsiteX5" fmla="*/ 1242345 w 3503359"/>
                      <a:gd name="connsiteY5" fmla="*/ 0 h 424732"/>
                      <a:gd name="connsiteX6" fmla="*/ 1581901 w 3503359"/>
                      <a:gd name="connsiteY6" fmla="*/ 0 h 424732"/>
                      <a:gd name="connsiteX7" fmla="*/ 1781323 w 3503359"/>
                      <a:gd name="connsiteY7" fmla="*/ 0 h 424732"/>
                      <a:gd name="connsiteX8" fmla="*/ 1945711 w 3503359"/>
                      <a:gd name="connsiteY8" fmla="*/ 0 h 424732"/>
                      <a:gd name="connsiteX9" fmla="*/ 2145133 w 3503359"/>
                      <a:gd name="connsiteY9" fmla="*/ 0 h 424732"/>
                      <a:gd name="connsiteX10" fmla="*/ 2414622 w 3503359"/>
                      <a:gd name="connsiteY10" fmla="*/ 0 h 424732"/>
                      <a:gd name="connsiteX11" fmla="*/ 2614044 w 3503359"/>
                      <a:gd name="connsiteY11" fmla="*/ 0 h 424732"/>
                      <a:gd name="connsiteX12" fmla="*/ 2813466 w 3503359"/>
                      <a:gd name="connsiteY12" fmla="*/ 0 h 424732"/>
                      <a:gd name="connsiteX13" fmla="*/ 3012888 w 3503359"/>
                      <a:gd name="connsiteY13" fmla="*/ 0 h 424732"/>
                      <a:gd name="connsiteX14" fmla="*/ 3503359 w 3503359"/>
                      <a:gd name="connsiteY14" fmla="*/ 0 h 424732"/>
                      <a:gd name="connsiteX15" fmla="*/ 3503359 w 3503359"/>
                      <a:gd name="connsiteY15" fmla="*/ 208118 h 424732"/>
                      <a:gd name="connsiteX16" fmla="*/ 3503359 w 3503359"/>
                      <a:gd name="connsiteY16" fmla="*/ 424732 h 424732"/>
                      <a:gd name="connsiteX17" fmla="*/ 3303936 w 3503359"/>
                      <a:gd name="connsiteY17" fmla="*/ 424732 h 424732"/>
                      <a:gd name="connsiteX18" fmla="*/ 3069481 w 3503359"/>
                      <a:gd name="connsiteY18" fmla="*/ 424732 h 424732"/>
                      <a:gd name="connsiteX19" fmla="*/ 2905092 w 3503359"/>
                      <a:gd name="connsiteY19" fmla="*/ 424732 h 424732"/>
                      <a:gd name="connsiteX20" fmla="*/ 2565536 w 3503359"/>
                      <a:gd name="connsiteY20" fmla="*/ 424732 h 424732"/>
                      <a:gd name="connsiteX21" fmla="*/ 2401148 w 3503359"/>
                      <a:gd name="connsiteY21" fmla="*/ 424732 h 424732"/>
                      <a:gd name="connsiteX22" fmla="*/ 2096625 w 3503359"/>
                      <a:gd name="connsiteY22" fmla="*/ 424732 h 424732"/>
                      <a:gd name="connsiteX23" fmla="*/ 1827136 w 3503359"/>
                      <a:gd name="connsiteY23" fmla="*/ 424732 h 424732"/>
                      <a:gd name="connsiteX24" fmla="*/ 1522613 w 3503359"/>
                      <a:gd name="connsiteY24" fmla="*/ 424732 h 424732"/>
                      <a:gd name="connsiteX25" fmla="*/ 1323191 w 3503359"/>
                      <a:gd name="connsiteY25" fmla="*/ 424732 h 424732"/>
                      <a:gd name="connsiteX26" fmla="*/ 1053702 w 3503359"/>
                      <a:gd name="connsiteY26" fmla="*/ 424732 h 424732"/>
                      <a:gd name="connsiteX27" fmla="*/ 889314 w 3503359"/>
                      <a:gd name="connsiteY27" fmla="*/ 424732 h 424732"/>
                      <a:gd name="connsiteX28" fmla="*/ 619825 w 3503359"/>
                      <a:gd name="connsiteY28" fmla="*/ 424732 h 424732"/>
                      <a:gd name="connsiteX29" fmla="*/ 315302 w 3503359"/>
                      <a:gd name="connsiteY29" fmla="*/ 424732 h 424732"/>
                      <a:gd name="connsiteX30" fmla="*/ 0 w 3503359"/>
                      <a:gd name="connsiteY30" fmla="*/ 424732 h 424732"/>
                      <a:gd name="connsiteX31" fmla="*/ 0 w 3503359"/>
                      <a:gd name="connsiteY31" fmla="*/ 225108 h 424732"/>
                      <a:gd name="connsiteX32" fmla="*/ 0 w 3503359"/>
                      <a:gd name="connsiteY32" fmla="*/ 0 h 4247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503359" h="424732" fill="none" extrusionOk="0">
                        <a:moveTo>
                          <a:pt x="0" y="0"/>
                        </a:moveTo>
                        <a:cubicBezTo>
                          <a:pt x="56338" y="-16272"/>
                          <a:pt x="119740" y="-6111"/>
                          <a:pt x="199422" y="0"/>
                        </a:cubicBezTo>
                        <a:cubicBezTo>
                          <a:pt x="268570" y="-7605"/>
                          <a:pt x="398875" y="30257"/>
                          <a:pt x="468911" y="0"/>
                        </a:cubicBezTo>
                        <a:cubicBezTo>
                          <a:pt x="558993" y="8667"/>
                          <a:pt x="671617" y="-13360"/>
                          <a:pt x="773433" y="0"/>
                        </a:cubicBezTo>
                        <a:cubicBezTo>
                          <a:pt x="893933" y="-11535"/>
                          <a:pt x="853992" y="11132"/>
                          <a:pt x="937822" y="0"/>
                        </a:cubicBezTo>
                        <a:cubicBezTo>
                          <a:pt x="1022363" y="3333"/>
                          <a:pt x="1071429" y="-5356"/>
                          <a:pt x="1207311" y="0"/>
                        </a:cubicBezTo>
                        <a:cubicBezTo>
                          <a:pt x="1335637" y="8844"/>
                          <a:pt x="1464671" y="5000"/>
                          <a:pt x="1546867" y="0"/>
                        </a:cubicBezTo>
                        <a:cubicBezTo>
                          <a:pt x="1625686" y="307"/>
                          <a:pt x="1648020" y="27043"/>
                          <a:pt x="1746289" y="0"/>
                        </a:cubicBezTo>
                        <a:cubicBezTo>
                          <a:pt x="1819690" y="-16466"/>
                          <a:pt x="2006303" y="15879"/>
                          <a:pt x="2085846" y="0"/>
                        </a:cubicBezTo>
                        <a:cubicBezTo>
                          <a:pt x="2172811" y="-29862"/>
                          <a:pt x="2297460" y="15723"/>
                          <a:pt x="2390368" y="0"/>
                        </a:cubicBezTo>
                        <a:cubicBezTo>
                          <a:pt x="2472849" y="-23636"/>
                          <a:pt x="2576558" y="37767"/>
                          <a:pt x="2659857" y="0"/>
                        </a:cubicBezTo>
                        <a:cubicBezTo>
                          <a:pt x="2763933" y="-19300"/>
                          <a:pt x="2798840" y="39188"/>
                          <a:pt x="2894313" y="0"/>
                        </a:cubicBezTo>
                        <a:cubicBezTo>
                          <a:pt x="2982999" y="-22390"/>
                          <a:pt x="3026178" y="7549"/>
                          <a:pt x="3058701" y="0"/>
                        </a:cubicBezTo>
                        <a:cubicBezTo>
                          <a:pt x="3101504" y="-7785"/>
                          <a:pt x="3183248" y="-3196"/>
                          <a:pt x="3223090" y="0"/>
                        </a:cubicBezTo>
                        <a:cubicBezTo>
                          <a:pt x="3271735" y="22759"/>
                          <a:pt x="3355205" y="17007"/>
                          <a:pt x="3503359" y="0"/>
                        </a:cubicBezTo>
                        <a:cubicBezTo>
                          <a:pt x="3508117" y="73648"/>
                          <a:pt x="3478402" y="117836"/>
                          <a:pt x="3503359" y="203871"/>
                        </a:cubicBezTo>
                        <a:cubicBezTo>
                          <a:pt x="3502523" y="273725"/>
                          <a:pt x="3506463" y="372767"/>
                          <a:pt x="3503359" y="424732"/>
                        </a:cubicBezTo>
                        <a:cubicBezTo>
                          <a:pt x="3444958" y="442747"/>
                          <a:pt x="3404629" y="417247"/>
                          <a:pt x="3338970" y="424732"/>
                        </a:cubicBezTo>
                        <a:cubicBezTo>
                          <a:pt x="3270399" y="405816"/>
                          <a:pt x="3164432" y="386232"/>
                          <a:pt x="2999414" y="424732"/>
                        </a:cubicBezTo>
                        <a:cubicBezTo>
                          <a:pt x="2833262" y="446890"/>
                          <a:pt x="2855796" y="426828"/>
                          <a:pt x="2764958" y="424732"/>
                        </a:cubicBezTo>
                        <a:cubicBezTo>
                          <a:pt x="2671213" y="429471"/>
                          <a:pt x="2669262" y="412686"/>
                          <a:pt x="2600570" y="424732"/>
                        </a:cubicBezTo>
                        <a:cubicBezTo>
                          <a:pt x="2543195" y="441592"/>
                          <a:pt x="2420239" y="426135"/>
                          <a:pt x="2296047" y="424732"/>
                        </a:cubicBezTo>
                        <a:cubicBezTo>
                          <a:pt x="2184536" y="425148"/>
                          <a:pt x="2035500" y="397886"/>
                          <a:pt x="1956491" y="424732"/>
                        </a:cubicBezTo>
                        <a:cubicBezTo>
                          <a:pt x="1857124" y="451157"/>
                          <a:pt x="1852408" y="414481"/>
                          <a:pt x="1722035" y="424732"/>
                        </a:cubicBezTo>
                        <a:cubicBezTo>
                          <a:pt x="1611244" y="430991"/>
                          <a:pt x="1571335" y="408798"/>
                          <a:pt x="1522613" y="424732"/>
                        </a:cubicBezTo>
                        <a:cubicBezTo>
                          <a:pt x="1479900" y="430712"/>
                          <a:pt x="1376750" y="423609"/>
                          <a:pt x="1288157" y="424732"/>
                        </a:cubicBezTo>
                        <a:cubicBezTo>
                          <a:pt x="1222395" y="450724"/>
                          <a:pt x="1025762" y="409209"/>
                          <a:pt x="948601" y="424732"/>
                        </a:cubicBezTo>
                        <a:cubicBezTo>
                          <a:pt x="872143" y="459190"/>
                          <a:pt x="738763" y="407561"/>
                          <a:pt x="644078" y="424732"/>
                        </a:cubicBezTo>
                        <a:cubicBezTo>
                          <a:pt x="551187" y="436925"/>
                          <a:pt x="506652" y="413289"/>
                          <a:pt x="444657" y="424732"/>
                        </a:cubicBezTo>
                        <a:cubicBezTo>
                          <a:pt x="381103" y="442411"/>
                          <a:pt x="284213" y="417046"/>
                          <a:pt x="245235" y="424732"/>
                        </a:cubicBezTo>
                        <a:cubicBezTo>
                          <a:pt x="193886" y="449366"/>
                          <a:pt x="90431" y="391781"/>
                          <a:pt x="0" y="424732"/>
                        </a:cubicBezTo>
                        <a:cubicBezTo>
                          <a:pt x="-7986" y="341096"/>
                          <a:pt x="-6096" y="319356"/>
                          <a:pt x="0" y="220860"/>
                        </a:cubicBezTo>
                        <a:cubicBezTo>
                          <a:pt x="-4559" y="125315"/>
                          <a:pt x="-7062" y="62804"/>
                          <a:pt x="0" y="0"/>
                        </a:cubicBezTo>
                        <a:close/>
                      </a:path>
                      <a:path w="3503359" h="424732" stroke="0" extrusionOk="0">
                        <a:moveTo>
                          <a:pt x="0" y="0"/>
                        </a:moveTo>
                        <a:cubicBezTo>
                          <a:pt x="88413" y="5514"/>
                          <a:pt x="150003" y="16053"/>
                          <a:pt x="199422" y="0"/>
                        </a:cubicBezTo>
                        <a:cubicBezTo>
                          <a:pt x="254193" y="-31907"/>
                          <a:pt x="358423" y="-21465"/>
                          <a:pt x="468911" y="0"/>
                        </a:cubicBezTo>
                        <a:cubicBezTo>
                          <a:pt x="577701" y="-8522"/>
                          <a:pt x="706328" y="42111"/>
                          <a:pt x="773433" y="0"/>
                        </a:cubicBezTo>
                        <a:cubicBezTo>
                          <a:pt x="833748" y="-35954"/>
                          <a:pt x="858505" y="15681"/>
                          <a:pt x="937822" y="0"/>
                        </a:cubicBezTo>
                        <a:cubicBezTo>
                          <a:pt x="1015392" y="-37772"/>
                          <a:pt x="1154537" y="31530"/>
                          <a:pt x="1242345" y="0"/>
                        </a:cubicBezTo>
                        <a:cubicBezTo>
                          <a:pt x="1306060" y="-4401"/>
                          <a:pt x="1449761" y="-10919"/>
                          <a:pt x="1581901" y="0"/>
                        </a:cubicBezTo>
                        <a:cubicBezTo>
                          <a:pt x="1705319" y="-15696"/>
                          <a:pt x="1723695" y="17202"/>
                          <a:pt x="1781323" y="0"/>
                        </a:cubicBezTo>
                        <a:cubicBezTo>
                          <a:pt x="1838315" y="-30300"/>
                          <a:pt x="1902701" y="8813"/>
                          <a:pt x="1945711" y="0"/>
                        </a:cubicBezTo>
                        <a:cubicBezTo>
                          <a:pt x="2001084" y="-7909"/>
                          <a:pt x="2071647" y="20601"/>
                          <a:pt x="2145133" y="0"/>
                        </a:cubicBezTo>
                        <a:cubicBezTo>
                          <a:pt x="2225982" y="-8813"/>
                          <a:pt x="2365287" y="7595"/>
                          <a:pt x="2414622" y="0"/>
                        </a:cubicBezTo>
                        <a:cubicBezTo>
                          <a:pt x="2474971" y="2355"/>
                          <a:pt x="2533112" y="7792"/>
                          <a:pt x="2614044" y="0"/>
                        </a:cubicBezTo>
                        <a:cubicBezTo>
                          <a:pt x="2699729" y="-5921"/>
                          <a:pt x="2774275" y="20709"/>
                          <a:pt x="2813466" y="0"/>
                        </a:cubicBezTo>
                        <a:cubicBezTo>
                          <a:pt x="2861388" y="-17023"/>
                          <a:pt x="2914894" y="14959"/>
                          <a:pt x="3012888" y="0"/>
                        </a:cubicBezTo>
                        <a:cubicBezTo>
                          <a:pt x="3096872" y="13115"/>
                          <a:pt x="3345707" y="20793"/>
                          <a:pt x="3503359" y="0"/>
                        </a:cubicBezTo>
                        <a:cubicBezTo>
                          <a:pt x="3520872" y="114608"/>
                          <a:pt x="3499029" y="163159"/>
                          <a:pt x="3503359" y="208118"/>
                        </a:cubicBezTo>
                        <a:cubicBezTo>
                          <a:pt x="3501337" y="245603"/>
                          <a:pt x="3493045" y="318921"/>
                          <a:pt x="3503359" y="424732"/>
                        </a:cubicBezTo>
                        <a:cubicBezTo>
                          <a:pt x="3459663" y="432649"/>
                          <a:pt x="3412842" y="398584"/>
                          <a:pt x="3303936" y="424732"/>
                        </a:cubicBezTo>
                        <a:cubicBezTo>
                          <a:pt x="3204885" y="439903"/>
                          <a:pt x="3169799" y="419964"/>
                          <a:pt x="3069481" y="424732"/>
                        </a:cubicBezTo>
                        <a:cubicBezTo>
                          <a:pt x="2958696" y="425278"/>
                          <a:pt x="2977910" y="413633"/>
                          <a:pt x="2905092" y="424732"/>
                        </a:cubicBezTo>
                        <a:cubicBezTo>
                          <a:pt x="2808618" y="432831"/>
                          <a:pt x="2645041" y="393557"/>
                          <a:pt x="2565536" y="424732"/>
                        </a:cubicBezTo>
                        <a:cubicBezTo>
                          <a:pt x="2440272" y="461569"/>
                          <a:pt x="2443256" y="403412"/>
                          <a:pt x="2401148" y="424732"/>
                        </a:cubicBezTo>
                        <a:cubicBezTo>
                          <a:pt x="2364984" y="466386"/>
                          <a:pt x="2176414" y="390680"/>
                          <a:pt x="2096625" y="424732"/>
                        </a:cubicBezTo>
                        <a:cubicBezTo>
                          <a:pt x="2019576" y="423528"/>
                          <a:pt x="1886730" y="432148"/>
                          <a:pt x="1827136" y="424732"/>
                        </a:cubicBezTo>
                        <a:cubicBezTo>
                          <a:pt x="1749853" y="457286"/>
                          <a:pt x="1665133" y="403668"/>
                          <a:pt x="1522613" y="424732"/>
                        </a:cubicBezTo>
                        <a:cubicBezTo>
                          <a:pt x="1373558" y="465437"/>
                          <a:pt x="1398524" y="428616"/>
                          <a:pt x="1323191" y="424732"/>
                        </a:cubicBezTo>
                        <a:cubicBezTo>
                          <a:pt x="1248040" y="418329"/>
                          <a:pt x="1142166" y="399586"/>
                          <a:pt x="1053702" y="424732"/>
                        </a:cubicBezTo>
                        <a:cubicBezTo>
                          <a:pt x="951577" y="459072"/>
                          <a:pt x="968396" y="413993"/>
                          <a:pt x="889314" y="424732"/>
                        </a:cubicBezTo>
                        <a:cubicBezTo>
                          <a:pt x="824844" y="457859"/>
                          <a:pt x="759233" y="383527"/>
                          <a:pt x="619825" y="424732"/>
                        </a:cubicBezTo>
                        <a:cubicBezTo>
                          <a:pt x="497800" y="451028"/>
                          <a:pt x="417609" y="418934"/>
                          <a:pt x="315302" y="424732"/>
                        </a:cubicBezTo>
                        <a:cubicBezTo>
                          <a:pt x="200007" y="455859"/>
                          <a:pt x="114176" y="432970"/>
                          <a:pt x="0" y="424732"/>
                        </a:cubicBezTo>
                        <a:cubicBezTo>
                          <a:pt x="9865" y="359207"/>
                          <a:pt x="1534" y="287069"/>
                          <a:pt x="0" y="225108"/>
                        </a:cubicBezTo>
                        <a:cubicBezTo>
                          <a:pt x="-11906" y="170065"/>
                          <a:pt x="2426" y="51602"/>
                          <a:pt x="0" y="0"/>
                        </a:cubicBezTo>
                        <a:close/>
                      </a:path>
                      <a:path w="3503359" h="424732" fill="none" stroke="0" extrusionOk="0">
                        <a:moveTo>
                          <a:pt x="0" y="0"/>
                        </a:moveTo>
                        <a:cubicBezTo>
                          <a:pt x="53121" y="-19428"/>
                          <a:pt x="137675" y="12210"/>
                          <a:pt x="199422" y="0"/>
                        </a:cubicBezTo>
                        <a:cubicBezTo>
                          <a:pt x="263413" y="1884"/>
                          <a:pt x="375720" y="29529"/>
                          <a:pt x="468911" y="0"/>
                        </a:cubicBezTo>
                        <a:cubicBezTo>
                          <a:pt x="548882" y="-17179"/>
                          <a:pt x="632540" y="-5654"/>
                          <a:pt x="773433" y="0"/>
                        </a:cubicBezTo>
                        <a:cubicBezTo>
                          <a:pt x="893320" y="6238"/>
                          <a:pt x="858405" y="1024"/>
                          <a:pt x="937822" y="0"/>
                        </a:cubicBezTo>
                        <a:cubicBezTo>
                          <a:pt x="1020941" y="-4861"/>
                          <a:pt x="1077829" y="21134"/>
                          <a:pt x="1207311" y="0"/>
                        </a:cubicBezTo>
                        <a:cubicBezTo>
                          <a:pt x="1348487" y="11244"/>
                          <a:pt x="1467827" y="-11919"/>
                          <a:pt x="1546867" y="0"/>
                        </a:cubicBezTo>
                        <a:cubicBezTo>
                          <a:pt x="1624020" y="-9328"/>
                          <a:pt x="1649098" y="31325"/>
                          <a:pt x="1746289" y="0"/>
                        </a:cubicBezTo>
                        <a:cubicBezTo>
                          <a:pt x="1839019" y="-23698"/>
                          <a:pt x="1978380" y="9976"/>
                          <a:pt x="2085846" y="0"/>
                        </a:cubicBezTo>
                        <a:cubicBezTo>
                          <a:pt x="2156572" y="-22877"/>
                          <a:pt x="2313288" y="40634"/>
                          <a:pt x="2390368" y="0"/>
                        </a:cubicBezTo>
                        <a:cubicBezTo>
                          <a:pt x="2484085" y="-31749"/>
                          <a:pt x="2542651" y="35582"/>
                          <a:pt x="2659857" y="0"/>
                        </a:cubicBezTo>
                        <a:cubicBezTo>
                          <a:pt x="2757553" y="-9119"/>
                          <a:pt x="2817200" y="20067"/>
                          <a:pt x="2894313" y="0"/>
                        </a:cubicBezTo>
                        <a:cubicBezTo>
                          <a:pt x="2992331" y="-28963"/>
                          <a:pt x="3028997" y="18442"/>
                          <a:pt x="3058701" y="0"/>
                        </a:cubicBezTo>
                        <a:cubicBezTo>
                          <a:pt x="3089870" y="-4201"/>
                          <a:pt x="3184365" y="1427"/>
                          <a:pt x="3223090" y="0"/>
                        </a:cubicBezTo>
                        <a:cubicBezTo>
                          <a:pt x="3248674" y="15469"/>
                          <a:pt x="3342358" y="20158"/>
                          <a:pt x="3503359" y="0"/>
                        </a:cubicBezTo>
                        <a:cubicBezTo>
                          <a:pt x="3494690" y="45781"/>
                          <a:pt x="3486411" y="137099"/>
                          <a:pt x="3503359" y="203871"/>
                        </a:cubicBezTo>
                        <a:cubicBezTo>
                          <a:pt x="3523544" y="277868"/>
                          <a:pt x="3496194" y="384984"/>
                          <a:pt x="3503359" y="424732"/>
                        </a:cubicBezTo>
                        <a:cubicBezTo>
                          <a:pt x="3460983" y="439898"/>
                          <a:pt x="3400934" y="421083"/>
                          <a:pt x="3338970" y="424732"/>
                        </a:cubicBezTo>
                        <a:cubicBezTo>
                          <a:pt x="3267328" y="427892"/>
                          <a:pt x="3159940" y="416590"/>
                          <a:pt x="2999414" y="424732"/>
                        </a:cubicBezTo>
                        <a:cubicBezTo>
                          <a:pt x="2839736" y="460399"/>
                          <a:pt x="2870920" y="411062"/>
                          <a:pt x="2764958" y="424732"/>
                        </a:cubicBezTo>
                        <a:cubicBezTo>
                          <a:pt x="2669245" y="431186"/>
                          <a:pt x="2664863" y="412445"/>
                          <a:pt x="2600570" y="424732"/>
                        </a:cubicBezTo>
                        <a:cubicBezTo>
                          <a:pt x="2528087" y="433291"/>
                          <a:pt x="2400634" y="428540"/>
                          <a:pt x="2296047" y="424732"/>
                        </a:cubicBezTo>
                        <a:cubicBezTo>
                          <a:pt x="2161435" y="437095"/>
                          <a:pt x="2057405" y="379499"/>
                          <a:pt x="1956491" y="424732"/>
                        </a:cubicBezTo>
                        <a:cubicBezTo>
                          <a:pt x="1862515" y="454230"/>
                          <a:pt x="1833732" y="398123"/>
                          <a:pt x="1722035" y="424732"/>
                        </a:cubicBezTo>
                        <a:cubicBezTo>
                          <a:pt x="1602051" y="440990"/>
                          <a:pt x="1573402" y="413696"/>
                          <a:pt x="1522613" y="424732"/>
                        </a:cubicBezTo>
                        <a:cubicBezTo>
                          <a:pt x="1459536" y="452683"/>
                          <a:pt x="1357510" y="404567"/>
                          <a:pt x="1288157" y="424732"/>
                        </a:cubicBezTo>
                        <a:cubicBezTo>
                          <a:pt x="1205540" y="423906"/>
                          <a:pt x="1012536" y="384776"/>
                          <a:pt x="948601" y="424732"/>
                        </a:cubicBezTo>
                        <a:cubicBezTo>
                          <a:pt x="873097" y="457372"/>
                          <a:pt x="737110" y="409232"/>
                          <a:pt x="644078" y="424732"/>
                        </a:cubicBezTo>
                        <a:cubicBezTo>
                          <a:pt x="551847" y="435567"/>
                          <a:pt x="506398" y="410312"/>
                          <a:pt x="444657" y="424732"/>
                        </a:cubicBezTo>
                        <a:cubicBezTo>
                          <a:pt x="386817" y="443746"/>
                          <a:pt x="296910" y="414631"/>
                          <a:pt x="245235" y="424732"/>
                        </a:cubicBezTo>
                        <a:cubicBezTo>
                          <a:pt x="222371" y="437124"/>
                          <a:pt x="74704" y="426595"/>
                          <a:pt x="0" y="424732"/>
                        </a:cubicBezTo>
                        <a:cubicBezTo>
                          <a:pt x="-11706" y="341031"/>
                          <a:pt x="5692" y="314955"/>
                          <a:pt x="0" y="220860"/>
                        </a:cubicBezTo>
                        <a:cubicBezTo>
                          <a:pt x="4261" y="119630"/>
                          <a:pt x="9262" y="6286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463 : 2 =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(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Rectangle 4">
            <a:extLst>
              <a:ext uri="{FF2B5EF4-FFF2-40B4-BE49-F238E27FC236}">
                <a16:creationId xmlns:a16="http://schemas.microsoft.com/office/drawing/2014/main" id="{D0FDACE7-EB3A-8036-0CE2-FF038FD7ECB2}"/>
              </a:ext>
            </a:extLst>
          </p:cNvPr>
          <p:cNvSpPr/>
          <p:nvPr/>
        </p:nvSpPr>
        <p:spPr>
          <a:xfrm>
            <a:off x="8932840" y="7485887"/>
            <a:ext cx="3444497" cy="433233"/>
          </a:xfrm>
          <a:custGeom>
            <a:avLst/>
            <a:gdLst>
              <a:gd name="connsiteX0" fmla="*/ 0 w 3444497"/>
              <a:gd name="connsiteY0" fmla="*/ 0 h 433233"/>
              <a:gd name="connsiteX1" fmla="*/ 196071 w 3444497"/>
              <a:gd name="connsiteY1" fmla="*/ 0 h 433233"/>
              <a:gd name="connsiteX2" fmla="*/ 461032 w 3444497"/>
              <a:gd name="connsiteY2" fmla="*/ 0 h 433233"/>
              <a:gd name="connsiteX3" fmla="*/ 760438 w 3444497"/>
              <a:gd name="connsiteY3" fmla="*/ 0 h 433233"/>
              <a:gd name="connsiteX4" fmla="*/ 922065 w 3444497"/>
              <a:gd name="connsiteY4" fmla="*/ 0 h 433233"/>
              <a:gd name="connsiteX5" fmla="*/ 1187026 w 3444497"/>
              <a:gd name="connsiteY5" fmla="*/ 0 h 433233"/>
              <a:gd name="connsiteX6" fmla="*/ 1520877 w 3444497"/>
              <a:gd name="connsiteY6" fmla="*/ 0 h 433233"/>
              <a:gd name="connsiteX7" fmla="*/ 1716949 w 3444497"/>
              <a:gd name="connsiteY7" fmla="*/ 0 h 433233"/>
              <a:gd name="connsiteX8" fmla="*/ 2050800 w 3444497"/>
              <a:gd name="connsiteY8" fmla="*/ 0 h 433233"/>
              <a:gd name="connsiteX9" fmla="*/ 2350206 w 3444497"/>
              <a:gd name="connsiteY9" fmla="*/ 0 h 433233"/>
              <a:gd name="connsiteX10" fmla="*/ 2615168 w 3444497"/>
              <a:gd name="connsiteY10" fmla="*/ 0 h 433233"/>
              <a:gd name="connsiteX11" fmla="*/ 2845684 w 3444497"/>
              <a:gd name="connsiteY11" fmla="*/ 0 h 433233"/>
              <a:gd name="connsiteX12" fmla="*/ 3007310 w 3444497"/>
              <a:gd name="connsiteY12" fmla="*/ 0 h 433233"/>
              <a:gd name="connsiteX13" fmla="*/ 3168937 w 3444497"/>
              <a:gd name="connsiteY13" fmla="*/ 0 h 433233"/>
              <a:gd name="connsiteX14" fmla="*/ 3444497 w 3444497"/>
              <a:gd name="connsiteY14" fmla="*/ 0 h 433233"/>
              <a:gd name="connsiteX15" fmla="*/ 3444497 w 3444497"/>
              <a:gd name="connsiteY15" fmla="*/ 207952 h 433233"/>
              <a:gd name="connsiteX16" fmla="*/ 3444497 w 3444497"/>
              <a:gd name="connsiteY16" fmla="*/ 433233 h 433233"/>
              <a:gd name="connsiteX17" fmla="*/ 3282870 w 3444497"/>
              <a:gd name="connsiteY17" fmla="*/ 433233 h 433233"/>
              <a:gd name="connsiteX18" fmla="*/ 2949019 w 3444497"/>
              <a:gd name="connsiteY18" fmla="*/ 433233 h 433233"/>
              <a:gd name="connsiteX19" fmla="*/ 2718503 w 3444497"/>
              <a:gd name="connsiteY19" fmla="*/ 433233 h 433233"/>
              <a:gd name="connsiteX20" fmla="*/ 2556876 w 3444497"/>
              <a:gd name="connsiteY20" fmla="*/ 433233 h 433233"/>
              <a:gd name="connsiteX21" fmla="*/ 2257470 w 3444497"/>
              <a:gd name="connsiteY21" fmla="*/ 433233 h 433233"/>
              <a:gd name="connsiteX22" fmla="*/ 1923619 w 3444497"/>
              <a:gd name="connsiteY22" fmla="*/ 433233 h 433233"/>
              <a:gd name="connsiteX23" fmla="*/ 1693102 w 3444497"/>
              <a:gd name="connsiteY23" fmla="*/ 433233 h 433233"/>
              <a:gd name="connsiteX24" fmla="*/ 1497031 w 3444497"/>
              <a:gd name="connsiteY24" fmla="*/ 433233 h 433233"/>
              <a:gd name="connsiteX25" fmla="*/ 1266514 w 3444497"/>
              <a:gd name="connsiteY25" fmla="*/ 433233 h 433233"/>
              <a:gd name="connsiteX26" fmla="*/ 932663 w 3444497"/>
              <a:gd name="connsiteY26" fmla="*/ 433233 h 433233"/>
              <a:gd name="connsiteX27" fmla="*/ 633257 w 3444497"/>
              <a:gd name="connsiteY27" fmla="*/ 433233 h 433233"/>
              <a:gd name="connsiteX28" fmla="*/ 437186 w 3444497"/>
              <a:gd name="connsiteY28" fmla="*/ 433233 h 433233"/>
              <a:gd name="connsiteX29" fmla="*/ 241114 w 3444497"/>
              <a:gd name="connsiteY29" fmla="*/ 433233 h 433233"/>
              <a:gd name="connsiteX30" fmla="*/ 0 w 3444497"/>
              <a:gd name="connsiteY30" fmla="*/ 433233 h 433233"/>
              <a:gd name="connsiteX31" fmla="*/ 0 w 3444497"/>
              <a:gd name="connsiteY31" fmla="*/ 225280 h 433233"/>
              <a:gd name="connsiteX32" fmla="*/ 0 w 3444497"/>
              <a:gd name="connsiteY32" fmla="*/ 0 h 433233"/>
              <a:gd name="connsiteX0" fmla="*/ 0 w 3444497"/>
              <a:gd name="connsiteY0" fmla="*/ 0 h 433233"/>
              <a:gd name="connsiteX1" fmla="*/ 196071 w 3444497"/>
              <a:gd name="connsiteY1" fmla="*/ 0 h 433233"/>
              <a:gd name="connsiteX2" fmla="*/ 461032 w 3444497"/>
              <a:gd name="connsiteY2" fmla="*/ 0 h 433233"/>
              <a:gd name="connsiteX3" fmla="*/ 760438 w 3444497"/>
              <a:gd name="connsiteY3" fmla="*/ 0 h 433233"/>
              <a:gd name="connsiteX4" fmla="*/ 922065 w 3444497"/>
              <a:gd name="connsiteY4" fmla="*/ 0 h 433233"/>
              <a:gd name="connsiteX5" fmla="*/ 1221471 w 3444497"/>
              <a:gd name="connsiteY5" fmla="*/ 0 h 433233"/>
              <a:gd name="connsiteX6" fmla="*/ 1555322 w 3444497"/>
              <a:gd name="connsiteY6" fmla="*/ 0 h 433233"/>
              <a:gd name="connsiteX7" fmla="*/ 1751394 w 3444497"/>
              <a:gd name="connsiteY7" fmla="*/ 0 h 433233"/>
              <a:gd name="connsiteX8" fmla="*/ 1913020 w 3444497"/>
              <a:gd name="connsiteY8" fmla="*/ 0 h 433233"/>
              <a:gd name="connsiteX9" fmla="*/ 2109092 w 3444497"/>
              <a:gd name="connsiteY9" fmla="*/ 0 h 433233"/>
              <a:gd name="connsiteX10" fmla="*/ 2374053 w 3444497"/>
              <a:gd name="connsiteY10" fmla="*/ 0 h 433233"/>
              <a:gd name="connsiteX11" fmla="*/ 2570124 w 3444497"/>
              <a:gd name="connsiteY11" fmla="*/ 0 h 433233"/>
              <a:gd name="connsiteX12" fmla="*/ 2766195 w 3444497"/>
              <a:gd name="connsiteY12" fmla="*/ 0 h 433233"/>
              <a:gd name="connsiteX13" fmla="*/ 2962267 w 3444497"/>
              <a:gd name="connsiteY13" fmla="*/ 0 h 433233"/>
              <a:gd name="connsiteX14" fmla="*/ 3444497 w 3444497"/>
              <a:gd name="connsiteY14" fmla="*/ 0 h 433233"/>
              <a:gd name="connsiteX15" fmla="*/ 3444497 w 3444497"/>
              <a:gd name="connsiteY15" fmla="*/ 212284 h 433233"/>
              <a:gd name="connsiteX16" fmla="*/ 3444497 w 3444497"/>
              <a:gd name="connsiteY16" fmla="*/ 433233 h 433233"/>
              <a:gd name="connsiteX17" fmla="*/ 3248425 w 3444497"/>
              <a:gd name="connsiteY17" fmla="*/ 433233 h 433233"/>
              <a:gd name="connsiteX18" fmla="*/ 3017909 w 3444497"/>
              <a:gd name="connsiteY18" fmla="*/ 433233 h 433233"/>
              <a:gd name="connsiteX19" fmla="*/ 2856282 w 3444497"/>
              <a:gd name="connsiteY19" fmla="*/ 433233 h 433233"/>
              <a:gd name="connsiteX20" fmla="*/ 2522431 w 3444497"/>
              <a:gd name="connsiteY20" fmla="*/ 433233 h 433233"/>
              <a:gd name="connsiteX21" fmla="*/ 2360805 w 3444497"/>
              <a:gd name="connsiteY21" fmla="*/ 433233 h 433233"/>
              <a:gd name="connsiteX22" fmla="*/ 2061398 w 3444497"/>
              <a:gd name="connsiteY22" fmla="*/ 433233 h 433233"/>
              <a:gd name="connsiteX23" fmla="*/ 1796437 w 3444497"/>
              <a:gd name="connsiteY23" fmla="*/ 433233 h 433233"/>
              <a:gd name="connsiteX24" fmla="*/ 1497031 w 3444497"/>
              <a:gd name="connsiteY24" fmla="*/ 433233 h 433233"/>
              <a:gd name="connsiteX25" fmla="*/ 1300959 w 3444497"/>
              <a:gd name="connsiteY25" fmla="*/ 433233 h 433233"/>
              <a:gd name="connsiteX26" fmla="*/ 1035998 w 3444497"/>
              <a:gd name="connsiteY26" fmla="*/ 433233 h 433233"/>
              <a:gd name="connsiteX27" fmla="*/ 874372 w 3444497"/>
              <a:gd name="connsiteY27" fmla="*/ 433233 h 433233"/>
              <a:gd name="connsiteX28" fmla="*/ 609411 w 3444497"/>
              <a:gd name="connsiteY28" fmla="*/ 433233 h 433233"/>
              <a:gd name="connsiteX29" fmla="*/ 310004 w 3444497"/>
              <a:gd name="connsiteY29" fmla="*/ 433233 h 433233"/>
              <a:gd name="connsiteX30" fmla="*/ 0 w 3444497"/>
              <a:gd name="connsiteY30" fmla="*/ 433233 h 433233"/>
              <a:gd name="connsiteX31" fmla="*/ 0 w 3444497"/>
              <a:gd name="connsiteY31" fmla="*/ 229613 h 433233"/>
              <a:gd name="connsiteX32" fmla="*/ 0 w 3444497"/>
              <a:gd name="connsiteY32" fmla="*/ 0 h 433233"/>
              <a:gd name="connsiteX0" fmla="*/ 0 w 3444497"/>
              <a:gd name="connsiteY0" fmla="*/ 0 h 433233"/>
              <a:gd name="connsiteX1" fmla="*/ 196071 w 3444497"/>
              <a:gd name="connsiteY1" fmla="*/ 0 h 433233"/>
              <a:gd name="connsiteX2" fmla="*/ 461032 w 3444497"/>
              <a:gd name="connsiteY2" fmla="*/ 0 h 433233"/>
              <a:gd name="connsiteX3" fmla="*/ 760438 w 3444497"/>
              <a:gd name="connsiteY3" fmla="*/ 0 h 433233"/>
              <a:gd name="connsiteX4" fmla="*/ 922065 w 3444497"/>
              <a:gd name="connsiteY4" fmla="*/ 0 h 433233"/>
              <a:gd name="connsiteX5" fmla="*/ 1187026 w 3444497"/>
              <a:gd name="connsiteY5" fmla="*/ 0 h 433233"/>
              <a:gd name="connsiteX6" fmla="*/ 1520877 w 3444497"/>
              <a:gd name="connsiteY6" fmla="*/ 0 h 433233"/>
              <a:gd name="connsiteX7" fmla="*/ 1716949 w 3444497"/>
              <a:gd name="connsiteY7" fmla="*/ 0 h 433233"/>
              <a:gd name="connsiteX8" fmla="*/ 2050800 w 3444497"/>
              <a:gd name="connsiteY8" fmla="*/ 0 h 433233"/>
              <a:gd name="connsiteX9" fmla="*/ 2350206 w 3444497"/>
              <a:gd name="connsiteY9" fmla="*/ 0 h 433233"/>
              <a:gd name="connsiteX10" fmla="*/ 2615168 w 3444497"/>
              <a:gd name="connsiteY10" fmla="*/ 0 h 433233"/>
              <a:gd name="connsiteX11" fmla="*/ 2845684 w 3444497"/>
              <a:gd name="connsiteY11" fmla="*/ 0 h 433233"/>
              <a:gd name="connsiteX12" fmla="*/ 3007310 w 3444497"/>
              <a:gd name="connsiteY12" fmla="*/ 0 h 433233"/>
              <a:gd name="connsiteX13" fmla="*/ 3168937 w 3444497"/>
              <a:gd name="connsiteY13" fmla="*/ 0 h 433233"/>
              <a:gd name="connsiteX14" fmla="*/ 3444497 w 3444497"/>
              <a:gd name="connsiteY14" fmla="*/ 0 h 433233"/>
              <a:gd name="connsiteX15" fmla="*/ 3444497 w 3444497"/>
              <a:gd name="connsiteY15" fmla="*/ 207952 h 433233"/>
              <a:gd name="connsiteX16" fmla="*/ 3444497 w 3444497"/>
              <a:gd name="connsiteY16" fmla="*/ 433233 h 433233"/>
              <a:gd name="connsiteX17" fmla="*/ 3282870 w 3444497"/>
              <a:gd name="connsiteY17" fmla="*/ 433233 h 433233"/>
              <a:gd name="connsiteX18" fmla="*/ 2949019 w 3444497"/>
              <a:gd name="connsiteY18" fmla="*/ 433233 h 433233"/>
              <a:gd name="connsiteX19" fmla="*/ 2718503 w 3444497"/>
              <a:gd name="connsiteY19" fmla="*/ 433233 h 433233"/>
              <a:gd name="connsiteX20" fmla="*/ 2556876 w 3444497"/>
              <a:gd name="connsiteY20" fmla="*/ 433233 h 433233"/>
              <a:gd name="connsiteX21" fmla="*/ 2257470 w 3444497"/>
              <a:gd name="connsiteY21" fmla="*/ 433233 h 433233"/>
              <a:gd name="connsiteX22" fmla="*/ 1923619 w 3444497"/>
              <a:gd name="connsiteY22" fmla="*/ 433233 h 433233"/>
              <a:gd name="connsiteX23" fmla="*/ 1693102 w 3444497"/>
              <a:gd name="connsiteY23" fmla="*/ 433233 h 433233"/>
              <a:gd name="connsiteX24" fmla="*/ 1497031 w 3444497"/>
              <a:gd name="connsiteY24" fmla="*/ 433233 h 433233"/>
              <a:gd name="connsiteX25" fmla="*/ 1266514 w 3444497"/>
              <a:gd name="connsiteY25" fmla="*/ 433233 h 433233"/>
              <a:gd name="connsiteX26" fmla="*/ 932663 w 3444497"/>
              <a:gd name="connsiteY26" fmla="*/ 433233 h 433233"/>
              <a:gd name="connsiteX27" fmla="*/ 633257 w 3444497"/>
              <a:gd name="connsiteY27" fmla="*/ 433233 h 433233"/>
              <a:gd name="connsiteX28" fmla="*/ 437186 w 3444497"/>
              <a:gd name="connsiteY28" fmla="*/ 433233 h 433233"/>
              <a:gd name="connsiteX29" fmla="*/ 241114 w 3444497"/>
              <a:gd name="connsiteY29" fmla="*/ 433233 h 433233"/>
              <a:gd name="connsiteX30" fmla="*/ 0 w 3444497"/>
              <a:gd name="connsiteY30" fmla="*/ 433233 h 433233"/>
              <a:gd name="connsiteX31" fmla="*/ 0 w 3444497"/>
              <a:gd name="connsiteY31" fmla="*/ 225280 h 433233"/>
              <a:gd name="connsiteX32" fmla="*/ 0 w 3444497"/>
              <a:gd name="connsiteY32" fmla="*/ 0 h 433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444497" h="433233" fill="none" extrusionOk="0">
                <a:moveTo>
                  <a:pt x="0" y="0"/>
                </a:moveTo>
                <a:cubicBezTo>
                  <a:pt x="37920" y="-18010"/>
                  <a:pt x="111660" y="-10067"/>
                  <a:pt x="196071" y="0"/>
                </a:cubicBezTo>
                <a:cubicBezTo>
                  <a:pt x="261987" y="-32881"/>
                  <a:pt x="386857" y="23607"/>
                  <a:pt x="461032" y="0"/>
                </a:cubicBezTo>
                <a:cubicBezTo>
                  <a:pt x="553823" y="23517"/>
                  <a:pt x="668215" y="-21105"/>
                  <a:pt x="760438" y="0"/>
                </a:cubicBezTo>
                <a:cubicBezTo>
                  <a:pt x="879868" y="-14910"/>
                  <a:pt x="832645" y="22669"/>
                  <a:pt x="922065" y="0"/>
                </a:cubicBezTo>
                <a:cubicBezTo>
                  <a:pt x="1005746" y="4503"/>
                  <a:pt x="1051225" y="-12690"/>
                  <a:pt x="1187026" y="0"/>
                </a:cubicBezTo>
                <a:cubicBezTo>
                  <a:pt x="1311563" y="16719"/>
                  <a:pt x="1431472" y="-2681"/>
                  <a:pt x="1520877" y="0"/>
                </a:cubicBezTo>
                <a:cubicBezTo>
                  <a:pt x="1598136" y="6490"/>
                  <a:pt x="1614149" y="27694"/>
                  <a:pt x="1716949" y="0"/>
                </a:cubicBezTo>
                <a:cubicBezTo>
                  <a:pt x="1791287" y="-18374"/>
                  <a:pt x="1980739" y="10068"/>
                  <a:pt x="2050800" y="0"/>
                </a:cubicBezTo>
                <a:cubicBezTo>
                  <a:pt x="2132531" y="-33438"/>
                  <a:pt x="2249181" y="960"/>
                  <a:pt x="2350206" y="0"/>
                </a:cubicBezTo>
                <a:cubicBezTo>
                  <a:pt x="2414643" y="-14367"/>
                  <a:pt x="2555942" y="54345"/>
                  <a:pt x="2615168" y="0"/>
                </a:cubicBezTo>
                <a:cubicBezTo>
                  <a:pt x="2721037" y="-7706"/>
                  <a:pt x="2749439" y="44693"/>
                  <a:pt x="2845684" y="0"/>
                </a:cubicBezTo>
                <a:cubicBezTo>
                  <a:pt x="2933702" y="-25564"/>
                  <a:pt x="2979574" y="2748"/>
                  <a:pt x="3007310" y="0"/>
                </a:cubicBezTo>
                <a:cubicBezTo>
                  <a:pt x="3053546" y="-7206"/>
                  <a:pt x="3130515" y="-1602"/>
                  <a:pt x="3168937" y="0"/>
                </a:cubicBezTo>
                <a:cubicBezTo>
                  <a:pt x="3222488" y="34153"/>
                  <a:pt x="3269646" y="32076"/>
                  <a:pt x="3444497" y="0"/>
                </a:cubicBezTo>
                <a:cubicBezTo>
                  <a:pt x="3446753" y="82310"/>
                  <a:pt x="3417572" y="118950"/>
                  <a:pt x="3444497" y="207952"/>
                </a:cubicBezTo>
                <a:cubicBezTo>
                  <a:pt x="3448633" y="281620"/>
                  <a:pt x="3465055" y="366413"/>
                  <a:pt x="3444497" y="433233"/>
                </a:cubicBezTo>
                <a:cubicBezTo>
                  <a:pt x="3381397" y="452898"/>
                  <a:pt x="3352675" y="421186"/>
                  <a:pt x="3282870" y="433233"/>
                </a:cubicBezTo>
                <a:cubicBezTo>
                  <a:pt x="3210933" y="406655"/>
                  <a:pt x="3100535" y="371375"/>
                  <a:pt x="2949019" y="433233"/>
                </a:cubicBezTo>
                <a:cubicBezTo>
                  <a:pt x="2786336" y="449841"/>
                  <a:pt x="2807014" y="437154"/>
                  <a:pt x="2718503" y="433233"/>
                </a:cubicBezTo>
                <a:cubicBezTo>
                  <a:pt x="2627771" y="432093"/>
                  <a:pt x="2627475" y="421000"/>
                  <a:pt x="2556876" y="433233"/>
                </a:cubicBezTo>
                <a:cubicBezTo>
                  <a:pt x="2505239" y="453882"/>
                  <a:pt x="2355690" y="455887"/>
                  <a:pt x="2257470" y="433233"/>
                </a:cubicBezTo>
                <a:cubicBezTo>
                  <a:pt x="2167672" y="427526"/>
                  <a:pt x="1993973" y="413712"/>
                  <a:pt x="1923619" y="433233"/>
                </a:cubicBezTo>
                <a:cubicBezTo>
                  <a:pt x="1827752" y="464929"/>
                  <a:pt x="1833047" y="423264"/>
                  <a:pt x="1693102" y="433233"/>
                </a:cubicBezTo>
                <a:cubicBezTo>
                  <a:pt x="1583486" y="440409"/>
                  <a:pt x="1552307" y="414079"/>
                  <a:pt x="1497031" y="433233"/>
                </a:cubicBezTo>
                <a:cubicBezTo>
                  <a:pt x="1466859" y="409045"/>
                  <a:pt x="1353786" y="431915"/>
                  <a:pt x="1266514" y="433233"/>
                </a:cubicBezTo>
                <a:cubicBezTo>
                  <a:pt x="1201858" y="459081"/>
                  <a:pt x="1015408" y="430139"/>
                  <a:pt x="932663" y="433233"/>
                </a:cubicBezTo>
                <a:cubicBezTo>
                  <a:pt x="823585" y="474803"/>
                  <a:pt x="728745" y="407454"/>
                  <a:pt x="633257" y="433233"/>
                </a:cubicBezTo>
                <a:cubicBezTo>
                  <a:pt x="540016" y="454275"/>
                  <a:pt x="498137" y="421203"/>
                  <a:pt x="437186" y="433233"/>
                </a:cubicBezTo>
                <a:cubicBezTo>
                  <a:pt x="374910" y="439797"/>
                  <a:pt x="275083" y="427315"/>
                  <a:pt x="241114" y="433233"/>
                </a:cubicBezTo>
                <a:cubicBezTo>
                  <a:pt x="188033" y="464798"/>
                  <a:pt x="89144" y="399872"/>
                  <a:pt x="0" y="433233"/>
                </a:cubicBezTo>
                <a:cubicBezTo>
                  <a:pt x="-4454" y="347179"/>
                  <a:pt x="-3107" y="324815"/>
                  <a:pt x="0" y="225280"/>
                </a:cubicBezTo>
                <a:cubicBezTo>
                  <a:pt x="-28173" y="133087"/>
                  <a:pt x="-24239" y="73904"/>
                  <a:pt x="0" y="0"/>
                </a:cubicBezTo>
                <a:close/>
              </a:path>
              <a:path w="3444497" h="433233" stroke="0" extrusionOk="0">
                <a:moveTo>
                  <a:pt x="0" y="0"/>
                </a:moveTo>
                <a:cubicBezTo>
                  <a:pt x="85430" y="-226"/>
                  <a:pt x="153516" y="15250"/>
                  <a:pt x="196071" y="0"/>
                </a:cubicBezTo>
                <a:cubicBezTo>
                  <a:pt x="232916" y="-68687"/>
                  <a:pt x="360118" y="-35507"/>
                  <a:pt x="461032" y="0"/>
                </a:cubicBezTo>
                <a:cubicBezTo>
                  <a:pt x="548297" y="-18024"/>
                  <a:pt x="679250" y="60793"/>
                  <a:pt x="760438" y="0"/>
                </a:cubicBezTo>
                <a:cubicBezTo>
                  <a:pt x="801499" y="-29912"/>
                  <a:pt x="831174" y="25420"/>
                  <a:pt x="922065" y="0"/>
                </a:cubicBezTo>
                <a:cubicBezTo>
                  <a:pt x="998696" y="-41464"/>
                  <a:pt x="1134148" y="42339"/>
                  <a:pt x="1221471" y="0"/>
                </a:cubicBezTo>
                <a:cubicBezTo>
                  <a:pt x="1263471" y="-1548"/>
                  <a:pt x="1432328" y="7591"/>
                  <a:pt x="1555322" y="0"/>
                </a:cubicBezTo>
                <a:cubicBezTo>
                  <a:pt x="1677149" y="-16107"/>
                  <a:pt x="1695140" y="17306"/>
                  <a:pt x="1751394" y="0"/>
                </a:cubicBezTo>
                <a:cubicBezTo>
                  <a:pt x="1798858" y="-38792"/>
                  <a:pt x="1869295" y="2082"/>
                  <a:pt x="1913020" y="0"/>
                </a:cubicBezTo>
                <a:cubicBezTo>
                  <a:pt x="1979822" y="-1403"/>
                  <a:pt x="2045618" y="41057"/>
                  <a:pt x="2109092" y="0"/>
                </a:cubicBezTo>
                <a:cubicBezTo>
                  <a:pt x="2190766" y="-16037"/>
                  <a:pt x="2334019" y="12435"/>
                  <a:pt x="2374053" y="0"/>
                </a:cubicBezTo>
                <a:cubicBezTo>
                  <a:pt x="2440323" y="15000"/>
                  <a:pt x="2493417" y="8868"/>
                  <a:pt x="2570124" y="0"/>
                </a:cubicBezTo>
                <a:cubicBezTo>
                  <a:pt x="2661435" y="-1418"/>
                  <a:pt x="2737500" y="31784"/>
                  <a:pt x="2766195" y="0"/>
                </a:cubicBezTo>
                <a:cubicBezTo>
                  <a:pt x="2817132" y="-16977"/>
                  <a:pt x="2850564" y="23533"/>
                  <a:pt x="2962267" y="0"/>
                </a:cubicBezTo>
                <a:cubicBezTo>
                  <a:pt x="3047076" y="65979"/>
                  <a:pt x="3287134" y="23150"/>
                  <a:pt x="3444497" y="0"/>
                </a:cubicBezTo>
                <a:cubicBezTo>
                  <a:pt x="3460803" y="112183"/>
                  <a:pt x="3436776" y="172231"/>
                  <a:pt x="3444497" y="212284"/>
                </a:cubicBezTo>
                <a:cubicBezTo>
                  <a:pt x="3438114" y="236783"/>
                  <a:pt x="3430557" y="329630"/>
                  <a:pt x="3444497" y="433233"/>
                </a:cubicBezTo>
                <a:cubicBezTo>
                  <a:pt x="3402806" y="435668"/>
                  <a:pt x="3349713" y="413421"/>
                  <a:pt x="3248425" y="433233"/>
                </a:cubicBezTo>
                <a:cubicBezTo>
                  <a:pt x="3147030" y="452777"/>
                  <a:pt x="3106724" y="425552"/>
                  <a:pt x="3017909" y="433233"/>
                </a:cubicBezTo>
                <a:cubicBezTo>
                  <a:pt x="2906439" y="432561"/>
                  <a:pt x="2931331" y="426841"/>
                  <a:pt x="2856282" y="433233"/>
                </a:cubicBezTo>
                <a:cubicBezTo>
                  <a:pt x="2770902" y="443235"/>
                  <a:pt x="2577952" y="404044"/>
                  <a:pt x="2522431" y="433233"/>
                </a:cubicBezTo>
                <a:cubicBezTo>
                  <a:pt x="2399236" y="470752"/>
                  <a:pt x="2388919" y="409691"/>
                  <a:pt x="2360805" y="433233"/>
                </a:cubicBezTo>
                <a:cubicBezTo>
                  <a:pt x="2326684" y="478216"/>
                  <a:pt x="2139393" y="401071"/>
                  <a:pt x="2061398" y="433233"/>
                </a:cubicBezTo>
                <a:cubicBezTo>
                  <a:pt x="1986381" y="440448"/>
                  <a:pt x="1856448" y="428516"/>
                  <a:pt x="1796437" y="433233"/>
                </a:cubicBezTo>
                <a:cubicBezTo>
                  <a:pt x="1716988" y="470579"/>
                  <a:pt x="1636589" y="446898"/>
                  <a:pt x="1497031" y="433233"/>
                </a:cubicBezTo>
                <a:cubicBezTo>
                  <a:pt x="1347690" y="476864"/>
                  <a:pt x="1378187" y="433912"/>
                  <a:pt x="1300959" y="433233"/>
                </a:cubicBezTo>
                <a:cubicBezTo>
                  <a:pt x="1235581" y="414802"/>
                  <a:pt x="1108867" y="404050"/>
                  <a:pt x="1035998" y="433233"/>
                </a:cubicBezTo>
                <a:cubicBezTo>
                  <a:pt x="933538" y="481506"/>
                  <a:pt x="953202" y="428108"/>
                  <a:pt x="874372" y="433233"/>
                </a:cubicBezTo>
                <a:cubicBezTo>
                  <a:pt x="829135" y="481941"/>
                  <a:pt x="739622" y="398585"/>
                  <a:pt x="609411" y="433233"/>
                </a:cubicBezTo>
                <a:cubicBezTo>
                  <a:pt x="483703" y="489795"/>
                  <a:pt x="415505" y="430797"/>
                  <a:pt x="310004" y="433233"/>
                </a:cubicBezTo>
                <a:cubicBezTo>
                  <a:pt x="187494" y="468385"/>
                  <a:pt x="108647" y="451472"/>
                  <a:pt x="0" y="433233"/>
                </a:cubicBezTo>
                <a:cubicBezTo>
                  <a:pt x="17196" y="361671"/>
                  <a:pt x="25438" y="301514"/>
                  <a:pt x="0" y="229613"/>
                </a:cubicBezTo>
                <a:cubicBezTo>
                  <a:pt x="-12871" y="173866"/>
                  <a:pt x="-13594" y="38770"/>
                  <a:pt x="0" y="0"/>
                </a:cubicBezTo>
                <a:close/>
              </a:path>
              <a:path w="3444497" h="433233" fill="none" stroke="0" extrusionOk="0">
                <a:moveTo>
                  <a:pt x="0" y="0"/>
                </a:moveTo>
                <a:cubicBezTo>
                  <a:pt x="68943" y="-23979"/>
                  <a:pt x="116276" y="5641"/>
                  <a:pt x="196071" y="0"/>
                </a:cubicBezTo>
                <a:cubicBezTo>
                  <a:pt x="215854" y="9852"/>
                  <a:pt x="385629" y="31259"/>
                  <a:pt x="461032" y="0"/>
                </a:cubicBezTo>
                <a:cubicBezTo>
                  <a:pt x="534567" y="-41239"/>
                  <a:pt x="631225" y="-3815"/>
                  <a:pt x="760438" y="0"/>
                </a:cubicBezTo>
                <a:cubicBezTo>
                  <a:pt x="874358" y="3202"/>
                  <a:pt x="836136" y="7896"/>
                  <a:pt x="922065" y="0"/>
                </a:cubicBezTo>
                <a:cubicBezTo>
                  <a:pt x="1011399" y="-3397"/>
                  <a:pt x="1058960" y="27353"/>
                  <a:pt x="1187026" y="0"/>
                </a:cubicBezTo>
                <a:cubicBezTo>
                  <a:pt x="1327558" y="12810"/>
                  <a:pt x="1430165" y="249"/>
                  <a:pt x="1520877" y="0"/>
                </a:cubicBezTo>
                <a:cubicBezTo>
                  <a:pt x="1587656" y="-196"/>
                  <a:pt x="1627766" y="24133"/>
                  <a:pt x="1716949" y="0"/>
                </a:cubicBezTo>
                <a:cubicBezTo>
                  <a:pt x="1823125" y="-14779"/>
                  <a:pt x="1943199" y="27283"/>
                  <a:pt x="2050800" y="0"/>
                </a:cubicBezTo>
                <a:cubicBezTo>
                  <a:pt x="2109042" y="-35663"/>
                  <a:pt x="2270243" y="50005"/>
                  <a:pt x="2350206" y="0"/>
                </a:cubicBezTo>
                <a:cubicBezTo>
                  <a:pt x="2429418" y="-6384"/>
                  <a:pt x="2498571" y="43370"/>
                  <a:pt x="2615168" y="0"/>
                </a:cubicBezTo>
                <a:cubicBezTo>
                  <a:pt x="2710658" y="-8706"/>
                  <a:pt x="2758719" y="39415"/>
                  <a:pt x="2845684" y="0"/>
                </a:cubicBezTo>
                <a:cubicBezTo>
                  <a:pt x="2946575" y="-34615"/>
                  <a:pt x="2983215" y="7682"/>
                  <a:pt x="3007310" y="0"/>
                </a:cubicBezTo>
                <a:cubicBezTo>
                  <a:pt x="3035315" y="-2888"/>
                  <a:pt x="3134313" y="483"/>
                  <a:pt x="3168937" y="0"/>
                </a:cubicBezTo>
                <a:cubicBezTo>
                  <a:pt x="3181712" y="8837"/>
                  <a:pt x="3291625" y="-6701"/>
                  <a:pt x="3444497" y="0"/>
                </a:cubicBezTo>
                <a:cubicBezTo>
                  <a:pt x="3452758" y="61266"/>
                  <a:pt x="3436275" y="147959"/>
                  <a:pt x="3444497" y="207952"/>
                </a:cubicBezTo>
                <a:cubicBezTo>
                  <a:pt x="3474052" y="284449"/>
                  <a:pt x="3440872" y="386894"/>
                  <a:pt x="3444497" y="433233"/>
                </a:cubicBezTo>
                <a:cubicBezTo>
                  <a:pt x="3403139" y="452058"/>
                  <a:pt x="3345396" y="448090"/>
                  <a:pt x="3282870" y="433233"/>
                </a:cubicBezTo>
                <a:cubicBezTo>
                  <a:pt x="3226585" y="432693"/>
                  <a:pt x="3081034" y="420950"/>
                  <a:pt x="2949019" y="433233"/>
                </a:cubicBezTo>
                <a:cubicBezTo>
                  <a:pt x="2809944" y="475673"/>
                  <a:pt x="2814418" y="409566"/>
                  <a:pt x="2718503" y="433233"/>
                </a:cubicBezTo>
                <a:cubicBezTo>
                  <a:pt x="2622522" y="438557"/>
                  <a:pt x="2617861" y="424461"/>
                  <a:pt x="2556876" y="433233"/>
                </a:cubicBezTo>
                <a:cubicBezTo>
                  <a:pt x="2463049" y="450658"/>
                  <a:pt x="2386069" y="448626"/>
                  <a:pt x="2257470" y="433233"/>
                </a:cubicBezTo>
                <a:cubicBezTo>
                  <a:pt x="2117896" y="462361"/>
                  <a:pt x="2048198" y="377416"/>
                  <a:pt x="1923619" y="433233"/>
                </a:cubicBezTo>
                <a:cubicBezTo>
                  <a:pt x="1840191" y="485813"/>
                  <a:pt x="1790841" y="398039"/>
                  <a:pt x="1693102" y="433233"/>
                </a:cubicBezTo>
                <a:cubicBezTo>
                  <a:pt x="1574647" y="449136"/>
                  <a:pt x="1550355" y="428375"/>
                  <a:pt x="1497031" y="433233"/>
                </a:cubicBezTo>
                <a:cubicBezTo>
                  <a:pt x="1442039" y="450928"/>
                  <a:pt x="1343048" y="425916"/>
                  <a:pt x="1266514" y="433233"/>
                </a:cubicBezTo>
                <a:cubicBezTo>
                  <a:pt x="1192499" y="451383"/>
                  <a:pt x="999121" y="368336"/>
                  <a:pt x="932663" y="433233"/>
                </a:cubicBezTo>
                <a:cubicBezTo>
                  <a:pt x="833634" y="474256"/>
                  <a:pt x="727235" y="417393"/>
                  <a:pt x="633257" y="433233"/>
                </a:cubicBezTo>
                <a:cubicBezTo>
                  <a:pt x="550846" y="459692"/>
                  <a:pt x="495808" y="424910"/>
                  <a:pt x="437186" y="433233"/>
                </a:cubicBezTo>
                <a:cubicBezTo>
                  <a:pt x="383817" y="449845"/>
                  <a:pt x="285100" y="418227"/>
                  <a:pt x="241114" y="433233"/>
                </a:cubicBezTo>
                <a:cubicBezTo>
                  <a:pt x="197952" y="448600"/>
                  <a:pt x="60037" y="425728"/>
                  <a:pt x="0" y="433233"/>
                </a:cubicBezTo>
                <a:cubicBezTo>
                  <a:pt x="-17214" y="342253"/>
                  <a:pt x="3071" y="318579"/>
                  <a:pt x="0" y="225280"/>
                </a:cubicBezTo>
                <a:cubicBezTo>
                  <a:pt x="10556" y="122362"/>
                  <a:pt x="20447" y="60863"/>
                  <a:pt x="0" y="0"/>
                </a:cubicBezTo>
                <a:close/>
              </a:path>
              <a:path w="3444497" h="433233" fill="none" stroke="0" extrusionOk="0">
                <a:moveTo>
                  <a:pt x="0" y="0"/>
                </a:moveTo>
                <a:cubicBezTo>
                  <a:pt x="42784" y="-18657"/>
                  <a:pt x="122030" y="-633"/>
                  <a:pt x="196071" y="0"/>
                </a:cubicBezTo>
                <a:cubicBezTo>
                  <a:pt x="246304" y="-17599"/>
                  <a:pt x="377251" y="27654"/>
                  <a:pt x="461032" y="0"/>
                </a:cubicBezTo>
                <a:cubicBezTo>
                  <a:pt x="535661" y="-9364"/>
                  <a:pt x="635686" y="-24700"/>
                  <a:pt x="760438" y="0"/>
                </a:cubicBezTo>
                <a:cubicBezTo>
                  <a:pt x="880989" y="2367"/>
                  <a:pt x="839497" y="9787"/>
                  <a:pt x="922065" y="0"/>
                </a:cubicBezTo>
                <a:cubicBezTo>
                  <a:pt x="1015332" y="8446"/>
                  <a:pt x="1056456" y="8361"/>
                  <a:pt x="1187026" y="0"/>
                </a:cubicBezTo>
                <a:cubicBezTo>
                  <a:pt x="1320747" y="8374"/>
                  <a:pt x="1441656" y="-5644"/>
                  <a:pt x="1520877" y="0"/>
                </a:cubicBezTo>
                <a:cubicBezTo>
                  <a:pt x="1596459" y="-2314"/>
                  <a:pt x="1615356" y="33345"/>
                  <a:pt x="1716949" y="0"/>
                </a:cubicBezTo>
                <a:cubicBezTo>
                  <a:pt x="1795325" y="-16473"/>
                  <a:pt x="1971141" y="3225"/>
                  <a:pt x="2050800" y="0"/>
                </a:cubicBezTo>
                <a:cubicBezTo>
                  <a:pt x="2130530" y="-27967"/>
                  <a:pt x="2273607" y="39506"/>
                  <a:pt x="2350206" y="0"/>
                </a:cubicBezTo>
                <a:cubicBezTo>
                  <a:pt x="2444710" y="-34542"/>
                  <a:pt x="2518246" y="52910"/>
                  <a:pt x="2615168" y="0"/>
                </a:cubicBezTo>
                <a:cubicBezTo>
                  <a:pt x="2714678" y="-9433"/>
                  <a:pt x="2761378" y="30867"/>
                  <a:pt x="2845684" y="0"/>
                </a:cubicBezTo>
                <a:cubicBezTo>
                  <a:pt x="2941162" y="-26407"/>
                  <a:pt x="2978446" y="8755"/>
                  <a:pt x="3007310" y="0"/>
                </a:cubicBezTo>
                <a:cubicBezTo>
                  <a:pt x="3045196" y="-6558"/>
                  <a:pt x="3129210" y="-653"/>
                  <a:pt x="3168937" y="0"/>
                </a:cubicBezTo>
                <a:cubicBezTo>
                  <a:pt x="3207234" y="31676"/>
                  <a:pt x="3264750" y="31988"/>
                  <a:pt x="3444497" y="0"/>
                </a:cubicBezTo>
                <a:cubicBezTo>
                  <a:pt x="3443456" y="60690"/>
                  <a:pt x="3416357" y="140208"/>
                  <a:pt x="3444497" y="207952"/>
                </a:cubicBezTo>
                <a:cubicBezTo>
                  <a:pt x="3453956" y="282247"/>
                  <a:pt x="3447279" y="385539"/>
                  <a:pt x="3444497" y="433233"/>
                </a:cubicBezTo>
                <a:cubicBezTo>
                  <a:pt x="3393640" y="450816"/>
                  <a:pt x="3344677" y="428619"/>
                  <a:pt x="3282870" y="433233"/>
                </a:cubicBezTo>
                <a:cubicBezTo>
                  <a:pt x="3200653" y="434182"/>
                  <a:pt x="3098282" y="396586"/>
                  <a:pt x="2949019" y="433233"/>
                </a:cubicBezTo>
                <a:cubicBezTo>
                  <a:pt x="2792386" y="456791"/>
                  <a:pt x="2808874" y="435448"/>
                  <a:pt x="2718503" y="433233"/>
                </a:cubicBezTo>
                <a:cubicBezTo>
                  <a:pt x="2624314" y="434152"/>
                  <a:pt x="2627238" y="420556"/>
                  <a:pt x="2556876" y="433233"/>
                </a:cubicBezTo>
                <a:cubicBezTo>
                  <a:pt x="2493030" y="446340"/>
                  <a:pt x="2344438" y="453461"/>
                  <a:pt x="2257470" y="433233"/>
                </a:cubicBezTo>
                <a:cubicBezTo>
                  <a:pt x="2146043" y="445107"/>
                  <a:pt x="2015370" y="401313"/>
                  <a:pt x="1923619" y="433233"/>
                </a:cubicBezTo>
                <a:cubicBezTo>
                  <a:pt x="1829135" y="458827"/>
                  <a:pt x="1820852" y="416963"/>
                  <a:pt x="1693102" y="433233"/>
                </a:cubicBezTo>
                <a:cubicBezTo>
                  <a:pt x="1577900" y="446434"/>
                  <a:pt x="1551919" y="422335"/>
                  <a:pt x="1497031" y="433233"/>
                </a:cubicBezTo>
                <a:cubicBezTo>
                  <a:pt x="1444345" y="442498"/>
                  <a:pt x="1348811" y="422740"/>
                  <a:pt x="1266514" y="433233"/>
                </a:cubicBezTo>
                <a:cubicBezTo>
                  <a:pt x="1189924" y="438196"/>
                  <a:pt x="1008655" y="417303"/>
                  <a:pt x="932663" y="433233"/>
                </a:cubicBezTo>
                <a:cubicBezTo>
                  <a:pt x="824716" y="468745"/>
                  <a:pt x="726244" y="415459"/>
                  <a:pt x="633257" y="433233"/>
                </a:cubicBezTo>
                <a:cubicBezTo>
                  <a:pt x="540548" y="455742"/>
                  <a:pt x="498240" y="418405"/>
                  <a:pt x="437186" y="433233"/>
                </a:cubicBezTo>
                <a:cubicBezTo>
                  <a:pt x="378606" y="446818"/>
                  <a:pt x="291927" y="424330"/>
                  <a:pt x="241114" y="433233"/>
                </a:cubicBezTo>
                <a:cubicBezTo>
                  <a:pt x="196191" y="448653"/>
                  <a:pt x="78816" y="428781"/>
                  <a:pt x="0" y="433233"/>
                </a:cubicBezTo>
                <a:cubicBezTo>
                  <a:pt x="-8056" y="343119"/>
                  <a:pt x="3161" y="322060"/>
                  <a:pt x="0" y="225280"/>
                </a:cubicBezTo>
                <a:cubicBezTo>
                  <a:pt x="-961" y="119970"/>
                  <a:pt x="7197" y="7301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444497"/>
                      <a:gd name="connsiteY0" fmla="*/ 0 h 433233"/>
                      <a:gd name="connsiteX1" fmla="*/ 196071 w 3444497"/>
                      <a:gd name="connsiteY1" fmla="*/ 0 h 433233"/>
                      <a:gd name="connsiteX2" fmla="*/ 461032 w 3444497"/>
                      <a:gd name="connsiteY2" fmla="*/ 0 h 433233"/>
                      <a:gd name="connsiteX3" fmla="*/ 760438 w 3444497"/>
                      <a:gd name="connsiteY3" fmla="*/ 0 h 433233"/>
                      <a:gd name="connsiteX4" fmla="*/ 922065 w 3444497"/>
                      <a:gd name="connsiteY4" fmla="*/ 0 h 433233"/>
                      <a:gd name="connsiteX5" fmla="*/ 1187026 w 3444497"/>
                      <a:gd name="connsiteY5" fmla="*/ 0 h 433233"/>
                      <a:gd name="connsiteX6" fmla="*/ 1520877 w 3444497"/>
                      <a:gd name="connsiteY6" fmla="*/ 0 h 433233"/>
                      <a:gd name="connsiteX7" fmla="*/ 1716949 w 3444497"/>
                      <a:gd name="connsiteY7" fmla="*/ 0 h 433233"/>
                      <a:gd name="connsiteX8" fmla="*/ 2050800 w 3444497"/>
                      <a:gd name="connsiteY8" fmla="*/ 0 h 433233"/>
                      <a:gd name="connsiteX9" fmla="*/ 2350206 w 3444497"/>
                      <a:gd name="connsiteY9" fmla="*/ 0 h 433233"/>
                      <a:gd name="connsiteX10" fmla="*/ 2615168 w 3444497"/>
                      <a:gd name="connsiteY10" fmla="*/ 0 h 433233"/>
                      <a:gd name="connsiteX11" fmla="*/ 2845684 w 3444497"/>
                      <a:gd name="connsiteY11" fmla="*/ 0 h 433233"/>
                      <a:gd name="connsiteX12" fmla="*/ 3007310 w 3444497"/>
                      <a:gd name="connsiteY12" fmla="*/ 0 h 433233"/>
                      <a:gd name="connsiteX13" fmla="*/ 3168937 w 3444497"/>
                      <a:gd name="connsiteY13" fmla="*/ 0 h 433233"/>
                      <a:gd name="connsiteX14" fmla="*/ 3444497 w 3444497"/>
                      <a:gd name="connsiteY14" fmla="*/ 0 h 433233"/>
                      <a:gd name="connsiteX15" fmla="*/ 3444497 w 3444497"/>
                      <a:gd name="connsiteY15" fmla="*/ 207952 h 433233"/>
                      <a:gd name="connsiteX16" fmla="*/ 3444497 w 3444497"/>
                      <a:gd name="connsiteY16" fmla="*/ 433233 h 433233"/>
                      <a:gd name="connsiteX17" fmla="*/ 3282870 w 3444497"/>
                      <a:gd name="connsiteY17" fmla="*/ 433233 h 433233"/>
                      <a:gd name="connsiteX18" fmla="*/ 2949019 w 3444497"/>
                      <a:gd name="connsiteY18" fmla="*/ 433233 h 433233"/>
                      <a:gd name="connsiteX19" fmla="*/ 2718503 w 3444497"/>
                      <a:gd name="connsiteY19" fmla="*/ 433233 h 433233"/>
                      <a:gd name="connsiteX20" fmla="*/ 2556876 w 3444497"/>
                      <a:gd name="connsiteY20" fmla="*/ 433233 h 433233"/>
                      <a:gd name="connsiteX21" fmla="*/ 2257470 w 3444497"/>
                      <a:gd name="connsiteY21" fmla="*/ 433233 h 433233"/>
                      <a:gd name="connsiteX22" fmla="*/ 1923619 w 3444497"/>
                      <a:gd name="connsiteY22" fmla="*/ 433233 h 433233"/>
                      <a:gd name="connsiteX23" fmla="*/ 1693102 w 3444497"/>
                      <a:gd name="connsiteY23" fmla="*/ 433233 h 433233"/>
                      <a:gd name="connsiteX24" fmla="*/ 1497031 w 3444497"/>
                      <a:gd name="connsiteY24" fmla="*/ 433233 h 433233"/>
                      <a:gd name="connsiteX25" fmla="*/ 1266514 w 3444497"/>
                      <a:gd name="connsiteY25" fmla="*/ 433233 h 433233"/>
                      <a:gd name="connsiteX26" fmla="*/ 932663 w 3444497"/>
                      <a:gd name="connsiteY26" fmla="*/ 433233 h 433233"/>
                      <a:gd name="connsiteX27" fmla="*/ 633257 w 3444497"/>
                      <a:gd name="connsiteY27" fmla="*/ 433233 h 433233"/>
                      <a:gd name="connsiteX28" fmla="*/ 437186 w 3444497"/>
                      <a:gd name="connsiteY28" fmla="*/ 433233 h 433233"/>
                      <a:gd name="connsiteX29" fmla="*/ 241114 w 3444497"/>
                      <a:gd name="connsiteY29" fmla="*/ 433233 h 433233"/>
                      <a:gd name="connsiteX30" fmla="*/ 0 w 3444497"/>
                      <a:gd name="connsiteY30" fmla="*/ 433233 h 433233"/>
                      <a:gd name="connsiteX31" fmla="*/ 0 w 3444497"/>
                      <a:gd name="connsiteY31" fmla="*/ 225280 h 433233"/>
                      <a:gd name="connsiteX32" fmla="*/ 0 w 3444497"/>
                      <a:gd name="connsiteY32" fmla="*/ 0 h 433233"/>
                      <a:gd name="connsiteX0" fmla="*/ 0 w 3444497"/>
                      <a:gd name="connsiteY0" fmla="*/ 0 h 433233"/>
                      <a:gd name="connsiteX1" fmla="*/ 196071 w 3444497"/>
                      <a:gd name="connsiteY1" fmla="*/ 0 h 433233"/>
                      <a:gd name="connsiteX2" fmla="*/ 461032 w 3444497"/>
                      <a:gd name="connsiteY2" fmla="*/ 0 h 433233"/>
                      <a:gd name="connsiteX3" fmla="*/ 760438 w 3444497"/>
                      <a:gd name="connsiteY3" fmla="*/ 0 h 433233"/>
                      <a:gd name="connsiteX4" fmla="*/ 922065 w 3444497"/>
                      <a:gd name="connsiteY4" fmla="*/ 0 h 433233"/>
                      <a:gd name="connsiteX5" fmla="*/ 1221471 w 3444497"/>
                      <a:gd name="connsiteY5" fmla="*/ 0 h 433233"/>
                      <a:gd name="connsiteX6" fmla="*/ 1555322 w 3444497"/>
                      <a:gd name="connsiteY6" fmla="*/ 0 h 433233"/>
                      <a:gd name="connsiteX7" fmla="*/ 1751394 w 3444497"/>
                      <a:gd name="connsiteY7" fmla="*/ 0 h 433233"/>
                      <a:gd name="connsiteX8" fmla="*/ 1913020 w 3444497"/>
                      <a:gd name="connsiteY8" fmla="*/ 0 h 433233"/>
                      <a:gd name="connsiteX9" fmla="*/ 2109092 w 3444497"/>
                      <a:gd name="connsiteY9" fmla="*/ 0 h 433233"/>
                      <a:gd name="connsiteX10" fmla="*/ 2374053 w 3444497"/>
                      <a:gd name="connsiteY10" fmla="*/ 0 h 433233"/>
                      <a:gd name="connsiteX11" fmla="*/ 2570124 w 3444497"/>
                      <a:gd name="connsiteY11" fmla="*/ 0 h 433233"/>
                      <a:gd name="connsiteX12" fmla="*/ 2766195 w 3444497"/>
                      <a:gd name="connsiteY12" fmla="*/ 0 h 433233"/>
                      <a:gd name="connsiteX13" fmla="*/ 2962267 w 3444497"/>
                      <a:gd name="connsiteY13" fmla="*/ 0 h 433233"/>
                      <a:gd name="connsiteX14" fmla="*/ 3444497 w 3444497"/>
                      <a:gd name="connsiteY14" fmla="*/ 0 h 433233"/>
                      <a:gd name="connsiteX15" fmla="*/ 3444497 w 3444497"/>
                      <a:gd name="connsiteY15" fmla="*/ 212284 h 433233"/>
                      <a:gd name="connsiteX16" fmla="*/ 3444497 w 3444497"/>
                      <a:gd name="connsiteY16" fmla="*/ 433233 h 433233"/>
                      <a:gd name="connsiteX17" fmla="*/ 3248425 w 3444497"/>
                      <a:gd name="connsiteY17" fmla="*/ 433233 h 433233"/>
                      <a:gd name="connsiteX18" fmla="*/ 3017909 w 3444497"/>
                      <a:gd name="connsiteY18" fmla="*/ 433233 h 433233"/>
                      <a:gd name="connsiteX19" fmla="*/ 2856282 w 3444497"/>
                      <a:gd name="connsiteY19" fmla="*/ 433233 h 433233"/>
                      <a:gd name="connsiteX20" fmla="*/ 2522431 w 3444497"/>
                      <a:gd name="connsiteY20" fmla="*/ 433233 h 433233"/>
                      <a:gd name="connsiteX21" fmla="*/ 2360805 w 3444497"/>
                      <a:gd name="connsiteY21" fmla="*/ 433233 h 433233"/>
                      <a:gd name="connsiteX22" fmla="*/ 2061398 w 3444497"/>
                      <a:gd name="connsiteY22" fmla="*/ 433233 h 433233"/>
                      <a:gd name="connsiteX23" fmla="*/ 1796437 w 3444497"/>
                      <a:gd name="connsiteY23" fmla="*/ 433233 h 433233"/>
                      <a:gd name="connsiteX24" fmla="*/ 1497031 w 3444497"/>
                      <a:gd name="connsiteY24" fmla="*/ 433233 h 433233"/>
                      <a:gd name="connsiteX25" fmla="*/ 1300959 w 3444497"/>
                      <a:gd name="connsiteY25" fmla="*/ 433233 h 433233"/>
                      <a:gd name="connsiteX26" fmla="*/ 1035998 w 3444497"/>
                      <a:gd name="connsiteY26" fmla="*/ 433233 h 433233"/>
                      <a:gd name="connsiteX27" fmla="*/ 874372 w 3444497"/>
                      <a:gd name="connsiteY27" fmla="*/ 433233 h 433233"/>
                      <a:gd name="connsiteX28" fmla="*/ 609411 w 3444497"/>
                      <a:gd name="connsiteY28" fmla="*/ 433233 h 433233"/>
                      <a:gd name="connsiteX29" fmla="*/ 310004 w 3444497"/>
                      <a:gd name="connsiteY29" fmla="*/ 433233 h 433233"/>
                      <a:gd name="connsiteX30" fmla="*/ 0 w 3444497"/>
                      <a:gd name="connsiteY30" fmla="*/ 433233 h 433233"/>
                      <a:gd name="connsiteX31" fmla="*/ 0 w 3444497"/>
                      <a:gd name="connsiteY31" fmla="*/ 229613 h 433233"/>
                      <a:gd name="connsiteX32" fmla="*/ 0 w 3444497"/>
                      <a:gd name="connsiteY32" fmla="*/ 0 h 4332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444497" h="433233" fill="none" extrusionOk="0">
                        <a:moveTo>
                          <a:pt x="0" y="0"/>
                        </a:moveTo>
                        <a:cubicBezTo>
                          <a:pt x="47118" y="-17252"/>
                          <a:pt x="118897" y="-5200"/>
                          <a:pt x="196071" y="0"/>
                        </a:cubicBezTo>
                        <a:cubicBezTo>
                          <a:pt x="262658" y="-24657"/>
                          <a:pt x="382328" y="17982"/>
                          <a:pt x="461032" y="0"/>
                        </a:cubicBezTo>
                        <a:cubicBezTo>
                          <a:pt x="548636" y="4527"/>
                          <a:pt x="661476" y="-14180"/>
                          <a:pt x="760438" y="0"/>
                        </a:cubicBezTo>
                        <a:cubicBezTo>
                          <a:pt x="878800" y="-11062"/>
                          <a:pt x="838676" y="12765"/>
                          <a:pt x="922065" y="0"/>
                        </a:cubicBezTo>
                        <a:cubicBezTo>
                          <a:pt x="1004763" y="1946"/>
                          <a:pt x="1054908" y="274"/>
                          <a:pt x="1187026" y="0"/>
                        </a:cubicBezTo>
                        <a:cubicBezTo>
                          <a:pt x="1315435" y="-3096"/>
                          <a:pt x="1441610" y="6624"/>
                          <a:pt x="1520877" y="0"/>
                        </a:cubicBezTo>
                        <a:cubicBezTo>
                          <a:pt x="1598402" y="-828"/>
                          <a:pt x="1621623" y="27556"/>
                          <a:pt x="1716949" y="0"/>
                        </a:cubicBezTo>
                        <a:cubicBezTo>
                          <a:pt x="1794974" y="-20402"/>
                          <a:pt x="1979140" y="11343"/>
                          <a:pt x="2050800" y="0"/>
                        </a:cubicBezTo>
                        <a:cubicBezTo>
                          <a:pt x="2137920" y="-28969"/>
                          <a:pt x="2261724" y="20991"/>
                          <a:pt x="2350206" y="0"/>
                        </a:cubicBezTo>
                        <a:cubicBezTo>
                          <a:pt x="2432825" y="-25095"/>
                          <a:pt x="2534926" y="39200"/>
                          <a:pt x="2615168" y="0"/>
                        </a:cubicBezTo>
                        <a:cubicBezTo>
                          <a:pt x="2717864" y="-18581"/>
                          <a:pt x="2752881" y="37446"/>
                          <a:pt x="2845684" y="0"/>
                        </a:cubicBezTo>
                        <a:cubicBezTo>
                          <a:pt x="2934849" y="-28908"/>
                          <a:pt x="2976995" y="5802"/>
                          <a:pt x="3007310" y="0"/>
                        </a:cubicBezTo>
                        <a:cubicBezTo>
                          <a:pt x="3046339" y="-8586"/>
                          <a:pt x="3133391" y="3627"/>
                          <a:pt x="3168937" y="0"/>
                        </a:cubicBezTo>
                        <a:cubicBezTo>
                          <a:pt x="3214334" y="17126"/>
                          <a:pt x="3282328" y="25591"/>
                          <a:pt x="3444497" y="0"/>
                        </a:cubicBezTo>
                        <a:cubicBezTo>
                          <a:pt x="3451858" y="65890"/>
                          <a:pt x="3431440" y="128809"/>
                          <a:pt x="3444497" y="207952"/>
                        </a:cubicBezTo>
                        <a:cubicBezTo>
                          <a:pt x="3449834" y="282170"/>
                          <a:pt x="3452273" y="376632"/>
                          <a:pt x="3444497" y="433233"/>
                        </a:cubicBezTo>
                        <a:cubicBezTo>
                          <a:pt x="3385940" y="451816"/>
                          <a:pt x="3342239" y="430480"/>
                          <a:pt x="3282870" y="433233"/>
                        </a:cubicBezTo>
                        <a:cubicBezTo>
                          <a:pt x="3223872" y="429542"/>
                          <a:pt x="3103417" y="377491"/>
                          <a:pt x="2949019" y="433233"/>
                        </a:cubicBezTo>
                        <a:cubicBezTo>
                          <a:pt x="2785795" y="454964"/>
                          <a:pt x="2807326" y="436328"/>
                          <a:pt x="2718503" y="433233"/>
                        </a:cubicBezTo>
                        <a:cubicBezTo>
                          <a:pt x="2627022" y="435250"/>
                          <a:pt x="2625282" y="420959"/>
                          <a:pt x="2556876" y="433233"/>
                        </a:cubicBezTo>
                        <a:cubicBezTo>
                          <a:pt x="2497880" y="448294"/>
                          <a:pt x="2368959" y="443909"/>
                          <a:pt x="2257470" y="433233"/>
                        </a:cubicBezTo>
                        <a:cubicBezTo>
                          <a:pt x="2146572" y="434336"/>
                          <a:pt x="2000110" y="406651"/>
                          <a:pt x="1923619" y="433233"/>
                        </a:cubicBezTo>
                        <a:cubicBezTo>
                          <a:pt x="1830720" y="471676"/>
                          <a:pt x="1822410" y="422804"/>
                          <a:pt x="1693102" y="433233"/>
                        </a:cubicBezTo>
                        <a:cubicBezTo>
                          <a:pt x="1580263" y="443325"/>
                          <a:pt x="1545370" y="416843"/>
                          <a:pt x="1497031" y="433233"/>
                        </a:cubicBezTo>
                        <a:cubicBezTo>
                          <a:pt x="1458006" y="431968"/>
                          <a:pt x="1351654" y="430957"/>
                          <a:pt x="1266514" y="433233"/>
                        </a:cubicBezTo>
                        <a:cubicBezTo>
                          <a:pt x="1194892" y="442984"/>
                          <a:pt x="1009638" y="418921"/>
                          <a:pt x="932663" y="433233"/>
                        </a:cubicBezTo>
                        <a:cubicBezTo>
                          <a:pt x="850696" y="469621"/>
                          <a:pt x="725822" y="418086"/>
                          <a:pt x="633257" y="433233"/>
                        </a:cubicBezTo>
                        <a:cubicBezTo>
                          <a:pt x="542570" y="442421"/>
                          <a:pt x="499141" y="415073"/>
                          <a:pt x="437186" y="433233"/>
                        </a:cubicBezTo>
                        <a:cubicBezTo>
                          <a:pt x="374754" y="448392"/>
                          <a:pt x="284457" y="422906"/>
                          <a:pt x="241114" y="433233"/>
                        </a:cubicBezTo>
                        <a:cubicBezTo>
                          <a:pt x="194117" y="448541"/>
                          <a:pt x="84471" y="406752"/>
                          <a:pt x="0" y="433233"/>
                        </a:cubicBezTo>
                        <a:cubicBezTo>
                          <a:pt x="-11145" y="348717"/>
                          <a:pt x="-239" y="323976"/>
                          <a:pt x="0" y="225280"/>
                        </a:cubicBezTo>
                        <a:cubicBezTo>
                          <a:pt x="-13164" y="129739"/>
                          <a:pt x="-7718" y="64337"/>
                          <a:pt x="0" y="0"/>
                        </a:cubicBezTo>
                        <a:close/>
                      </a:path>
                      <a:path w="3444497" h="433233" stroke="0" extrusionOk="0">
                        <a:moveTo>
                          <a:pt x="0" y="0"/>
                        </a:moveTo>
                        <a:cubicBezTo>
                          <a:pt x="83218" y="-7915"/>
                          <a:pt x="144915" y="16975"/>
                          <a:pt x="196071" y="0"/>
                        </a:cubicBezTo>
                        <a:cubicBezTo>
                          <a:pt x="245667" y="-41216"/>
                          <a:pt x="348128" y="-13036"/>
                          <a:pt x="461032" y="0"/>
                        </a:cubicBezTo>
                        <a:cubicBezTo>
                          <a:pt x="569302" y="-7805"/>
                          <a:pt x="685746" y="53091"/>
                          <a:pt x="760438" y="0"/>
                        </a:cubicBezTo>
                        <a:cubicBezTo>
                          <a:pt x="808738" y="-32607"/>
                          <a:pt x="838846" y="19751"/>
                          <a:pt x="922065" y="0"/>
                        </a:cubicBezTo>
                        <a:cubicBezTo>
                          <a:pt x="997040" y="-23921"/>
                          <a:pt x="1135362" y="28784"/>
                          <a:pt x="1221471" y="0"/>
                        </a:cubicBezTo>
                        <a:cubicBezTo>
                          <a:pt x="1291544" y="-5710"/>
                          <a:pt x="1433888" y="11591"/>
                          <a:pt x="1555322" y="0"/>
                        </a:cubicBezTo>
                        <a:cubicBezTo>
                          <a:pt x="1676212" y="-15894"/>
                          <a:pt x="1694322" y="18315"/>
                          <a:pt x="1751394" y="0"/>
                        </a:cubicBezTo>
                        <a:cubicBezTo>
                          <a:pt x="1806788" y="-31291"/>
                          <a:pt x="1869602" y="3612"/>
                          <a:pt x="1913020" y="0"/>
                        </a:cubicBezTo>
                        <a:cubicBezTo>
                          <a:pt x="1973312" y="-5063"/>
                          <a:pt x="2039163" y="25911"/>
                          <a:pt x="2109092" y="0"/>
                        </a:cubicBezTo>
                        <a:cubicBezTo>
                          <a:pt x="2189002" y="-10250"/>
                          <a:pt x="2327232" y="8542"/>
                          <a:pt x="2374053" y="0"/>
                        </a:cubicBezTo>
                        <a:cubicBezTo>
                          <a:pt x="2437884" y="10501"/>
                          <a:pt x="2488284" y="7132"/>
                          <a:pt x="2570124" y="0"/>
                        </a:cubicBezTo>
                        <a:cubicBezTo>
                          <a:pt x="2655904" y="-5051"/>
                          <a:pt x="2731429" y="25136"/>
                          <a:pt x="2766195" y="0"/>
                        </a:cubicBezTo>
                        <a:cubicBezTo>
                          <a:pt x="2814481" y="-17261"/>
                          <a:pt x="2863882" y="16092"/>
                          <a:pt x="2962267" y="0"/>
                        </a:cubicBezTo>
                        <a:cubicBezTo>
                          <a:pt x="3045868" y="37168"/>
                          <a:pt x="3274092" y="29811"/>
                          <a:pt x="3444497" y="0"/>
                        </a:cubicBezTo>
                        <a:cubicBezTo>
                          <a:pt x="3460406" y="110360"/>
                          <a:pt x="3439144" y="168148"/>
                          <a:pt x="3444497" y="212284"/>
                        </a:cubicBezTo>
                        <a:cubicBezTo>
                          <a:pt x="3443592" y="254453"/>
                          <a:pt x="3434272" y="325357"/>
                          <a:pt x="3444497" y="433233"/>
                        </a:cubicBezTo>
                        <a:cubicBezTo>
                          <a:pt x="3399897" y="449777"/>
                          <a:pt x="3345832" y="417684"/>
                          <a:pt x="3248425" y="433233"/>
                        </a:cubicBezTo>
                        <a:cubicBezTo>
                          <a:pt x="3147942" y="451829"/>
                          <a:pt x="3115786" y="428207"/>
                          <a:pt x="3017909" y="433233"/>
                        </a:cubicBezTo>
                        <a:cubicBezTo>
                          <a:pt x="2911424" y="435154"/>
                          <a:pt x="2928996" y="423482"/>
                          <a:pt x="2856282" y="433233"/>
                        </a:cubicBezTo>
                        <a:cubicBezTo>
                          <a:pt x="2774670" y="443867"/>
                          <a:pt x="2604079" y="400862"/>
                          <a:pt x="2522431" y="433233"/>
                        </a:cubicBezTo>
                        <a:cubicBezTo>
                          <a:pt x="2406780" y="469779"/>
                          <a:pt x="2390740" y="409939"/>
                          <a:pt x="2360805" y="433233"/>
                        </a:cubicBezTo>
                        <a:cubicBezTo>
                          <a:pt x="2324364" y="472945"/>
                          <a:pt x="2136304" y="414046"/>
                          <a:pt x="2061398" y="433233"/>
                        </a:cubicBezTo>
                        <a:cubicBezTo>
                          <a:pt x="1986718" y="444030"/>
                          <a:pt x="1856668" y="426709"/>
                          <a:pt x="1796437" y="433233"/>
                        </a:cubicBezTo>
                        <a:cubicBezTo>
                          <a:pt x="1720220" y="465953"/>
                          <a:pt x="1636863" y="429642"/>
                          <a:pt x="1497031" y="433233"/>
                        </a:cubicBezTo>
                        <a:cubicBezTo>
                          <a:pt x="1350722" y="474361"/>
                          <a:pt x="1378962" y="433152"/>
                          <a:pt x="1300959" y="433233"/>
                        </a:cubicBezTo>
                        <a:cubicBezTo>
                          <a:pt x="1232248" y="419570"/>
                          <a:pt x="1117523" y="406287"/>
                          <a:pt x="1035998" y="433233"/>
                        </a:cubicBezTo>
                        <a:cubicBezTo>
                          <a:pt x="935469" y="468621"/>
                          <a:pt x="952208" y="422331"/>
                          <a:pt x="874372" y="433233"/>
                        </a:cubicBezTo>
                        <a:cubicBezTo>
                          <a:pt x="807964" y="464084"/>
                          <a:pt x="737225" y="400941"/>
                          <a:pt x="609411" y="433233"/>
                        </a:cubicBezTo>
                        <a:cubicBezTo>
                          <a:pt x="487335" y="470895"/>
                          <a:pt x="403753" y="421327"/>
                          <a:pt x="310004" y="433233"/>
                        </a:cubicBezTo>
                        <a:cubicBezTo>
                          <a:pt x="201000" y="462698"/>
                          <a:pt x="113806" y="436394"/>
                          <a:pt x="0" y="433233"/>
                        </a:cubicBezTo>
                        <a:cubicBezTo>
                          <a:pt x="5276" y="369746"/>
                          <a:pt x="12943" y="296961"/>
                          <a:pt x="0" y="229613"/>
                        </a:cubicBezTo>
                        <a:cubicBezTo>
                          <a:pt x="-5289" y="169757"/>
                          <a:pt x="-4089" y="47060"/>
                          <a:pt x="0" y="0"/>
                        </a:cubicBezTo>
                        <a:close/>
                      </a:path>
                      <a:path w="3444497" h="433233" fill="none" stroke="0" extrusionOk="0">
                        <a:moveTo>
                          <a:pt x="0" y="0"/>
                        </a:moveTo>
                        <a:cubicBezTo>
                          <a:pt x="58214" y="-17733"/>
                          <a:pt x="131156" y="5896"/>
                          <a:pt x="196071" y="0"/>
                        </a:cubicBezTo>
                        <a:cubicBezTo>
                          <a:pt x="245206" y="7778"/>
                          <a:pt x="367310" y="33490"/>
                          <a:pt x="461032" y="0"/>
                        </a:cubicBezTo>
                        <a:cubicBezTo>
                          <a:pt x="524615" y="-33459"/>
                          <a:pt x="640591" y="2192"/>
                          <a:pt x="760438" y="0"/>
                        </a:cubicBezTo>
                        <a:cubicBezTo>
                          <a:pt x="877163" y="-1046"/>
                          <a:pt x="843689" y="2303"/>
                          <a:pt x="922065" y="0"/>
                        </a:cubicBezTo>
                        <a:cubicBezTo>
                          <a:pt x="1005719" y="-3823"/>
                          <a:pt x="1058427" y="14354"/>
                          <a:pt x="1187026" y="0"/>
                        </a:cubicBezTo>
                        <a:cubicBezTo>
                          <a:pt x="1322895" y="4389"/>
                          <a:pt x="1443099" y="6322"/>
                          <a:pt x="1520877" y="0"/>
                        </a:cubicBezTo>
                        <a:cubicBezTo>
                          <a:pt x="1591370" y="-13560"/>
                          <a:pt x="1618114" y="34817"/>
                          <a:pt x="1716949" y="0"/>
                        </a:cubicBezTo>
                        <a:cubicBezTo>
                          <a:pt x="1808298" y="-22299"/>
                          <a:pt x="1948489" y="14155"/>
                          <a:pt x="2050800" y="0"/>
                        </a:cubicBezTo>
                        <a:cubicBezTo>
                          <a:pt x="2114730" y="-22681"/>
                          <a:pt x="2274753" y="41426"/>
                          <a:pt x="2350206" y="0"/>
                        </a:cubicBezTo>
                        <a:cubicBezTo>
                          <a:pt x="2440061" y="-30354"/>
                          <a:pt x="2498294" y="37201"/>
                          <a:pt x="2615168" y="0"/>
                        </a:cubicBezTo>
                        <a:cubicBezTo>
                          <a:pt x="2713733" y="-17050"/>
                          <a:pt x="2764842" y="24778"/>
                          <a:pt x="2845684" y="0"/>
                        </a:cubicBezTo>
                        <a:cubicBezTo>
                          <a:pt x="2942379" y="-29505"/>
                          <a:pt x="2975863" y="13916"/>
                          <a:pt x="3007310" y="0"/>
                        </a:cubicBezTo>
                        <a:cubicBezTo>
                          <a:pt x="3036447" y="-1804"/>
                          <a:pt x="3132375" y="3126"/>
                          <a:pt x="3168937" y="0"/>
                        </a:cubicBezTo>
                        <a:cubicBezTo>
                          <a:pt x="3194284" y="14639"/>
                          <a:pt x="3287369" y="19826"/>
                          <a:pt x="3444497" y="0"/>
                        </a:cubicBezTo>
                        <a:cubicBezTo>
                          <a:pt x="3451799" y="56914"/>
                          <a:pt x="3429832" y="138075"/>
                          <a:pt x="3444497" y="207952"/>
                        </a:cubicBezTo>
                        <a:cubicBezTo>
                          <a:pt x="3464671" y="283427"/>
                          <a:pt x="3439724" y="388369"/>
                          <a:pt x="3444497" y="433233"/>
                        </a:cubicBezTo>
                        <a:cubicBezTo>
                          <a:pt x="3403449" y="448664"/>
                          <a:pt x="3341591" y="431314"/>
                          <a:pt x="3282870" y="433233"/>
                        </a:cubicBezTo>
                        <a:cubicBezTo>
                          <a:pt x="3217344" y="435372"/>
                          <a:pt x="3111079" y="408255"/>
                          <a:pt x="2949019" y="433233"/>
                        </a:cubicBezTo>
                        <a:cubicBezTo>
                          <a:pt x="2796419" y="470754"/>
                          <a:pt x="2821394" y="420267"/>
                          <a:pt x="2718503" y="433233"/>
                        </a:cubicBezTo>
                        <a:cubicBezTo>
                          <a:pt x="2623413" y="439438"/>
                          <a:pt x="2620247" y="420673"/>
                          <a:pt x="2556876" y="433233"/>
                        </a:cubicBezTo>
                        <a:cubicBezTo>
                          <a:pt x="2467534" y="434814"/>
                          <a:pt x="2386314" y="426556"/>
                          <a:pt x="2257470" y="433233"/>
                        </a:cubicBezTo>
                        <a:cubicBezTo>
                          <a:pt x="2124346" y="461423"/>
                          <a:pt x="2020251" y="388108"/>
                          <a:pt x="1923619" y="433233"/>
                        </a:cubicBezTo>
                        <a:cubicBezTo>
                          <a:pt x="1832144" y="471268"/>
                          <a:pt x="1803562" y="409069"/>
                          <a:pt x="1693102" y="433233"/>
                        </a:cubicBezTo>
                        <a:cubicBezTo>
                          <a:pt x="1573238" y="452112"/>
                          <a:pt x="1549313" y="423800"/>
                          <a:pt x="1497031" y="433233"/>
                        </a:cubicBezTo>
                        <a:cubicBezTo>
                          <a:pt x="1444123" y="454243"/>
                          <a:pt x="1334023" y="411158"/>
                          <a:pt x="1266514" y="433233"/>
                        </a:cubicBezTo>
                        <a:cubicBezTo>
                          <a:pt x="1187447" y="434794"/>
                          <a:pt x="988162" y="380622"/>
                          <a:pt x="932663" y="433233"/>
                        </a:cubicBezTo>
                        <a:cubicBezTo>
                          <a:pt x="838901" y="465877"/>
                          <a:pt x="726294" y="408040"/>
                          <a:pt x="633257" y="433233"/>
                        </a:cubicBezTo>
                        <a:cubicBezTo>
                          <a:pt x="541493" y="451207"/>
                          <a:pt x="498496" y="416024"/>
                          <a:pt x="437186" y="433233"/>
                        </a:cubicBezTo>
                        <a:cubicBezTo>
                          <a:pt x="386534" y="450175"/>
                          <a:pt x="288771" y="422292"/>
                          <a:pt x="241114" y="433233"/>
                        </a:cubicBezTo>
                        <a:cubicBezTo>
                          <a:pt x="198757" y="444752"/>
                          <a:pt x="76049" y="424315"/>
                          <a:pt x="0" y="433233"/>
                        </a:cubicBezTo>
                        <a:cubicBezTo>
                          <a:pt x="-10513" y="346089"/>
                          <a:pt x="3490" y="322519"/>
                          <a:pt x="0" y="225280"/>
                        </a:cubicBezTo>
                        <a:cubicBezTo>
                          <a:pt x="10154" y="117438"/>
                          <a:pt x="7411" y="6295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448 : 4 =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(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Rectangle 4">
            <a:extLst>
              <a:ext uri="{FF2B5EF4-FFF2-40B4-BE49-F238E27FC236}">
                <a16:creationId xmlns:a16="http://schemas.microsoft.com/office/drawing/2014/main" id="{B913CC7E-4FB7-9E26-7C71-CBE17CCA2140}"/>
              </a:ext>
            </a:extLst>
          </p:cNvPr>
          <p:cNvSpPr/>
          <p:nvPr/>
        </p:nvSpPr>
        <p:spPr>
          <a:xfrm>
            <a:off x="12870418" y="7472898"/>
            <a:ext cx="3393119" cy="433233"/>
          </a:xfrm>
          <a:custGeom>
            <a:avLst/>
            <a:gdLst>
              <a:gd name="connsiteX0" fmla="*/ 0 w 3393119"/>
              <a:gd name="connsiteY0" fmla="*/ 0 h 433233"/>
              <a:gd name="connsiteX1" fmla="*/ 193146 w 3393119"/>
              <a:gd name="connsiteY1" fmla="*/ 0 h 433233"/>
              <a:gd name="connsiteX2" fmla="*/ 454155 w 3393119"/>
              <a:gd name="connsiteY2" fmla="*/ 0 h 433233"/>
              <a:gd name="connsiteX3" fmla="*/ 749096 w 3393119"/>
              <a:gd name="connsiteY3" fmla="*/ 0 h 433233"/>
              <a:gd name="connsiteX4" fmla="*/ 908311 w 3393119"/>
              <a:gd name="connsiteY4" fmla="*/ 0 h 433233"/>
              <a:gd name="connsiteX5" fmla="*/ 1169320 w 3393119"/>
              <a:gd name="connsiteY5" fmla="*/ 0 h 433233"/>
              <a:gd name="connsiteX6" fmla="*/ 1498192 w 3393119"/>
              <a:gd name="connsiteY6" fmla="*/ 0 h 433233"/>
              <a:gd name="connsiteX7" fmla="*/ 1691339 w 3393119"/>
              <a:gd name="connsiteY7" fmla="*/ 0 h 433233"/>
              <a:gd name="connsiteX8" fmla="*/ 2020210 w 3393119"/>
              <a:gd name="connsiteY8" fmla="*/ 0 h 433233"/>
              <a:gd name="connsiteX9" fmla="*/ 2315151 w 3393119"/>
              <a:gd name="connsiteY9" fmla="*/ 0 h 433233"/>
              <a:gd name="connsiteX10" fmla="*/ 2576160 w 3393119"/>
              <a:gd name="connsiteY10" fmla="*/ 0 h 433233"/>
              <a:gd name="connsiteX11" fmla="*/ 2803238 w 3393119"/>
              <a:gd name="connsiteY11" fmla="*/ 0 h 433233"/>
              <a:gd name="connsiteX12" fmla="*/ 2962453 w 3393119"/>
              <a:gd name="connsiteY12" fmla="*/ 0 h 433233"/>
              <a:gd name="connsiteX13" fmla="*/ 3121669 w 3393119"/>
              <a:gd name="connsiteY13" fmla="*/ 0 h 433233"/>
              <a:gd name="connsiteX14" fmla="*/ 3393119 w 3393119"/>
              <a:gd name="connsiteY14" fmla="*/ 0 h 433233"/>
              <a:gd name="connsiteX15" fmla="*/ 3393119 w 3393119"/>
              <a:gd name="connsiteY15" fmla="*/ 207952 h 433233"/>
              <a:gd name="connsiteX16" fmla="*/ 3393119 w 3393119"/>
              <a:gd name="connsiteY16" fmla="*/ 433233 h 433233"/>
              <a:gd name="connsiteX17" fmla="*/ 3233903 w 3393119"/>
              <a:gd name="connsiteY17" fmla="*/ 433233 h 433233"/>
              <a:gd name="connsiteX18" fmla="*/ 2905031 w 3393119"/>
              <a:gd name="connsiteY18" fmla="*/ 433233 h 433233"/>
              <a:gd name="connsiteX19" fmla="*/ 2677954 w 3393119"/>
              <a:gd name="connsiteY19" fmla="*/ 433233 h 433233"/>
              <a:gd name="connsiteX20" fmla="*/ 2518738 w 3393119"/>
              <a:gd name="connsiteY20" fmla="*/ 433233 h 433233"/>
              <a:gd name="connsiteX21" fmla="*/ 2223798 w 3393119"/>
              <a:gd name="connsiteY21" fmla="*/ 433233 h 433233"/>
              <a:gd name="connsiteX22" fmla="*/ 1894926 w 3393119"/>
              <a:gd name="connsiteY22" fmla="*/ 433233 h 433233"/>
              <a:gd name="connsiteX23" fmla="*/ 1667848 w 3393119"/>
              <a:gd name="connsiteY23" fmla="*/ 433233 h 433233"/>
              <a:gd name="connsiteX24" fmla="*/ 1474701 w 3393119"/>
              <a:gd name="connsiteY24" fmla="*/ 433233 h 433233"/>
              <a:gd name="connsiteX25" fmla="*/ 1247623 w 3393119"/>
              <a:gd name="connsiteY25" fmla="*/ 433233 h 433233"/>
              <a:gd name="connsiteX26" fmla="*/ 918752 w 3393119"/>
              <a:gd name="connsiteY26" fmla="*/ 433233 h 433233"/>
              <a:gd name="connsiteX27" fmla="*/ 623811 w 3393119"/>
              <a:gd name="connsiteY27" fmla="*/ 433233 h 433233"/>
              <a:gd name="connsiteX28" fmla="*/ 430665 w 3393119"/>
              <a:gd name="connsiteY28" fmla="*/ 433233 h 433233"/>
              <a:gd name="connsiteX29" fmla="*/ 237518 w 3393119"/>
              <a:gd name="connsiteY29" fmla="*/ 433233 h 433233"/>
              <a:gd name="connsiteX30" fmla="*/ 0 w 3393119"/>
              <a:gd name="connsiteY30" fmla="*/ 433233 h 433233"/>
              <a:gd name="connsiteX31" fmla="*/ 0 w 3393119"/>
              <a:gd name="connsiteY31" fmla="*/ 225280 h 433233"/>
              <a:gd name="connsiteX32" fmla="*/ 0 w 3393119"/>
              <a:gd name="connsiteY32" fmla="*/ 0 h 433233"/>
              <a:gd name="connsiteX0" fmla="*/ 0 w 3393119"/>
              <a:gd name="connsiteY0" fmla="*/ 0 h 433233"/>
              <a:gd name="connsiteX1" fmla="*/ 193146 w 3393119"/>
              <a:gd name="connsiteY1" fmla="*/ 0 h 433233"/>
              <a:gd name="connsiteX2" fmla="*/ 454155 w 3393119"/>
              <a:gd name="connsiteY2" fmla="*/ 0 h 433233"/>
              <a:gd name="connsiteX3" fmla="*/ 749096 w 3393119"/>
              <a:gd name="connsiteY3" fmla="*/ 0 h 433233"/>
              <a:gd name="connsiteX4" fmla="*/ 908311 w 3393119"/>
              <a:gd name="connsiteY4" fmla="*/ 0 h 433233"/>
              <a:gd name="connsiteX5" fmla="*/ 1203252 w 3393119"/>
              <a:gd name="connsiteY5" fmla="*/ 0 h 433233"/>
              <a:gd name="connsiteX6" fmla="*/ 1532123 w 3393119"/>
              <a:gd name="connsiteY6" fmla="*/ 0 h 433233"/>
              <a:gd name="connsiteX7" fmla="*/ 1725270 w 3393119"/>
              <a:gd name="connsiteY7" fmla="*/ 0 h 433233"/>
              <a:gd name="connsiteX8" fmla="*/ 1884485 w 3393119"/>
              <a:gd name="connsiteY8" fmla="*/ 0 h 433233"/>
              <a:gd name="connsiteX9" fmla="*/ 2077632 w 3393119"/>
              <a:gd name="connsiteY9" fmla="*/ 0 h 433233"/>
              <a:gd name="connsiteX10" fmla="*/ 2338641 w 3393119"/>
              <a:gd name="connsiteY10" fmla="*/ 0 h 433233"/>
              <a:gd name="connsiteX11" fmla="*/ 2531788 w 3393119"/>
              <a:gd name="connsiteY11" fmla="*/ 0 h 433233"/>
              <a:gd name="connsiteX12" fmla="*/ 2724935 w 3393119"/>
              <a:gd name="connsiteY12" fmla="*/ 0 h 433233"/>
              <a:gd name="connsiteX13" fmla="*/ 2918082 w 3393119"/>
              <a:gd name="connsiteY13" fmla="*/ 0 h 433233"/>
              <a:gd name="connsiteX14" fmla="*/ 3393119 w 3393119"/>
              <a:gd name="connsiteY14" fmla="*/ 0 h 433233"/>
              <a:gd name="connsiteX15" fmla="*/ 3393119 w 3393119"/>
              <a:gd name="connsiteY15" fmla="*/ 212284 h 433233"/>
              <a:gd name="connsiteX16" fmla="*/ 3393119 w 3393119"/>
              <a:gd name="connsiteY16" fmla="*/ 433233 h 433233"/>
              <a:gd name="connsiteX17" fmla="*/ 3199972 w 3393119"/>
              <a:gd name="connsiteY17" fmla="*/ 433233 h 433233"/>
              <a:gd name="connsiteX18" fmla="*/ 2972894 w 3393119"/>
              <a:gd name="connsiteY18" fmla="*/ 433233 h 433233"/>
              <a:gd name="connsiteX19" fmla="*/ 2813678 w 3393119"/>
              <a:gd name="connsiteY19" fmla="*/ 433233 h 433233"/>
              <a:gd name="connsiteX20" fmla="*/ 2484807 w 3393119"/>
              <a:gd name="connsiteY20" fmla="*/ 433233 h 433233"/>
              <a:gd name="connsiteX21" fmla="*/ 2325591 w 3393119"/>
              <a:gd name="connsiteY21" fmla="*/ 433233 h 433233"/>
              <a:gd name="connsiteX22" fmla="*/ 2030651 w 3393119"/>
              <a:gd name="connsiteY22" fmla="*/ 433233 h 433233"/>
              <a:gd name="connsiteX23" fmla="*/ 1769642 w 3393119"/>
              <a:gd name="connsiteY23" fmla="*/ 433233 h 433233"/>
              <a:gd name="connsiteX24" fmla="*/ 1474701 w 3393119"/>
              <a:gd name="connsiteY24" fmla="*/ 433233 h 433233"/>
              <a:gd name="connsiteX25" fmla="*/ 1281554 w 3393119"/>
              <a:gd name="connsiteY25" fmla="*/ 433233 h 433233"/>
              <a:gd name="connsiteX26" fmla="*/ 1020545 w 3393119"/>
              <a:gd name="connsiteY26" fmla="*/ 433233 h 433233"/>
              <a:gd name="connsiteX27" fmla="*/ 861330 w 3393119"/>
              <a:gd name="connsiteY27" fmla="*/ 433233 h 433233"/>
              <a:gd name="connsiteX28" fmla="*/ 600321 w 3393119"/>
              <a:gd name="connsiteY28" fmla="*/ 433233 h 433233"/>
              <a:gd name="connsiteX29" fmla="*/ 305380 w 3393119"/>
              <a:gd name="connsiteY29" fmla="*/ 433233 h 433233"/>
              <a:gd name="connsiteX30" fmla="*/ 0 w 3393119"/>
              <a:gd name="connsiteY30" fmla="*/ 433233 h 433233"/>
              <a:gd name="connsiteX31" fmla="*/ 0 w 3393119"/>
              <a:gd name="connsiteY31" fmla="*/ 229613 h 433233"/>
              <a:gd name="connsiteX32" fmla="*/ 0 w 3393119"/>
              <a:gd name="connsiteY32" fmla="*/ 0 h 433233"/>
              <a:gd name="connsiteX0" fmla="*/ 0 w 3393119"/>
              <a:gd name="connsiteY0" fmla="*/ 0 h 433233"/>
              <a:gd name="connsiteX1" fmla="*/ 193146 w 3393119"/>
              <a:gd name="connsiteY1" fmla="*/ 0 h 433233"/>
              <a:gd name="connsiteX2" fmla="*/ 454155 w 3393119"/>
              <a:gd name="connsiteY2" fmla="*/ 0 h 433233"/>
              <a:gd name="connsiteX3" fmla="*/ 749096 w 3393119"/>
              <a:gd name="connsiteY3" fmla="*/ 0 h 433233"/>
              <a:gd name="connsiteX4" fmla="*/ 908311 w 3393119"/>
              <a:gd name="connsiteY4" fmla="*/ 0 h 433233"/>
              <a:gd name="connsiteX5" fmla="*/ 1169320 w 3393119"/>
              <a:gd name="connsiteY5" fmla="*/ 0 h 433233"/>
              <a:gd name="connsiteX6" fmla="*/ 1498192 w 3393119"/>
              <a:gd name="connsiteY6" fmla="*/ 0 h 433233"/>
              <a:gd name="connsiteX7" fmla="*/ 1691339 w 3393119"/>
              <a:gd name="connsiteY7" fmla="*/ 0 h 433233"/>
              <a:gd name="connsiteX8" fmla="*/ 2020210 w 3393119"/>
              <a:gd name="connsiteY8" fmla="*/ 0 h 433233"/>
              <a:gd name="connsiteX9" fmla="*/ 2315151 w 3393119"/>
              <a:gd name="connsiteY9" fmla="*/ 0 h 433233"/>
              <a:gd name="connsiteX10" fmla="*/ 2576160 w 3393119"/>
              <a:gd name="connsiteY10" fmla="*/ 0 h 433233"/>
              <a:gd name="connsiteX11" fmla="*/ 2803238 w 3393119"/>
              <a:gd name="connsiteY11" fmla="*/ 0 h 433233"/>
              <a:gd name="connsiteX12" fmla="*/ 2962453 w 3393119"/>
              <a:gd name="connsiteY12" fmla="*/ 0 h 433233"/>
              <a:gd name="connsiteX13" fmla="*/ 3121669 w 3393119"/>
              <a:gd name="connsiteY13" fmla="*/ 0 h 433233"/>
              <a:gd name="connsiteX14" fmla="*/ 3393119 w 3393119"/>
              <a:gd name="connsiteY14" fmla="*/ 0 h 433233"/>
              <a:gd name="connsiteX15" fmla="*/ 3393119 w 3393119"/>
              <a:gd name="connsiteY15" fmla="*/ 207952 h 433233"/>
              <a:gd name="connsiteX16" fmla="*/ 3393119 w 3393119"/>
              <a:gd name="connsiteY16" fmla="*/ 433233 h 433233"/>
              <a:gd name="connsiteX17" fmla="*/ 3233903 w 3393119"/>
              <a:gd name="connsiteY17" fmla="*/ 433233 h 433233"/>
              <a:gd name="connsiteX18" fmla="*/ 2905031 w 3393119"/>
              <a:gd name="connsiteY18" fmla="*/ 433233 h 433233"/>
              <a:gd name="connsiteX19" fmla="*/ 2677954 w 3393119"/>
              <a:gd name="connsiteY19" fmla="*/ 433233 h 433233"/>
              <a:gd name="connsiteX20" fmla="*/ 2518738 w 3393119"/>
              <a:gd name="connsiteY20" fmla="*/ 433233 h 433233"/>
              <a:gd name="connsiteX21" fmla="*/ 2223798 w 3393119"/>
              <a:gd name="connsiteY21" fmla="*/ 433233 h 433233"/>
              <a:gd name="connsiteX22" fmla="*/ 1894926 w 3393119"/>
              <a:gd name="connsiteY22" fmla="*/ 433233 h 433233"/>
              <a:gd name="connsiteX23" fmla="*/ 1667848 w 3393119"/>
              <a:gd name="connsiteY23" fmla="*/ 433233 h 433233"/>
              <a:gd name="connsiteX24" fmla="*/ 1474701 w 3393119"/>
              <a:gd name="connsiteY24" fmla="*/ 433233 h 433233"/>
              <a:gd name="connsiteX25" fmla="*/ 1247623 w 3393119"/>
              <a:gd name="connsiteY25" fmla="*/ 433233 h 433233"/>
              <a:gd name="connsiteX26" fmla="*/ 918752 w 3393119"/>
              <a:gd name="connsiteY26" fmla="*/ 433233 h 433233"/>
              <a:gd name="connsiteX27" fmla="*/ 623811 w 3393119"/>
              <a:gd name="connsiteY27" fmla="*/ 433233 h 433233"/>
              <a:gd name="connsiteX28" fmla="*/ 430665 w 3393119"/>
              <a:gd name="connsiteY28" fmla="*/ 433233 h 433233"/>
              <a:gd name="connsiteX29" fmla="*/ 237518 w 3393119"/>
              <a:gd name="connsiteY29" fmla="*/ 433233 h 433233"/>
              <a:gd name="connsiteX30" fmla="*/ 0 w 3393119"/>
              <a:gd name="connsiteY30" fmla="*/ 433233 h 433233"/>
              <a:gd name="connsiteX31" fmla="*/ 0 w 3393119"/>
              <a:gd name="connsiteY31" fmla="*/ 225280 h 433233"/>
              <a:gd name="connsiteX32" fmla="*/ 0 w 3393119"/>
              <a:gd name="connsiteY32" fmla="*/ 0 h 433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393119" h="433233" fill="none" extrusionOk="0">
                <a:moveTo>
                  <a:pt x="0" y="0"/>
                </a:moveTo>
                <a:cubicBezTo>
                  <a:pt x="54226" y="-8700"/>
                  <a:pt x="115059" y="-7984"/>
                  <a:pt x="193146" y="0"/>
                </a:cubicBezTo>
                <a:cubicBezTo>
                  <a:pt x="262569" y="3496"/>
                  <a:pt x="400501" y="17316"/>
                  <a:pt x="454155" y="0"/>
                </a:cubicBezTo>
                <a:cubicBezTo>
                  <a:pt x="549364" y="10282"/>
                  <a:pt x="636827" y="-13888"/>
                  <a:pt x="749096" y="0"/>
                </a:cubicBezTo>
                <a:cubicBezTo>
                  <a:pt x="861894" y="-14930"/>
                  <a:pt x="822841" y="14500"/>
                  <a:pt x="908311" y="0"/>
                </a:cubicBezTo>
                <a:cubicBezTo>
                  <a:pt x="984747" y="-1399"/>
                  <a:pt x="1073767" y="1587"/>
                  <a:pt x="1169320" y="0"/>
                </a:cubicBezTo>
                <a:cubicBezTo>
                  <a:pt x="1287653" y="-1283"/>
                  <a:pt x="1414489" y="9810"/>
                  <a:pt x="1498192" y="0"/>
                </a:cubicBezTo>
                <a:cubicBezTo>
                  <a:pt x="1567199" y="5113"/>
                  <a:pt x="1591066" y="30605"/>
                  <a:pt x="1691339" y="0"/>
                </a:cubicBezTo>
                <a:cubicBezTo>
                  <a:pt x="1779039" y="-30013"/>
                  <a:pt x="1931392" y="-606"/>
                  <a:pt x="2020210" y="0"/>
                </a:cubicBezTo>
                <a:cubicBezTo>
                  <a:pt x="2090095" y="-44330"/>
                  <a:pt x="2211689" y="8427"/>
                  <a:pt x="2315151" y="0"/>
                </a:cubicBezTo>
                <a:cubicBezTo>
                  <a:pt x="2403732" y="-15188"/>
                  <a:pt x="2500106" y="60006"/>
                  <a:pt x="2576160" y="0"/>
                </a:cubicBezTo>
                <a:cubicBezTo>
                  <a:pt x="2673378" y="-14010"/>
                  <a:pt x="2706855" y="52001"/>
                  <a:pt x="2803238" y="0"/>
                </a:cubicBezTo>
                <a:cubicBezTo>
                  <a:pt x="2893772" y="-33495"/>
                  <a:pt x="2941154" y="8045"/>
                  <a:pt x="2962453" y="0"/>
                </a:cubicBezTo>
                <a:cubicBezTo>
                  <a:pt x="2999389" y="-12172"/>
                  <a:pt x="3087979" y="7106"/>
                  <a:pt x="3121669" y="0"/>
                </a:cubicBezTo>
                <a:cubicBezTo>
                  <a:pt x="3165410" y="25399"/>
                  <a:pt x="3242217" y="36190"/>
                  <a:pt x="3393119" y="0"/>
                </a:cubicBezTo>
                <a:cubicBezTo>
                  <a:pt x="3390508" y="62480"/>
                  <a:pt x="3378780" y="128836"/>
                  <a:pt x="3393119" y="207952"/>
                </a:cubicBezTo>
                <a:cubicBezTo>
                  <a:pt x="3400391" y="271057"/>
                  <a:pt x="3396279" y="379586"/>
                  <a:pt x="3393119" y="433233"/>
                </a:cubicBezTo>
                <a:cubicBezTo>
                  <a:pt x="3341132" y="444704"/>
                  <a:pt x="3292603" y="422825"/>
                  <a:pt x="3233903" y="433233"/>
                </a:cubicBezTo>
                <a:cubicBezTo>
                  <a:pt x="3162757" y="401679"/>
                  <a:pt x="3063383" y="380800"/>
                  <a:pt x="2905031" y="433233"/>
                </a:cubicBezTo>
                <a:cubicBezTo>
                  <a:pt x="2741431" y="465999"/>
                  <a:pt x="2766583" y="430380"/>
                  <a:pt x="2677954" y="433233"/>
                </a:cubicBezTo>
                <a:cubicBezTo>
                  <a:pt x="2591335" y="435422"/>
                  <a:pt x="2586045" y="421358"/>
                  <a:pt x="2518738" y="433233"/>
                </a:cubicBezTo>
                <a:cubicBezTo>
                  <a:pt x="2457135" y="469714"/>
                  <a:pt x="2362975" y="433920"/>
                  <a:pt x="2223798" y="433233"/>
                </a:cubicBezTo>
                <a:cubicBezTo>
                  <a:pt x="2106073" y="443869"/>
                  <a:pt x="1970086" y="395617"/>
                  <a:pt x="1894926" y="433233"/>
                </a:cubicBezTo>
                <a:cubicBezTo>
                  <a:pt x="1814134" y="471223"/>
                  <a:pt x="1789665" y="419004"/>
                  <a:pt x="1667848" y="433233"/>
                </a:cubicBezTo>
                <a:cubicBezTo>
                  <a:pt x="1563655" y="438728"/>
                  <a:pt x="1533331" y="404179"/>
                  <a:pt x="1474701" y="433233"/>
                </a:cubicBezTo>
                <a:cubicBezTo>
                  <a:pt x="1437581" y="445228"/>
                  <a:pt x="1330496" y="444117"/>
                  <a:pt x="1247623" y="433233"/>
                </a:cubicBezTo>
                <a:cubicBezTo>
                  <a:pt x="1184465" y="457782"/>
                  <a:pt x="984894" y="414027"/>
                  <a:pt x="918752" y="433233"/>
                </a:cubicBezTo>
                <a:cubicBezTo>
                  <a:pt x="828311" y="466530"/>
                  <a:pt x="716914" y="412472"/>
                  <a:pt x="623811" y="433233"/>
                </a:cubicBezTo>
                <a:cubicBezTo>
                  <a:pt x="530535" y="463981"/>
                  <a:pt x="490010" y="417200"/>
                  <a:pt x="430665" y="433233"/>
                </a:cubicBezTo>
                <a:cubicBezTo>
                  <a:pt x="365097" y="452139"/>
                  <a:pt x="268574" y="435883"/>
                  <a:pt x="237518" y="433233"/>
                </a:cubicBezTo>
                <a:cubicBezTo>
                  <a:pt x="198024" y="438207"/>
                  <a:pt x="101063" y="401375"/>
                  <a:pt x="0" y="433233"/>
                </a:cubicBezTo>
                <a:cubicBezTo>
                  <a:pt x="-11179" y="349008"/>
                  <a:pt x="-8371" y="325901"/>
                  <a:pt x="0" y="225280"/>
                </a:cubicBezTo>
                <a:cubicBezTo>
                  <a:pt x="-23973" y="135748"/>
                  <a:pt x="-2464" y="64769"/>
                  <a:pt x="0" y="0"/>
                </a:cubicBezTo>
                <a:close/>
              </a:path>
              <a:path w="3393119" h="433233" stroke="0" extrusionOk="0">
                <a:moveTo>
                  <a:pt x="0" y="0"/>
                </a:moveTo>
                <a:cubicBezTo>
                  <a:pt x="89031" y="2912"/>
                  <a:pt x="142348" y="7800"/>
                  <a:pt x="193146" y="0"/>
                </a:cubicBezTo>
                <a:cubicBezTo>
                  <a:pt x="256429" y="-49245"/>
                  <a:pt x="320565" y="-31397"/>
                  <a:pt x="454155" y="0"/>
                </a:cubicBezTo>
                <a:cubicBezTo>
                  <a:pt x="544104" y="7748"/>
                  <a:pt x="667826" y="48143"/>
                  <a:pt x="749096" y="0"/>
                </a:cubicBezTo>
                <a:cubicBezTo>
                  <a:pt x="795429" y="-29837"/>
                  <a:pt x="832468" y="2764"/>
                  <a:pt x="908311" y="0"/>
                </a:cubicBezTo>
                <a:cubicBezTo>
                  <a:pt x="979787" y="2786"/>
                  <a:pt x="1107042" y="21036"/>
                  <a:pt x="1203252" y="0"/>
                </a:cubicBezTo>
                <a:cubicBezTo>
                  <a:pt x="1248778" y="-13734"/>
                  <a:pt x="1436340" y="-233"/>
                  <a:pt x="1532123" y="0"/>
                </a:cubicBezTo>
                <a:cubicBezTo>
                  <a:pt x="1658471" y="-19232"/>
                  <a:pt x="1664293" y="13130"/>
                  <a:pt x="1725270" y="0"/>
                </a:cubicBezTo>
                <a:cubicBezTo>
                  <a:pt x="1778686" y="-42388"/>
                  <a:pt x="1845121" y="15427"/>
                  <a:pt x="1884485" y="0"/>
                </a:cubicBezTo>
                <a:cubicBezTo>
                  <a:pt x="1938472" y="3924"/>
                  <a:pt x="2007096" y="-9294"/>
                  <a:pt x="2077632" y="0"/>
                </a:cubicBezTo>
                <a:cubicBezTo>
                  <a:pt x="2159562" y="-7143"/>
                  <a:pt x="2297127" y="13176"/>
                  <a:pt x="2338641" y="0"/>
                </a:cubicBezTo>
                <a:cubicBezTo>
                  <a:pt x="2397686" y="827"/>
                  <a:pt x="2465140" y="13983"/>
                  <a:pt x="2531788" y="0"/>
                </a:cubicBezTo>
                <a:cubicBezTo>
                  <a:pt x="2621937" y="892"/>
                  <a:pt x="2701093" y="24543"/>
                  <a:pt x="2724935" y="0"/>
                </a:cubicBezTo>
                <a:cubicBezTo>
                  <a:pt x="2767555" y="-14678"/>
                  <a:pt x="2824897" y="27051"/>
                  <a:pt x="2918082" y="0"/>
                </a:cubicBezTo>
                <a:cubicBezTo>
                  <a:pt x="3037383" y="12907"/>
                  <a:pt x="3228766" y="42128"/>
                  <a:pt x="3393119" y="0"/>
                </a:cubicBezTo>
                <a:cubicBezTo>
                  <a:pt x="3405371" y="106946"/>
                  <a:pt x="3380869" y="164084"/>
                  <a:pt x="3393119" y="212284"/>
                </a:cubicBezTo>
                <a:cubicBezTo>
                  <a:pt x="3384568" y="257293"/>
                  <a:pt x="3378044" y="319758"/>
                  <a:pt x="3393119" y="433233"/>
                </a:cubicBezTo>
                <a:cubicBezTo>
                  <a:pt x="3358871" y="440225"/>
                  <a:pt x="3294096" y="419310"/>
                  <a:pt x="3199972" y="433233"/>
                </a:cubicBezTo>
                <a:cubicBezTo>
                  <a:pt x="3099529" y="450336"/>
                  <a:pt x="3063676" y="424455"/>
                  <a:pt x="2972894" y="433233"/>
                </a:cubicBezTo>
                <a:cubicBezTo>
                  <a:pt x="2867209" y="436329"/>
                  <a:pt x="2879841" y="421353"/>
                  <a:pt x="2813678" y="433233"/>
                </a:cubicBezTo>
                <a:cubicBezTo>
                  <a:pt x="2706445" y="442378"/>
                  <a:pt x="2557045" y="401889"/>
                  <a:pt x="2484807" y="433233"/>
                </a:cubicBezTo>
                <a:cubicBezTo>
                  <a:pt x="2364290" y="468064"/>
                  <a:pt x="2360297" y="418201"/>
                  <a:pt x="2325591" y="433233"/>
                </a:cubicBezTo>
                <a:cubicBezTo>
                  <a:pt x="2292285" y="447323"/>
                  <a:pt x="2104898" y="386177"/>
                  <a:pt x="2030651" y="433233"/>
                </a:cubicBezTo>
                <a:cubicBezTo>
                  <a:pt x="1954969" y="445266"/>
                  <a:pt x="1821873" y="439275"/>
                  <a:pt x="1769642" y="433233"/>
                </a:cubicBezTo>
                <a:cubicBezTo>
                  <a:pt x="1695999" y="466145"/>
                  <a:pt x="1608199" y="412373"/>
                  <a:pt x="1474701" y="433233"/>
                </a:cubicBezTo>
                <a:cubicBezTo>
                  <a:pt x="1323535" y="481016"/>
                  <a:pt x="1362147" y="426166"/>
                  <a:pt x="1281554" y="433233"/>
                </a:cubicBezTo>
                <a:cubicBezTo>
                  <a:pt x="1208859" y="421061"/>
                  <a:pt x="1094566" y="408653"/>
                  <a:pt x="1020545" y="433233"/>
                </a:cubicBezTo>
                <a:cubicBezTo>
                  <a:pt x="924185" y="463829"/>
                  <a:pt x="939515" y="424057"/>
                  <a:pt x="861330" y="433233"/>
                </a:cubicBezTo>
                <a:cubicBezTo>
                  <a:pt x="808545" y="457851"/>
                  <a:pt x="726293" y="404025"/>
                  <a:pt x="600321" y="433233"/>
                </a:cubicBezTo>
                <a:cubicBezTo>
                  <a:pt x="489499" y="491133"/>
                  <a:pt x="373835" y="424936"/>
                  <a:pt x="305380" y="433233"/>
                </a:cubicBezTo>
                <a:cubicBezTo>
                  <a:pt x="209128" y="470533"/>
                  <a:pt x="117343" y="441010"/>
                  <a:pt x="0" y="433233"/>
                </a:cubicBezTo>
                <a:cubicBezTo>
                  <a:pt x="24640" y="376755"/>
                  <a:pt x="-244" y="304158"/>
                  <a:pt x="0" y="229613"/>
                </a:cubicBezTo>
                <a:cubicBezTo>
                  <a:pt x="-7109" y="166027"/>
                  <a:pt x="8182" y="47057"/>
                  <a:pt x="0" y="0"/>
                </a:cubicBezTo>
                <a:close/>
              </a:path>
              <a:path w="3393119" h="433233" fill="none" stroke="0" extrusionOk="0">
                <a:moveTo>
                  <a:pt x="0" y="0"/>
                </a:moveTo>
                <a:cubicBezTo>
                  <a:pt x="41523" y="-17996"/>
                  <a:pt x="128173" y="11999"/>
                  <a:pt x="193146" y="0"/>
                </a:cubicBezTo>
                <a:cubicBezTo>
                  <a:pt x="276273" y="-1122"/>
                  <a:pt x="381928" y="13322"/>
                  <a:pt x="454155" y="0"/>
                </a:cubicBezTo>
                <a:cubicBezTo>
                  <a:pt x="507987" y="-38865"/>
                  <a:pt x="612613" y="9589"/>
                  <a:pt x="749096" y="0"/>
                </a:cubicBezTo>
                <a:cubicBezTo>
                  <a:pt x="858617" y="4170"/>
                  <a:pt x="840381" y="-661"/>
                  <a:pt x="908311" y="0"/>
                </a:cubicBezTo>
                <a:cubicBezTo>
                  <a:pt x="999400" y="4969"/>
                  <a:pt x="1049623" y="31236"/>
                  <a:pt x="1169320" y="0"/>
                </a:cubicBezTo>
                <a:cubicBezTo>
                  <a:pt x="1294464" y="2067"/>
                  <a:pt x="1418438" y="-2200"/>
                  <a:pt x="1498192" y="0"/>
                </a:cubicBezTo>
                <a:cubicBezTo>
                  <a:pt x="1574652" y="-27201"/>
                  <a:pt x="1607511" y="35516"/>
                  <a:pt x="1691339" y="0"/>
                </a:cubicBezTo>
                <a:cubicBezTo>
                  <a:pt x="1778987" y="-9735"/>
                  <a:pt x="1923304" y="11520"/>
                  <a:pt x="2020210" y="0"/>
                </a:cubicBezTo>
                <a:cubicBezTo>
                  <a:pt x="2086490" y="-16987"/>
                  <a:pt x="2232470" y="63657"/>
                  <a:pt x="2315151" y="0"/>
                </a:cubicBezTo>
                <a:cubicBezTo>
                  <a:pt x="2407116" y="-13941"/>
                  <a:pt x="2463084" y="37955"/>
                  <a:pt x="2576160" y="0"/>
                </a:cubicBezTo>
                <a:cubicBezTo>
                  <a:pt x="2668845" y="-5242"/>
                  <a:pt x="2732369" y="14225"/>
                  <a:pt x="2803238" y="0"/>
                </a:cubicBezTo>
                <a:cubicBezTo>
                  <a:pt x="2902550" y="-30617"/>
                  <a:pt x="2927037" y="8747"/>
                  <a:pt x="2962453" y="0"/>
                </a:cubicBezTo>
                <a:cubicBezTo>
                  <a:pt x="2991632" y="-2401"/>
                  <a:pt x="3078354" y="-749"/>
                  <a:pt x="3121669" y="0"/>
                </a:cubicBezTo>
                <a:cubicBezTo>
                  <a:pt x="3155523" y="-16046"/>
                  <a:pt x="3250225" y="30407"/>
                  <a:pt x="3393119" y="0"/>
                </a:cubicBezTo>
                <a:cubicBezTo>
                  <a:pt x="3396860" y="57931"/>
                  <a:pt x="3382935" y="136781"/>
                  <a:pt x="3393119" y="207952"/>
                </a:cubicBezTo>
                <a:cubicBezTo>
                  <a:pt x="3414823" y="279953"/>
                  <a:pt x="3383526" y="399975"/>
                  <a:pt x="3393119" y="433233"/>
                </a:cubicBezTo>
                <a:cubicBezTo>
                  <a:pt x="3360173" y="452777"/>
                  <a:pt x="3312112" y="422770"/>
                  <a:pt x="3233903" y="433233"/>
                </a:cubicBezTo>
                <a:cubicBezTo>
                  <a:pt x="3147875" y="442346"/>
                  <a:pt x="3067611" y="413887"/>
                  <a:pt x="2905031" y="433233"/>
                </a:cubicBezTo>
                <a:cubicBezTo>
                  <a:pt x="2742689" y="460535"/>
                  <a:pt x="2764267" y="418915"/>
                  <a:pt x="2677954" y="433233"/>
                </a:cubicBezTo>
                <a:cubicBezTo>
                  <a:pt x="2583069" y="443440"/>
                  <a:pt x="2583222" y="424420"/>
                  <a:pt x="2518738" y="433233"/>
                </a:cubicBezTo>
                <a:cubicBezTo>
                  <a:pt x="2453417" y="454718"/>
                  <a:pt x="2309240" y="438636"/>
                  <a:pt x="2223798" y="433233"/>
                </a:cubicBezTo>
                <a:cubicBezTo>
                  <a:pt x="2119977" y="450608"/>
                  <a:pt x="2027224" y="409223"/>
                  <a:pt x="1894926" y="433233"/>
                </a:cubicBezTo>
                <a:cubicBezTo>
                  <a:pt x="1790883" y="459547"/>
                  <a:pt x="1780312" y="402474"/>
                  <a:pt x="1667848" y="433233"/>
                </a:cubicBezTo>
                <a:cubicBezTo>
                  <a:pt x="1548796" y="457777"/>
                  <a:pt x="1519032" y="415177"/>
                  <a:pt x="1474701" y="433233"/>
                </a:cubicBezTo>
                <a:cubicBezTo>
                  <a:pt x="1437613" y="465362"/>
                  <a:pt x="1315707" y="416762"/>
                  <a:pt x="1247623" y="433233"/>
                </a:cubicBezTo>
                <a:cubicBezTo>
                  <a:pt x="1177589" y="413423"/>
                  <a:pt x="979087" y="401258"/>
                  <a:pt x="918752" y="433233"/>
                </a:cubicBezTo>
                <a:cubicBezTo>
                  <a:pt x="831502" y="476376"/>
                  <a:pt x="718274" y="419353"/>
                  <a:pt x="623811" y="433233"/>
                </a:cubicBezTo>
                <a:cubicBezTo>
                  <a:pt x="532022" y="450474"/>
                  <a:pt x="477749" y="423045"/>
                  <a:pt x="430665" y="433233"/>
                </a:cubicBezTo>
                <a:cubicBezTo>
                  <a:pt x="369916" y="445054"/>
                  <a:pt x="283408" y="424959"/>
                  <a:pt x="237518" y="433233"/>
                </a:cubicBezTo>
                <a:cubicBezTo>
                  <a:pt x="203725" y="446524"/>
                  <a:pt x="59428" y="413355"/>
                  <a:pt x="0" y="433233"/>
                </a:cubicBezTo>
                <a:cubicBezTo>
                  <a:pt x="-10317" y="343245"/>
                  <a:pt x="8848" y="322072"/>
                  <a:pt x="0" y="225280"/>
                </a:cubicBezTo>
                <a:cubicBezTo>
                  <a:pt x="16721" y="122521"/>
                  <a:pt x="398" y="69075"/>
                  <a:pt x="0" y="0"/>
                </a:cubicBezTo>
                <a:close/>
              </a:path>
              <a:path w="3393119" h="433233" fill="none" stroke="0" extrusionOk="0">
                <a:moveTo>
                  <a:pt x="0" y="0"/>
                </a:moveTo>
                <a:cubicBezTo>
                  <a:pt x="44706" y="-18532"/>
                  <a:pt x="118050" y="-1124"/>
                  <a:pt x="193146" y="0"/>
                </a:cubicBezTo>
                <a:cubicBezTo>
                  <a:pt x="258838" y="-2522"/>
                  <a:pt x="382940" y="37225"/>
                  <a:pt x="454155" y="0"/>
                </a:cubicBezTo>
                <a:cubicBezTo>
                  <a:pt x="524097" y="-13348"/>
                  <a:pt x="630565" y="-6496"/>
                  <a:pt x="749096" y="0"/>
                </a:cubicBezTo>
                <a:cubicBezTo>
                  <a:pt x="865459" y="-6216"/>
                  <a:pt x="825029" y="13924"/>
                  <a:pt x="908311" y="0"/>
                </a:cubicBezTo>
                <a:cubicBezTo>
                  <a:pt x="1003312" y="-24174"/>
                  <a:pt x="1081675" y="11975"/>
                  <a:pt x="1169320" y="0"/>
                </a:cubicBezTo>
                <a:cubicBezTo>
                  <a:pt x="1301125" y="17291"/>
                  <a:pt x="1419241" y="1348"/>
                  <a:pt x="1498192" y="0"/>
                </a:cubicBezTo>
                <a:cubicBezTo>
                  <a:pt x="1568563" y="9016"/>
                  <a:pt x="1595778" y="28290"/>
                  <a:pt x="1691339" y="0"/>
                </a:cubicBezTo>
                <a:cubicBezTo>
                  <a:pt x="1782613" y="-17017"/>
                  <a:pt x="1943993" y="19731"/>
                  <a:pt x="2020210" y="0"/>
                </a:cubicBezTo>
                <a:cubicBezTo>
                  <a:pt x="2080450" y="-42995"/>
                  <a:pt x="2232862" y="-3933"/>
                  <a:pt x="2315151" y="0"/>
                </a:cubicBezTo>
                <a:cubicBezTo>
                  <a:pt x="2386631" y="-30127"/>
                  <a:pt x="2485904" y="61014"/>
                  <a:pt x="2576160" y="0"/>
                </a:cubicBezTo>
                <a:cubicBezTo>
                  <a:pt x="2693111" y="-30994"/>
                  <a:pt x="2711196" y="39859"/>
                  <a:pt x="2803238" y="0"/>
                </a:cubicBezTo>
                <a:cubicBezTo>
                  <a:pt x="2899781" y="-32628"/>
                  <a:pt x="2932344" y="-2311"/>
                  <a:pt x="2962453" y="0"/>
                </a:cubicBezTo>
                <a:cubicBezTo>
                  <a:pt x="2997540" y="-2523"/>
                  <a:pt x="3087760" y="8896"/>
                  <a:pt x="3121669" y="0"/>
                </a:cubicBezTo>
                <a:cubicBezTo>
                  <a:pt x="3178664" y="2978"/>
                  <a:pt x="3240915" y="16583"/>
                  <a:pt x="3393119" y="0"/>
                </a:cubicBezTo>
                <a:cubicBezTo>
                  <a:pt x="3394156" y="71405"/>
                  <a:pt x="3378136" y="127958"/>
                  <a:pt x="3393119" y="207952"/>
                </a:cubicBezTo>
                <a:cubicBezTo>
                  <a:pt x="3388807" y="276261"/>
                  <a:pt x="3392965" y="381278"/>
                  <a:pt x="3393119" y="433233"/>
                </a:cubicBezTo>
                <a:cubicBezTo>
                  <a:pt x="3333306" y="453113"/>
                  <a:pt x="3299566" y="431357"/>
                  <a:pt x="3233903" y="433233"/>
                </a:cubicBezTo>
                <a:cubicBezTo>
                  <a:pt x="3168582" y="420822"/>
                  <a:pt x="3083537" y="361040"/>
                  <a:pt x="2905031" y="433233"/>
                </a:cubicBezTo>
                <a:cubicBezTo>
                  <a:pt x="2744079" y="452043"/>
                  <a:pt x="2765935" y="435844"/>
                  <a:pt x="2677954" y="433233"/>
                </a:cubicBezTo>
                <a:cubicBezTo>
                  <a:pt x="2589606" y="437579"/>
                  <a:pt x="2586369" y="422302"/>
                  <a:pt x="2518738" y="433233"/>
                </a:cubicBezTo>
                <a:cubicBezTo>
                  <a:pt x="2477309" y="470061"/>
                  <a:pt x="2336480" y="435954"/>
                  <a:pt x="2223798" y="433233"/>
                </a:cubicBezTo>
                <a:cubicBezTo>
                  <a:pt x="2092469" y="446599"/>
                  <a:pt x="1957075" y="388221"/>
                  <a:pt x="1894926" y="433233"/>
                </a:cubicBezTo>
                <a:cubicBezTo>
                  <a:pt x="1803533" y="473213"/>
                  <a:pt x="1782377" y="414018"/>
                  <a:pt x="1667848" y="433233"/>
                </a:cubicBezTo>
                <a:cubicBezTo>
                  <a:pt x="1569411" y="433098"/>
                  <a:pt x="1529374" y="412083"/>
                  <a:pt x="1474701" y="433233"/>
                </a:cubicBezTo>
                <a:cubicBezTo>
                  <a:pt x="1427443" y="430339"/>
                  <a:pt x="1314746" y="444901"/>
                  <a:pt x="1247623" y="433233"/>
                </a:cubicBezTo>
                <a:cubicBezTo>
                  <a:pt x="1161262" y="447163"/>
                  <a:pt x="994626" y="407184"/>
                  <a:pt x="918752" y="433233"/>
                </a:cubicBezTo>
                <a:cubicBezTo>
                  <a:pt x="826220" y="479848"/>
                  <a:pt x="726428" y="415391"/>
                  <a:pt x="623811" y="433233"/>
                </a:cubicBezTo>
                <a:cubicBezTo>
                  <a:pt x="526536" y="457348"/>
                  <a:pt x="488687" y="419496"/>
                  <a:pt x="430665" y="433233"/>
                </a:cubicBezTo>
                <a:cubicBezTo>
                  <a:pt x="375638" y="451128"/>
                  <a:pt x="272887" y="423844"/>
                  <a:pt x="237518" y="433233"/>
                </a:cubicBezTo>
                <a:cubicBezTo>
                  <a:pt x="210957" y="464518"/>
                  <a:pt x="110069" y="410923"/>
                  <a:pt x="0" y="433233"/>
                </a:cubicBezTo>
                <a:cubicBezTo>
                  <a:pt x="-5522" y="353729"/>
                  <a:pt x="-917" y="324721"/>
                  <a:pt x="0" y="225280"/>
                </a:cubicBezTo>
                <a:cubicBezTo>
                  <a:pt x="-9474" y="120035"/>
                  <a:pt x="-10587" y="71725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393119"/>
                      <a:gd name="connsiteY0" fmla="*/ 0 h 433233"/>
                      <a:gd name="connsiteX1" fmla="*/ 193146 w 3393119"/>
                      <a:gd name="connsiteY1" fmla="*/ 0 h 433233"/>
                      <a:gd name="connsiteX2" fmla="*/ 454155 w 3393119"/>
                      <a:gd name="connsiteY2" fmla="*/ 0 h 433233"/>
                      <a:gd name="connsiteX3" fmla="*/ 749096 w 3393119"/>
                      <a:gd name="connsiteY3" fmla="*/ 0 h 433233"/>
                      <a:gd name="connsiteX4" fmla="*/ 908311 w 3393119"/>
                      <a:gd name="connsiteY4" fmla="*/ 0 h 433233"/>
                      <a:gd name="connsiteX5" fmla="*/ 1169320 w 3393119"/>
                      <a:gd name="connsiteY5" fmla="*/ 0 h 433233"/>
                      <a:gd name="connsiteX6" fmla="*/ 1498192 w 3393119"/>
                      <a:gd name="connsiteY6" fmla="*/ 0 h 433233"/>
                      <a:gd name="connsiteX7" fmla="*/ 1691339 w 3393119"/>
                      <a:gd name="connsiteY7" fmla="*/ 0 h 433233"/>
                      <a:gd name="connsiteX8" fmla="*/ 2020210 w 3393119"/>
                      <a:gd name="connsiteY8" fmla="*/ 0 h 433233"/>
                      <a:gd name="connsiteX9" fmla="*/ 2315151 w 3393119"/>
                      <a:gd name="connsiteY9" fmla="*/ 0 h 433233"/>
                      <a:gd name="connsiteX10" fmla="*/ 2576160 w 3393119"/>
                      <a:gd name="connsiteY10" fmla="*/ 0 h 433233"/>
                      <a:gd name="connsiteX11" fmla="*/ 2803238 w 3393119"/>
                      <a:gd name="connsiteY11" fmla="*/ 0 h 433233"/>
                      <a:gd name="connsiteX12" fmla="*/ 2962453 w 3393119"/>
                      <a:gd name="connsiteY12" fmla="*/ 0 h 433233"/>
                      <a:gd name="connsiteX13" fmla="*/ 3121669 w 3393119"/>
                      <a:gd name="connsiteY13" fmla="*/ 0 h 433233"/>
                      <a:gd name="connsiteX14" fmla="*/ 3393119 w 3393119"/>
                      <a:gd name="connsiteY14" fmla="*/ 0 h 433233"/>
                      <a:gd name="connsiteX15" fmla="*/ 3393119 w 3393119"/>
                      <a:gd name="connsiteY15" fmla="*/ 207952 h 433233"/>
                      <a:gd name="connsiteX16" fmla="*/ 3393119 w 3393119"/>
                      <a:gd name="connsiteY16" fmla="*/ 433233 h 433233"/>
                      <a:gd name="connsiteX17" fmla="*/ 3233903 w 3393119"/>
                      <a:gd name="connsiteY17" fmla="*/ 433233 h 433233"/>
                      <a:gd name="connsiteX18" fmla="*/ 2905031 w 3393119"/>
                      <a:gd name="connsiteY18" fmla="*/ 433233 h 433233"/>
                      <a:gd name="connsiteX19" fmla="*/ 2677954 w 3393119"/>
                      <a:gd name="connsiteY19" fmla="*/ 433233 h 433233"/>
                      <a:gd name="connsiteX20" fmla="*/ 2518738 w 3393119"/>
                      <a:gd name="connsiteY20" fmla="*/ 433233 h 433233"/>
                      <a:gd name="connsiteX21" fmla="*/ 2223798 w 3393119"/>
                      <a:gd name="connsiteY21" fmla="*/ 433233 h 433233"/>
                      <a:gd name="connsiteX22" fmla="*/ 1894926 w 3393119"/>
                      <a:gd name="connsiteY22" fmla="*/ 433233 h 433233"/>
                      <a:gd name="connsiteX23" fmla="*/ 1667848 w 3393119"/>
                      <a:gd name="connsiteY23" fmla="*/ 433233 h 433233"/>
                      <a:gd name="connsiteX24" fmla="*/ 1474701 w 3393119"/>
                      <a:gd name="connsiteY24" fmla="*/ 433233 h 433233"/>
                      <a:gd name="connsiteX25" fmla="*/ 1247623 w 3393119"/>
                      <a:gd name="connsiteY25" fmla="*/ 433233 h 433233"/>
                      <a:gd name="connsiteX26" fmla="*/ 918752 w 3393119"/>
                      <a:gd name="connsiteY26" fmla="*/ 433233 h 433233"/>
                      <a:gd name="connsiteX27" fmla="*/ 623811 w 3393119"/>
                      <a:gd name="connsiteY27" fmla="*/ 433233 h 433233"/>
                      <a:gd name="connsiteX28" fmla="*/ 430665 w 3393119"/>
                      <a:gd name="connsiteY28" fmla="*/ 433233 h 433233"/>
                      <a:gd name="connsiteX29" fmla="*/ 237518 w 3393119"/>
                      <a:gd name="connsiteY29" fmla="*/ 433233 h 433233"/>
                      <a:gd name="connsiteX30" fmla="*/ 0 w 3393119"/>
                      <a:gd name="connsiteY30" fmla="*/ 433233 h 433233"/>
                      <a:gd name="connsiteX31" fmla="*/ 0 w 3393119"/>
                      <a:gd name="connsiteY31" fmla="*/ 225280 h 433233"/>
                      <a:gd name="connsiteX32" fmla="*/ 0 w 3393119"/>
                      <a:gd name="connsiteY32" fmla="*/ 0 h 433233"/>
                      <a:gd name="connsiteX0" fmla="*/ 0 w 3393119"/>
                      <a:gd name="connsiteY0" fmla="*/ 0 h 433233"/>
                      <a:gd name="connsiteX1" fmla="*/ 193146 w 3393119"/>
                      <a:gd name="connsiteY1" fmla="*/ 0 h 433233"/>
                      <a:gd name="connsiteX2" fmla="*/ 454155 w 3393119"/>
                      <a:gd name="connsiteY2" fmla="*/ 0 h 433233"/>
                      <a:gd name="connsiteX3" fmla="*/ 749096 w 3393119"/>
                      <a:gd name="connsiteY3" fmla="*/ 0 h 433233"/>
                      <a:gd name="connsiteX4" fmla="*/ 908311 w 3393119"/>
                      <a:gd name="connsiteY4" fmla="*/ 0 h 433233"/>
                      <a:gd name="connsiteX5" fmla="*/ 1203252 w 3393119"/>
                      <a:gd name="connsiteY5" fmla="*/ 0 h 433233"/>
                      <a:gd name="connsiteX6" fmla="*/ 1532123 w 3393119"/>
                      <a:gd name="connsiteY6" fmla="*/ 0 h 433233"/>
                      <a:gd name="connsiteX7" fmla="*/ 1725270 w 3393119"/>
                      <a:gd name="connsiteY7" fmla="*/ 0 h 433233"/>
                      <a:gd name="connsiteX8" fmla="*/ 1884485 w 3393119"/>
                      <a:gd name="connsiteY8" fmla="*/ 0 h 433233"/>
                      <a:gd name="connsiteX9" fmla="*/ 2077632 w 3393119"/>
                      <a:gd name="connsiteY9" fmla="*/ 0 h 433233"/>
                      <a:gd name="connsiteX10" fmla="*/ 2338641 w 3393119"/>
                      <a:gd name="connsiteY10" fmla="*/ 0 h 433233"/>
                      <a:gd name="connsiteX11" fmla="*/ 2531788 w 3393119"/>
                      <a:gd name="connsiteY11" fmla="*/ 0 h 433233"/>
                      <a:gd name="connsiteX12" fmla="*/ 2724935 w 3393119"/>
                      <a:gd name="connsiteY12" fmla="*/ 0 h 433233"/>
                      <a:gd name="connsiteX13" fmla="*/ 2918082 w 3393119"/>
                      <a:gd name="connsiteY13" fmla="*/ 0 h 433233"/>
                      <a:gd name="connsiteX14" fmla="*/ 3393119 w 3393119"/>
                      <a:gd name="connsiteY14" fmla="*/ 0 h 433233"/>
                      <a:gd name="connsiteX15" fmla="*/ 3393119 w 3393119"/>
                      <a:gd name="connsiteY15" fmla="*/ 212284 h 433233"/>
                      <a:gd name="connsiteX16" fmla="*/ 3393119 w 3393119"/>
                      <a:gd name="connsiteY16" fmla="*/ 433233 h 433233"/>
                      <a:gd name="connsiteX17" fmla="*/ 3199972 w 3393119"/>
                      <a:gd name="connsiteY17" fmla="*/ 433233 h 433233"/>
                      <a:gd name="connsiteX18" fmla="*/ 2972894 w 3393119"/>
                      <a:gd name="connsiteY18" fmla="*/ 433233 h 433233"/>
                      <a:gd name="connsiteX19" fmla="*/ 2813678 w 3393119"/>
                      <a:gd name="connsiteY19" fmla="*/ 433233 h 433233"/>
                      <a:gd name="connsiteX20" fmla="*/ 2484807 w 3393119"/>
                      <a:gd name="connsiteY20" fmla="*/ 433233 h 433233"/>
                      <a:gd name="connsiteX21" fmla="*/ 2325591 w 3393119"/>
                      <a:gd name="connsiteY21" fmla="*/ 433233 h 433233"/>
                      <a:gd name="connsiteX22" fmla="*/ 2030651 w 3393119"/>
                      <a:gd name="connsiteY22" fmla="*/ 433233 h 433233"/>
                      <a:gd name="connsiteX23" fmla="*/ 1769642 w 3393119"/>
                      <a:gd name="connsiteY23" fmla="*/ 433233 h 433233"/>
                      <a:gd name="connsiteX24" fmla="*/ 1474701 w 3393119"/>
                      <a:gd name="connsiteY24" fmla="*/ 433233 h 433233"/>
                      <a:gd name="connsiteX25" fmla="*/ 1281554 w 3393119"/>
                      <a:gd name="connsiteY25" fmla="*/ 433233 h 433233"/>
                      <a:gd name="connsiteX26" fmla="*/ 1020545 w 3393119"/>
                      <a:gd name="connsiteY26" fmla="*/ 433233 h 433233"/>
                      <a:gd name="connsiteX27" fmla="*/ 861330 w 3393119"/>
                      <a:gd name="connsiteY27" fmla="*/ 433233 h 433233"/>
                      <a:gd name="connsiteX28" fmla="*/ 600321 w 3393119"/>
                      <a:gd name="connsiteY28" fmla="*/ 433233 h 433233"/>
                      <a:gd name="connsiteX29" fmla="*/ 305380 w 3393119"/>
                      <a:gd name="connsiteY29" fmla="*/ 433233 h 433233"/>
                      <a:gd name="connsiteX30" fmla="*/ 0 w 3393119"/>
                      <a:gd name="connsiteY30" fmla="*/ 433233 h 433233"/>
                      <a:gd name="connsiteX31" fmla="*/ 0 w 3393119"/>
                      <a:gd name="connsiteY31" fmla="*/ 229613 h 433233"/>
                      <a:gd name="connsiteX32" fmla="*/ 0 w 3393119"/>
                      <a:gd name="connsiteY32" fmla="*/ 0 h 4332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393119" h="433233" fill="none" extrusionOk="0">
                        <a:moveTo>
                          <a:pt x="0" y="0"/>
                        </a:moveTo>
                        <a:cubicBezTo>
                          <a:pt x="49502" y="-16977"/>
                          <a:pt x="113764" y="-7372"/>
                          <a:pt x="193146" y="0"/>
                        </a:cubicBezTo>
                        <a:cubicBezTo>
                          <a:pt x="260459" y="-3221"/>
                          <a:pt x="386587" y="30277"/>
                          <a:pt x="454155" y="0"/>
                        </a:cubicBezTo>
                        <a:cubicBezTo>
                          <a:pt x="540412" y="4120"/>
                          <a:pt x="640462" y="-2459"/>
                          <a:pt x="749096" y="0"/>
                        </a:cubicBezTo>
                        <a:cubicBezTo>
                          <a:pt x="865059" y="-8673"/>
                          <a:pt x="824720" y="15044"/>
                          <a:pt x="908311" y="0"/>
                        </a:cubicBezTo>
                        <a:cubicBezTo>
                          <a:pt x="988776" y="-782"/>
                          <a:pt x="1039260" y="716"/>
                          <a:pt x="1169320" y="0"/>
                        </a:cubicBezTo>
                        <a:cubicBezTo>
                          <a:pt x="1294258" y="4779"/>
                          <a:pt x="1414781" y="1756"/>
                          <a:pt x="1498192" y="0"/>
                        </a:cubicBezTo>
                        <a:cubicBezTo>
                          <a:pt x="1574345" y="4981"/>
                          <a:pt x="1596583" y="27571"/>
                          <a:pt x="1691339" y="0"/>
                        </a:cubicBezTo>
                        <a:cubicBezTo>
                          <a:pt x="1764701" y="-18583"/>
                          <a:pt x="1947807" y="13009"/>
                          <a:pt x="2020210" y="0"/>
                        </a:cubicBezTo>
                        <a:cubicBezTo>
                          <a:pt x="2092940" y="-39787"/>
                          <a:pt x="2217809" y="4816"/>
                          <a:pt x="2315151" y="0"/>
                        </a:cubicBezTo>
                        <a:cubicBezTo>
                          <a:pt x="2392919" y="-22981"/>
                          <a:pt x="2493132" y="36106"/>
                          <a:pt x="2576160" y="0"/>
                        </a:cubicBezTo>
                        <a:cubicBezTo>
                          <a:pt x="2676664" y="-20928"/>
                          <a:pt x="2712027" y="36926"/>
                          <a:pt x="2803238" y="0"/>
                        </a:cubicBezTo>
                        <a:cubicBezTo>
                          <a:pt x="2891847" y="-31216"/>
                          <a:pt x="2932193" y="6329"/>
                          <a:pt x="2962453" y="0"/>
                        </a:cubicBezTo>
                        <a:cubicBezTo>
                          <a:pt x="3001406" y="-8505"/>
                          <a:pt x="3084089" y="-1017"/>
                          <a:pt x="3121669" y="0"/>
                        </a:cubicBezTo>
                        <a:cubicBezTo>
                          <a:pt x="3169505" y="23305"/>
                          <a:pt x="3247882" y="17967"/>
                          <a:pt x="3393119" y="0"/>
                        </a:cubicBezTo>
                        <a:cubicBezTo>
                          <a:pt x="3399425" y="68819"/>
                          <a:pt x="3382813" y="130684"/>
                          <a:pt x="3393119" y="207952"/>
                        </a:cubicBezTo>
                        <a:cubicBezTo>
                          <a:pt x="3390810" y="278717"/>
                          <a:pt x="3397655" y="379259"/>
                          <a:pt x="3393119" y="433233"/>
                        </a:cubicBezTo>
                        <a:cubicBezTo>
                          <a:pt x="3332354" y="452521"/>
                          <a:pt x="3295422" y="427812"/>
                          <a:pt x="3233903" y="433233"/>
                        </a:cubicBezTo>
                        <a:cubicBezTo>
                          <a:pt x="3176558" y="430970"/>
                          <a:pt x="3062495" y="389206"/>
                          <a:pt x="2905031" y="433233"/>
                        </a:cubicBezTo>
                        <a:cubicBezTo>
                          <a:pt x="2743740" y="459892"/>
                          <a:pt x="2764795" y="437914"/>
                          <a:pt x="2677954" y="433233"/>
                        </a:cubicBezTo>
                        <a:cubicBezTo>
                          <a:pt x="2587829" y="435356"/>
                          <a:pt x="2585502" y="420946"/>
                          <a:pt x="2518738" y="433233"/>
                        </a:cubicBezTo>
                        <a:cubicBezTo>
                          <a:pt x="2471640" y="456620"/>
                          <a:pt x="2334034" y="443261"/>
                          <a:pt x="2223798" y="433233"/>
                        </a:cubicBezTo>
                        <a:cubicBezTo>
                          <a:pt x="2114158" y="434566"/>
                          <a:pt x="1973301" y="402925"/>
                          <a:pt x="1894926" y="433233"/>
                        </a:cubicBezTo>
                        <a:cubicBezTo>
                          <a:pt x="1802970" y="470740"/>
                          <a:pt x="1785923" y="422391"/>
                          <a:pt x="1667848" y="433233"/>
                        </a:cubicBezTo>
                        <a:cubicBezTo>
                          <a:pt x="1560318" y="440058"/>
                          <a:pt x="1529546" y="413981"/>
                          <a:pt x="1474701" y="433233"/>
                        </a:cubicBezTo>
                        <a:cubicBezTo>
                          <a:pt x="1432172" y="442797"/>
                          <a:pt x="1323139" y="427117"/>
                          <a:pt x="1247623" y="433233"/>
                        </a:cubicBezTo>
                        <a:cubicBezTo>
                          <a:pt x="1178292" y="445782"/>
                          <a:pt x="991554" y="412754"/>
                          <a:pt x="918752" y="433233"/>
                        </a:cubicBezTo>
                        <a:cubicBezTo>
                          <a:pt x="826889" y="471704"/>
                          <a:pt x="718121" y="406869"/>
                          <a:pt x="623811" y="433233"/>
                        </a:cubicBezTo>
                        <a:cubicBezTo>
                          <a:pt x="532800" y="450144"/>
                          <a:pt x="489845" y="426329"/>
                          <a:pt x="430665" y="433233"/>
                        </a:cubicBezTo>
                        <a:cubicBezTo>
                          <a:pt x="369133" y="450241"/>
                          <a:pt x="271988" y="426760"/>
                          <a:pt x="237518" y="433233"/>
                        </a:cubicBezTo>
                        <a:cubicBezTo>
                          <a:pt x="191438" y="447903"/>
                          <a:pt x="84347" y="405217"/>
                          <a:pt x="0" y="433233"/>
                        </a:cubicBezTo>
                        <a:cubicBezTo>
                          <a:pt x="-7309" y="347876"/>
                          <a:pt x="-1969" y="324473"/>
                          <a:pt x="0" y="225280"/>
                        </a:cubicBezTo>
                        <a:cubicBezTo>
                          <a:pt x="-13888" y="129908"/>
                          <a:pt x="-3323" y="61783"/>
                          <a:pt x="0" y="0"/>
                        </a:cubicBezTo>
                        <a:close/>
                      </a:path>
                      <a:path w="3393119" h="433233" stroke="0" extrusionOk="0">
                        <a:moveTo>
                          <a:pt x="0" y="0"/>
                        </a:moveTo>
                        <a:cubicBezTo>
                          <a:pt x="85323" y="3656"/>
                          <a:pt x="146290" y="16292"/>
                          <a:pt x="193146" y="0"/>
                        </a:cubicBezTo>
                        <a:cubicBezTo>
                          <a:pt x="246638" y="-30896"/>
                          <a:pt x="346197" y="-18927"/>
                          <a:pt x="454155" y="0"/>
                        </a:cubicBezTo>
                        <a:cubicBezTo>
                          <a:pt x="558211" y="-8978"/>
                          <a:pt x="684837" y="41809"/>
                          <a:pt x="749096" y="0"/>
                        </a:cubicBezTo>
                        <a:cubicBezTo>
                          <a:pt x="801922" y="-34635"/>
                          <a:pt x="831214" y="16043"/>
                          <a:pt x="908311" y="0"/>
                        </a:cubicBezTo>
                        <a:cubicBezTo>
                          <a:pt x="982074" y="-22753"/>
                          <a:pt x="1119255" y="19226"/>
                          <a:pt x="1203252" y="0"/>
                        </a:cubicBezTo>
                        <a:cubicBezTo>
                          <a:pt x="1253008" y="-2885"/>
                          <a:pt x="1410181" y="5704"/>
                          <a:pt x="1532123" y="0"/>
                        </a:cubicBezTo>
                        <a:cubicBezTo>
                          <a:pt x="1656789" y="-17157"/>
                          <a:pt x="1669408" y="17968"/>
                          <a:pt x="1725270" y="0"/>
                        </a:cubicBezTo>
                        <a:cubicBezTo>
                          <a:pt x="1781191" y="-29914"/>
                          <a:pt x="1843915" y="14749"/>
                          <a:pt x="1884485" y="0"/>
                        </a:cubicBezTo>
                        <a:cubicBezTo>
                          <a:pt x="1931640" y="-12105"/>
                          <a:pt x="2001581" y="8797"/>
                          <a:pt x="2077632" y="0"/>
                        </a:cubicBezTo>
                        <a:cubicBezTo>
                          <a:pt x="2156041" y="-9163"/>
                          <a:pt x="2295496" y="10167"/>
                          <a:pt x="2338641" y="0"/>
                        </a:cubicBezTo>
                        <a:cubicBezTo>
                          <a:pt x="2396094" y="289"/>
                          <a:pt x="2458443" y="9584"/>
                          <a:pt x="2531788" y="0"/>
                        </a:cubicBezTo>
                        <a:cubicBezTo>
                          <a:pt x="2616791" y="-4744"/>
                          <a:pt x="2689066" y="23255"/>
                          <a:pt x="2724935" y="0"/>
                        </a:cubicBezTo>
                        <a:cubicBezTo>
                          <a:pt x="2772247" y="-17300"/>
                          <a:pt x="2824357" y="14170"/>
                          <a:pt x="2918082" y="0"/>
                        </a:cubicBezTo>
                        <a:cubicBezTo>
                          <a:pt x="3000241" y="31877"/>
                          <a:pt x="3226033" y="29589"/>
                          <a:pt x="3393119" y="0"/>
                        </a:cubicBezTo>
                        <a:cubicBezTo>
                          <a:pt x="3407335" y="103559"/>
                          <a:pt x="3384101" y="174510"/>
                          <a:pt x="3393119" y="212284"/>
                        </a:cubicBezTo>
                        <a:cubicBezTo>
                          <a:pt x="3390835" y="250086"/>
                          <a:pt x="3374980" y="334617"/>
                          <a:pt x="3393119" y="433233"/>
                        </a:cubicBezTo>
                        <a:cubicBezTo>
                          <a:pt x="3348917" y="451161"/>
                          <a:pt x="3301251" y="411874"/>
                          <a:pt x="3199972" y="433233"/>
                        </a:cubicBezTo>
                        <a:cubicBezTo>
                          <a:pt x="3101723" y="450979"/>
                          <a:pt x="3073045" y="429327"/>
                          <a:pt x="2972894" y="433233"/>
                        </a:cubicBezTo>
                        <a:cubicBezTo>
                          <a:pt x="2865507" y="433880"/>
                          <a:pt x="2884385" y="422115"/>
                          <a:pt x="2813678" y="433233"/>
                        </a:cubicBezTo>
                        <a:cubicBezTo>
                          <a:pt x="2716757" y="441122"/>
                          <a:pt x="2568601" y="400399"/>
                          <a:pt x="2484807" y="433233"/>
                        </a:cubicBezTo>
                        <a:cubicBezTo>
                          <a:pt x="2373923" y="469378"/>
                          <a:pt x="2356775" y="410200"/>
                          <a:pt x="2325591" y="433233"/>
                        </a:cubicBezTo>
                        <a:cubicBezTo>
                          <a:pt x="2287458" y="467594"/>
                          <a:pt x="2106652" y="404798"/>
                          <a:pt x="2030651" y="433233"/>
                        </a:cubicBezTo>
                        <a:cubicBezTo>
                          <a:pt x="1956224" y="434979"/>
                          <a:pt x="1828611" y="429629"/>
                          <a:pt x="1769642" y="433233"/>
                        </a:cubicBezTo>
                        <a:cubicBezTo>
                          <a:pt x="1696041" y="463505"/>
                          <a:pt x="1612774" y="408598"/>
                          <a:pt x="1474701" y="433233"/>
                        </a:cubicBezTo>
                        <a:cubicBezTo>
                          <a:pt x="1329434" y="475229"/>
                          <a:pt x="1354831" y="436632"/>
                          <a:pt x="1281554" y="433233"/>
                        </a:cubicBezTo>
                        <a:cubicBezTo>
                          <a:pt x="1212348" y="421963"/>
                          <a:pt x="1095132" y="404874"/>
                          <a:pt x="1020545" y="433233"/>
                        </a:cubicBezTo>
                        <a:cubicBezTo>
                          <a:pt x="923126" y="457672"/>
                          <a:pt x="938132" y="422891"/>
                          <a:pt x="861330" y="433233"/>
                        </a:cubicBezTo>
                        <a:cubicBezTo>
                          <a:pt x="799361" y="466875"/>
                          <a:pt x="727010" y="400294"/>
                          <a:pt x="600321" y="433233"/>
                        </a:cubicBezTo>
                        <a:cubicBezTo>
                          <a:pt x="477929" y="481810"/>
                          <a:pt x="392560" y="417051"/>
                          <a:pt x="305380" y="433233"/>
                        </a:cubicBezTo>
                        <a:cubicBezTo>
                          <a:pt x="214193" y="455727"/>
                          <a:pt x="108375" y="447086"/>
                          <a:pt x="0" y="433233"/>
                        </a:cubicBezTo>
                        <a:cubicBezTo>
                          <a:pt x="5360" y="369730"/>
                          <a:pt x="12999" y="296982"/>
                          <a:pt x="0" y="229613"/>
                        </a:cubicBezTo>
                        <a:cubicBezTo>
                          <a:pt x="-3773" y="168936"/>
                          <a:pt x="779" y="51366"/>
                          <a:pt x="0" y="0"/>
                        </a:cubicBezTo>
                        <a:close/>
                      </a:path>
                      <a:path w="3393119" h="433233" fill="none" stroke="0" extrusionOk="0">
                        <a:moveTo>
                          <a:pt x="0" y="0"/>
                        </a:moveTo>
                        <a:cubicBezTo>
                          <a:pt x="57281" y="-17726"/>
                          <a:pt x="133197" y="11644"/>
                          <a:pt x="193146" y="0"/>
                        </a:cubicBezTo>
                        <a:cubicBezTo>
                          <a:pt x="256221" y="1321"/>
                          <a:pt x="365525" y="26144"/>
                          <a:pt x="454155" y="0"/>
                        </a:cubicBezTo>
                        <a:cubicBezTo>
                          <a:pt x="516634" y="-33319"/>
                          <a:pt x="620360" y="-2141"/>
                          <a:pt x="749096" y="0"/>
                        </a:cubicBezTo>
                        <a:cubicBezTo>
                          <a:pt x="864254" y="-5"/>
                          <a:pt x="832109" y="-1281"/>
                          <a:pt x="908311" y="0"/>
                        </a:cubicBezTo>
                        <a:cubicBezTo>
                          <a:pt x="999253" y="1388"/>
                          <a:pt x="1043911" y="20921"/>
                          <a:pt x="1169320" y="0"/>
                        </a:cubicBezTo>
                        <a:cubicBezTo>
                          <a:pt x="1304327" y="6698"/>
                          <a:pt x="1421650" y="-13758"/>
                          <a:pt x="1498192" y="0"/>
                        </a:cubicBezTo>
                        <a:cubicBezTo>
                          <a:pt x="1564451" y="-15910"/>
                          <a:pt x="1598210" y="30798"/>
                          <a:pt x="1691339" y="0"/>
                        </a:cubicBezTo>
                        <a:cubicBezTo>
                          <a:pt x="1781826" y="-16781"/>
                          <a:pt x="1928631" y="23679"/>
                          <a:pt x="2020210" y="0"/>
                        </a:cubicBezTo>
                        <a:cubicBezTo>
                          <a:pt x="2089996" y="-23657"/>
                          <a:pt x="2241779" y="42692"/>
                          <a:pt x="2315151" y="0"/>
                        </a:cubicBezTo>
                        <a:cubicBezTo>
                          <a:pt x="2406289" y="-32383"/>
                          <a:pt x="2464478" y="34173"/>
                          <a:pt x="2576160" y="0"/>
                        </a:cubicBezTo>
                        <a:cubicBezTo>
                          <a:pt x="2670400" y="-8959"/>
                          <a:pt x="2723635" y="24861"/>
                          <a:pt x="2803238" y="0"/>
                        </a:cubicBezTo>
                        <a:cubicBezTo>
                          <a:pt x="2900394" y="-28789"/>
                          <a:pt x="2930682" y="12239"/>
                          <a:pt x="2962453" y="0"/>
                        </a:cubicBezTo>
                        <a:cubicBezTo>
                          <a:pt x="2990744" y="-1190"/>
                          <a:pt x="3084703" y="2181"/>
                          <a:pt x="3121669" y="0"/>
                        </a:cubicBezTo>
                        <a:cubicBezTo>
                          <a:pt x="3152609" y="2112"/>
                          <a:pt x="3247159" y="16497"/>
                          <a:pt x="3393119" y="0"/>
                        </a:cubicBezTo>
                        <a:cubicBezTo>
                          <a:pt x="3393437" y="52681"/>
                          <a:pt x="3380614" y="136528"/>
                          <a:pt x="3393119" y="207952"/>
                        </a:cubicBezTo>
                        <a:cubicBezTo>
                          <a:pt x="3412132" y="283408"/>
                          <a:pt x="3383845" y="396480"/>
                          <a:pt x="3393119" y="433233"/>
                        </a:cubicBezTo>
                        <a:cubicBezTo>
                          <a:pt x="3359057" y="447855"/>
                          <a:pt x="3297371" y="427043"/>
                          <a:pt x="3233903" y="433233"/>
                        </a:cubicBezTo>
                        <a:cubicBezTo>
                          <a:pt x="3160036" y="437207"/>
                          <a:pt x="3063523" y="412400"/>
                          <a:pt x="2905031" y="433233"/>
                        </a:cubicBezTo>
                        <a:cubicBezTo>
                          <a:pt x="2748130" y="468881"/>
                          <a:pt x="2770685" y="425259"/>
                          <a:pt x="2677954" y="433233"/>
                        </a:cubicBezTo>
                        <a:cubicBezTo>
                          <a:pt x="2585316" y="439872"/>
                          <a:pt x="2584475" y="419993"/>
                          <a:pt x="2518738" y="433233"/>
                        </a:cubicBezTo>
                        <a:cubicBezTo>
                          <a:pt x="2453534" y="444161"/>
                          <a:pt x="2325862" y="436220"/>
                          <a:pt x="2223798" y="433233"/>
                        </a:cubicBezTo>
                        <a:cubicBezTo>
                          <a:pt x="2092662" y="461058"/>
                          <a:pt x="2011433" y="380683"/>
                          <a:pt x="1894926" y="433233"/>
                        </a:cubicBezTo>
                        <a:cubicBezTo>
                          <a:pt x="1804855" y="471661"/>
                          <a:pt x="1776818" y="409856"/>
                          <a:pt x="1667848" y="433233"/>
                        </a:cubicBezTo>
                        <a:cubicBezTo>
                          <a:pt x="1548008" y="454316"/>
                          <a:pt x="1522388" y="420514"/>
                          <a:pt x="1474701" y="433233"/>
                        </a:cubicBezTo>
                        <a:cubicBezTo>
                          <a:pt x="1428141" y="449872"/>
                          <a:pt x="1313613" y="409886"/>
                          <a:pt x="1247623" y="433233"/>
                        </a:cubicBezTo>
                        <a:cubicBezTo>
                          <a:pt x="1163662" y="429036"/>
                          <a:pt x="982494" y="395837"/>
                          <a:pt x="918752" y="433233"/>
                        </a:cubicBezTo>
                        <a:cubicBezTo>
                          <a:pt x="830460" y="466027"/>
                          <a:pt x="714275" y="415725"/>
                          <a:pt x="623811" y="433233"/>
                        </a:cubicBezTo>
                        <a:cubicBezTo>
                          <a:pt x="534985" y="440679"/>
                          <a:pt x="488782" y="424386"/>
                          <a:pt x="430665" y="433233"/>
                        </a:cubicBezTo>
                        <a:cubicBezTo>
                          <a:pt x="376268" y="452087"/>
                          <a:pt x="283986" y="422195"/>
                          <a:pt x="237518" y="433233"/>
                        </a:cubicBezTo>
                        <a:cubicBezTo>
                          <a:pt x="213190" y="445689"/>
                          <a:pt x="75355" y="422473"/>
                          <a:pt x="0" y="433233"/>
                        </a:cubicBezTo>
                        <a:cubicBezTo>
                          <a:pt x="-10066" y="345604"/>
                          <a:pt x="8646" y="319596"/>
                          <a:pt x="0" y="225280"/>
                        </a:cubicBezTo>
                        <a:cubicBezTo>
                          <a:pt x="603" y="125111"/>
                          <a:pt x="15624" y="6774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846 : 4 =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211 (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5" name="Picture 104">
            <a:extLst>
              <a:ext uri="{FF2B5EF4-FFF2-40B4-BE49-F238E27FC236}">
                <a16:creationId xmlns:a16="http://schemas.microsoft.com/office/drawing/2014/main" id="{3D4C3547-A448-0119-1A90-A96B63CC93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910" r="7769" b="7142"/>
          <a:stretch/>
        </p:blipFill>
        <p:spPr>
          <a:xfrm>
            <a:off x="-68589" y="1601957"/>
            <a:ext cx="4309864" cy="960900"/>
          </a:xfrm>
          <a:prstGeom prst="rect">
            <a:avLst/>
          </a:prstGeom>
        </p:spPr>
      </p:pic>
      <p:sp>
        <p:nvSpPr>
          <p:cNvPr id="106" name="TextBox 105">
            <a:extLst>
              <a:ext uri="{FF2B5EF4-FFF2-40B4-BE49-F238E27FC236}">
                <a16:creationId xmlns:a16="http://schemas.microsoft.com/office/drawing/2014/main" id="{9541AC6D-B00B-1EF1-AA4C-0E7DDEA63F0C}"/>
              </a:ext>
            </a:extLst>
          </p:cNvPr>
          <p:cNvSpPr txBox="1"/>
          <p:nvPr/>
        </p:nvSpPr>
        <p:spPr>
          <a:xfrm>
            <a:off x="-51122" y="2913196"/>
            <a:ext cx="2090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-US" sz="3600" b="1" kern="0" dirty="0">
                <a:solidFill>
                  <a:srgbClr val="0000FF"/>
                </a:solidFill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b) </a:t>
            </a:r>
            <a:r>
              <a:rPr lang="en-US" sz="3600" b="1" kern="0" dirty="0" err="1">
                <a:solidFill>
                  <a:srgbClr val="0000FF"/>
                </a:solidFill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Mẫu</a:t>
            </a:r>
            <a:r>
              <a:rPr lang="en-US" sz="3600" b="1" kern="0" dirty="0">
                <a:solidFill>
                  <a:srgbClr val="0000FF"/>
                </a:solidFill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: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794919" y="42893"/>
            <a:ext cx="61261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 hai, ngày 21 tháng 11năm 2022</a:t>
            </a:r>
          </a:p>
        </p:txBody>
      </p:sp>
    </p:spTree>
    <p:extLst>
      <p:ext uri="{BB962C8B-B14F-4D97-AF65-F5344CB8AC3E}">
        <p14:creationId xmlns:p14="http://schemas.microsoft.com/office/powerpoint/2010/main" val="37139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24" grpId="0"/>
      <p:bldP spid="25" grpId="0"/>
      <p:bldP spid="26" grpId="0"/>
      <p:bldP spid="27" grpId="0" animBg="1"/>
      <p:bldP spid="28" grpId="0"/>
      <p:bldP spid="29" grpId="0"/>
      <p:bldP spid="30" grpId="0"/>
      <p:bldP spid="34" grpId="0"/>
      <p:bldP spid="35" grpId="0"/>
      <p:bldP spid="36" grpId="0"/>
      <p:bldP spid="38" grpId="0"/>
      <p:bldP spid="47" grpId="0"/>
      <p:bldP spid="48" grpId="0"/>
      <p:bldP spid="49" grpId="0"/>
      <p:bldP spid="50" grpId="0"/>
      <p:bldP spid="51" grpId="0"/>
      <p:bldP spid="54" grpId="0"/>
      <p:bldP spid="55" grpId="0"/>
      <p:bldP spid="56" grpId="0"/>
      <p:bldP spid="58" grpId="0"/>
      <p:bldP spid="67" grpId="0"/>
      <p:bldP spid="68" grpId="0"/>
      <p:bldP spid="69" grpId="0"/>
      <p:bldP spid="70" grpId="0"/>
      <p:bldP spid="71" grpId="0"/>
      <p:bldP spid="74" grpId="0"/>
      <p:bldP spid="75" grpId="0"/>
      <p:bldP spid="76" grpId="0"/>
      <p:bldP spid="78" grpId="0"/>
      <p:bldP spid="87" grpId="0"/>
      <p:bldP spid="88" grpId="0"/>
      <p:bldP spid="89" grpId="0"/>
      <p:bldP spid="90" grpId="0"/>
      <p:bldP spid="91" grpId="0"/>
      <p:bldP spid="97" grpId="0"/>
      <p:bldP spid="98" grpId="0"/>
      <p:bldP spid="99" grpId="0"/>
      <p:bldP spid="100" grpId="0" animBg="1"/>
      <p:bldP spid="101" grpId="0" animBg="1"/>
      <p:bldP spid="10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9EA737-9311-CD0A-C850-79027B538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24" y="1371600"/>
            <a:ext cx="15544795" cy="281940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85A2317-9561-17EE-2EEA-14C87FC7F54C}"/>
              </a:ext>
            </a:extLst>
          </p:cNvPr>
          <p:cNvGrpSpPr/>
          <p:nvPr/>
        </p:nvGrpSpPr>
        <p:grpSpPr>
          <a:xfrm>
            <a:off x="5007280" y="111473"/>
            <a:ext cx="3741369" cy="992290"/>
            <a:chOff x="4539228" y="172432"/>
            <a:chExt cx="3678241" cy="99229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3706A85-54F7-27A3-DA6D-308A1C5C2AD1}"/>
                </a:ext>
              </a:extLst>
            </p:cNvPr>
            <p:cNvGrpSpPr/>
            <p:nvPr/>
          </p:nvGrpSpPr>
          <p:grpSpPr>
            <a:xfrm>
              <a:off x="4539228" y="172432"/>
              <a:ext cx="3678241" cy="992290"/>
              <a:chOff x="4539228" y="172432"/>
              <a:chExt cx="3678241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BEF76CF-1A01-CF69-8225-98AB6E5B3BE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18161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0F6C26F-2342-3E0E-ABC8-03748A7C3763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ACE63CC-9B7C-71F7-53BD-7932BA2BC226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id="{97D5E8A8-7F18-9F1E-A44D-CB97A80A2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176622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20CC74-1E45-DC5C-9A92-6382C291EE13}"/>
              </a:ext>
            </a:extLst>
          </p:cNvPr>
          <p:cNvSpPr txBox="1"/>
          <p:nvPr/>
        </p:nvSpPr>
        <p:spPr>
          <a:xfrm>
            <a:off x="6965475" y="5057842"/>
            <a:ext cx="88665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</a:rPr>
              <a:t>Nguyên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cần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chọn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quyển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sưu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tập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ảnh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có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ít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nhất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trang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là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:</a:t>
            </a:r>
          </a:p>
          <a:p>
            <a:pPr algn="ctr"/>
            <a:r>
              <a:rPr lang="vi-VN" sz="3600" b="0" i="0" dirty="0">
                <a:solidFill>
                  <a:srgbClr val="000000"/>
                </a:solidFill>
                <a:effectLst/>
              </a:rPr>
              <a:t>44 : 4 = 11 (trang)</a:t>
            </a:r>
          </a:p>
          <a:p>
            <a:pPr algn="ctr"/>
            <a:r>
              <a:rPr lang="en-US" sz="3600" b="0" i="0" dirty="0">
                <a:solidFill>
                  <a:srgbClr val="000000"/>
                </a:solidFill>
                <a:effectLst/>
              </a:rPr>
              <a:t>                   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Đáp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: 11 trang.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5784B00-0C0D-6E87-8DF1-366D40B19A46}"/>
              </a:ext>
            </a:extLst>
          </p:cNvPr>
          <p:cNvCxnSpPr/>
          <p:nvPr/>
        </p:nvCxnSpPr>
        <p:spPr>
          <a:xfrm>
            <a:off x="6690519" y="3962400"/>
            <a:ext cx="0" cy="396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298FAFE-CB61-F973-F314-3849302A639B}"/>
              </a:ext>
            </a:extLst>
          </p:cNvPr>
          <p:cNvSpPr txBox="1"/>
          <p:nvPr/>
        </p:nvSpPr>
        <p:spPr>
          <a:xfrm>
            <a:off x="2500486" y="4038603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anose="020B0604020202020204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4C3319A-03B1-DC8A-ADFC-28DC1F42213B}"/>
              </a:ext>
            </a:extLst>
          </p:cNvPr>
          <p:cNvSpPr txBox="1"/>
          <p:nvPr/>
        </p:nvSpPr>
        <p:spPr>
          <a:xfrm>
            <a:off x="475935" y="4953001"/>
            <a:ext cx="601979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anose="020B0604020202020204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Xếp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44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bức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- 1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trang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4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bức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ít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nhất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trang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256CCD3-2DB9-5CF7-A0F6-86D1A52BD1ED}"/>
              </a:ext>
            </a:extLst>
          </p:cNvPr>
          <p:cNvCxnSpPr/>
          <p:nvPr/>
        </p:nvCxnSpPr>
        <p:spPr>
          <a:xfrm>
            <a:off x="2864339" y="25146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BD1AA59-5AE0-6744-9AA0-20FCD997A2CF}"/>
              </a:ext>
            </a:extLst>
          </p:cNvPr>
          <p:cNvCxnSpPr/>
          <p:nvPr/>
        </p:nvCxnSpPr>
        <p:spPr>
          <a:xfrm>
            <a:off x="3490119" y="31242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8D30B08-B96B-4BD1-198C-080FE6B0FBFC}"/>
              </a:ext>
            </a:extLst>
          </p:cNvPr>
          <p:cNvSpPr txBox="1"/>
          <p:nvPr/>
        </p:nvSpPr>
        <p:spPr>
          <a:xfrm>
            <a:off x="10315318" y="4135671"/>
            <a:ext cx="1697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F5DB934-69A2-7977-F90F-89DD546560E9}"/>
              </a:ext>
            </a:extLst>
          </p:cNvPr>
          <p:cNvCxnSpPr/>
          <p:nvPr/>
        </p:nvCxnSpPr>
        <p:spPr>
          <a:xfrm>
            <a:off x="13472319" y="31242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B7AC50-EDB9-DF6A-5065-77CC8FD052EC}"/>
              </a:ext>
            </a:extLst>
          </p:cNvPr>
          <p:cNvCxnSpPr>
            <a:cxnSpLocks/>
          </p:cNvCxnSpPr>
          <p:nvPr/>
        </p:nvCxnSpPr>
        <p:spPr>
          <a:xfrm>
            <a:off x="1399870" y="3733800"/>
            <a:ext cx="33094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94919" y="42893"/>
            <a:ext cx="61261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 hai, ngày 21 tháng 11năm 2022</a:t>
            </a:r>
          </a:p>
        </p:txBody>
      </p:sp>
    </p:spTree>
    <p:extLst>
      <p:ext uri="{BB962C8B-B14F-4D97-AF65-F5344CB8AC3E}">
        <p14:creationId xmlns:p14="http://schemas.microsoft.com/office/powerpoint/2010/main" val="391065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9EA737-9311-CD0A-C850-79027B538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24" y="1371600"/>
            <a:ext cx="15544795" cy="281940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85A2317-9561-17EE-2EEA-14C87FC7F54C}"/>
              </a:ext>
            </a:extLst>
          </p:cNvPr>
          <p:cNvGrpSpPr/>
          <p:nvPr/>
        </p:nvGrpSpPr>
        <p:grpSpPr>
          <a:xfrm>
            <a:off x="5007280" y="111473"/>
            <a:ext cx="3741369" cy="992290"/>
            <a:chOff x="4539228" y="172432"/>
            <a:chExt cx="3678241" cy="99229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3706A85-54F7-27A3-DA6D-308A1C5C2AD1}"/>
                </a:ext>
              </a:extLst>
            </p:cNvPr>
            <p:cNvGrpSpPr/>
            <p:nvPr/>
          </p:nvGrpSpPr>
          <p:grpSpPr>
            <a:xfrm>
              <a:off x="4539228" y="172432"/>
              <a:ext cx="3678241" cy="992290"/>
              <a:chOff x="4539228" y="172432"/>
              <a:chExt cx="3678241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BEF76CF-1A01-CF69-8225-98AB6E5B3BE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18161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0F6C26F-2342-3E0E-ABC8-03748A7C3763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ACE63CC-9B7C-71F7-53BD-7932BA2BC226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id="{97D5E8A8-7F18-9F1E-A44D-CB97A80A2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176622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20CC74-1E45-DC5C-9A92-6382C291EE13}"/>
              </a:ext>
            </a:extLst>
          </p:cNvPr>
          <p:cNvSpPr txBox="1"/>
          <p:nvPr/>
        </p:nvSpPr>
        <p:spPr>
          <a:xfrm>
            <a:off x="274643" y="5036972"/>
            <a:ext cx="739171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0" i="0" dirty="0" err="1">
                <a:solidFill>
                  <a:srgbClr val="000000"/>
                </a:solidFill>
                <a:effectLst/>
              </a:rPr>
              <a:t>Vũ</a:t>
            </a:r>
            <a:r>
              <a:rPr lang="vi-VN" sz="3200" b="0" i="0" dirty="0">
                <a:solidFill>
                  <a:srgbClr val="000000"/>
                </a:solidFill>
                <a:effectLst/>
              </a:rPr>
              <a:t> cần chọn quyển sưu tập ảnh có ít nhất số trang là:</a:t>
            </a:r>
          </a:p>
          <a:p>
            <a:pPr algn="ctr">
              <a:lnSpc>
                <a:spcPct val="150000"/>
              </a:lnSpc>
            </a:pPr>
            <a:r>
              <a:rPr lang="vi-VN" sz="3200" b="0" i="0" dirty="0">
                <a:solidFill>
                  <a:srgbClr val="000000"/>
                </a:solidFill>
                <a:effectLst/>
              </a:rPr>
              <a:t>44 : 4 = 11 (trang)</a:t>
            </a:r>
          </a:p>
          <a:p>
            <a:pPr algn="ctr">
              <a:lnSpc>
                <a:spcPct val="150000"/>
              </a:lnSpc>
            </a:pPr>
            <a:r>
              <a:rPr lang="en-US" sz="3200" b="0" i="0" dirty="0">
                <a:solidFill>
                  <a:srgbClr val="000000"/>
                </a:solidFill>
                <a:effectLst/>
              </a:rPr>
              <a:t>                    </a:t>
            </a:r>
            <a:r>
              <a:rPr lang="vi-VN" sz="3200" b="0" i="0" dirty="0" err="1">
                <a:solidFill>
                  <a:srgbClr val="000000"/>
                </a:solidFill>
                <a:effectLst/>
              </a:rPr>
              <a:t>Đáp</a:t>
            </a:r>
            <a:r>
              <a:rPr lang="vi-VN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</a:rPr>
              <a:t>số</a:t>
            </a:r>
            <a:r>
              <a:rPr lang="vi-VN" sz="3200" b="0" i="0" dirty="0">
                <a:solidFill>
                  <a:srgbClr val="000000"/>
                </a:solidFill>
                <a:effectLst/>
              </a:rPr>
              <a:t>: 11 trang.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5784B00-0C0D-6E87-8DF1-366D40B19A46}"/>
              </a:ext>
            </a:extLst>
          </p:cNvPr>
          <p:cNvCxnSpPr/>
          <p:nvPr/>
        </p:nvCxnSpPr>
        <p:spPr>
          <a:xfrm>
            <a:off x="7985919" y="4191000"/>
            <a:ext cx="0" cy="396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256CCD3-2DB9-5CF7-A0F6-86D1A52BD1ED}"/>
              </a:ext>
            </a:extLst>
          </p:cNvPr>
          <p:cNvCxnSpPr/>
          <p:nvPr/>
        </p:nvCxnSpPr>
        <p:spPr>
          <a:xfrm>
            <a:off x="2864339" y="25146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BD1AA59-5AE0-6744-9AA0-20FCD997A2CF}"/>
              </a:ext>
            </a:extLst>
          </p:cNvPr>
          <p:cNvCxnSpPr/>
          <p:nvPr/>
        </p:nvCxnSpPr>
        <p:spPr>
          <a:xfrm>
            <a:off x="3490119" y="31242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8D30B08-B96B-4BD1-198C-080FE6B0FBFC}"/>
              </a:ext>
            </a:extLst>
          </p:cNvPr>
          <p:cNvSpPr txBox="1"/>
          <p:nvPr/>
        </p:nvSpPr>
        <p:spPr>
          <a:xfrm>
            <a:off x="2864339" y="4114801"/>
            <a:ext cx="2035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32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u="sng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F5DB934-69A2-7977-F90F-89DD546560E9}"/>
              </a:ext>
            </a:extLst>
          </p:cNvPr>
          <p:cNvCxnSpPr/>
          <p:nvPr/>
        </p:nvCxnSpPr>
        <p:spPr>
          <a:xfrm>
            <a:off x="13472319" y="31242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B7AC50-EDB9-DF6A-5065-77CC8FD052EC}"/>
              </a:ext>
            </a:extLst>
          </p:cNvPr>
          <p:cNvCxnSpPr>
            <a:cxnSpLocks/>
          </p:cNvCxnSpPr>
          <p:nvPr/>
        </p:nvCxnSpPr>
        <p:spPr>
          <a:xfrm>
            <a:off x="1399870" y="3733800"/>
            <a:ext cx="33094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2AF8BB7-2554-D279-4B3A-A69DA6C091DD}"/>
              </a:ext>
            </a:extLst>
          </p:cNvPr>
          <p:cNvSpPr txBox="1"/>
          <p:nvPr/>
        </p:nvSpPr>
        <p:spPr>
          <a:xfrm>
            <a:off x="8170857" y="5101893"/>
            <a:ext cx="783113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vi-VN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 : 4 = 11 (trang)</a:t>
            </a:r>
            <a:endParaRPr lang="en-US" sz="3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Vũ</a:t>
            </a:r>
            <a:r>
              <a:rPr lang="en-US" sz="3200" b="0" i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cần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quyển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sưu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trang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3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vi-VN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11 trang.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D15E32-6284-FBF3-1209-51821F187710}"/>
              </a:ext>
            </a:extLst>
          </p:cNvPr>
          <p:cNvSpPr txBox="1"/>
          <p:nvPr/>
        </p:nvSpPr>
        <p:spPr>
          <a:xfrm>
            <a:off x="10760554" y="4179722"/>
            <a:ext cx="2035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32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u="sng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94919" y="42893"/>
            <a:ext cx="61261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 hai, ngày 21 tháng 11năm 2022</a:t>
            </a:r>
          </a:p>
        </p:txBody>
      </p:sp>
    </p:spTree>
    <p:extLst>
      <p:ext uri="{BB962C8B-B14F-4D97-AF65-F5344CB8AC3E}">
        <p14:creationId xmlns:p14="http://schemas.microsoft.com/office/powerpoint/2010/main" val="3283057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1262</TotalTime>
  <Words>635</Words>
  <Application>Microsoft Office PowerPoint</Application>
  <PresentationFormat>Custom</PresentationFormat>
  <Paragraphs>234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166</cp:revision>
  <dcterms:created xsi:type="dcterms:W3CDTF">2022-07-10T01:37:20Z</dcterms:created>
  <dcterms:modified xsi:type="dcterms:W3CDTF">2024-11-25T06:59:48Z</dcterms:modified>
</cp:coreProperties>
</file>