
<file path=[Content_Types].xml><?xml version="1.0" encoding="utf-8"?>
<Types xmlns="http://schemas.openxmlformats.org/package/2006/content-types">
  <Default Extension="bin" ContentType="application/vnd.ms-office.activeX"/>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4.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5.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6.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7.xml" ContentType="application/vnd.openxmlformats-officedocument.theme+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activeX/activeX1.xml" ContentType="application/vnd.ms-office.activeX+xml"/>
  <Override PartName="/ppt/notesSlides/notesSlide3.xml" ContentType="application/vnd.openxmlformats-officedocument.presentationml.notesSlide+xml"/>
  <Override PartName="/ppt/activeX/activeX2.xml" ContentType="application/vnd.ms-office.activeX+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8" r:id="rId4"/>
    <p:sldMasterId id="2147483704" r:id="rId5"/>
    <p:sldMasterId id="2147483716" r:id="rId6"/>
    <p:sldMasterId id="2147483728" r:id="rId7"/>
    <p:sldMasterId id="2147483742" r:id="rId8"/>
  </p:sldMasterIdLst>
  <p:notesMasterIdLst>
    <p:notesMasterId r:id="rId49"/>
  </p:notesMasterIdLst>
  <p:sldIdLst>
    <p:sldId id="267" r:id="rId9"/>
    <p:sldId id="346" r:id="rId10"/>
    <p:sldId id="405" r:id="rId11"/>
    <p:sldId id="347" r:id="rId12"/>
    <p:sldId id="348" r:id="rId13"/>
    <p:sldId id="350" r:id="rId14"/>
    <p:sldId id="351" r:id="rId15"/>
    <p:sldId id="352" r:id="rId16"/>
    <p:sldId id="312" r:id="rId17"/>
    <p:sldId id="257" r:id="rId18"/>
    <p:sldId id="262" r:id="rId19"/>
    <p:sldId id="263" r:id="rId20"/>
    <p:sldId id="3951" r:id="rId21"/>
    <p:sldId id="305" r:id="rId22"/>
    <p:sldId id="406" r:id="rId23"/>
    <p:sldId id="303" r:id="rId24"/>
    <p:sldId id="391" r:id="rId25"/>
    <p:sldId id="396" r:id="rId26"/>
    <p:sldId id="265" r:id="rId27"/>
    <p:sldId id="266" r:id="rId28"/>
    <p:sldId id="276" r:id="rId29"/>
    <p:sldId id="349" r:id="rId30"/>
    <p:sldId id="368" r:id="rId31"/>
    <p:sldId id="400" r:id="rId32"/>
    <p:sldId id="256" r:id="rId33"/>
    <p:sldId id="407" r:id="rId34"/>
    <p:sldId id="258" r:id="rId35"/>
    <p:sldId id="408" r:id="rId36"/>
    <p:sldId id="259" r:id="rId37"/>
    <p:sldId id="402" r:id="rId38"/>
    <p:sldId id="401" r:id="rId39"/>
    <p:sldId id="403" r:id="rId40"/>
    <p:sldId id="354" r:id="rId41"/>
    <p:sldId id="357" r:id="rId42"/>
    <p:sldId id="325" r:id="rId43"/>
    <p:sldId id="3949" r:id="rId44"/>
    <p:sldId id="3950" r:id="rId45"/>
    <p:sldId id="358" r:id="rId46"/>
    <p:sldId id="385" r:id="rId47"/>
    <p:sldId id="4410" r:id="rId4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0094" autoAdjust="0"/>
  </p:normalViewPr>
  <p:slideViewPr>
    <p:cSldViewPr snapToGrid="0">
      <p:cViewPr varScale="1">
        <p:scale>
          <a:sx n="60" d="100"/>
          <a:sy n="60" d="100"/>
        </p:scale>
        <p:origin x="908"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3" Type="http://schemas.openxmlformats.org/officeDocument/2006/relationships/slideMaster" Target="slideMasters/slideMaster3.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slide" Target="slides/slide39.xml"/><Relationship Id="rId50" Type="http://schemas.openxmlformats.org/officeDocument/2006/relationships/presProps" Target="presProps.xml"/><Relationship Id="rId7" Type="http://schemas.openxmlformats.org/officeDocument/2006/relationships/slideMaster" Target="slideMasters/slideMaster7.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41" Type="http://schemas.openxmlformats.org/officeDocument/2006/relationships/slide" Target="slides/slide3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notesMaster" Target="notesMasters/notesMaster1.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8" Type="http://schemas.openxmlformats.org/officeDocument/2006/relationships/slideMaster" Target="slideMasters/slideMaster8.xml"/><Relationship Id="rId51" Type="http://schemas.openxmlformats.org/officeDocument/2006/relationships/viewProps" Target="viewProps.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activeX/activeX2.xml><?xml version="1.0" encoding="utf-8"?>
<ax:ocx xmlns:ax="http://schemas.microsoft.com/office/2006/activeX" xmlns:r="http://schemas.openxmlformats.org/officeDocument/2006/relationships" ax:classid="{8BD21D10-EC42-11CE-9E0D-00AA006002F3}" ax:persistence="persistStorage" r:id="rId1"/>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AAADF8A-70F5-4A25-94E9-1AD2814A5358}" type="datetimeFigureOut">
              <a:rPr lang="en-US" smtClean="0"/>
              <a:t>8/10/2024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8CA2EBB-F548-421C-B72E-073549B12AF9}" type="slidenum">
              <a:rPr lang="en-US" smtClean="0"/>
              <a:t>‹#›</a:t>
            </a:fld>
            <a:endParaRPr lang="en-US"/>
          </a:p>
        </p:txBody>
      </p:sp>
    </p:spTree>
    <p:extLst>
      <p:ext uri="{BB962C8B-B14F-4D97-AF65-F5344CB8AC3E}">
        <p14:creationId xmlns:p14="http://schemas.microsoft.com/office/powerpoint/2010/main" val="37350507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SĐT/</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fld id="{68CA2EBB-F548-421C-B72E-073549B12AF9}" type="slidenum">
              <a:rPr lang="en-US" smtClean="0"/>
              <a:t>1</a:t>
            </a:fld>
            <a:endParaRPr lang="en-US"/>
          </a:p>
        </p:txBody>
      </p:sp>
    </p:spTree>
    <p:extLst>
      <p:ext uri="{BB962C8B-B14F-4D97-AF65-F5344CB8AC3E}">
        <p14:creationId xmlns:p14="http://schemas.microsoft.com/office/powerpoint/2010/main" val="4417640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SĐT/</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4C96C1-2AF4-4CF0-83A2-7B5D78A2E727}"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1025223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Gv</a:t>
            </a:r>
            <a:r>
              <a:rPr lang="en-US" dirty="0"/>
              <a:t> </a:t>
            </a:r>
            <a:r>
              <a:rPr lang="en-US" dirty="0" err="1"/>
              <a:t>nhập</a:t>
            </a:r>
            <a:r>
              <a:rPr lang="en-US" dirty="0"/>
              <a:t> </a:t>
            </a:r>
            <a:r>
              <a:rPr lang="en-US" dirty="0" err="1"/>
              <a:t>vào</a:t>
            </a:r>
            <a:r>
              <a:rPr lang="en-US" dirty="0"/>
              <a:t> ô </a:t>
            </a:r>
            <a:r>
              <a:rPr lang="en-US" dirty="0" err="1"/>
              <a:t>ngay</a:t>
            </a:r>
            <a:r>
              <a:rPr lang="en-US" dirty="0"/>
              <a:t> </a:t>
            </a:r>
            <a:r>
              <a:rPr lang="en-US" dirty="0" err="1"/>
              <a:t>khi</a:t>
            </a:r>
            <a:r>
              <a:rPr lang="en-US" dirty="0"/>
              <a:t> </a:t>
            </a:r>
            <a:r>
              <a:rPr lang="en-US" dirty="0" err="1"/>
              <a:t>đang</a:t>
            </a:r>
            <a:r>
              <a:rPr lang="en-US" dirty="0"/>
              <a:t> </a:t>
            </a:r>
            <a:r>
              <a:rPr lang="en-US" dirty="0" err="1"/>
              <a:t>trình</a:t>
            </a:r>
            <a:r>
              <a:rPr lang="en-US" dirty="0"/>
              <a:t> </a:t>
            </a:r>
            <a:r>
              <a:rPr lang="en-US" dirty="0" err="1"/>
              <a:t>chiếu</a:t>
            </a:r>
            <a:endParaRPr lang="en-US" dirty="0"/>
          </a:p>
        </p:txBody>
      </p:sp>
      <p:sp>
        <p:nvSpPr>
          <p:cNvPr id="4" name="Slide Number Placeholder 3"/>
          <p:cNvSpPr>
            <a:spLocks noGrp="1"/>
          </p:cNvSpPr>
          <p:nvPr>
            <p:ph type="sldNum" sz="quarter" idx="5"/>
          </p:nvPr>
        </p:nvSpPr>
        <p:spPr/>
        <p:txBody>
          <a:bodyPr/>
          <a:lstStyle/>
          <a:p>
            <a:fld id="{68CA2EBB-F548-421C-B72E-073549B12AF9}" type="slidenum">
              <a:rPr lang="en-US" smtClean="0"/>
              <a:t>21</a:t>
            </a:fld>
            <a:endParaRPr lang="en-US"/>
          </a:p>
        </p:txBody>
      </p:sp>
    </p:spTree>
    <p:extLst>
      <p:ext uri="{BB962C8B-B14F-4D97-AF65-F5344CB8AC3E}">
        <p14:creationId xmlns:p14="http://schemas.microsoft.com/office/powerpoint/2010/main" val="19944655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8863"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1744101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jpg"/><Relationship Id="rId1" Type="http://schemas.openxmlformats.org/officeDocument/2006/relationships/slideMaster" Target="../slideMasters/slideMaster3.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25.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10.png"/><Relationship Id="rId7" Type="http://schemas.openxmlformats.org/officeDocument/2006/relationships/image" Target="../media/image13.png"/><Relationship Id="rId2" Type="http://schemas.openxmlformats.org/officeDocument/2006/relationships/image" Target="../media/image9.jpeg"/><Relationship Id="rId1" Type="http://schemas.openxmlformats.org/officeDocument/2006/relationships/slideMaster" Target="../slideMasters/slideMaster3.xml"/><Relationship Id="rId6" Type="http://schemas.openxmlformats.org/officeDocument/2006/relationships/image" Target="../media/image12.svg"/><Relationship Id="rId5" Type="http://schemas.openxmlformats.org/officeDocument/2006/relationships/image" Target="../media/image11.png"/><Relationship Id="rId10" Type="http://schemas.openxmlformats.org/officeDocument/2006/relationships/image" Target="../media/image16.svg"/><Relationship Id="rId4" Type="http://schemas.microsoft.com/office/2007/relationships/hdphoto" Target="../media/hdphoto1.wdp"/><Relationship Id="rId9" Type="http://schemas.openxmlformats.org/officeDocument/2006/relationships/image" Target="../media/image15.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8.xml"/><Relationship Id="rId4" Type="http://schemas.openxmlformats.org/officeDocument/2006/relationships/image" Target="../media/image21.png"/></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8.xml"/><Relationship Id="rId4" Type="http://schemas.openxmlformats.org/officeDocument/2006/relationships/image" Target="../media/image21.png"/></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6B07BC-D790-90F3-4F9C-717468F0DAFC}"/>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AA1536F-62F2-AF82-4A8D-430327D93FF2}"/>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5125C31-A736-6F9B-F42D-0CD8015E91D5}"/>
              </a:ext>
            </a:extLst>
          </p:cNvPr>
          <p:cNvSpPr>
            <a:spLocks noGrp="1"/>
          </p:cNvSpPr>
          <p:nvPr>
            <p:ph type="dt" sz="half" idx="10"/>
          </p:nvPr>
        </p:nvSpPr>
        <p:spPr>
          <a:xfrm>
            <a:off x="838200" y="6356350"/>
            <a:ext cx="2743200" cy="365125"/>
          </a:xfrm>
          <a:prstGeom prst="rect">
            <a:avLst/>
          </a:prstGeom>
        </p:spPr>
        <p:txBody>
          <a:bodyPr/>
          <a:lstStyle/>
          <a:p>
            <a:fld id="{B9F767B2-B6D2-4F00-A8EA-E81651706A09}" type="datetimeFigureOut">
              <a:rPr lang="en-US" smtClean="0"/>
              <a:t>8/10/2024</a:t>
            </a:fld>
            <a:endParaRPr lang="en-US"/>
          </a:p>
        </p:txBody>
      </p:sp>
      <p:sp>
        <p:nvSpPr>
          <p:cNvPr id="5" name="Footer Placeholder 4">
            <a:extLst>
              <a:ext uri="{FF2B5EF4-FFF2-40B4-BE49-F238E27FC236}">
                <a16:creationId xmlns:a16="http://schemas.microsoft.com/office/drawing/2014/main" id="{8964407C-81FE-FCA7-81BD-F9C15DE3DC5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66B5374-BB25-21A2-D19E-C636877AFD81}"/>
              </a:ext>
            </a:extLst>
          </p:cNvPr>
          <p:cNvSpPr>
            <a:spLocks noGrp="1"/>
          </p:cNvSpPr>
          <p:nvPr>
            <p:ph type="sldNum" sz="quarter" idx="12"/>
          </p:nvPr>
        </p:nvSpPr>
        <p:spPr>
          <a:xfrm>
            <a:off x="8610600" y="6356350"/>
            <a:ext cx="2743200" cy="365125"/>
          </a:xfrm>
          <a:prstGeom prst="rect">
            <a:avLst/>
          </a:prstGeom>
        </p:spPr>
        <p:txBody>
          <a:bodyPr/>
          <a:lstStyle/>
          <a:p>
            <a:fld id="{B430859F-0DCB-47EF-B4B6-617BA07C09BA}" type="slidenum">
              <a:rPr lang="en-US" smtClean="0"/>
              <a:t>‹#›</a:t>
            </a:fld>
            <a:endParaRPr lang="en-US"/>
          </a:p>
        </p:txBody>
      </p:sp>
    </p:spTree>
    <p:extLst>
      <p:ext uri="{BB962C8B-B14F-4D97-AF65-F5344CB8AC3E}">
        <p14:creationId xmlns:p14="http://schemas.microsoft.com/office/powerpoint/2010/main" val="28969875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265382-6D85-4AB5-D4F5-4134DB82D67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9A7D137-F02A-A857-5DD9-252535278DB4}"/>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FA9715F-F21D-D7D0-3ECE-09300F38701E}"/>
              </a:ext>
            </a:extLst>
          </p:cNvPr>
          <p:cNvSpPr>
            <a:spLocks noGrp="1"/>
          </p:cNvSpPr>
          <p:nvPr>
            <p:ph type="dt" sz="half" idx="10"/>
          </p:nvPr>
        </p:nvSpPr>
        <p:spPr>
          <a:xfrm>
            <a:off x="838200" y="6356350"/>
            <a:ext cx="2743200" cy="365125"/>
          </a:xfrm>
          <a:prstGeom prst="rect">
            <a:avLst/>
          </a:prstGeom>
        </p:spPr>
        <p:txBody>
          <a:bodyPr/>
          <a:lstStyle/>
          <a:p>
            <a:fld id="{B9F767B2-B6D2-4F00-A8EA-E81651706A09}" type="datetimeFigureOut">
              <a:rPr lang="en-US" smtClean="0"/>
              <a:t>8/10/2024</a:t>
            </a:fld>
            <a:endParaRPr lang="en-US"/>
          </a:p>
        </p:txBody>
      </p:sp>
      <p:sp>
        <p:nvSpPr>
          <p:cNvPr id="5" name="Footer Placeholder 4">
            <a:extLst>
              <a:ext uri="{FF2B5EF4-FFF2-40B4-BE49-F238E27FC236}">
                <a16:creationId xmlns:a16="http://schemas.microsoft.com/office/drawing/2014/main" id="{19EA4A75-DDA4-A07D-D0A6-305FF94737D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A3B21DC-A1F0-30A2-69A6-F9024DCA0074}"/>
              </a:ext>
            </a:extLst>
          </p:cNvPr>
          <p:cNvSpPr>
            <a:spLocks noGrp="1"/>
          </p:cNvSpPr>
          <p:nvPr>
            <p:ph type="sldNum" sz="quarter" idx="12"/>
          </p:nvPr>
        </p:nvSpPr>
        <p:spPr>
          <a:xfrm>
            <a:off x="8610600" y="6356350"/>
            <a:ext cx="2743200" cy="365125"/>
          </a:xfrm>
          <a:prstGeom prst="rect">
            <a:avLst/>
          </a:prstGeom>
        </p:spPr>
        <p:txBody>
          <a:bodyPr/>
          <a:lstStyle/>
          <a:p>
            <a:fld id="{B430859F-0DCB-47EF-B4B6-617BA07C09BA}" type="slidenum">
              <a:rPr lang="en-US" smtClean="0"/>
              <a:t>‹#›</a:t>
            </a:fld>
            <a:endParaRPr lang="en-US"/>
          </a:p>
        </p:txBody>
      </p:sp>
    </p:spTree>
    <p:extLst>
      <p:ext uri="{BB962C8B-B14F-4D97-AF65-F5344CB8AC3E}">
        <p14:creationId xmlns:p14="http://schemas.microsoft.com/office/powerpoint/2010/main" val="29192436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D2EBAC1-82CE-9FA9-9BFC-1CDB0A09B340}"/>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C83B8AC-A9AF-5475-8069-00BF36BF4EEE}"/>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B46828E-3C33-BAD1-8A1F-EC2A01CDEF21}"/>
              </a:ext>
            </a:extLst>
          </p:cNvPr>
          <p:cNvSpPr>
            <a:spLocks noGrp="1"/>
          </p:cNvSpPr>
          <p:nvPr>
            <p:ph type="dt" sz="half" idx="10"/>
          </p:nvPr>
        </p:nvSpPr>
        <p:spPr>
          <a:xfrm>
            <a:off x="838200" y="6356350"/>
            <a:ext cx="2743200" cy="365125"/>
          </a:xfrm>
          <a:prstGeom prst="rect">
            <a:avLst/>
          </a:prstGeom>
        </p:spPr>
        <p:txBody>
          <a:bodyPr/>
          <a:lstStyle/>
          <a:p>
            <a:fld id="{B9F767B2-B6D2-4F00-A8EA-E81651706A09}" type="datetimeFigureOut">
              <a:rPr lang="en-US" smtClean="0"/>
              <a:t>8/10/2024</a:t>
            </a:fld>
            <a:endParaRPr lang="en-US"/>
          </a:p>
        </p:txBody>
      </p:sp>
      <p:sp>
        <p:nvSpPr>
          <p:cNvPr id="5" name="Footer Placeholder 4">
            <a:extLst>
              <a:ext uri="{FF2B5EF4-FFF2-40B4-BE49-F238E27FC236}">
                <a16:creationId xmlns:a16="http://schemas.microsoft.com/office/drawing/2014/main" id="{C672AE5F-8C27-170F-0375-114E18FE9B1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8250280-DCA0-AEF0-B18C-AD1855F86D97}"/>
              </a:ext>
            </a:extLst>
          </p:cNvPr>
          <p:cNvSpPr>
            <a:spLocks noGrp="1"/>
          </p:cNvSpPr>
          <p:nvPr>
            <p:ph type="sldNum" sz="quarter" idx="12"/>
          </p:nvPr>
        </p:nvSpPr>
        <p:spPr>
          <a:xfrm>
            <a:off x="8610600" y="6356350"/>
            <a:ext cx="2743200" cy="365125"/>
          </a:xfrm>
          <a:prstGeom prst="rect">
            <a:avLst/>
          </a:prstGeom>
        </p:spPr>
        <p:txBody>
          <a:bodyPr/>
          <a:lstStyle/>
          <a:p>
            <a:fld id="{B430859F-0DCB-47EF-B4B6-617BA07C09BA}" type="slidenum">
              <a:rPr lang="en-US" smtClean="0"/>
              <a:t>‹#›</a:t>
            </a:fld>
            <a:endParaRPr lang="en-US"/>
          </a:p>
        </p:txBody>
      </p:sp>
    </p:spTree>
    <p:extLst>
      <p:ext uri="{BB962C8B-B14F-4D97-AF65-F5344CB8AC3E}">
        <p14:creationId xmlns:p14="http://schemas.microsoft.com/office/powerpoint/2010/main" val="5070518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A42087-4F5F-CF9A-C308-279C49A0000B}"/>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4BFB2FF-C6AB-500E-8F16-17C37EB0E3A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83297D9-5864-8C54-2CAB-C180AAB45993}"/>
              </a:ext>
            </a:extLst>
          </p:cNvPr>
          <p:cNvSpPr>
            <a:spLocks noGrp="1"/>
          </p:cNvSpPr>
          <p:nvPr>
            <p:ph type="dt" sz="half" idx="10"/>
          </p:nvPr>
        </p:nvSpPr>
        <p:spPr>
          <a:xfrm>
            <a:off x="838200" y="6356350"/>
            <a:ext cx="2743200" cy="365125"/>
          </a:xfrm>
          <a:prstGeom prst="rect">
            <a:avLst/>
          </a:prstGeom>
        </p:spPr>
        <p:txBody>
          <a:bodyPr/>
          <a:lstStyle/>
          <a:p>
            <a:fld id="{B413D130-E92D-4A6D-AEFC-B2B414DB5745}" type="datetimeFigureOut">
              <a:rPr lang="en-US" smtClean="0"/>
              <a:t>8/10/2024</a:t>
            </a:fld>
            <a:endParaRPr lang="en-US"/>
          </a:p>
        </p:txBody>
      </p:sp>
      <p:sp>
        <p:nvSpPr>
          <p:cNvPr id="5" name="Footer Placeholder 4">
            <a:extLst>
              <a:ext uri="{FF2B5EF4-FFF2-40B4-BE49-F238E27FC236}">
                <a16:creationId xmlns:a16="http://schemas.microsoft.com/office/drawing/2014/main" id="{D1C15B3E-5D1B-2E38-82B2-5CA157DA5D9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AFB7B46-78C1-4C6F-86BD-CC988169324B}"/>
              </a:ext>
            </a:extLst>
          </p:cNvPr>
          <p:cNvSpPr>
            <a:spLocks noGrp="1"/>
          </p:cNvSpPr>
          <p:nvPr>
            <p:ph type="sldNum" sz="quarter" idx="12"/>
          </p:nvPr>
        </p:nvSpPr>
        <p:spPr>
          <a:xfrm>
            <a:off x="8610600" y="6356350"/>
            <a:ext cx="2743200" cy="365125"/>
          </a:xfrm>
          <a:prstGeom prst="rect">
            <a:avLst/>
          </a:prstGeom>
        </p:spPr>
        <p:txBody>
          <a:bodyPr/>
          <a:lstStyle/>
          <a:p>
            <a:fld id="{8B48C8B9-D510-4C57-8D58-818655DFE804}" type="slidenum">
              <a:rPr lang="en-US" smtClean="0"/>
              <a:t>‹#›</a:t>
            </a:fld>
            <a:endParaRPr lang="en-US"/>
          </a:p>
        </p:txBody>
      </p:sp>
    </p:spTree>
    <p:extLst>
      <p:ext uri="{BB962C8B-B14F-4D97-AF65-F5344CB8AC3E}">
        <p14:creationId xmlns:p14="http://schemas.microsoft.com/office/powerpoint/2010/main" val="35452322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23FCAC-F826-BC75-85E8-B43E61F34D9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2534F871-B86D-5BD0-316E-5E756EAC9D06}"/>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06E1B27-76FA-2965-3E95-835AF0CA3488}"/>
              </a:ext>
            </a:extLst>
          </p:cNvPr>
          <p:cNvSpPr>
            <a:spLocks noGrp="1"/>
          </p:cNvSpPr>
          <p:nvPr>
            <p:ph type="dt" sz="half" idx="10"/>
          </p:nvPr>
        </p:nvSpPr>
        <p:spPr>
          <a:xfrm>
            <a:off x="838200" y="6356350"/>
            <a:ext cx="2743200" cy="365125"/>
          </a:xfrm>
          <a:prstGeom prst="rect">
            <a:avLst/>
          </a:prstGeom>
        </p:spPr>
        <p:txBody>
          <a:bodyPr/>
          <a:lstStyle/>
          <a:p>
            <a:fld id="{B413D130-E92D-4A6D-AEFC-B2B414DB5745}" type="datetimeFigureOut">
              <a:rPr lang="en-US" smtClean="0"/>
              <a:t>8/10/2024</a:t>
            </a:fld>
            <a:endParaRPr lang="en-US"/>
          </a:p>
        </p:txBody>
      </p:sp>
      <p:sp>
        <p:nvSpPr>
          <p:cNvPr id="5" name="Footer Placeholder 4">
            <a:extLst>
              <a:ext uri="{FF2B5EF4-FFF2-40B4-BE49-F238E27FC236}">
                <a16:creationId xmlns:a16="http://schemas.microsoft.com/office/drawing/2014/main" id="{D51227D8-79F0-7D11-750B-061B653B883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F3D3875-8790-2E41-3478-1D034B281FDD}"/>
              </a:ext>
            </a:extLst>
          </p:cNvPr>
          <p:cNvSpPr>
            <a:spLocks noGrp="1"/>
          </p:cNvSpPr>
          <p:nvPr>
            <p:ph type="sldNum" sz="quarter" idx="12"/>
          </p:nvPr>
        </p:nvSpPr>
        <p:spPr>
          <a:xfrm>
            <a:off x="8610600" y="6356350"/>
            <a:ext cx="2743200" cy="365125"/>
          </a:xfrm>
          <a:prstGeom prst="rect">
            <a:avLst/>
          </a:prstGeom>
        </p:spPr>
        <p:txBody>
          <a:bodyPr/>
          <a:lstStyle/>
          <a:p>
            <a:fld id="{8B48C8B9-D510-4C57-8D58-818655DFE804}" type="slidenum">
              <a:rPr lang="en-US" smtClean="0"/>
              <a:t>‹#›</a:t>
            </a:fld>
            <a:endParaRPr lang="en-US"/>
          </a:p>
        </p:txBody>
      </p:sp>
    </p:spTree>
    <p:extLst>
      <p:ext uri="{BB962C8B-B14F-4D97-AF65-F5344CB8AC3E}">
        <p14:creationId xmlns:p14="http://schemas.microsoft.com/office/powerpoint/2010/main" val="1438978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9C882F-43C1-3824-C055-09885647C300}"/>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1561C81-5999-BD3D-719C-49485BA717AF}"/>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BB3C208-F372-CD9E-F5ED-54F82C05602A}"/>
              </a:ext>
            </a:extLst>
          </p:cNvPr>
          <p:cNvSpPr>
            <a:spLocks noGrp="1"/>
          </p:cNvSpPr>
          <p:nvPr>
            <p:ph type="dt" sz="half" idx="10"/>
          </p:nvPr>
        </p:nvSpPr>
        <p:spPr>
          <a:xfrm>
            <a:off x="838200" y="6356350"/>
            <a:ext cx="2743200" cy="365125"/>
          </a:xfrm>
          <a:prstGeom prst="rect">
            <a:avLst/>
          </a:prstGeom>
        </p:spPr>
        <p:txBody>
          <a:bodyPr/>
          <a:lstStyle/>
          <a:p>
            <a:fld id="{B413D130-E92D-4A6D-AEFC-B2B414DB5745}" type="datetimeFigureOut">
              <a:rPr lang="en-US" smtClean="0"/>
              <a:t>8/10/2024</a:t>
            </a:fld>
            <a:endParaRPr lang="en-US"/>
          </a:p>
        </p:txBody>
      </p:sp>
      <p:sp>
        <p:nvSpPr>
          <p:cNvPr id="5" name="Footer Placeholder 4">
            <a:extLst>
              <a:ext uri="{FF2B5EF4-FFF2-40B4-BE49-F238E27FC236}">
                <a16:creationId xmlns:a16="http://schemas.microsoft.com/office/drawing/2014/main" id="{5A62C647-A87B-FC43-C141-536E40E041F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B8026A9-D8A2-FAD1-BA90-F41D420A7877}"/>
              </a:ext>
            </a:extLst>
          </p:cNvPr>
          <p:cNvSpPr>
            <a:spLocks noGrp="1"/>
          </p:cNvSpPr>
          <p:nvPr>
            <p:ph type="sldNum" sz="quarter" idx="12"/>
          </p:nvPr>
        </p:nvSpPr>
        <p:spPr>
          <a:xfrm>
            <a:off x="8610600" y="6356350"/>
            <a:ext cx="2743200" cy="365125"/>
          </a:xfrm>
          <a:prstGeom prst="rect">
            <a:avLst/>
          </a:prstGeom>
        </p:spPr>
        <p:txBody>
          <a:bodyPr/>
          <a:lstStyle/>
          <a:p>
            <a:fld id="{8B48C8B9-D510-4C57-8D58-818655DFE804}" type="slidenum">
              <a:rPr lang="en-US" smtClean="0"/>
              <a:t>‹#›</a:t>
            </a:fld>
            <a:endParaRPr lang="en-US"/>
          </a:p>
        </p:txBody>
      </p:sp>
    </p:spTree>
    <p:extLst>
      <p:ext uri="{BB962C8B-B14F-4D97-AF65-F5344CB8AC3E}">
        <p14:creationId xmlns:p14="http://schemas.microsoft.com/office/powerpoint/2010/main" val="280586025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8E7033-7390-9E93-C3DD-58922A718AD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02BE7A2-8BF4-15E3-4660-0288612BF927}"/>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60FB480-154A-AE26-A74F-4C89030C81CC}"/>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C2419C7-22B2-7DFB-DE1D-35512ED8443F}"/>
              </a:ext>
            </a:extLst>
          </p:cNvPr>
          <p:cNvSpPr>
            <a:spLocks noGrp="1"/>
          </p:cNvSpPr>
          <p:nvPr>
            <p:ph type="dt" sz="half" idx="10"/>
          </p:nvPr>
        </p:nvSpPr>
        <p:spPr>
          <a:xfrm>
            <a:off x="838200" y="6356350"/>
            <a:ext cx="2743200" cy="365125"/>
          </a:xfrm>
          <a:prstGeom prst="rect">
            <a:avLst/>
          </a:prstGeom>
        </p:spPr>
        <p:txBody>
          <a:bodyPr/>
          <a:lstStyle/>
          <a:p>
            <a:fld id="{B413D130-E92D-4A6D-AEFC-B2B414DB5745}" type="datetimeFigureOut">
              <a:rPr lang="en-US" smtClean="0"/>
              <a:t>8/10/2024</a:t>
            </a:fld>
            <a:endParaRPr lang="en-US"/>
          </a:p>
        </p:txBody>
      </p:sp>
      <p:sp>
        <p:nvSpPr>
          <p:cNvPr id="6" name="Footer Placeholder 5">
            <a:extLst>
              <a:ext uri="{FF2B5EF4-FFF2-40B4-BE49-F238E27FC236}">
                <a16:creationId xmlns:a16="http://schemas.microsoft.com/office/drawing/2014/main" id="{CCFEC143-B8EB-4E10-6484-EE9FAADFFEC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0128267-B264-2F6E-A89A-DBBB7007507F}"/>
              </a:ext>
            </a:extLst>
          </p:cNvPr>
          <p:cNvSpPr>
            <a:spLocks noGrp="1"/>
          </p:cNvSpPr>
          <p:nvPr>
            <p:ph type="sldNum" sz="quarter" idx="12"/>
          </p:nvPr>
        </p:nvSpPr>
        <p:spPr>
          <a:xfrm>
            <a:off x="8610600" y="6356350"/>
            <a:ext cx="2743200" cy="365125"/>
          </a:xfrm>
          <a:prstGeom prst="rect">
            <a:avLst/>
          </a:prstGeom>
        </p:spPr>
        <p:txBody>
          <a:bodyPr/>
          <a:lstStyle/>
          <a:p>
            <a:fld id="{8B48C8B9-D510-4C57-8D58-818655DFE804}" type="slidenum">
              <a:rPr lang="en-US" smtClean="0"/>
              <a:t>‹#›</a:t>
            </a:fld>
            <a:endParaRPr lang="en-US"/>
          </a:p>
        </p:txBody>
      </p:sp>
    </p:spTree>
    <p:extLst>
      <p:ext uri="{BB962C8B-B14F-4D97-AF65-F5344CB8AC3E}">
        <p14:creationId xmlns:p14="http://schemas.microsoft.com/office/powerpoint/2010/main" val="24420747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735922-BE2A-54ED-F785-2313F5060DAB}"/>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F2BA9A7C-D024-0396-68DE-A7A964AAEC7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5F7CE20-8B47-68B2-F2B7-0F8F620054A1}"/>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2557999-F0A5-6066-3B82-5141E13794C6}"/>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1D7B6DF-1551-E204-31AC-34CAA15DA80E}"/>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5A644EC-04B7-DE4C-ABE8-8CE4949F66C2}"/>
              </a:ext>
            </a:extLst>
          </p:cNvPr>
          <p:cNvSpPr>
            <a:spLocks noGrp="1"/>
          </p:cNvSpPr>
          <p:nvPr>
            <p:ph type="dt" sz="half" idx="10"/>
          </p:nvPr>
        </p:nvSpPr>
        <p:spPr>
          <a:xfrm>
            <a:off x="838200" y="6356350"/>
            <a:ext cx="2743200" cy="365125"/>
          </a:xfrm>
          <a:prstGeom prst="rect">
            <a:avLst/>
          </a:prstGeom>
        </p:spPr>
        <p:txBody>
          <a:bodyPr/>
          <a:lstStyle/>
          <a:p>
            <a:fld id="{B413D130-E92D-4A6D-AEFC-B2B414DB5745}" type="datetimeFigureOut">
              <a:rPr lang="en-US" smtClean="0"/>
              <a:t>8/10/2024</a:t>
            </a:fld>
            <a:endParaRPr lang="en-US"/>
          </a:p>
        </p:txBody>
      </p:sp>
      <p:sp>
        <p:nvSpPr>
          <p:cNvPr id="8" name="Footer Placeholder 7">
            <a:extLst>
              <a:ext uri="{FF2B5EF4-FFF2-40B4-BE49-F238E27FC236}">
                <a16:creationId xmlns:a16="http://schemas.microsoft.com/office/drawing/2014/main" id="{BD4843F6-FCF4-CE58-F08A-C7F650BB22F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2A664478-AD15-CF01-94D9-38BD8596AE65}"/>
              </a:ext>
            </a:extLst>
          </p:cNvPr>
          <p:cNvSpPr>
            <a:spLocks noGrp="1"/>
          </p:cNvSpPr>
          <p:nvPr>
            <p:ph type="sldNum" sz="quarter" idx="12"/>
          </p:nvPr>
        </p:nvSpPr>
        <p:spPr>
          <a:xfrm>
            <a:off x="8610600" y="6356350"/>
            <a:ext cx="2743200" cy="365125"/>
          </a:xfrm>
          <a:prstGeom prst="rect">
            <a:avLst/>
          </a:prstGeom>
        </p:spPr>
        <p:txBody>
          <a:bodyPr/>
          <a:lstStyle/>
          <a:p>
            <a:fld id="{8B48C8B9-D510-4C57-8D58-818655DFE804}" type="slidenum">
              <a:rPr lang="en-US" smtClean="0"/>
              <a:t>‹#›</a:t>
            </a:fld>
            <a:endParaRPr lang="en-US"/>
          </a:p>
        </p:txBody>
      </p:sp>
    </p:spTree>
    <p:extLst>
      <p:ext uri="{BB962C8B-B14F-4D97-AF65-F5344CB8AC3E}">
        <p14:creationId xmlns:p14="http://schemas.microsoft.com/office/powerpoint/2010/main" val="134669847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5A62DF-A0A5-81EE-C8AB-02B4265FF2A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20C9B831-9C7F-CEA4-37D6-738F5C8E64C2}"/>
              </a:ext>
            </a:extLst>
          </p:cNvPr>
          <p:cNvSpPr>
            <a:spLocks noGrp="1"/>
          </p:cNvSpPr>
          <p:nvPr>
            <p:ph type="dt" sz="half" idx="10"/>
          </p:nvPr>
        </p:nvSpPr>
        <p:spPr>
          <a:xfrm>
            <a:off x="838200" y="6356350"/>
            <a:ext cx="2743200" cy="365125"/>
          </a:xfrm>
          <a:prstGeom prst="rect">
            <a:avLst/>
          </a:prstGeom>
        </p:spPr>
        <p:txBody>
          <a:bodyPr/>
          <a:lstStyle/>
          <a:p>
            <a:fld id="{B413D130-E92D-4A6D-AEFC-B2B414DB5745}" type="datetimeFigureOut">
              <a:rPr lang="en-US" smtClean="0"/>
              <a:t>8/10/2024</a:t>
            </a:fld>
            <a:endParaRPr lang="en-US"/>
          </a:p>
        </p:txBody>
      </p:sp>
      <p:sp>
        <p:nvSpPr>
          <p:cNvPr id="4" name="Footer Placeholder 3">
            <a:extLst>
              <a:ext uri="{FF2B5EF4-FFF2-40B4-BE49-F238E27FC236}">
                <a16:creationId xmlns:a16="http://schemas.microsoft.com/office/drawing/2014/main" id="{59FFC41E-AFCE-EAA7-17C9-73E41E9342F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900E7EDF-D2ED-4DD0-607D-9100CA68C4D5}"/>
              </a:ext>
            </a:extLst>
          </p:cNvPr>
          <p:cNvSpPr>
            <a:spLocks noGrp="1"/>
          </p:cNvSpPr>
          <p:nvPr>
            <p:ph type="sldNum" sz="quarter" idx="12"/>
          </p:nvPr>
        </p:nvSpPr>
        <p:spPr>
          <a:xfrm>
            <a:off x="8610600" y="6356350"/>
            <a:ext cx="2743200" cy="365125"/>
          </a:xfrm>
          <a:prstGeom prst="rect">
            <a:avLst/>
          </a:prstGeom>
        </p:spPr>
        <p:txBody>
          <a:bodyPr/>
          <a:lstStyle/>
          <a:p>
            <a:fld id="{8B48C8B9-D510-4C57-8D58-818655DFE804}" type="slidenum">
              <a:rPr lang="en-US" smtClean="0"/>
              <a:t>‹#›</a:t>
            </a:fld>
            <a:endParaRPr lang="en-US"/>
          </a:p>
        </p:txBody>
      </p:sp>
    </p:spTree>
    <p:extLst>
      <p:ext uri="{BB962C8B-B14F-4D97-AF65-F5344CB8AC3E}">
        <p14:creationId xmlns:p14="http://schemas.microsoft.com/office/powerpoint/2010/main" val="274483490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21BFFE8-D312-6523-C198-A2333AD8B902}"/>
              </a:ext>
            </a:extLst>
          </p:cNvPr>
          <p:cNvSpPr>
            <a:spLocks noGrp="1"/>
          </p:cNvSpPr>
          <p:nvPr>
            <p:ph type="dt" sz="half" idx="10"/>
          </p:nvPr>
        </p:nvSpPr>
        <p:spPr>
          <a:xfrm>
            <a:off x="838200" y="6356350"/>
            <a:ext cx="2743200" cy="365125"/>
          </a:xfrm>
          <a:prstGeom prst="rect">
            <a:avLst/>
          </a:prstGeom>
        </p:spPr>
        <p:txBody>
          <a:bodyPr/>
          <a:lstStyle/>
          <a:p>
            <a:fld id="{B413D130-E92D-4A6D-AEFC-B2B414DB5745}" type="datetimeFigureOut">
              <a:rPr lang="en-US" smtClean="0"/>
              <a:t>8/10/2024</a:t>
            </a:fld>
            <a:endParaRPr lang="en-US"/>
          </a:p>
        </p:txBody>
      </p:sp>
      <p:sp>
        <p:nvSpPr>
          <p:cNvPr id="3" name="Footer Placeholder 2">
            <a:extLst>
              <a:ext uri="{FF2B5EF4-FFF2-40B4-BE49-F238E27FC236}">
                <a16:creationId xmlns:a16="http://schemas.microsoft.com/office/drawing/2014/main" id="{B215E7CC-AD51-29E9-D7E4-456CBAB5C90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CC9FCE7D-B89F-7B5D-EDAE-167F419283B1}"/>
              </a:ext>
            </a:extLst>
          </p:cNvPr>
          <p:cNvSpPr>
            <a:spLocks noGrp="1"/>
          </p:cNvSpPr>
          <p:nvPr>
            <p:ph type="sldNum" sz="quarter" idx="12"/>
          </p:nvPr>
        </p:nvSpPr>
        <p:spPr>
          <a:xfrm>
            <a:off x="8610600" y="6356350"/>
            <a:ext cx="2743200" cy="365125"/>
          </a:xfrm>
          <a:prstGeom prst="rect">
            <a:avLst/>
          </a:prstGeom>
        </p:spPr>
        <p:txBody>
          <a:bodyPr/>
          <a:lstStyle/>
          <a:p>
            <a:fld id="{8B48C8B9-D510-4C57-8D58-818655DFE804}" type="slidenum">
              <a:rPr lang="en-US" smtClean="0"/>
              <a:t>‹#›</a:t>
            </a:fld>
            <a:endParaRPr lang="en-US"/>
          </a:p>
        </p:txBody>
      </p:sp>
    </p:spTree>
    <p:extLst>
      <p:ext uri="{BB962C8B-B14F-4D97-AF65-F5344CB8AC3E}">
        <p14:creationId xmlns:p14="http://schemas.microsoft.com/office/powerpoint/2010/main" val="216939576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203F62-0A8E-4228-EC71-32249393788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9162ED7-0C30-73B5-FAEE-11FE812E469D}"/>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650C86B-47D4-451D-3EEA-9ADA10C799F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4FB60B-5238-AD54-0CD3-423B855B24CA}"/>
              </a:ext>
            </a:extLst>
          </p:cNvPr>
          <p:cNvSpPr>
            <a:spLocks noGrp="1"/>
          </p:cNvSpPr>
          <p:nvPr>
            <p:ph type="dt" sz="half" idx="10"/>
          </p:nvPr>
        </p:nvSpPr>
        <p:spPr>
          <a:xfrm>
            <a:off x="838200" y="6356350"/>
            <a:ext cx="2743200" cy="365125"/>
          </a:xfrm>
          <a:prstGeom prst="rect">
            <a:avLst/>
          </a:prstGeom>
        </p:spPr>
        <p:txBody>
          <a:bodyPr/>
          <a:lstStyle/>
          <a:p>
            <a:fld id="{B413D130-E92D-4A6D-AEFC-B2B414DB5745}" type="datetimeFigureOut">
              <a:rPr lang="en-US" smtClean="0"/>
              <a:t>8/10/2024</a:t>
            </a:fld>
            <a:endParaRPr lang="en-US"/>
          </a:p>
        </p:txBody>
      </p:sp>
      <p:sp>
        <p:nvSpPr>
          <p:cNvPr id="6" name="Footer Placeholder 5">
            <a:extLst>
              <a:ext uri="{FF2B5EF4-FFF2-40B4-BE49-F238E27FC236}">
                <a16:creationId xmlns:a16="http://schemas.microsoft.com/office/drawing/2014/main" id="{EC5EFFF0-C751-9740-FD41-C32F1C6E2E9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85C0DA4-3D6F-8BBD-A91B-C659C164DFA1}"/>
              </a:ext>
            </a:extLst>
          </p:cNvPr>
          <p:cNvSpPr>
            <a:spLocks noGrp="1"/>
          </p:cNvSpPr>
          <p:nvPr>
            <p:ph type="sldNum" sz="quarter" idx="12"/>
          </p:nvPr>
        </p:nvSpPr>
        <p:spPr>
          <a:xfrm>
            <a:off x="8610600" y="6356350"/>
            <a:ext cx="2743200" cy="365125"/>
          </a:xfrm>
          <a:prstGeom prst="rect">
            <a:avLst/>
          </a:prstGeom>
        </p:spPr>
        <p:txBody>
          <a:bodyPr/>
          <a:lstStyle/>
          <a:p>
            <a:fld id="{8B48C8B9-D510-4C57-8D58-818655DFE804}" type="slidenum">
              <a:rPr lang="en-US" smtClean="0"/>
              <a:t>‹#›</a:t>
            </a:fld>
            <a:endParaRPr lang="en-US"/>
          </a:p>
        </p:txBody>
      </p:sp>
    </p:spTree>
    <p:extLst>
      <p:ext uri="{BB962C8B-B14F-4D97-AF65-F5344CB8AC3E}">
        <p14:creationId xmlns:p14="http://schemas.microsoft.com/office/powerpoint/2010/main" val="11976832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4ABC5B-74EC-47A0-C98D-160BDB0FFB0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E6041F9C-8615-24BD-69C1-83334033BED2}"/>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CBF1E1C-6425-37BC-66AB-CBFC0FA46CFB}"/>
              </a:ext>
            </a:extLst>
          </p:cNvPr>
          <p:cNvSpPr>
            <a:spLocks noGrp="1"/>
          </p:cNvSpPr>
          <p:nvPr>
            <p:ph type="dt" sz="half" idx="10"/>
          </p:nvPr>
        </p:nvSpPr>
        <p:spPr>
          <a:xfrm>
            <a:off x="838200" y="6356350"/>
            <a:ext cx="2743200" cy="365125"/>
          </a:xfrm>
          <a:prstGeom prst="rect">
            <a:avLst/>
          </a:prstGeom>
        </p:spPr>
        <p:txBody>
          <a:bodyPr/>
          <a:lstStyle/>
          <a:p>
            <a:fld id="{B9F767B2-B6D2-4F00-A8EA-E81651706A09}" type="datetimeFigureOut">
              <a:rPr lang="en-US" smtClean="0"/>
              <a:t>8/10/2024</a:t>
            </a:fld>
            <a:endParaRPr lang="en-US"/>
          </a:p>
        </p:txBody>
      </p:sp>
      <p:sp>
        <p:nvSpPr>
          <p:cNvPr id="5" name="Footer Placeholder 4">
            <a:extLst>
              <a:ext uri="{FF2B5EF4-FFF2-40B4-BE49-F238E27FC236}">
                <a16:creationId xmlns:a16="http://schemas.microsoft.com/office/drawing/2014/main" id="{8553B1A1-7737-BD82-78D0-6565D040C54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8D40730-D008-1C26-A05C-6A831BDD5493}"/>
              </a:ext>
            </a:extLst>
          </p:cNvPr>
          <p:cNvSpPr>
            <a:spLocks noGrp="1"/>
          </p:cNvSpPr>
          <p:nvPr>
            <p:ph type="sldNum" sz="quarter" idx="12"/>
          </p:nvPr>
        </p:nvSpPr>
        <p:spPr>
          <a:xfrm>
            <a:off x="8610600" y="6356350"/>
            <a:ext cx="2743200" cy="365125"/>
          </a:xfrm>
          <a:prstGeom prst="rect">
            <a:avLst/>
          </a:prstGeom>
        </p:spPr>
        <p:txBody>
          <a:bodyPr/>
          <a:lstStyle/>
          <a:p>
            <a:fld id="{B430859F-0DCB-47EF-B4B6-617BA07C09BA}" type="slidenum">
              <a:rPr lang="en-US" smtClean="0"/>
              <a:t>‹#›</a:t>
            </a:fld>
            <a:endParaRPr lang="en-US"/>
          </a:p>
        </p:txBody>
      </p:sp>
    </p:spTree>
    <p:extLst>
      <p:ext uri="{BB962C8B-B14F-4D97-AF65-F5344CB8AC3E}">
        <p14:creationId xmlns:p14="http://schemas.microsoft.com/office/powerpoint/2010/main" val="74166650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7D6E5D-A859-DFAE-EBF4-895BC2397A5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07FBA98-B392-E459-F687-B41C0A9BD656}"/>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16FA430-DB5A-0563-9383-E3A9DE86D37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B313463-C465-D2E3-95D4-448C80EF8B3D}"/>
              </a:ext>
            </a:extLst>
          </p:cNvPr>
          <p:cNvSpPr>
            <a:spLocks noGrp="1"/>
          </p:cNvSpPr>
          <p:nvPr>
            <p:ph type="dt" sz="half" idx="10"/>
          </p:nvPr>
        </p:nvSpPr>
        <p:spPr>
          <a:xfrm>
            <a:off x="838200" y="6356350"/>
            <a:ext cx="2743200" cy="365125"/>
          </a:xfrm>
          <a:prstGeom prst="rect">
            <a:avLst/>
          </a:prstGeom>
        </p:spPr>
        <p:txBody>
          <a:bodyPr/>
          <a:lstStyle/>
          <a:p>
            <a:fld id="{B413D130-E92D-4A6D-AEFC-B2B414DB5745}" type="datetimeFigureOut">
              <a:rPr lang="en-US" smtClean="0"/>
              <a:t>8/10/2024</a:t>
            </a:fld>
            <a:endParaRPr lang="en-US"/>
          </a:p>
        </p:txBody>
      </p:sp>
      <p:sp>
        <p:nvSpPr>
          <p:cNvPr id="6" name="Footer Placeholder 5">
            <a:extLst>
              <a:ext uri="{FF2B5EF4-FFF2-40B4-BE49-F238E27FC236}">
                <a16:creationId xmlns:a16="http://schemas.microsoft.com/office/drawing/2014/main" id="{8DD78257-A2CF-D77A-87F6-84FEDA7D089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34D3AAC-72AC-525C-8913-BEA3E9900696}"/>
              </a:ext>
            </a:extLst>
          </p:cNvPr>
          <p:cNvSpPr>
            <a:spLocks noGrp="1"/>
          </p:cNvSpPr>
          <p:nvPr>
            <p:ph type="sldNum" sz="quarter" idx="12"/>
          </p:nvPr>
        </p:nvSpPr>
        <p:spPr>
          <a:xfrm>
            <a:off x="8610600" y="6356350"/>
            <a:ext cx="2743200" cy="365125"/>
          </a:xfrm>
          <a:prstGeom prst="rect">
            <a:avLst/>
          </a:prstGeom>
        </p:spPr>
        <p:txBody>
          <a:bodyPr/>
          <a:lstStyle/>
          <a:p>
            <a:fld id="{8B48C8B9-D510-4C57-8D58-818655DFE804}" type="slidenum">
              <a:rPr lang="en-US" smtClean="0"/>
              <a:t>‹#›</a:t>
            </a:fld>
            <a:endParaRPr lang="en-US"/>
          </a:p>
        </p:txBody>
      </p:sp>
    </p:spTree>
    <p:extLst>
      <p:ext uri="{BB962C8B-B14F-4D97-AF65-F5344CB8AC3E}">
        <p14:creationId xmlns:p14="http://schemas.microsoft.com/office/powerpoint/2010/main" val="37647128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5578BF-A3F0-959A-6CBF-82B3F30BADE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65805F1-8DE5-E831-92B0-A6BDDCB960BA}"/>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A86699C-6EFD-DA50-41CA-7F0315FF4019}"/>
              </a:ext>
            </a:extLst>
          </p:cNvPr>
          <p:cNvSpPr>
            <a:spLocks noGrp="1"/>
          </p:cNvSpPr>
          <p:nvPr>
            <p:ph type="dt" sz="half" idx="10"/>
          </p:nvPr>
        </p:nvSpPr>
        <p:spPr>
          <a:xfrm>
            <a:off x="838200" y="6356350"/>
            <a:ext cx="2743200" cy="365125"/>
          </a:xfrm>
          <a:prstGeom prst="rect">
            <a:avLst/>
          </a:prstGeom>
        </p:spPr>
        <p:txBody>
          <a:bodyPr/>
          <a:lstStyle/>
          <a:p>
            <a:fld id="{B413D130-E92D-4A6D-AEFC-B2B414DB5745}" type="datetimeFigureOut">
              <a:rPr lang="en-US" smtClean="0"/>
              <a:t>8/10/2024</a:t>
            </a:fld>
            <a:endParaRPr lang="en-US"/>
          </a:p>
        </p:txBody>
      </p:sp>
      <p:sp>
        <p:nvSpPr>
          <p:cNvPr id="5" name="Footer Placeholder 4">
            <a:extLst>
              <a:ext uri="{FF2B5EF4-FFF2-40B4-BE49-F238E27FC236}">
                <a16:creationId xmlns:a16="http://schemas.microsoft.com/office/drawing/2014/main" id="{39B1CF34-7A86-9F31-53EE-A4A88964F80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DBD8F2F-47BB-E2E8-DA8B-99E97A432397}"/>
              </a:ext>
            </a:extLst>
          </p:cNvPr>
          <p:cNvSpPr>
            <a:spLocks noGrp="1"/>
          </p:cNvSpPr>
          <p:nvPr>
            <p:ph type="sldNum" sz="quarter" idx="12"/>
          </p:nvPr>
        </p:nvSpPr>
        <p:spPr>
          <a:xfrm>
            <a:off x="8610600" y="6356350"/>
            <a:ext cx="2743200" cy="365125"/>
          </a:xfrm>
          <a:prstGeom prst="rect">
            <a:avLst/>
          </a:prstGeom>
        </p:spPr>
        <p:txBody>
          <a:bodyPr/>
          <a:lstStyle/>
          <a:p>
            <a:fld id="{8B48C8B9-D510-4C57-8D58-818655DFE804}" type="slidenum">
              <a:rPr lang="en-US" smtClean="0"/>
              <a:t>‹#›</a:t>
            </a:fld>
            <a:endParaRPr lang="en-US"/>
          </a:p>
        </p:txBody>
      </p:sp>
    </p:spTree>
    <p:extLst>
      <p:ext uri="{BB962C8B-B14F-4D97-AF65-F5344CB8AC3E}">
        <p14:creationId xmlns:p14="http://schemas.microsoft.com/office/powerpoint/2010/main" val="356096868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EDFC189-F4DB-C570-D41D-618684BC8F24}"/>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8C411DE-240D-A0BF-7B78-46922A13222D}"/>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BC4405A-8057-0EFB-21DC-7AD7808F04BF}"/>
              </a:ext>
            </a:extLst>
          </p:cNvPr>
          <p:cNvSpPr>
            <a:spLocks noGrp="1"/>
          </p:cNvSpPr>
          <p:nvPr>
            <p:ph type="dt" sz="half" idx="10"/>
          </p:nvPr>
        </p:nvSpPr>
        <p:spPr>
          <a:xfrm>
            <a:off x="838200" y="6356350"/>
            <a:ext cx="2743200" cy="365125"/>
          </a:xfrm>
          <a:prstGeom prst="rect">
            <a:avLst/>
          </a:prstGeom>
        </p:spPr>
        <p:txBody>
          <a:bodyPr/>
          <a:lstStyle/>
          <a:p>
            <a:fld id="{B413D130-E92D-4A6D-AEFC-B2B414DB5745}" type="datetimeFigureOut">
              <a:rPr lang="en-US" smtClean="0"/>
              <a:t>8/10/2024</a:t>
            </a:fld>
            <a:endParaRPr lang="en-US"/>
          </a:p>
        </p:txBody>
      </p:sp>
      <p:sp>
        <p:nvSpPr>
          <p:cNvPr id="5" name="Footer Placeholder 4">
            <a:extLst>
              <a:ext uri="{FF2B5EF4-FFF2-40B4-BE49-F238E27FC236}">
                <a16:creationId xmlns:a16="http://schemas.microsoft.com/office/drawing/2014/main" id="{7B34A9D3-ECBB-84AB-54D1-4A28A7C4276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55CF44E-1145-5B62-D430-76259C9DE18A}"/>
              </a:ext>
            </a:extLst>
          </p:cNvPr>
          <p:cNvSpPr>
            <a:spLocks noGrp="1"/>
          </p:cNvSpPr>
          <p:nvPr>
            <p:ph type="sldNum" sz="quarter" idx="12"/>
          </p:nvPr>
        </p:nvSpPr>
        <p:spPr>
          <a:xfrm>
            <a:off x="8610600" y="6356350"/>
            <a:ext cx="2743200" cy="365125"/>
          </a:xfrm>
          <a:prstGeom prst="rect">
            <a:avLst/>
          </a:prstGeom>
        </p:spPr>
        <p:txBody>
          <a:bodyPr/>
          <a:lstStyle/>
          <a:p>
            <a:fld id="{8B48C8B9-D510-4C57-8D58-818655DFE804}" type="slidenum">
              <a:rPr lang="en-US" smtClean="0"/>
              <a:t>‹#›</a:t>
            </a:fld>
            <a:endParaRPr lang="en-US"/>
          </a:p>
        </p:txBody>
      </p:sp>
    </p:spTree>
    <p:extLst>
      <p:ext uri="{BB962C8B-B14F-4D97-AF65-F5344CB8AC3E}">
        <p14:creationId xmlns:p14="http://schemas.microsoft.com/office/powerpoint/2010/main" val="149101079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29" name="Picture 28" descr="Pine trees covered in snow">
            <a:extLst>
              <a:ext uri="{FF2B5EF4-FFF2-40B4-BE49-F238E27FC236}">
                <a16:creationId xmlns:a16="http://schemas.microsoft.com/office/drawing/2014/main" id="{45955824-5643-4361-9F61-797753CC6E53}"/>
              </a:ext>
            </a:extLst>
          </p:cNvPr>
          <p:cNvPicPr>
            <a:picLocks noChangeAspect="1"/>
          </p:cNvPicPr>
          <p:nvPr userDrawn="1"/>
        </p:nvPicPr>
        <p:blipFill>
          <a:blip r:embed="rId2"/>
          <a:stretch>
            <a:fillRect/>
          </a:stretch>
        </p:blipFill>
        <p:spPr>
          <a:xfrm>
            <a:off x="2" y="0"/>
            <a:ext cx="12191997" cy="6858000"/>
          </a:xfrm>
          <a:prstGeom prst="rect">
            <a:avLst/>
          </a:prstGeom>
        </p:spPr>
      </p:pic>
      <p:grpSp>
        <p:nvGrpSpPr>
          <p:cNvPr id="30" name="组合 19">
            <a:extLst>
              <a:ext uri="{FF2B5EF4-FFF2-40B4-BE49-F238E27FC236}">
                <a16:creationId xmlns:a16="http://schemas.microsoft.com/office/drawing/2014/main" id="{994ACEEE-2715-4E42-B044-794694B408E0}"/>
              </a:ext>
            </a:extLst>
          </p:cNvPr>
          <p:cNvGrpSpPr/>
          <p:nvPr userDrawn="1"/>
        </p:nvGrpSpPr>
        <p:grpSpPr>
          <a:xfrm>
            <a:off x="0" y="3597437"/>
            <a:ext cx="12192000" cy="3260563"/>
            <a:chOff x="-23447" y="4479679"/>
            <a:chExt cx="12215448" cy="2387174"/>
          </a:xfrm>
        </p:grpSpPr>
        <p:pic>
          <p:nvPicPr>
            <p:cNvPr id="31" name="图片 21">
              <a:extLst>
                <a:ext uri="{FF2B5EF4-FFF2-40B4-BE49-F238E27FC236}">
                  <a16:creationId xmlns:a16="http://schemas.microsoft.com/office/drawing/2014/main" id="{0C1258DA-9F27-493A-848D-C0CB1BAF259D}"/>
                </a:ext>
              </a:extLst>
            </p:cNvPr>
            <p:cNvPicPr>
              <a:picLocks noChangeAspect="1"/>
            </p:cNvPicPr>
            <p:nvPr/>
          </p:nvPicPr>
          <p:blipFill rotWithShape="1">
            <a:blip r:embed="rId3" cstate="email">
              <a:duotone>
                <a:srgbClr val="8BB6C5">
                  <a:shade val="45000"/>
                  <a:satMod val="135000"/>
                </a:srgbClr>
                <a:prstClr val="white"/>
              </a:duotone>
              <a:extLst>
                <a:ext uri="{28A0092B-C50C-407E-A947-70E740481C1C}">
                  <a14:useLocalDpi xmlns:a14="http://schemas.microsoft.com/office/drawing/2010/main"/>
                </a:ext>
              </a:extLst>
            </a:blip>
            <a:srcRect/>
            <a:stretch/>
          </p:blipFill>
          <p:spPr>
            <a:xfrm>
              <a:off x="5693677" y="5216647"/>
              <a:ext cx="4063658" cy="1594462"/>
            </a:xfrm>
            <a:prstGeom prst="rect">
              <a:avLst/>
            </a:prstGeom>
          </p:spPr>
        </p:pic>
        <p:pic>
          <p:nvPicPr>
            <p:cNvPr id="32" name="图片 22">
              <a:extLst>
                <a:ext uri="{FF2B5EF4-FFF2-40B4-BE49-F238E27FC236}">
                  <a16:creationId xmlns:a16="http://schemas.microsoft.com/office/drawing/2014/main" id="{6D9AAF77-DB9F-4D14-AEDF-744CF04350CB}"/>
                </a:ext>
              </a:extLst>
            </p:cNvPr>
            <p:cNvPicPr>
              <a:picLocks noChangeAspect="1"/>
            </p:cNvPicPr>
            <p:nvPr/>
          </p:nvPicPr>
          <p:blipFill>
            <a:blip r:embed="rId4" cstate="email">
              <a:duotone>
                <a:srgbClr val="8BB6C5">
                  <a:shade val="45000"/>
                  <a:satMod val="135000"/>
                </a:srgbClr>
                <a:prstClr val="white"/>
              </a:duotone>
              <a:extLst>
                <a:ext uri="{28A0092B-C50C-407E-A947-70E740481C1C}">
                  <a14:useLocalDpi xmlns:a14="http://schemas.microsoft.com/office/drawing/2010/main"/>
                </a:ext>
              </a:extLst>
            </a:blip>
            <a:stretch>
              <a:fillRect/>
            </a:stretch>
          </p:blipFill>
          <p:spPr>
            <a:xfrm>
              <a:off x="8745414" y="4971764"/>
              <a:ext cx="3311839" cy="1612130"/>
            </a:xfrm>
            <a:prstGeom prst="rect">
              <a:avLst/>
            </a:prstGeom>
          </p:spPr>
        </p:pic>
        <p:pic>
          <p:nvPicPr>
            <p:cNvPr id="33" name="图片 23">
              <a:extLst>
                <a:ext uri="{FF2B5EF4-FFF2-40B4-BE49-F238E27FC236}">
                  <a16:creationId xmlns:a16="http://schemas.microsoft.com/office/drawing/2014/main" id="{458497A5-075F-4BAA-B3CE-655DE19D917B}"/>
                </a:ext>
              </a:extLst>
            </p:cNvPr>
            <p:cNvPicPr>
              <a:picLocks noChangeAspect="1"/>
            </p:cNvPicPr>
            <p:nvPr/>
          </p:nvPicPr>
          <p:blipFill>
            <a:blip r:embed="rId5" cstate="email">
              <a:duotone>
                <a:srgbClr val="8BB6C5">
                  <a:shade val="45000"/>
                  <a:satMod val="135000"/>
                </a:srgbClr>
                <a:prstClr val="white"/>
              </a:duotone>
              <a:extLst>
                <a:ext uri="{28A0092B-C50C-407E-A947-70E740481C1C}">
                  <a14:useLocalDpi xmlns:a14="http://schemas.microsoft.com/office/drawing/2010/main"/>
                </a:ext>
              </a:extLst>
            </a:blip>
            <a:stretch>
              <a:fillRect/>
            </a:stretch>
          </p:blipFill>
          <p:spPr>
            <a:xfrm>
              <a:off x="1" y="5796243"/>
              <a:ext cx="12192000" cy="1070610"/>
            </a:xfrm>
            <a:prstGeom prst="rect">
              <a:avLst/>
            </a:prstGeom>
          </p:spPr>
        </p:pic>
        <p:pic>
          <p:nvPicPr>
            <p:cNvPr id="34" name="图片 24">
              <a:extLst>
                <a:ext uri="{FF2B5EF4-FFF2-40B4-BE49-F238E27FC236}">
                  <a16:creationId xmlns:a16="http://schemas.microsoft.com/office/drawing/2014/main" id="{FACBA81E-F580-47A1-AEB4-17F4B23EDAD4}"/>
                </a:ext>
              </a:extLst>
            </p:cNvPr>
            <p:cNvPicPr>
              <a:picLocks noChangeAspect="1"/>
            </p:cNvPicPr>
            <p:nvPr/>
          </p:nvPicPr>
          <p:blipFill>
            <a:blip r:embed="rId6" cstate="email">
              <a:duotone>
                <a:srgbClr val="8BB6C5">
                  <a:shade val="45000"/>
                  <a:satMod val="135000"/>
                </a:srgbClr>
                <a:prstClr val="white"/>
              </a:duotone>
              <a:extLst>
                <a:ext uri="{28A0092B-C50C-407E-A947-70E740481C1C}">
                  <a14:useLocalDpi xmlns:a14="http://schemas.microsoft.com/office/drawing/2010/main"/>
                </a:ext>
              </a:extLst>
            </a:blip>
            <a:stretch>
              <a:fillRect/>
            </a:stretch>
          </p:blipFill>
          <p:spPr>
            <a:xfrm>
              <a:off x="-23447" y="4479679"/>
              <a:ext cx="12203723" cy="2383540"/>
            </a:xfrm>
            <a:prstGeom prst="rect">
              <a:avLst/>
            </a:prstGeom>
          </p:spPr>
        </p:pic>
      </p:grpSp>
      <p:pic>
        <p:nvPicPr>
          <p:cNvPr id="35" name="图片 18">
            <a:extLst>
              <a:ext uri="{FF2B5EF4-FFF2-40B4-BE49-F238E27FC236}">
                <a16:creationId xmlns:a16="http://schemas.microsoft.com/office/drawing/2014/main" id="{59143527-EFC6-4A90-949B-E5146A0A4B79}"/>
              </a:ext>
            </a:extLst>
          </p:cNvPr>
          <p:cNvPicPr>
            <a:picLocks noChangeAspect="1"/>
          </p:cNvPicPr>
          <p:nvPr userDrawn="1"/>
        </p:nvPicPr>
        <p:blipFill>
          <a:blip r:embed="rId7" cstate="email">
            <a:duotone>
              <a:srgbClr val="8BB6C5">
                <a:shade val="45000"/>
                <a:satMod val="135000"/>
              </a:srgbClr>
              <a:prstClr val="white"/>
            </a:duotone>
            <a:extLst>
              <a:ext uri="{28A0092B-C50C-407E-A947-70E740481C1C}">
                <a14:useLocalDpi xmlns:a14="http://schemas.microsoft.com/office/drawing/2010/main"/>
              </a:ext>
            </a:extLst>
          </a:blip>
          <a:stretch>
            <a:fillRect/>
          </a:stretch>
        </p:blipFill>
        <p:spPr>
          <a:xfrm>
            <a:off x="1" y="1"/>
            <a:ext cx="5684108" cy="2190703"/>
          </a:xfrm>
          <a:prstGeom prst="rect">
            <a:avLst/>
          </a:prstGeom>
        </p:spPr>
      </p:pic>
      <p:sp>
        <p:nvSpPr>
          <p:cNvPr id="12" name="TextBox 11">
            <a:extLst>
              <a:ext uri="{FF2B5EF4-FFF2-40B4-BE49-F238E27FC236}">
                <a16:creationId xmlns:a16="http://schemas.microsoft.com/office/drawing/2014/main" id="{005F9A45-4CE2-4785-A30F-8A7B1C9D687F}"/>
              </a:ext>
            </a:extLst>
          </p:cNvPr>
          <p:cNvSpPr txBox="1"/>
          <p:nvPr userDrawn="1"/>
        </p:nvSpPr>
        <p:spPr>
          <a:xfrm>
            <a:off x="11214101" y="6550223"/>
            <a:ext cx="977900" cy="307777"/>
          </a:xfrm>
          <a:prstGeom prst="rect">
            <a:avLst/>
          </a:prstGeom>
          <a:noFill/>
        </p:spPr>
        <p:txBody>
          <a:bodyPr wrap="square" rtlCol="0">
            <a:spAutoFit/>
          </a:bodyPr>
          <a:lstStyle/>
          <a:p>
            <a:r>
              <a:rPr lang="en-US" sz="1400">
                <a:solidFill>
                  <a:srgbClr val="4B4F61"/>
                </a:solidFill>
                <a:latin typeface="Times New Roman" panose="02020603050405020304" pitchFamily="18" charset="0"/>
                <a:cs typeface="Times New Roman" panose="02020603050405020304" pitchFamily="18" charset="0"/>
              </a:rPr>
              <a:t>EduFive</a:t>
            </a:r>
          </a:p>
        </p:txBody>
      </p:sp>
    </p:spTree>
    <p:extLst>
      <p:ext uri="{BB962C8B-B14F-4D97-AF65-F5344CB8AC3E}">
        <p14:creationId xmlns:p14="http://schemas.microsoft.com/office/powerpoint/2010/main" val="3462773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1000"/>
                                        <p:tgtEl>
                                          <p:spTgt spid="30"/>
                                        </p:tgtEl>
                                      </p:cBhvr>
                                    </p:animEffect>
                                    <p:anim calcmode="lin" valueType="num">
                                      <p:cBhvr>
                                        <p:cTn id="8" dur="1000" fill="hold"/>
                                        <p:tgtEl>
                                          <p:spTgt spid="30"/>
                                        </p:tgtEl>
                                        <p:attrNameLst>
                                          <p:attrName>ppt_x</p:attrName>
                                        </p:attrNameLst>
                                      </p:cBhvr>
                                      <p:tavLst>
                                        <p:tav tm="0">
                                          <p:val>
                                            <p:strVal val="#ppt_x"/>
                                          </p:val>
                                        </p:tav>
                                        <p:tav tm="100000">
                                          <p:val>
                                            <p:strVal val="#ppt_x"/>
                                          </p:val>
                                        </p:tav>
                                      </p:tavLst>
                                    </p:anim>
                                    <p:anim calcmode="lin" valueType="num">
                                      <p:cBhvr>
                                        <p:cTn id="9" dur="1000" fill="hold"/>
                                        <p:tgtEl>
                                          <p:spTgt spid="30"/>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fade">
                                      <p:cBhvr>
                                        <p:cTn id="12" dur="1000"/>
                                        <p:tgtEl>
                                          <p:spTgt spid="35"/>
                                        </p:tgtEl>
                                      </p:cBhvr>
                                    </p:animEffect>
                                    <p:anim calcmode="lin" valueType="num">
                                      <p:cBhvr>
                                        <p:cTn id="13" dur="1000" fill="hold"/>
                                        <p:tgtEl>
                                          <p:spTgt spid="35"/>
                                        </p:tgtEl>
                                        <p:attrNameLst>
                                          <p:attrName>ppt_x</p:attrName>
                                        </p:attrNameLst>
                                      </p:cBhvr>
                                      <p:tavLst>
                                        <p:tav tm="0">
                                          <p:val>
                                            <p:strVal val="#ppt_x"/>
                                          </p:val>
                                        </p:tav>
                                        <p:tav tm="100000">
                                          <p:val>
                                            <p:strVal val="#ppt_x"/>
                                          </p:val>
                                        </p:tav>
                                      </p:tavLst>
                                    </p:anim>
                                    <p:anim calcmode="lin" valueType="num">
                                      <p:cBhvr>
                                        <p:cTn id="14"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grpSp>
        <p:nvGrpSpPr>
          <p:cNvPr id="6" name="组合 19">
            <a:extLst>
              <a:ext uri="{FF2B5EF4-FFF2-40B4-BE49-F238E27FC236}">
                <a16:creationId xmlns:a16="http://schemas.microsoft.com/office/drawing/2014/main" id="{EC30AF16-F3EE-4449-929F-608BF081823C}"/>
              </a:ext>
            </a:extLst>
          </p:cNvPr>
          <p:cNvGrpSpPr/>
          <p:nvPr userDrawn="1"/>
        </p:nvGrpSpPr>
        <p:grpSpPr>
          <a:xfrm>
            <a:off x="0" y="3597437"/>
            <a:ext cx="12192000" cy="3260563"/>
            <a:chOff x="-23447" y="4479679"/>
            <a:chExt cx="12215448" cy="2387174"/>
          </a:xfrm>
        </p:grpSpPr>
        <p:pic>
          <p:nvPicPr>
            <p:cNvPr id="7" name="图片 21">
              <a:extLst>
                <a:ext uri="{FF2B5EF4-FFF2-40B4-BE49-F238E27FC236}">
                  <a16:creationId xmlns:a16="http://schemas.microsoft.com/office/drawing/2014/main" id="{FC7862B6-3781-4ACD-BCD4-E7F64AB4DC5A}"/>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5693677" y="5216647"/>
              <a:ext cx="4063658" cy="1594462"/>
            </a:xfrm>
            <a:prstGeom prst="rect">
              <a:avLst/>
            </a:prstGeom>
          </p:spPr>
        </p:pic>
        <p:pic>
          <p:nvPicPr>
            <p:cNvPr id="12" name="图片 22">
              <a:extLst>
                <a:ext uri="{FF2B5EF4-FFF2-40B4-BE49-F238E27FC236}">
                  <a16:creationId xmlns:a16="http://schemas.microsoft.com/office/drawing/2014/main" id="{12EBA747-4C8B-45AA-8E1B-1C8B5FF0931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745414" y="4971764"/>
              <a:ext cx="3311839" cy="1612130"/>
            </a:xfrm>
            <a:prstGeom prst="rect">
              <a:avLst/>
            </a:prstGeom>
          </p:spPr>
        </p:pic>
        <p:pic>
          <p:nvPicPr>
            <p:cNvPr id="13" name="图片 23">
              <a:extLst>
                <a:ext uri="{FF2B5EF4-FFF2-40B4-BE49-F238E27FC236}">
                  <a16:creationId xmlns:a16="http://schemas.microsoft.com/office/drawing/2014/main" id="{BA78A339-19F3-4943-81D3-CC1B5054DD4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 y="5796243"/>
              <a:ext cx="12192000" cy="1070610"/>
            </a:xfrm>
            <a:prstGeom prst="rect">
              <a:avLst/>
            </a:prstGeom>
          </p:spPr>
        </p:pic>
        <p:pic>
          <p:nvPicPr>
            <p:cNvPr id="14" name="图片 24">
              <a:extLst>
                <a:ext uri="{FF2B5EF4-FFF2-40B4-BE49-F238E27FC236}">
                  <a16:creationId xmlns:a16="http://schemas.microsoft.com/office/drawing/2014/main" id="{2A08A555-4447-4530-9A09-152E2518F54D}"/>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3447" y="4479679"/>
              <a:ext cx="12203723" cy="2383540"/>
            </a:xfrm>
            <a:prstGeom prst="rect">
              <a:avLst/>
            </a:prstGeom>
          </p:spPr>
        </p:pic>
      </p:grpSp>
      <p:pic>
        <p:nvPicPr>
          <p:cNvPr id="15" name="图片 18">
            <a:extLst>
              <a:ext uri="{FF2B5EF4-FFF2-40B4-BE49-F238E27FC236}">
                <a16:creationId xmlns:a16="http://schemas.microsoft.com/office/drawing/2014/main" id="{642D6B79-C4EC-4468-858C-702BE021F9C4}"/>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 y="1"/>
            <a:ext cx="5684108" cy="2190703"/>
          </a:xfrm>
          <a:prstGeom prst="rect">
            <a:avLst/>
          </a:prstGeom>
        </p:spPr>
      </p:pic>
      <p:sp>
        <p:nvSpPr>
          <p:cNvPr id="8" name="TextBox 7">
            <a:extLst>
              <a:ext uri="{FF2B5EF4-FFF2-40B4-BE49-F238E27FC236}">
                <a16:creationId xmlns:a16="http://schemas.microsoft.com/office/drawing/2014/main" id="{D75922A6-7FA6-4950-8343-A55E10EB4B7A}"/>
              </a:ext>
            </a:extLst>
          </p:cNvPr>
          <p:cNvSpPr txBox="1"/>
          <p:nvPr userDrawn="1"/>
        </p:nvSpPr>
        <p:spPr>
          <a:xfrm>
            <a:off x="1" y="0"/>
            <a:ext cx="977900" cy="307777"/>
          </a:xfrm>
          <a:prstGeom prst="rect">
            <a:avLst/>
          </a:prstGeom>
          <a:noFill/>
        </p:spPr>
        <p:txBody>
          <a:bodyPr wrap="square" rtlCol="0">
            <a:spAutoFit/>
          </a:bodyPr>
          <a:lstStyle/>
          <a:p>
            <a:r>
              <a:rPr lang="en-US" sz="1400">
                <a:latin typeface="Times New Roman" panose="02020603050405020304" pitchFamily="18" charset="0"/>
                <a:cs typeface="Times New Roman" panose="02020603050405020304" pitchFamily="18" charset="0"/>
              </a:rPr>
              <a:t>EduFive</a:t>
            </a:r>
          </a:p>
        </p:txBody>
      </p:sp>
      <p:sp>
        <p:nvSpPr>
          <p:cNvPr id="9" name="TextBox 8">
            <a:extLst>
              <a:ext uri="{FF2B5EF4-FFF2-40B4-BE49-F238E27FC236}">
                <a16:creationId xmlns:a16="http://schemas.microsoft.com/office/drawing/2014/main" id="{620FA002-F077-4B33-899D-E5397FB07808}"/>
              </a:ext>
            </a:extLst>
          </p:cNvPr>
          <p:cNvSpPr txBox="1"/>
          <p:nvPr userDrawn="1"/>
        </p:nvSpPr>
        <p:spPr>
          <a:xfrm>
            <a:off x="11214101" y="6550223"/>
            <a:ext cx="977900" cy="307777"/>
          </a:xfrm>
          <a:prstGeom prst="rect">
            <a:avLst/>
          </a:prstGeom>
          <a:noFill/>
        </p:spPr>
        <p:txBody>
          <a:bodyPr wrap="square" rtlCol="0">
            <a:spAutoFit/>
          </a:bodyPr>
          <a:lstStyle/>
          <a:p>
            <a:r>
              <a:rPr lang="en-US" sz="1400">
                <a:solidFill>
                  <a:srgbClr val="4B4F61"/>
                </a:solidFill>
                <a:latin typeface="Times New Roman" panose="02020603050405020304" pitchFamily="18" charset="0"/>
                <a:cs typeface="Times New Roman" panose="02020603050405020304" pitchFamily="18" charset="0"/>
              </a:rPr>
              <a:t>EduFive</a:t>
            </a:r>
          </a:p>
        </p:txBody>
      </p:sp>
    </p:spTree>
    <p:extLst>
      <p:ext uri="{BB962C8B-B14F-4D97-AF65-F5344CB8AC3E}">
        <p14:creationId xmlns:p14="http://schemas.microsoft.com/office/powerpoint/2010/main" val="3934229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6" name="Picture 3">
            <a:extLst>
              <a:ext uri="{FF2B5EF4-FFF2-40B4-BE49-F238E27FC236}">
                <a16:creationId xmlns:a16="http://schemas.microsoft.com/office/drawing/2014/main" id="{4A9EE439-B4E8-47E9-9136-04CFD9BE6744}"/>
              </a:ext>
            </a:extLst>
          </p:cNvPr>
          <p:cNvPicPr>
            <a:picLocks noChangeAspect="1"/>
          </p:cNvPicPr>
          <p:nvPr userDrawn="1"/>
        </p:nvPicPr>
        <p:blipFill>
          <a:blip r:embed="rId2"/>
          <a:srcRect/>
          <a:stretch>
            <a:fillRect/>
          </a:stretch>
        </p:blipFill>
        <p:spPr>
          <a:xfrm>
            <a:off x="-1171" y="2150"/>
            <a:ext cx="12194345" cy="6853701"/>
          </a:xfrm>
          <a:prstGeom prst="rect">
            <a:avLst/>
          </a:prstGeom>
        </p:spPr>
      </p:pic>
      <p:pic>
        <p:nvPicPr>
          <p:cNvPr id="7" name="Picture 3">
            <a:extLst>
              <a:ext uri="{FF2B5EF4-FFF2-40B4-BE49-F238E27FC236}">
                <a16:creationId xmlns:a16="http://schemas.microsoft.com/office/drawing/2014/main" id="{A00ACA40-9C88-457F-AEDD-7CE5B3556CD7}"/>
              </a:ext>
            </a:extLst>
          </p:cNvPr>
          <p:cNvPicPr>
            <a:picLocks noChangeAspect="1"/>
          </p:cNvPicPr>
          <p:nvPr userDrawn="1"/>
        </p:nvPicPr>
        <p:blipFill rotWithShape="1">
          <a:blip r:embed="rId3">
            <a:extLst>
              <a:ext uri="{BEBA8EAE-BF5A-486C-A8C5-ECC9F3942E4B}">
                <a14:imgProps xmlns:a14="http://schemas.microsoft.com/office/drawing/2010/main">
                  <a14:imgLayer r:embed="rId4">
                    <a14:imgEffect>
                      <a14:backgroundRemoval t="2574" b="89938" l="1768" r="97712">
                        <a14:foregroundMark x1="8268" y1="14977" x2="8268" y2="14977"/>
                        <a14:foregroundMark x1="3328" y1="7878" x2="58814" y2="6942"/>
                        <a14:foregroundMark x1="58814" y1="6942" x2="91264" y2="6942"/>
                        <a14:foregroundMark x1="12741" y1="22387" x2="39366" y2="13495"/>
                        <a14:foregroundMark x1="5148" y1="29563" x2="10140" y2="21061"/>
                        <a14:foregroundMark x1="1976" y1="25117" x2="1976" y2="25117"/>
                        <a14:foregroundMark x1="1872" y1="3276" x2="14717" y2="2730"/>
                        <a14:foregroundMark x1="63235" y1="18253" x2="72595" y2="25663"/>
                        <a14:foregroundMark x1="93344" y1="12559" x2="91160" y2="21217"/>
                        <a14:foregroundMark x1="97088" y1="5460" x2="97712" y2="26833"/>
                        <a14:backgroundMark x1="8372" y1="50156" x2="13365" y2="47738"/>
                        <a14:backgroundMark x1="31981" y1="37910" x2="26469" y2="54758"/>
                        <a14:backgroundMark x1="16277" y1="38456" x2="10764" y2="39938"/>
                        <a14:backgroundMark x1="54602" y1="34789" x2="63027" y2="50546"/>
                        <a14:backgroundMark x1="89808" y1="41420" x2="94904" y2="57722"/>
                        <a14:backgroundMark x1="76443" y1="59984" x2="57566" y2="68487"/>
                        <a14:backgroundMark x1="57566" y1="68487" x2="57098" y2="68487"/>
                        <a14:backgroundMark x1="45554" y1="68721" x2="32501" y2="61856"/>
                        <a14:backgroundMark x1="46074" y1="43292" x2="52210" y2="64275"/>
                        <a14:backgroundMark x1="48882" y1="26287" x2="37910" y2="51794"/>
                        <a14:backgroundMark x1="83255" y1="40484" x2="84711" y2="41108"/>
                        <a14:backgroundMark x1="93968" y1="39392" x2="92720" y2="39392"/>
                      </a14:backgroundRemoval>
                    </a14:imgEffect>
                  </a14:imgLayer>
                </a14:imgProps>
              </a:ext>
            </a:extLst>
          </a:blip>
          <a:srcRect b="53978"/>
          <a:stretch/>
        </p:blipFill>
        <p:spPr>
          <a:xfrm flipV="1">
            <a:off x="1" y="1112717"/>
            <a:ext cx="12194345" cy="3154239"/>
          </a:xfrm>
          <a:prstGeom prst="rect">
            <a:avLst/>
          </a:prstGeom>
        </p:spPr>
      </p:pic>
      <p:pic>
        <p:nvPicPr>
          <p:cNvPr id="12" name="Picture 3">
            <a:extLst>
              <a:ext uri="{FF2B5EF4-FFF2-40B4-BE49-F238E27FC236}">
                <a16:creationId xmlns:a16="http://schemas.microsoft.com/office/drawing/2014/main" id="{D001FE57-F984-406F-89EF-9565C3BE29F5}"/>
              </a:ext>
            </a:extLst>
          </p:cNvPr>
          <p:cNvPicPr>
            <a:picLocks noChangeAspect="1"/>
          </p:cNvPicPr>
          <p:nvPr userDrawn="1"/>
        </p:nvPicPr>
        <p:blipFill rotWithShape="1">
          <a:blip r:embed="rId3">
            <a:extLst>
              <a:ext uri="{BEBA8EAE-BF5A-486C-A8C5-ECC9F3942E4B}">
                <a14:imgProps xmlns:a14="http://schemas.microsoft.com/office/drawing/2010/main">
                  <a14:imgLayer r:embed="rId4">
                    <a14:imgEffect>
                      <a14:backgroundRemoval t="2574" b="89938" l="1768" r="97712">
                        <a14:foregroundMark x1="8268" y1="14977" x2="8268" y2="14977"/>
                        <a14:foregroundMark x1="3328" y1="7878" x2="58814" y2="6942"/>
                        <a14:foregroundMark x1="58814" y1="6942" x2="91264" y2="6942"/>
                        <a14:foregroundMark x1="12741" y1="22387" x2="39366" y2="13495"/>
                        <a14:foregroundMark x1="5148" y1="29563" x2="10140" y2="21061"/>
                        <a14:foregroundMark x1="1976" y1="25117" x2="1976" y2="25117"/>
                        <a14:foregroundMark x1="1872" y1="3276" x2="14717" y2="2730"/>
                        <a14:foregroundMark x1="63235" y1="18253" x2="72595" y2="25663"/>
                        <a14:foregroundMark x1="93344" y1="12559" x2="91160" y2="21217"/>
                        <a14:foregroundMark x1="97088" y1="5460" x2="97712" y2="26833"/>
                        <a14:backgroundMark x1="8372" y1="50156" x2="13365" y2="47738"/>
                        <a14:backgroundMark x1="31981" y1="37910" x2="26469" y2="54758"/>
                        <a14:backgroundMark x1="16277" y1="38456" x2="10764" y2="39938"/>
                        <a14:backgroundMark x1="54602" y1="34789" x2="63027" y2="50546"/>
                        <a14:backgroundMark x1="89808" y1="41420" x2="94904" y2="57722"/>
                        <a14:backgroundMark x1="76443" y1="59984" x2="57566" y2="68487"/>
                        <a14:backgroundMark x1="57566" y1="68487" x2="57098" y2="68487"/>
                        <a14:backgroundMark x1="45554" y1="68721" x2="32501" y2="61856"/>
                        <a14:backgroundMark x1="46074" y1="43292" x2="52210" y2="64275"/>
                        <a14:backgroundMark x1="48882" y1="26287" x2="37910" y2="51794"/>
                        <a14:backgroundMark x1="83255" y1="40484" x2="84711" y2="41108"/>
                        <a14:backgroundMark x1="93968" y1="39392" x2="92720" y2="39392"/>
                      </a14:backgroundRemoval>
                    </a14:imgEffect>
                  </a14:imgLayer>
                </a14:imgProps>
              </a:ext>
            </a:extLst>
          </a:blip>
          <a:srcRect b="53978"/>
          <a:stretch/>
        </p:blipFill>
        <p:spPr>
          <a:xfrm>
            <a:off x="-1171" y="1"/>
            <a:ext cx="12194345" cy="3154239"/>
          </a:xfrm>
          <a:prstGeom prst="rect">
            <a:avLst/>
          </a:prstGeom>
        </p:spPr>
      </p:pic>
      <p:pic>
        <p:nvPicPr>
          <p:cNvPr id="13" name="Picture 3">
            <a:extLst>
              <a:ext uri="{FF2B5EF4-FFF2-40B4-BE49-F238E27FC236}">
                <a16:creationId xmlns:a16="http://schemas.microsoft.com/office/drawing/2014/main" id="{4E027349-AC24-4F67-855E-D3BAD1EDC093}"/>
              </a:ext>
            </a:extLst>
          </p:cNvPr>
          <p:cNvPicPr>
            <a:picLocks noChangeAspect="1"/>
          </p:cNvPicPr>
          <p:nvPr userDrawn="1"/>
        </p:nvPicPr>
        <p:blipFill>
          <a:blip r:embed="rId5">
            <a:duotone>
              <a:prstClr val="black"/>
              <a:schemeClr val="accent3">
                <a:tint val="45000"/>
                <a:satMod val="400000"/>
              </a:schemeClr>
            </a:duotone>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5638801" y="221813"/>
            <a:ext cx="6400800" cy="3154239"/>
          </a:xfrm>
          <a:prstGeom prst="rect">
            <a:avLst/>
          </a:prstGeom>
        </p:spPr>
      </p:pic>
      <p:pic>
        <p:nvPicPr>
          <p:cNvPr id="14" name="Picture 4">
            <a:extLst>
              <a:ext uri="{FF2B5EF4-FFF2-40B4-BE49-F238E27FC236}">
                <a16:creationId xmlns:a16="http://schemas.microsoft.com/office/drawing/2014/main" id="{F79F813C-4E64-4557-9B97-CDEE1E6029EA}"/>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0" y="4299"/>
            <a:ext cx="12192000" cy="6853701"/>
          </a:xfrm>
          <a:prstGeom prst="rect">
            <a:avLst/>
          </a:prstGeom>
        </p:spPr>
      </p:pic>
      <p:pic>
        <p:nvPicPr>
          <p:cNvPr id="15" name="Picture 2">
            <a:extLst>
              <a:ext uri="{FF2B5EF4-FFF2-40B4-BE49-F238E27FC236}">
                <a16:creationId xmlns:a16="http://schemas.microsoft.com/office/drawing/2014/main" id="{9407D68E-8B07-4B85-8FE0-C51C352B60A1}"/>
              </a:ext>
            </a:extLst>
          </p:cNvPr>
          <p:cNvPicPr>
            <a:picLocks noChangeAspect="1"/>
          </p:cNvPicPr>
          <p:nvPr userDrawn="1"/>
        </p:nvPicPr>
        <p:blipFill rotWithShape="1">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t="87421"/>
          <a:stretch/>
        </p:blipFill>
        <p:spPr>
          <a:xfrm flipV="1">
            <a:off x="1828801" y="6477000"/>
            <a:ext cx="7880193" cy="508000"/>
          </a:xfrm>
          <a:prstGeom prst="rect">
            <a:avLst/>
          </a:prstGeom>
        </p:spPr>
      </p:pic>
      <p:pic>
        <p:nvPicPr>
          <p:cNvPr id="16" name="Picture 2">
            <a:extLst>
              <a:ext uri="{FF2B5EF4-FFF2-40B4-BE49-F238E27FC236}">
                <a16:creationId xmlns:a16="http://schemas.microsoft.com/office/drawing/2014/main" id="{02A8A351-6ED1-4EAF-B46B-B425D3C4490A}"/>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148174" y="2364225"/>
            <a:ext cx="5212175" cy="4534903"/>
          </a:xfrm>
          <a:prstGeom prst="rect">
            <a:avLst/>
          </a:prstGeom>
        </p:spPr>
      </p:pic>
      <p:pic>
        <p:nvPicPr>
          <p:cNvPr id="17" name="Picture 2">
            <a:extLst>
              <a:ext uri="{FF2B5EF4-FFF2-40B4-BE49-F238E27FC236}">
                <a16:creationId xmlns:a16="http://schemas.microsoft.com/office/drawing/2014/main" id="{C47B1BF8-7922-46CD-A1FC-68B3C4B22BB0}"/>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6750206" y="3502489"/>
            <a:ext cx="7880193" cy="3355512"/>
          </a:xfrm>
          <a:prstGeom prst="rect">
            <a:avLst/>
          </a:prstGeom>
        </p:spPr>
      </p:pic>
      <p:sp>
        <p:nvSpPr>
          <p:cNvPr id="9" name="TextBox 8">
            <a:extLst>
              <a:ext uri="{FF2B5EF4-FFF2-40B4-BE49-F238E27FC236}">
                <a16:creationId xmlns:a16="http://schemas.microsoft.com/office/drawing/2014/main" id="{6ADC446D-3035-4330-83B7-F26AFCFA3B97}"/>
              </a:ext>
            </a:extLst>
          </p:cNvPr>
          <p:cNvSpPr txBox="1"/>
          <p:nvPr userDrawn="1"/>
        </p:nvSpPr>
        <p:spPr>
          <a:xfrm>
            <a:off x="11214101" y="6550223"/>
            <a:ext cx="977900" cy="307777"/>
          </a:xfrm>
          <a:prstGeom prst="rect">
            <a:avLst/>
          </a:prstGeom>
          <a:noFill/>
        </p:spPr>
        <p:txBody>
          <a:bodyPr wrap="square" rtlCol="0">
            <a:spAutoFit/>
          </a:bodyPr>
          <a:lstStyle/>
          <a:p>
            <a:r>
              <a:rPr lang="en-US" sz="1400">
                <a:solidFill>
                  <a:srgbClr val="4B4F61"/>
                </a:solidFill>
                <a:latin typeface="Times New Roman" panose="02020603050405020304" pitchFamily="18" charset="0"/>
                <a:cs typeface="Times New Roman" panose="02020603050405020304" pitchFamily="18" charset="0"/>
              </a:rPr>
              <a:t>EduFive</a:t>
            </a:r>
          </a:p>
        </p:txBody>
      </p:sp>
    </p:spTree>
    <p:extLst>
      <p:ext uri="{BB962C8B-B14F-4D97-AF65-F5344CB8AC3E}">
        <p14:creationId xmlns:p14="http://schemas.microsoft.com/office/powerpoint/2010/main" val="245777962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8633380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5986987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0641504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0F44C-5CA9-480C-803C-D48790A6107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9E99C7D-1216-462D-80A9-0F224C8C9A30}"/>
              </a:ext>
            </a:extLst>
          </p:cNvPr>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57D3F8C-FD38-4935-992A-2C9FB2353231}"/>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028B961-DE96-4433-9D51-5CB797963214}"/>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10C069D-2F69-4788-9352-F0488DB3E253}"/>
              </a:ext>
            </a:extLst>
          </p:cNvPr>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66D480D-8EF2-411B-88C6-92061F02D77E}"/>
              </a:ext>
            </a:extLst>
          </p:cNvPr>
          <p:cNvSpPr>
            <a:spLocks noGrp="1"/>
          </p:cNvSpPr>
          <p:nvPr>
            <p:ph type="dt" sz="half" idx="10"/>
          </p:nvPr>
        </p:nvSpPr>
        <p:spPr/>
        <p:txBody>
          <a:bodyPr/>
          <a:lstStyle/>
          <a:p>
            <a:fld id="{89019F24-3AED-4440-A2AC-4867EFF192E5}" type="datetimeFigureOut">
              <a:rPr lang="en-US" smtClean="0"/>
              <a:t>8/10/2024</a:t>
            </a:fld>
            <a:endParaRPr lang="en-US"/>
          </a:p>
        </p:txBody>
      </p:sp>
      <p:sp>
        <p:nvSpPr>
          <p:cNvPr id="8" name="Footer Placeholder 7">
            <a:extLst>
              <a:ext uri="{FF2B5EF4-FFF2-40B4-BE49-F238E27FC236}">
                <a16:creationId xmlns:a16="http://schemas.microsoft.com/office/drawing/2014/main" id="{DC75CA2A-F7A1-4531-A195-F3FCE6BE33C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6B24EE1-22CF-4851-9A08-F9CDF75FB895}"/>
              </a:ext>
            </a:extLst>
          </p:cNvPr>
          <p:cNvSpPr>
            <a:spLocks noGrp="1"/>
          </p:cNvSpPr>
          <p:nvPr>
            <p:ph type="sldNum" sz="quarter" idx="12"/>
          </p:nvPr>
        </p:nvSpPr>
        <p:spPr/>
        <p:txBody>
          <a:bodyPr/>
          <a:lstStyle/>
          <a:p>
            <a:fld id="{5D52FAC2-AD3F-4539-A958-040DF09986C4}" type="slidenum">
              <a:rPr lang="en-US" smtClean="0"/>
              <a:t>‹#›</a:t>
            </a:fld>
            <a:endParaRPr lang="en-US"/>
          </a:p>
        </p:txBody>
      </p:sp>
    </p:spTree>
    <p:extLst>
      <p:ext uri="{BB962C8B-B14F-4D97-AF65-F5344CB8AC3E}">
        <p14:creationId xmlns:p14="http://schemas.microsoft.com/office/powerpoint/2010/main" val="11634052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218282-76A7-2F3A-57A8-9CC4C2C74302}"/>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8C73EBB-BA3C-13B9-B45B-63235F34E11C}"/>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C6EF474-258C-9947-AB2D-56B337504134}"/>
              </a:ext>
            </a:extLst>
          </p:cNvPr>
          <p:cNvSpPr>
            <a:spLocks noGrp="1"/>
          </p:cNvSpPr>
          <p:nvPr>
            <p:ph type="dt" sz="half" idx="10"/>
          </p:nvPr>
        </p:nvSpPr>
        <p:spPr>
          <a:xfrm>
            <a:off x="838200" y="6356350"/>
            <a:ext cx="2743200" cy="365125"/>
          </a:xfrm>
          <a:prstGeom prst="rect">
            <a:avLst/>
          </a:prstGeom>
        </p:spPr>
        <p:txBody>
          <a:bodyPr/>
          <a:lstStyle/>
          <a:p>
            <a:fld id="{B9F767B2-B6D2-4F00-A8EA-E81651706A09}" type="datetimeFigureOut">
              <a:rPr lang="en-US" smtClean="0"/>
              <a:t>8/10/2024</a:t>
            </a:fld>
            <a:endParaRPr lang="en-US"/>
          </a:p>
        </p:txBody>
      </p:sp>
      <p:sp>
        <p:nvSpPr>
          <p:cNvPr id="5" name="Footer Placeholder 4">
            <a:extLst>
              <a:ext uri="{FF2B5EF4-FFF2-40B4-BE49-F238E27FC236}">
                <a16:creationId xmlns:a16="http://schemas.microsoft.com/office/drawing/2014/main" id="{4FE22043-30FF-E973-A49D-F1970BB8367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8501509-64CF-AA36-06EB-C8A834C0FB6B}"/>
              </a:ext>
            </a:extLst>
          </p:cNvPr>
          <p:cNvSpPr>
            <a:spLocks noGrp="1"/>
          </p:cNvSpPr>
          <p:nvPr>
            <p:ph type="sldNum" sz="quarter" idx="12"/>
          </p:nvPr>
        </p:nvSpPr>
        <p:spPr>
          <a:xfrm>
            <a:off x="8610600" y="6356350"/>
            <a:ext cx="2743200" cy="365125"/>
          </a:xfrm>
          <a:prstGeom prst="rect">
            <a:avLst/>
          </a:prstGeom>
        </p:spPr>
        <p:txBody>
          <a:bodyPr/>
          <a:lstStyle/>
          <a:p>
            <a:fld id="{B430859F-0DCB-47EF-B4B6-617BA07C09BA}" type="slidenum">
              <a:rPr lang="en-US" smtClean="0"/>
              <a:t>‹#›</a:t>
            </a:fld>
            <a:endParaRPr lang="en-US"/>
          </a:p>
        </p:txBody>
      </p:sp>
    </p:spTree>
    <p:extLst>
      <p:ext uri="{BB962C8B-B14F-4D97-AF65-F5344CB8AC3E}">
        <p14:creationId xmlns:p14="http://schemas.microsoft.com/office/powerpoint/2010/main" val="237727818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BE04D1-86A8-461B-A66F-33F0A7BEAC1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104F6A3-2FD8-41C5-819D-3365A0B4AADE}"/>
              </a:ext>
            </a:extLst>
          </p:cNvPr>
          <p:cNvSpPr>
            <a:spLocks noGrp="1"/>
          </p:cNvSpPr>
          <p:nvPr>
            <p:ph type="dt" sz="half" idx="10"/>
          </p:nvPr>
        </p:nvSpPr>
        <p:spPr/>
        <p:txBody>
          <a:bodyPr/>
          <a:lstStyle/>
          <a:p>
            <a:fld id="{89019F24-3AED-4440-A2AC-4867EFF192E5}" type="datetimeFigureOut">
              <a:rPr lang="en-US" smtClean="0"/>
              <a:t>8/10/2024</a:t>
            </a:fld>
            <a:endParaRPr lang="en-US"/>
          </a:p>
        </p:txBody>
      </p:sp>
      <p:sp>
        <p:nvSpPr>
          <p:cNvPr id="4" name="Footer Placeholder 3">
            <a:extLst>
              <a:ext uri="{FF2B5EF4-FFF2-40B4-BE49-F238E27FC236}">
                <a16:creationId xmlns:a16="http://schemas.microsoft.com/office/drawing/2014/main" id="{DBFE983E-6DB1-4197-9694-69720D2F49D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E222475-52DF-426A-BCC5-452DED5705DE}"/>
              </a:ext>
            </a:extLst>
          </p:cNvPr>
          <p:cNvSpPr>
            <a:spLocks noGrp="1"/>
          </p:cNvSpPr>
          <p:nvPr>
            <p:ph type="sldNum" sz="quarter" idx="12"/>
          </p:nvPr>
        </p:nvSpPr>
        <p:spPr/>
        <p:txBody>
          <a:bodyPr/>
          <a:lstStyle/>
          <a:p>
            <a:fld id="{5D52FAC2-AD3F-4539-A958-040DF09986C4}" type="slidenum">
              <a:rPr lang="en-US" smtClean="0"/>
              <a:t>‹#›</a:t>
            </a:fld>
            <a:endParaRPr lang="en-US"/>
          </a:p>
        </p:txBody>
      </p:sp>
    </p:spTree>
    <p:extLst>
      <p:ext uri="{BB962C8B-B14F-4D97-AF65-F5344CB8AC3E}">
        <p14:creationId xmlns:p14="http://schemas.microsoft.com/office/powerpoint/2010/main" val="250112917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A758F7C-BC8A-46CF-98AD-AB3F2B48DA42}"/>
              </a:ext>
            </a:extLst>
          </p:cNvPr>
          <p:cNvSpPr>
            <a:spLocks noGrp="1"/>
          </p:cNvSpPr>
          <p:nvPr>
            <p:ph type="dt" sz="half" idx="10"/>
          </p:nvPr>
        </p:nvSpPr>
        <p:spPr/>
        <p:txBody>
          <a:bodyPr/>
          <a:lstStyle/>
          <a:p>
            <a:fld id="{89019F24-3AED-4440-A2AC-4867EFF192E5}" type="datetimeFigureOut">
              <a:rPr lang="en-US" smtClean="0"/>
              <a:t>8/10/2024</a:t>
            </a:fld>
            <a:endParaRPr lang="en-US"/>
          </a:p>
        </p:txBody>
      </p:sp>
      <p:sp>
        <p:nvSpPr>
          <p:cNvPr id="3" name="Footer Placeholder 2">
            <a:extLst>
              <a:ext uri="{FF2B5EF4-FFF2-40B4-BE49-F238E27FC236}">
                <a16:creationId xmlns:a16="http://schemas.microsoft.com/office/drawing/2014/main" id="{74F14E40-42C4-41E9-B17E-7D8BF64934D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AC236E3-2576-491D-A4E3-00F9E098107F}"/>
              </a:ext>
            </a:extLst>
          </p:cNvPr>
          <p:cNvSpPr>
            <a:spLocks noGrp="1"/>
          </p:cNvSpPr>
          <p:nvPr>
            <p:ph type="sldNum" sz="quarter" idx="12"/>
          </p:nvPr>
        </p:nvSpPr>
        <p:spPr/>
        <p:txBody>
          <a:bodyPr/>
          <a:lstStyle/>
          <a:p>
            <a:fld id="{5D52FAC2-AD3F-4539-A958-040DF09986C4}" type="slidenum">
              <a:rPr lang="en-US" smtClean="0"/>
              <a:t>‹#›</a:t>
            </a:fld>
            <a:endParaRPr lang="en-US"/>
          </a:p>
        </p:txBody>
      </p:sp>
    </p:spTree>
    <p:extLst>
      <p:ext uri="{BB962C8B-B14F-4D97-AF65-F5344CB8AC3E}">
        <p14:creationId xmlns:p14="http://schemas.microsoft.com/office/powerpoint/2010/main" val="247411527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8F9A78-D8D1-4B1A-81A3-8FA8A60CF28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B645383-B296-441E-B368-281A36F584B3}"/>
              </a:ext>
            </a:extLst>
          </p:cNvPr>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533C049-E46A-4F5B-AC17-C0A40E6C1FE4}"/>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8DB6D6A-E211-4A99-91CB-69C09F7539C6}"/>
              </a:ext>
            </a:extLst>
          </p:cNvPr>
          <p:cNvSpPr>
            <a:spLocks noGrp="1"/>
          </p:cNvSpPr>
          <p:nvPr>
            <p:ph type="dt" sz="half" idx="10"/>
          </p:nvPr>
        </p:nvSpPr>
        <p:spPr/>
        <p:txBody>
          <a:bodyPr/>
          <a:lstStyle/>
          <a:p>
            <a:fld id="{89019F24-3AED-4440-A2AC-4867EFF192E5}" type="datetimeFigureOut">
              <a:rPr lang="en-US" smtClean="0"/>
              <a:t>8/10/2024</a:t>
            </a:fld>
            <a:endParaRPr lang="en-US"/>
          </a:p>
        </p:txBody>
      </p:sp>
      <p:sp>
        <p:nvSpPr>
          <p:cNvPr id="6" name="Footer Placeholder 5">
            <a:extLst>
              <a:ext uri="{FF2B5EF4-FFF2-40B4-BE49-F238E27FC236}">
                <a16:creationId xmlns:a16="http://schemas.microsoft.com/office/drawing/2014/main" id="{C4816E8E-EE49-40E1-BE3B-0C71818D79C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77B7084-7F70-4983-BBBB-FB4A31DA2A0B}"/>
              </a:ext>
            </a:extLst>
          </p:cNvPr>
          <p:cNvSpPr>
            <a:spLocks noGrp="1"/>
          </p:cNvSpPr>
          <p:nvPr>
            <p:ph type="sldNum" sz="quarter" idx="12"/>
          </p:nvPr>
        </p:nvSpPr>
        <p:spPr/>
        <p:txBody>
          <a:bodyPr/>
          <a:lstStyle/>
          <a:p>
            <a:fld id="{5D52FAC2-AD3F-4539-A958-040DF09986C4}" type="slidenum">
              <a:rPr lang="en-US" smtClean="0"/>
              <a:t>‹#›</a:t>
            </a:fld>
            <a:endParaRPr lang="en-US"/>
          </a:p>
        </p:txBody>
      </p:sp>
    </p:spTree>
    <p:extLst>
      <p:ext uri="{BB962C8B-B14F-4D97-AF65-F5344CB8AC3E}">
        <p14:creationId xmlns:p14="http://schemas.microsoft.com/office/powerpoint/2010/main" val="137388945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137FB4-1C4B-4F97-A7C1-5282CF6554F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130D111-65CF-48B6-BDC6-08CE9B888332}"/>
              </a:ext>
            </a:extLst>
          </p:cNvPr>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a:extLst>
              <a:ext uri="{FF2B5EF4-FFF2-40B4-BE49-F238E27FC236}">
                <a16:creationId xmlns:a16="http://schemas.microsoft.com/office/drawing/2014/main" id="{EC8C19B5-CCE0-45B2-A299-E233E489CBE0}"/>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CD49BBB-6C8F-4FED-B124-7274B311D60C}"/>
              </a:ext>
            </a:extLst>
          </p:cNvPr>
          <p:cNvSpPr>
            <a:spLocks noGrp="1"/>
          </p:cNvSpPr>
          <p:nvPr>
            <p:ph type="dt" sz="half" idx="10"/>
          </p:nvPr>
        </p:nvSpPr>
        <p:spPr/>
        <p:txBody>
          <a:bodyPr/>
          <a:lstStyle/>
          <a:p>
            <a:fld id="{89019F24-3AED-4440-A2AC-4867EFF192E5}" type="datetimeFigureOut">
              <a:rPr lang="en-US" smtClean="0"/>
              <a:t>8/10/2024</a:t>
            </a:fld>
            <a:endParaRPr lang="en-US"/>
          </a:p>
        </p:txBody>
      </p:sp>
      <p:sp>
        <p:nvSpPr>
          <p:cNvPr id="6" name="Footer Placeholder 5">
            <a:extLst>
              <a:ext uri="{FF2B5EF4-FFF2-40B4-BE49-F238E27FC236}">
                <a16:creationId xmlns:a16="http://schemas.microsoft.com/office/drawing/2014/main" id="{D4A6F0B6-915D-4DBF-81D8-726393C3130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C93405B-8E50-4104-AD4B-60DB60A9FCC4}"/>
              </a:ext>
            </a:extLst>
          </p:cNvPr>
          <p:cNvSpPr>
            <a:spLocks noGrp="1"/>
          </p:cNvSpPr>
          <p:nvPr>
            <p:ph type="sldNum" sz="quarter" idx="12"/>
          </p:nvPr>
        </p:nvSpPr>
        <p:spPr/>
        <p:txBody>
          <a:bodyPr/>
          <a:lstStyle/>
          <a:p>
            <a:fld id="{5D52FAC2-AD3F-4539-A958-040DF09986C4}" type="slidenum">
              <a:rPr lang="en-US" smtClean="0"/>
              <a:t>‹#›</a:t>
            </a:fld>
            <a:endParaRPr lang="en-US"/>
          </a:p>
        </p:txBody>
      </p:sp>
    </p:spTree>
    <p:extLst>
      <p:ext uri="{BB962C8B-B14F-4D97-AF65-F5344CB8AC3E}">
        <p14:creationId xmlns:p14="http://schemas.microsoft.com/office/powerpoint/2010/main" val="43189436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CD5B08-9BC7-4ED7-91BE-857A3B9B918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E702560-E793-4AAD-973A-00C888BAAF2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F208057-1BF3-436A-90CE-FB0E34D042E1}"/>
              </a:ext>
            </a:extLst>
          </p:cNvPr>
          <p:cNvSpPr>
            <a:spLocks noGrp="1"/>
          </p:cNvSpPr>
          <p:nvPr>
            <p:ph type="dt" sz="half" idx="10"/>
          </p:nvPr>
        </p:nvSpPr>
        <p:spPr/>
        <p:txBody>
          <a:bodyPr/>
          <a:lstStyle/>
          <a:p>
            <a:fld id="{89019F24-3AED-4440-A2AC-4867EFF192E5}" type="datetimeFigureOut">
              <a:rPr lang="en-US" smtClean="0"/>
              <a:t>8/10/2024</a:t>
            </a:fld>
            <a:endParaRPr lang="en-US"/>
          </a:p>
        </p:txBody>
      </p:sp>
      <p:sp>
        <p:nvSpPr>
          <p:cNvPr id="5" name="Footer Placeholder 4">
            <a:extLst>
              <a:ext uri="{FF2B5EF4-FFF2-40B4-BE49-F238E27FC236}">
                <a16:creationId xmlns:a16="http://schemas.microsoft.com/office/drawing/2014/main" id="{2DC0C90F-A852-41E7-8833-019D50B6E8F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0835392-FA14-4114-8948-A3DC5696FE39}"/>
              </a:ext>
            </a:extLst>
          </p:cNvPr>
          <p:cNvSpPr>
            <a:spLocks noGrp="1"/>
          </p:cNvSpPr>
          <p:nvPr>
            <p:ph type="sldNum" sz="quarter" idx="12"/>
          </p:nvPr>
        </p:nvSpPr>
        <p:spPr/>
        <p:txBody>
          <a:bodyPr/>
          <a:lstStyle/>
          <a:p>
            <a:fld id="{5D52FAC2-AD3F-4539-A958-040DF09986C4}" type="slidenum">
              <a:rPr lang="en-US" smtClean="0"/>
              <a:t>‹#›</a:t>
            </a:fld>
            <a:endParaRPr lang="en-US"/>
          </a:p>
        </p:txBody>
      </p:sp>
    </p:spTree>
    <p:extLst>
      <p:ext uri="{BB962C8B-B14F-4D97-AF65-F5344CB8AC3E}">
        <p14:creationId xmlns:p14="http://schemas.microsoft.com/office/powerpoint/2010/main" val="338925769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E9380B6-2AE9-49F9-B7D1-AB6A8BEF5E5D}"/>
              </a:ext>
            </a:extLst>
          </p:cNvPr>
          <p:cNvSpPr>
            <a:spLocks noGrp="1"/>
          </p:cNvSpPr>
          <p:nvPr>
            <p:ph type="title" orient="vert"/>
          </p:nvPr>
        </p:nvSpPr>
        <p:spPr>
          <a:xfrm>
            <a:off x="8724901" y="365126"/>
            <a:ext cx="2628900" cy="581183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A37B5F3-20EB-42EF-80E9-1670CD594ADD}"/>
              </a:ext>
            </a:extLst>
          </p:cNvPr>
          <p:cNvSpPr>
            <a:spLocks noGrp="1"/>
          </p:cNvSpPr>
          <p:nvPr>
            <p:ph type="body" orient="vert" idx="1"/>
          </p:nvPr>
        </p:nvSpPr>
        <p:spPr>
          <a:xfrm>
            <a:off x="838201" y="365126"/>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3880874-2361-4586-950C-40AEEEB27F96}"/>
              </a:ext>
            </a:extLst>
          </p:cNvPr>
          <p:cNvSpPr>
            <a:spLocks noGrp="1"/>
          </p:cNvSpPr>
          <p:nvPr>
            <p:ph type="dt" sz="half" idx="10"/>
          </p:nvPr>
        </p:nvSpPr>
        <p:spPr/>
        <p:txBody>
          <a:bodyPr/>
          <a:lstStyle/>
          <a:p>
            <a:fld id="{89019F24-3AED-4440-A2AC-4867EFF192E5}" type="datetimeFigureOut">
              <a:rPr lang="en-US" smtClean="0"/>
              <a:t>8/10/2024</a:t>
            </a:fld>
            <a:endParaRPr lang="en-US"/>
          </a:p>
        </p:txBody>
      </p:sp>
      <p:sp>
        <p:nvSpPr>
          <p:cNvPr id="5" name="Footer Placeholder 4">
            <a:extLst>
              <a:ext uri="{FF2B5EF4-FFF2-40B4-BE49-F238E27FC236}">
                <a16:creationId xmlns:a16="http://schemas.microsoft.com/office/drawing/2014/main" id="{C1CD7770-A9FB-40DC-951D-8FFB5B3941B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391E3BF-3BF2-471D-8816-076A1782ACFF}"/>
              </a:ext>
            </a:extLst>
          </p:cNvPr>
          <p:cNvSpPr>
            <a:spLocks noGrp="1"/>
          </p:cNvSpPr>
          <p:nvPr>
            <p:ph type="sldNum" sz="quarter" idx="12"/>
          </p:nvPr>
        </p:nvSpPr>
        <p:spPr/>
        <p:txBody>
          <a:bodyPr/>
          <a:lstStyle/>
          <a:p>
            <a:fld id="{5D52FAC2-AD3F-4539-A958-040DF09986C4}" type="slidenum">
              <a:rPr lang="en-US" smtClean="0"/>
              <a:t>‹#›</a:t>
            </a:fld>
            <a:endParaRPr lang="en-US"/>
          </a:p>
        </p:txBody>
      </p:sp>
    </p:spTree>
    <p:extLst>
      <p:ext uri="{BB962C8B-B14F-4D97-AF65-F5344CB8AC3E}">
        <p14:creationId xmlns:p14="http://schemas.microsoft.com/office/powerpoint/2010/main" val="161506422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grpSp>
        <p:nvGrpSpPr>
          <p:cNvPr id="9" name="Google Shape;9;p2"/>
          <p:cNvGrpSpPr/>
          <p:nvPr/>
        </p:nvGrpSpPr>
        <p:grpSpPr>
          <a:xfrm flipH="1">
            <a:off x="-2" y="184332"/>
            <a:ext cx="12191924" cy="7067792"/>
            <a:chOff x="-2" y="138249"/>
            <a:chExt cx="9143943" cy="5300844"/>
          </a:xfrm>
        </p:grpSpPr>
        <p:sp>
          <p:nvSpPr>
            <p:cNvPr id="10" name="Google Shape;10;p2"/>
            <p:cNvSpPr/>
            <p:nvPr/>
          </p:nvSpPr>
          <p:spPr>
            <a:xfrm>
              <a:off x="2990510" y="4827774"/>
              <a:ext cx="32100" cy="30438"/>
            </a:xfrm>
            <a:custGeom>
              <a:avLst/>
              <a:gdLst/>
              <a:ahLst/>
              <a:cxnLst/>
              <a:rect l="l" t="t" r="r" b="b"/>
              <a:pathLst>
                <a:path w="1004" h="952" extrusionOk="0">
                  <a:moveTo>
                    <a:pt x="478" y="1"/>
                  </a:moveTo>
                  <a:cubicBezTo>
                    <a:pt x="450" y="1"/>
                    <a:pt x="423" y="2"/>
                    <a:pt x="396" y="5"/>
                  </a:cubicBezTo>
                  <a:cubicBezTo>
                    <a:pt x="153" y="36"/>
                    <a:pt x="1" y="309"/>
                    <a:pt x="31" y="583"/>
                  </a:cubicBezTo>
                  <a:cubicBezTo>
                    <a:pt x="59" y="805"/>
                    <a:pt x="290" y="951"/>
                    <a:pt x="539" y="951"/>
                  </a:cubicBezTo>
                  <a:cubicBezTo>
                    <a:pt x="562" y="951"/>
                    <a:pt x="585" y="950"/>
                    <a:pt x="609" y="948"/>
                  </a:cubicBezTo>
                  <a:cubicBezTo>
                    <a:pt x="852" y="917"/>
                    <a:pt x="1004" y="644"/>
                    <a:pt x="973" y="370"/>
                  </a:cubicBezTo>
                  <a:cubicBezTo>
                    <a:pt x="946" y="124"/>
                    <a:pt x="722" y="1"/>
                    <a:pt x="4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3449220" y="4862848"/>
              <a:ext cx="48630" cy="46808"/>
            </a:xfrm>
            <a:custGeom>
              <a:avLst/>
              <a:gdLst/>
              <a:ahLst/>
              <a:cxnLst/>
              <a:rect l="l" t="t" r="r" b="b"/>
              <a:pathLst>
                <a:path w="1521" h="1464" extrusionOk="0">
                  <a:moveTo>
                    <a:pt x="793" y="0"/>
                  </a:moveTo>
                  <a:cubicBezTo>
                    <a:pt x="396" y="0"/>
                    <a:pt x="89" y="293"/>
                    <a:pt x="31" y="641"/>
                  </a:cubicBezTo>
                  <a:cubicBezTo>
                    <a:pt x="0" y="1066"/>
                    <a:pt x="274" y="1401"/>
                    <a:pt x="669" y="1462"/>
                  </a:cubicBezTo>
                  <a:cubicBezTo>
                    <a:pt x="689" y="1463"/>
                    <a:pt x="708" y="1464"/>
                    <a:pt x="728" y="1464"/>
                  </a:cubicBezTo>
                  <a:cubicBezTo>
                    <a:pt x="1125" y="1464"/>
                    <a:pt x="1432" y="1170"/>
                    <a:pt x="1490" y="793"/>
                  </a:cubicBezTo>
                  <a:cubicBezTo>
                    <a:pt x="1520" y="398"/>
                    <a:pt x="1216" y="33"/>
                    <a:pt x="851" y="3"/>
                  </a:cubicBezTo>
                  <a:cubicBezTo>
                    <a:pt x="832" y="1"/>
                    <a:pt x="812" y="0"/>
                    <a:pt x="7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2825308" y="4860642"/>
              <a:ext cx="35010" cy="30853"/>
            </a:xfrm>
            <a:custGeom>
              <a:avLst/>
              <a:gdLst/>
              <a:ahLst/>
              <a:cxnLst/>
              <a:rect l="l" t="t" r="r" b="b"/>
              <a:pathLst>
                <a:path w="1095" h="965" extrusionOk="0">
                  <a:moveTo>
                    <a:pt x="543" y="0"/>
                  </a:moveTo>
                  <a:cubicBezTo>
                    <a:pt x="514" y="0"/>
                    <a:pt x="485" y="4"/>
                    <a:pt x="456" y="11"/>
                  </a:cubicBezTo>
                  <a:cubicBezTo>
                    <a:pt x="183" y="41"/>
                    <a:pt x="0" y="315"/>
                    <a:pt x="61" y="558"/>
                  </a:cubicBezTo>
                  <a:cubicBezTo>
                    <a:pt x="88" y="796"/>
                    <a:pt x="298" y="965"/>
                    <a:pt x="532" y="965"/>
                  </a:cubicBezTo>
                  <a:cubicBezTo>
                    <a:pt x="567" y="965"/>
                    <a:pt x="603" y="961"/>
                    <a:pt x="639" y="953"/>
                  </a:cubicBezTo>
                  <a:cubicBezTo>
                    <a:pt x="912" y="923"/>
                    <a:pt x="1095" y="649"/>
                    <a:pt x="1003" y="375"/>
                  </a:cubicBezTo>
                  <a:cubicBezTo>
                    <a:pt x="977" y="188"/>
                    <a:pt x="761" y="0"/>
                    <a:pt x="5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3285936" y="4896867"/>
              <a:ext cx="49621" cy="46808"/>
            </a:xfrm>
            <a:custGeom>
              <a:avLst/>
              <a:gdLst/>
              <a:ahLst/>
              <a:cxnLst/>
              <a:rect l="l" t="t" r="r" b="b"/>
              <a:pathLst>
                <a:path w="1552" h="1464" extrusionOk="0">
                  <a:moveTo>
                    <a:pt x="792" y="0"/>
                  </a:moveTo>
                  <a:cubicBezTo>
                    <a:pt x="421" y="0"/>
                    <a:pt x="91" y="266"/>
                    <a:pt x="62" y="641"/>
                  </a:cubicBezTo>
                  <a:cubicBezTo>
                    <a:pt x="1" y="1036"/>
                    <a:pt x="274" y="1401"/>
                    <a:pt x="700" y="1461"/>
                  </a:cubicBezTo>
                  <a:cubicBezTo>
                    <a:pt x="719" y="1463"/>
                    <a:pt x="737" y="1464"/>
                    <a:pt x="756" y="1464"/>
                  </a:cubicBezTo>
                  <a:cubicBezTo>
                    <a:pt x="1104" y="1464"/>
                    <a:pt x="1461" y="1197"/>
                    <a:pt x="1490" y="793"/>
                  </a:cubicBezTo>
                  <a:cubicBezTo>
                    <a:pt x="1551" y="428"/>
                    <a:pt x="1217" y="33"/>
                    <a:pt x="852" y="2"/>
                  </a:cubicBezTo>
                  <a:cubicBezTo>
                    <a:pt x="832" y="1"/>
                    <a:pt x="812" y="0"/>
                    <a:pt x="7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7229602" y="3415478"/>
              <a:ext cx="94287" cy="82713"/>
            </a:xfrm>
            <a:custGeom>
              <a:avLst/>
              <a:gdLst/>
              <a:ahLst/>
              <a:cxnLst/>
              <a:rect l="l" t="t" r="r" b="b"/>
              <a:pathLst>
                <a:path w="2949" h="2587" extrusionOk="0">
                  <a:moveTo>
                    <a:pt x="1501" y="1"/>
                  </a:moveTo>
                  <a:cubicBezTo>
                    <a:pt x="1225" y="1"/>
                    <a:pt x="943" y="98"/>
                    <a:pt x="699" y="303"/>
                  </a:cubicBezTo>
                  <a:cubicBezTo>
                    <a:pt x="122" y="698"/>
                    <a:pt x="0" y="1549"/>
                    <a:pt x="456" y="2066"/>
                  </a:cubicBezTo>
                  <a:cubicBezTo>
                    <a:pt x="706" y="2405"/>
                    <a:pt x="1103" y="2587"/>
                    <a:pt x="1493" y="2587"/>
                  </a:cubicBezTo>
                  <a:cubicBezTo>
                    <a:pt x="1766" y="2587"/>
                    <a:pt x="2036" y="2497"/>
                    <a:pt x="2250" y="2309"/>
                  </a:cubicBezTo>
                  <a:cubicBezTo>
                    <a:pt x="2827" y="1884"/>
                    <a:pt x="2949" y="1032"/>
                    <a:pt x="2493" y="516"/>
                  </a:cubicBezTo>
                  <a:cubicBezTo>
                    <a:pt x="2247" y="182"/>
                    <a:pt x="1879" y="1"/>
                    <a:pt x="15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7972858" y="4323359"/>
              <a:ext cx="51540" cy="45049"/>
            </a:xfrm>
            <a:custGeom>
              <a:avLst/>
              <a:gdLst/>
              <a:ahLst/>
              <a:cxnLst/>
              <a:rect l="l" t="t" r="r" b="b"/>
              <a:pathLst>
                <a:path w="1612" h="1409" extrusionOk="0">
                  <a:moveTo>
                    <a:pt x="825" y="1"/>
                  </a:moveTo>
                  <a:cubicBezTo>
                    <a:pt x="675" y="1"/>
                    <a:pt x="522" y="47"/>
                    <a:pt x="396" y="136"/>
                  </a:cubicBezTo>
                  <a:cubicBezTo>
                    <a:pt x="92" y="349"/>
                    <a:pt x="1" y="835"/>
                    <a:pt x="244" y="1109"/>
                  </a:cubicBezTo>
                  <a:cubicBezTo>
                    <a:pt x="370" y="1306"/>
                    <a:pt x="581" y="1408"/>
                    <a:pt x="795" y="1408"/>
                  </a:cubicBezTo>
                  <a:cubicBezTo>
                    <a:pt x="943" y="1408"/>
                    <a:pt x="1092" y="1360"/>
                    <a:pt x="1216" y="1260"/>
                  </a:cubicBezTo>
                  <a:cubicBezTo>
                    <a:pt x="1520" y="1048"/>
                    <a:pt x="1612" y="592"/>
                    <a:pt x="1368" y="288"/>
                  </a:cubicBezTo>
                  <a:cubicBezTo>
                    <a:pt x="1244" y="93"/>
                    <a:pt x="1037" y="1"/>
                    <a:pt x="8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7236412" y="3595387"/>
              <a:ext cx="35969" cy="31301"/>
            </a:xfrm>
            <a:custGeom>
              <a:avLst/>
              <a:gdLst/>
              <a:ahLst/>
              <a:cxnLst/>
              <a:rect l="l" t="t" r="r" b="b"/>
              <a:pathLst>
                <a:path w="1125" h="979" extrusionOk="0">
                  <a:moveTo>
                    <a:pt x="528" y="0"/>
                  </a:moveTo>
                  <a:cubicBezTo>
                    <a:pt x="434" y="0"/>
                    <a:pt x="345" y="27"/>
                    <a:pt x="274" y="86"/>
                  </a:cubicBezTo>
                  <a:cubicBezTo>
                    <a:pt x="31" y="238"/>
                    <a:pt x="0" y="542"/>
                    <a:pt x="183" y="785"/>
                  </a:cubicBezTo>
                  <a:cubicBezTo>
                    <a:pt x="269" y="907"/>
                    <a:pt x="405" y="979"/>
                    <a:pt x="546" y="979"/>
                  </a:cubicBezTo>
                  <a:cubicBezTo>
                    <a:pt x="651" y="979"/>
                    <a:pt x="760" y="938"/>
                    <a:pt x="851" y="846"/>
                  </a:cubicBezTo>
                  <a:cubicBezTo>
                    <a:pt x="1094" y="694"/>
                    <a:pt x="1125" y="390"/>
                    <a:pt x="942" y="178"/>
                  </a:cubicBezTo>
                  <a:cubicBezTo>
                    <a:pt x="831" y="66"/>
                    <a:pt x="674" y="0"/>
                    <a:pt x="5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6808811" y="3549923"/>
              <a:ext cx="92337" cy="82457"/>
            </a:xfrm>
            <a:custGeom>
              <a:avLst/>
              <a:gdLst/>
              <a:ahLst/>
              <a:cxnLst/>
              <a:rect l="l" t="t" r="r" b="b"/>
              <a:pathLst>
                <a:path w="2888" h="2579" extrusionOk="0">
                  <a:moveTo>
                    <a:pt x="1422" y="1"/>
                  </a:moveTo>
                  <a:cubicBezTo>
                    <a:pt x="1272" y="1"/>
                    <a:pt x="1120" y="26"/>
                    <a:pt x="973" y="80"/>
                  </a:cubicBezTo>
                  <a:cubicBezTo>
                    <a:pt x="304" y="353"/>
                    <a:pt x="0" y="1052"/>
                    <a:pt x="213" y="1752"/>
                  </a:cubicBezTo>
                  <a:cubicBezTo>
                    <a:pt x="428" y="2278"/>
                    <a:pt x="926" y="2579"/>
                    <a:pt x="1455" y="2579"/>
                  </a:cubicBezTo>
                  <a:cubicBezTo>
                    <a:pt x="1598" y="2579"/>
                    <a:pt x="1742" y="2557"/>
                    <a:pt x="1885" y="2511"/>
                  </a:cubicBezTo>
                  <a:cubicBezTo>
                    <a:pt x="2584" y="2238"/>
                    <a:pt x="2888" y="1508"/>
                    <a:pt x="2644" y="840"/>
                  </a:cubicBezTo>
                  <a:cubicBezTo>
                    <a:pt x="2455" y="319"/>
                    <a:pt x="1952" y="1"/>
                    <a:pt x="14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3269218" y="717461"/>
              <a:ext cx="92337" cy="82457"/>
            </a:xfrm>
            <a:custGeom>
              <a:avLst/>
              <a:gdLst/>
              <a:ahLst/>
              <a:cxnLst/>
              <a:rect l="l" t="t" r="r" b="b"/>
              <a:pathLst>
                <a:path w="2888" h="2579" extrusionOk="0">
                  <a:moveTo>
                    <a:pt x="1415" y="0"/>
                  </a:moveTo>
                  <a:cubicBezTo>
                    <a:pt x="1278" y="0"/>
                    <a:pt x="1139" y="21"/>
                    <a:pt x="1003" y="64"/>
                  </a:cubicBezTo>
                  <a:cubicBezTo>
                    <a:pt x="304" y="338"/>
                    <a:pt x="0" y="1067"/>
                    <a:pt x="243" y="1736"/>
                  </a:cubicBezTo>
                  <a:cubicBezTo>
                    <a:pt x="431" y="2275"/>
                    <a:pt x="907" y="2579"/>
                    <a:pt x="1421" y="2579"/>
                  </a:cubicBezTo>
                  <a:cubicBezTo>
                    <a:pt x="1575" y="2579"/>
                    <a:pt x="1731" y="2552"/>
                    <a:pt x="1885" y="2496"/>
                  </a:cubicBezTo>
                  <a:cubicBezTo>
                    <a:pt x="2584" y="2222"/>
                    <a:pt x="2888" y="1523"/>
                    <a:pt x="2645" y="824"/>
                  </a:cubicBezTo>
                  <a:cubicBezTo>
                    <a:pt x="2451" y="316"/>
                    <a:pt x="1949" y="0"/>
                    <a:pt x="14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3813597" y="3472433"/>
              <a:ext cx="92369" cy="82457"/>
            </a:xfrm>
            <a:custGeom>
              <a:avLst/>
              <a:gdLst/>
              <a:ahLst/>
              <a:cxnLst/>
              <a:rect l="l" t="t" r="r" b="b"/>
              <a:pathLst>
                <a:path w="2889" h="2579" extrusionOk="0">
                  <a:moveTo>
                    <a:pt x="1415" y="0"/>
                  </a:moveTo>
                  <a:cubicBezTo>
                    <a:pt x="1278" y="0"/>
                    <a:pt x="1140" y="21"/>
                    <a:pt x="1004" y="64"/>
                  </a:cubicBezTo>
                  <a:cubicBezTo>
                    <a:pt x="304" y="338"/>
                    <a:pt x="1" y="1067"/>
                    <a:pt x="244" y="1736"/>
                  </a:cubicBezTo>
                  <a:cubicBezTo>
                    <a:pt x="431" y="2274"/>
                    <a:pt x="907" y="2579"/>
                    <a:pt x="1435" y="2579"/>
                  </a:cubicBezTo>
                  <a:cubicBezTo>
                    <a:pt x="1593" y="2579"/>
                    <a:pt x="1755" y="2552"/>
                    <a:pt x="1915" y="2496"/>
                  </a:cubicBezTo>
                  <a:cubicBezTo>
                    <a:pt x="2584" y="2222"/>
                    <a:pt x="2888" y="1523"/>
                    <a:pt x="2675" y="824"/>
                  </a:cubicBezTo>
                  <a:cubicBezTo>
                    <a:pt x="2457" y="316"/>
                    <a:pt x="1951" y="0"/>
                    <a:pt x="14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5133182" y="715606"/>
              <a:ext cx="92337" cy="83352"/>
            </a:xfrm>
            <a:custGeom>
              <a:avLst/>
              <a:gdLst/>
              <a:ahLst/>
              <a:cxnLst/>
              <a:rect l="l" t="t" r="r" b="b"/>
              <a:pathLst>
                <a:path w="2888" h="2607" extrusionOk="0">
                  <a:moveTo>
                    <a:pt x="1446" y="0"/>
                  </a:moveTo>
                  <a:cubicBezTo>
                    <a:pt x="1291" y="0"/>
                    <a:pt x="1132" y="29"/>
                    <a:pt x="973" y="92"/>
                  </a:cubicBezTo>
                  <a:cubicBezTo>
                    <a:pt x="304" y="365"/>
                    <a:pt x="0" y="1095"/>
                    <a:pt x="213" y="1764"/>
                  </a:cubicBezTo>
                  <a:cubicBezTo>
                    <a:pt x="424" y="2302"/>
                    <a:pt x="905" y="2606"/>
                    <a:pt x="1421" y="2606"/>
                  </a:cubicBezTo>
                  <a:cubicBezTo>
                    <a:pt x="1575" y="2606"/>
                    <a:pt x="1731" y="2579"/>
                    <a:pt x="1885" y="2523"/>
                  </a:cubicBezTo>
                  <a:cubicBezTo>
                    <a:pt x="2584" y="2250"/>
                    <a:pt x="2888" y="1551"/>
                    <a:pt x="2645" y="852"/>
                  </a:cubicBezTo>
                  <a:cubicBezTo>
                    <a:pt x="2433" y="335"/>
                    <a:pt x="1968" y="0"/>
                    <a:pt x="14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6789372" y="3757744"/>
              <a:ext cx="51540" cy="45241"/>
            </a:xfrm>
            <a:custGeom>
              <a:avLst/>
              <a:gdLst/>
              <a:ahLst/>
              <a:cxnLst/>
              <a:rect l="l" t="t" r="r" b="b"/>
              <a:pathLst>
                <a:path w="1612" h="1415" extrusionOk="0">
                  <a:moveTo>
                    <a:pt x="758" y="0"/>
                  </a:moveTo>
                  <a:cubicBezTo>
                    <a:pt x="696" y="0"/>
                    <a:pt x="636" y="8"/>
                    <a:pt x="578" y="24"/>
                  </a:cubicBezTo>
                  <a:cubicBezTo>
                    <a:pt x="182" y="176"/>
                    <a:pt x="0" y="571"/>
                    <a:pt x="152" y="935"/>
                  </a:cubicBezTo>
                  <a:cubicBezTo>
                    <a:pt x="268" y="1237"/>
                    <a:pt x="508" y="1414"/>
                    <a:pt x="790" y="1414"/>
                  </a:cubicBezTo>
                  <a:cubicBezTo>
                    <a:pt x="878" y="1414"/>
                    <a:pt x="970" y="1397"/>
                    <a:pt x="1064" y="1361"/>
                  </a:cubicBezTo>
                  <a:cubicBezTo>
                    <a:pt x="1429" y="1209"/>
                    <a:pt x="1611" y="844"/>
                    <a:pt x="1489" y="449"/>
                  </a:cubicBezTo>
                  <a:cubicBezTo>
                    <a:pt x="1364" y="173"/>
                    <a:pt x="1051" y="0"/>
                    <a:pt x="7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7431542" y="4715911"/>
              <a:ext cx="35010" cy="32068"/>
            </a:xfrm>
            <a:custGeom>
              <a:avLst/>
              <a:gdLst/>
              <a:ahLst/>
              <a:cxnLst/>
              <a:rect l="l" t="t" r="r" b="b"/>
              <a:pathLst>
                <a:path w="1095" h="1003" extrusionOk="0">
                  <a:moveTo>
                    <a:pt x="532" y="0"/>
                  </a:moveTo>
                  <a:cubicBezTo>
                    <a:pt x="476" y="0"/>
                    <a:pt x="419" y="10"/>
                    <a:pt x="365" y="30"/>
                  </a:cubicBezTo>
                  <a:cubicBezTo>
                    <a:pt x="91" y="91"/>
                    <a:pt x="0" y="395"/>
                    <a:pt x="61" y="669"/>
                  </a:cubicBezTo>
                  <a:cubicBezTo>
                    <a:pt x="132" y="882"/>
                    <a:pt x="332" y="1002"/>
                    <a:pt x="532" y="1002"/>
                  </a:cubicBezTo>
                  <a:cubicBezTo>
                    <a:pt x="589" y="1002"/>
                    <a:pt x="645" y="993"/>
                    <a:pt x="699" y="973"/>
                  </a:cubicBezTo>
                  <a:cubicBezTo>
                    <a:pt x="973" y="912"/>
                    <a:pt x="1094" y="608"/>
                    <a:pt x="1003" y="334"/>
                  </a:cubicBezTo>
                  <a:cubicBezTo>
                    <a:pt x="932" y="121"/>
                    <a:pt x="732" y="0"/>
                    <a:pt x="5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8699779" y="3104208"/>
              <a:ext cx="93328" cy="82937"/>
            </a:xfrm>
            <a:custGeom>
              <a:avLst/>
              <a:gdLst/>
              <a:ahLst/>
              <a:cxnLst/>
              <a:rect l="l" t="t" r="r" b="b"/>
              <a:pathLst>
                <a:path w="2919" h="2594" extrusionOk="0">
                  <a:moveTo>
                    <a:pt x="1461" y="1"/>
                  </a:moveTo>
                  <a:cubicBezTo>
                    <a:pt x="1008" y="1"/>
                    <a:pt x="564" y="245"/>
                    <a:pt x="335" y="704"/>
                  </a:cubicBezTo>
                  <a:cubicBezTo>
                    <a:pt x="0" y="1312"/>
                    <a:pt x="213" y="2102"/>
                    <a:pt x="851" y="2437"/>
                  </a:cubicBezTo>
                  <a:cubicBezTo>
                    <a:pt x="1044" y="2543"/>
                    <a:pt x="1258" y="2594"/>
                    <a:pt x="1471" y="2594"/>
                  </a:cubicBezTo>
                  <a:cubicBezTo>
                    <a:pt x="1930" y="2594"/>
                    <a:pt x="2386" y="2356"/>
                    <a:pt x="2614" y="1920"/>
                  </a:cubicBezTo>
                  <a:cubicBezTo>
                    <a:pt x="2918" y="1251"/>
                    <a:pt x="2675" y="461"/>
                    <a:pt x="2067" y="157"/>
                  </a:cubicBezTo>
                  <a:cubicBezTo>
                    <a:pt x="1877" y="52"/>
                    <a:pt x="1668" y="1"/>
                    <a:pt x="14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8688109" y="2956079"/>
              <a:ext cx="53490" cy="46808"/>
            </a:xfrm>
            <a:custGeom>
              <a:avLst/>
              <a:gdLst/>
              <a:ahLst/>
              <a:cxnLst/>
              <a:rect l="l" t="t" r="r" b="b"/>
              <a:pathLst>
                <a:path w="1673" h="1464" extrusionOk="0">
                  <a:moveTo>
                    <a:pt x="872" y="1"/>
                  </a:moveTo>
                  <a:cubicBezTo>
                    <a:pt x="609" y="1"/>
                    <a:pt x="343" y="146"/>
                    <a:pt x="213" y="383"/>
                  </a:cubicBezTo>
                  <a:cubicBezTo>
                    <a:pt x="1" y="717"/>
                    <a:pt x="153" y="1173"/>
                    <a:pt x="487" y="1386"/>
                  </a:cubicBezTo>
                  <a:cubicBezTo>
                    <a:pt x="594" y="1439"/>
                    <a:pt x="708" y="1464"/>
                    <a:pt x="821" y="1464"/>
                  </a:cubicBezTo>
                  <a:cubicBezTo>
                    <a:pt x="1095" y="1464"/>
                    <a:pt x="1361" y="1318"/>
                    <a:pt x="1490" y="1082"/>
                  </a:cubicBezTo>
                  <a:cubicBezTo>
                    <a:pt x="1672" y="717"/>
                    <a:pt x="1581" y="261"/>
                    <a:pt x="1186" y="79"/>
                  </a:cubicBezTo>
                  <a:cubicBezTo>
                    <a:pt x="1088" y="25"/>
                    <a:pt x="980" y="1"/>
                    <a:pt x="87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8579274" y="3172053"/>
              <a:ext cx="35010" cy="30278"/>
            </a:xfrm>
            <a:custGeom>
              <a:avLst/>
              <a:gdLst/>
              <a:ahLst/>
              <a:cxnLst/>
              <a:rect l="l" t="t" r="r" b="b"/>
              <a:pathLst>
                <a:path w="1095" h="947" extrusionOk="0">
                  <a:moveTo>
                    <a:pt x="539" y="1"/>
                  </a:moveTo>
                  <a:cubicBezTo>
                    <a:pt x="358" y="1"/>
                    <a:pt x="187" y="82"/>
                    <a:pt x="122" y="254"/>
                  </a:cubicBezTo>
                  <a:cubicBezTo>
                    <a:pt x="0" y="467"/>
                    <a:pt x="61" y="771"/>
                    <a:pt x="304" y="892"/>
                  </a:cubicBezTo>
                  <a:cubicBezTo>
                    <a:pt x="369" y="929"/>
                    <a:pt x="443" y="947"/>
                    <a:pt x="517" y="947"/>
                  </a:cubicBezTo>
                  <a:cubicBezTo>
                    <a:pt x="686" y="947"/>
                    <a:pt x="858" y="857"/>
                    <a:pt x="943" y="710"/>
                  </a:cubicBezTo>
                  <a:cubicBezTo>
                    <a:pt x="1095" y="467"/>
                    <a:pt x="1034" y="163"/>
                    <a:pt x="760" y="41"/>
                  </a:cubicBezTo>
                  <a:cubicBezTo>
                    <a:pt x="689" y="14"/>
                    <a:pt x="613" y="1"/>
                    <a:pt x="5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8404353" y="2775882"/>
              <a:ext cx="89427" cy="81658"/>
            </a:xfrm>
            <a:custGeom>
              <a:avLst/>
              <a:gdLst/>
              <a:ahLst/>
              <a:cxnLst/>
              <a:rect l="l" t="t" r="r" b="b"/>
              <a:pathLst>
                <a:path w="2797" h="2554" extrusionOk="0">
                  <a:moveTo>
                    <a:pt x="1398" y="0"/>
                  </a:moveTo>
                  <a:cubicBezTo>
                    <a:pt x="1064" y="0"/>
                    <a:pt x="730" y="122"/>
                    <a:pt x="486" y="365"/>
                  </a:cubicBezTo>
                  <a:cubicBezTo>
                    <a:pt x="0" y="851"/>
                    <a:pt x="0" y="1702"/>
                    <a:pt x="486" y="2189"/>
                  </a:cubicBezTo>
                  <a:cubicBezTo>
                    <a:pt x="730" y="2432"/>
                    <a:pt x="1064" y="2553"/>
                    <a:pt x="1398" y="2553"/>
                  </a:cubicBezTo>
                  <a:cubicBezTo>
                    <a:pt x="1733" y="2553"/>
                    <a:pt x="2067" y="2432"/>
                    <a:pt x="2310" y="2189"/>
                  </a:cubicBezTo>
                  <a:cubicBezTo>
                    <a:pt x="2797" y="1642"/>
                    <a:pt x="2797" y="851"/>
                    <a:pt x="2310" y="365"/>
                  </a:cubicBezTo>
                  <a:cubicBezTo>
                    <a:pt x="2067" y="122"/>
                    <a:pt x="1733" y="0"/>
                    <a:pt x="13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8235250" y="2835383"/>
              <a:ext cx="51540" cy="45465"/>
            </a:xfrm>
            <a:custGeom>
              <a:avLst/>
              <a:gdLst/>
              <a:ahLst/>
              <a:cxnLst/>
              <a:rect l="l" t="t" r="r" b="b"/>
              <a:pathLst>
                <a:path w="1612" h="1422" extrusionOk="0">
                  <a:moveTo>
                    <a:pt x="802" y="1"/>
                  </a:moveTo>
                  <a:cubicBezTo>
                    <a:pt x="616" y="1"/>
                    <a:pt x="426" y="69"/>
                    <a:pt x="274" y="206"/>
                  </a:cubicBezTo>
                  <a:cubicBezTo>
                    <a:pt x="0" y="480"/>
                    <a:pt x="0" y="936"/>
                    <a:pt x="274" y="1240"/>
                  </a:cubicBezTo>
                  <a:cubicBezTo>
                    <a:pt x="411" y="1361"/>
                    <a:pt x="585" y="1422"/>
                    <a:pt x="768" y="1422"/>
                  </a:cubicBezTo>
                  <a:cubicBezTo>
                    <a:pt x="950" y="1422"/>
                    <a:pt x="1140" y="1361"/>
                    <a:pt x="1307" y="1240"/>
                  </a:cubicBezTo>
                  <a:cubicBezTo>
                    <a:pt x="1550" y="936"/>
                    <a:pt x="1611" y="480"/>
                    <a:pt x="1307" y="206"/>
                  </a:cubicBezTo>
                  <a:cubicBezTo>
                    <a:pt x="1170" y="69"/>
                    <a:pt x="988" y="1"/>
                    <a:pt x="8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8588003" y="2803570"/>
              <a:ext cx="34051" cy="31141"/>
            </a:xfrm>
            <a:custGeom>
              <a:avLst/>
              <a:gdLst/>
              <a:ahLst/>
              <a:cxnLst/>
              <a:rect l="l" t="t" r="r" b="b"/>
              <a:pathLst>
                <a:path w="1065" h="974" extrusionOk="0">
                  <a:moveTo>
                    <a:pt x="518" y="1"/>
                  </a:moveTo>
                  <a:cubicBezTo>
                    <a:pt x="396" y="1"/>
                    <a:pt x="274" y="46"/>
                    <a:pt x="183" y="137"/>
                  </a:cubicBezTo>
                  <a:cubicBezTo>
                    <a:pt x="1" y="320"/>
                    <a:pt x="1" y="624"/>
                    <a:pt x="183" y="836"/>
                  </a:cubicBezTo>
                  <a:cubicBezTo>
                    <a:pt x="274" y="928"/>
                    <a:pt x="396" y="973"/>
                    <a:pt x="518" y="973"/>
                  </a:cubicBezTo>
                  <a:cubicBezTo>
                    <a:pt x="639" y="973"/>
                    <a:pt x="761" y="928"/>
                    <a:pt x="852" y="836"/>
                  </a:cubicBezTo>
                  <a:cubicBezTo>
                    <a:pt x="1065" y="624"/>
                    <a:pt x="1065" y="320"/>
                    <a:pt x="852" y="137"/>
                  </a:cubicBezTo>
                  <a:cubicBezTo>
                    <a:pt x="761" y="46"/>
                    <a:pt x="639" y="1"/>
                    <a:pt x="5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6342333" y="3481501"/>
              <a:ext cx="60268" cy="61259"/>
            </a:xfrm>
            <a:custGeom>
              <a:avLst/>
              <a:gdLst/>
              <a:ahLst/>
              <a:cxnLst/>
              <a:rect l="l" t="t" r="r" b="b"/>
              <a:pathLst>
                <a:path w="1885" h="1916" extrusionOk="0">
                  <a:moveTo>
                    <a:pt x="942" y="1"/>
                  </a:moveTo>
                  <a:cubicBezTo>
                    <a:pt x="426" y="1"/>
                    <a:pt x="0" y="426"/>
                    <a:pt x="0" y="974"/>
                  </a:cubicBezTo>
                  <a:cubicBezTo>
                    <a:pt x="0" y="1490"/>
                    <a:pt x="426" y="1916"/>
                    <a:pt x="942" y="1916"/>
                  </a:cubicBezTo>
                  <a:cubicBezTo>
                    <a:pt x="1459" y="1916"/>
                    <a:pt x="1885" y="1490"/>
                    <a:pt x="1885" y="974"/>
                  </a:cubicBezTo>
                  <a:cubicBezTo>
                    <a:pt x="1885" y="426"/>
                    <a:pt x="1489" y="1"/>
                    <a:pt x="9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2602527" y="418230"/>
              <a:ext cx="58350" cy="58350"/>
            </a:xfrm>
            <a:custGeom>
              <a:avLst/>
              <a:gdLst/>
              <a:ahLst/>
              <a:cxnLst/>
              <a:rect l="l" t="t" r="r" b="b"/>
              <a:pathLst>
                <a:path w="1825" h="1825" extrusionOk="0">
                  <a:moveTo>
                    <a:pt x="913" y="1"/>
                  </a:moveTo>
                  <a:cubicBezTo>
                    <a:pt x="426" y="1"/>
                    <a:pt x="1" y="426"/>
                    <a:pt x="1" y="912"/>
                  </a:cubicBezTo>
                  <a:cubicBezTo>
                    <a:pt x="1" y="1429"/>
                    <a:pt x="426" y="1824"/>
                    <a:pt x="913" y="1824"/>
                  </a:cubicBezTo>
                  <a:cubicBezTo>
                    <a:pt x="1399" y="1824"/>
                    <a:pt x="1824" y="1429"/>
                    <a:pt x="1824" y="912"/>
                  </a:cubicBezTo>
                  <a:cubicBezTo>
                    <a:pt x="1824" y="426"/>
                    <a:pt x="1399" y="1"/>
                    <a:pt x="9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2754141" y="481408"/>
              <a:ext cx="27241" cy="27241"/>
            </a:xfrm>
            <a:custGeom>
              <a:avLst/>
              <a:gdLst/>
              <a:ahLst/>
              <a:cxnLst/>
              <a:rect l="l" t="t" r="r" b="b"/>
              <a:pathLst>
                <a:path w="852" h="852" extrusionOk="0">
                  <a:moveTo>
                    <a:pt x="426" y="0"/>
                  </a:moveTo>
                  <a:cubicBezTo>
                    <a:pt x="183" y="0"/>
                    <a:pt x="0" y="213"/>
                    <a:pt x="0" y="426"/>
                  </a:cubicBezTo>
                  <a:cubicBezTo>
                    <a:pt x="0" y="669"/>
                    <a:pt x="183" y="851"/>
                    <a:pt x="426" y="851"/>
                  </a:cubicBezTo>
                  <a:cubicBezTo>
                    <a:pt x="639" y="851"/>
                    <a:pt x="852" y="669"/>
                    <a:pt x="852" y="426"/>
                  </a:cubicBezTo>
                  <a:cubicBezTo>
                    <a:pt x="852" y="213"/>
                    <a:pt x="639" y="0"/>
                    <a:pt x="4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2709443" y="619401"/>
              <a:ext cx="94287" cy="94287"/>
            </a:xfrm>
            <a:custGeom>
              <a:avLst/>
              <a:gdLst/>
              <a:ahLst/>
              <a:cxnLst/>
              <a:rect l="l" t="t" r="r" b="b"/>
              <a:pathLst>
                <a:path w="2949" h="2949" extrusionOk="0">
                  <a:moveTo>
                    <a:pt x="1490" y="0"/>
                  </a:moveTo>
                  <a:cubicBezTo>
                    <a:pt x="639" y="0"/>
                    <a:pt x="0" y="639"/>
                    <a:pt x="0" y="1459"/>
                  </a:cubicBezTo>
                  <a:cubicBezTo>
                    <a:pt x="0" y="2280"/>
                    <a:pt x="639" y="2949"/>
                    <a:pt x="1490" y="2949"/>
                  </a:cubicBezTo>
                  <a:cubicBezTo>
                    <a:pt x="2310" y="2949"/>
                    <a:pt x="2949" y="2280"/>
                    <a:pt x="2949" y="1459"/>
                  </a:cubicBezTo>
                  <a:cubicBezTo>
                    <a:pt x="2949" y="669"/>
                    <a:pt x="2310" y="0"/>
                    <a:pt x="149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1978616" y="1312309"/>
              <a:ext cx="95278" cy="95278"/>
            </a:xfrm>
            <a:custGeom>
              <a:avLst/>
              <a:gdLst/>
              <a:ahLst/>
              <a:cxnLst/>
              <a:rect l="l" t="t" r="r" b="b"/>
              <a:pathLst>
                <a:path w="2980" h="2980" extrusionOk="0">
                  <a:moveTo>
                    <a:pt x="1490" y="1"/>
                  </a:moveTo>
                  <a:cubicBezTo>
                    <a:pt x="700" y="1"/>
                    <a:pt x="1" y="669"/>
                    <a:pt x="1" y="1490"/>
                  </a:cubicBezTo>
                  <a:cubicBezTo>
                    <a:pt x="1" y="2280"/>
                    <a:pt x="669" y="2979"/>
                    <a:pt x="1490" y="2979"/>
                  </a:cubicBezTo>
                  <a:cubicBezTo>
                    <a:pt x="2341" y="2979"/>
                    <a:pt x="2979" y="2280"/>
                    <a:pt x="2979" y="1490"/>
                  </a:cubicBezTo>
                  <a:cubicBezTo>
                    <a:pt x="2979" y="700"/>
                    <a:pt x="2341" y="1"/>
                    <a:pt x="1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1400393" y="1890532"/>
              <a:ext cx="95278" cy="95278"/>
            </a:xfrm>
            <a:custGeom>
              <a:avLst/>
              <a:gdLst/>
              <a:ahLst/>
              <a:cxnLst/>
              <a:rect l="l" t="t" r="r" b="b"/>
              <a:pathLst>
                <a:path w="2980" h="2980" extrusionOk="0">
                  <a:moveTo>
                    <a:pt x="1490" y="1"/>
                  </a:moveTo>
                  <a:cubicBezTo>
                    <a:pt x="699" y="1"/>
                    <a:pt x="0" y="639"/>
                    <a:pt x="0" y="1490"/>
                  </a:cubicBezTo>
                  <a:cubicBezTo>
                    <a:pt x="0" y="2281"/>
                    <a:pt x="669" y="2980"/>
                    <a:pt x="1490" y="2980"/>
                  </a:cubicBezTo>
                  <a:cubicBezTo>
                    <a:pt x="2310" y="2980"/>
                    <a:pt x="2979" y="2341"/>
                    <a:pt x="2979" y="1490"/>
                  </a:cubicBezTo>
                  <a:cubicBezTo>
                    <a:pt x="2979" y="700"/>
                    <a:pt x="2341" y="1"/>
                    <a:pt x="1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1978634" y="1976951"/>
              <a:ext cx="95278" cy="94319"/>
            </a:xfrm>
            <a:custGeom>
              <a:avLst/>
              <a:gdLst/>
              <a:ahLst/>
              <a:cxnLst/>
              <a:rect l="l" t="t" r="r" b="b"/>
              <a:pathLst>
                <a:path w="2980" h="2950" extrusionOk="0">
                  <a:moveTo>
                    <a:pt x="1490" y="1"/>
                  </a:moveTo>
                  <a:cubicBezTo>
                    <a:pt x="700" y="1"/>
                    <a:pt x="1" y="639"/>
                    <a:pt x="1" y="1490"/>
                  </a:cubicBezTo>
                  <a:cubicBezTo>
                    <a:pt x="1" y="2280"/>
                    <a:pt x="670" y="2949"/>
                    <a:pt x="1490" y="2949"/>
                  </a:cubicBezTo>
                  <a:cubicBezTo>
                    <a:pt x="2311" y="2949"/>
                    <a:pt x="2980" y="2280"/>
                    <a:pt x="2980" y="1490"/>
                  </a:cubicBezTo>
                  <a:cubicBezTo>
                    <a:pt x="2980" y="669"/>
                    <a:pt x="2341" y="1"/>
                    <a:pt x="1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464526" y="484317"/>
              <a:ext cx="94287" cy="94287"/>
            </a:xfrm>
            <a:custGeom>
              <a:avLst/>
              <a:gdLst/>
              <a:ahLst/>
              <a:cxnLst/>
              <a:rect l="l" t="t" r="r" b="b"/>
              <a:pathLst>
                <a:path w="2949" h="2949" extrusionOk="0">
                  <a:moveTo>
                    <a:pt x="1490" y="0"/>
                  </a:moveTo>
                  <a:cubicBezTo>
                    <a:pt x="669" y="0"/>
                    <a:pt x="0" y="639"/>
                    <a:pt x="0" y="1490"/>
                  </a:cubicBezTo>
                  <a:cubicBezTo>
                    <a:pt x="0" y="2280"/>
                    <a:pt x="639" y="2949"/>
                    <a:pt x="1490" y="2949"/>
                  </a:cubicBezTo>
                  <a:cubicBezTo>
                    <a:pt x="2310" y="2949"/>
                    <a:pt x="2949" y="2311"/>
                    <a:pt x="2949" y="1490"/>
                  </a:cubicBezTo>
                  <a:cubicBezTo>
                    <a:pt x="2949" y="669"/>
                    <a:pt x="2310" y="0"/>
                    <a:pt x="149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6475260" y="932316"/>
              <a:ext cx="170094" cy="170126"/>
            </a:xfrm>
            <a:custGeom>
              <a:avLst/>
              <a:gdLst/>
              <a:ahLst/>
              <a:cxnLst/>
              <a:rect l="l" t="t" r="r" b="b"/>
              <a:pathLst>
                <a:path w="5320" h="5321" extrusionOk="0">
                  <a:moveTo>
                    <a:pt x="2645" y="1"/>
                  </a:moveTo>
                  <a:cubicBezTo>
                    <a:pt x="1186" y="1"/>
                    <a:pt x="1" y="1186"/>
                    <a:pt x="1" y="2676"/>
                  </a:cubicBezTo>
                  <a:cubicBezTo>
                    <a:pt x="1" y="4135"/>
                    <a:pt x="1186" y="5320"/>
                    <a:pt x="2645" y="5320"/>
                  </a:cubicBezTo>
                  <a:cubicBezTo>
                    <a:pt x="4134" y="5320"/>
                    <a:pt x="5320" y="4135"/>
                    <a:pt x="5320" y="2676"/>
                  </a:cubicBezTo>
                  <a:cubicBezTo>
                    <a:pt x="5320" y="1186"/>
                    <a:pt x="4134" y="1"/>
                    <a:pt x="2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2164498" y="4008896"/>
              <a:ext cx="170094" cy="170094"/>
            </a:xfrm>
            <a:custGeom>
              <a:avLst/>
              <a:gdLst/>
              <a:ahLst/>
              <a:cxnLst/>
              <a:rect l="l" t="t" r="r" b="b"/>
              <a:pathLst>
                <a:path w="5320" h="5320" extrusionOk="0">
                  <a:moveTo>
                    <a:pt x="2675" y="1"/>
                  </a:moveTo>
                  <a:cubicBezTo>
                    <a:pt x="1216" y="1"/>
                    <a:pt x="0" y="1186"/>
                    <a:pt x="0" y="2676"/>
                  </a:cubicBezTo>
                  <a:cubicBezTo>
                    <a:pt x="0" y="4135"/>
                    <a:pt x="1216" y="5320"/>
                    <a:pt x="2675" y="5320"/>
                  </a:cubicBezTo>
                  <a:cubicBezTo>
                    <a:pt x="4134" y="5320"/>
                    <a:pt x="5320" y="4135"/>
                    <a:pt x="5320" y="2676"/>
                  </a:cubicBezTo>
                  <a:cubicBezTo>
                    <a:pt x="5320" y="1186"/>
                    <a:pt x="4134" y="1"/>
                    <a:pt x="2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2"/>
            <p:cNvSpPr/>
            <p:nvPr/>
          </p:nvSpPr>
          <p:spPr>
            <a:xfrm>
              <a:off x="5708716" y="4468339"/>
              <a:ext cx="53490" cy="53490"/>
            </a:xfrm>
            <a:custGeom>
              <a:avLst/>
              <a:gdLst/>
              <a:ahLst/>
              <a:cxnLst/>
              <a:rect l="l" t="t" r="r" b="b"/>
              <a:pathLst>
                <a:path w="1673" h="1673" extrusionOk="0">
                  <a:moveTo>
                    <a:pt x="852" y="1"/>
                  </a:moveTo>
                  <a:cubicBezTo>
                    <a:pt x="396" y="1"/>
                    <a:pt x="0" y="366"/>
                    <a:pt x="0" y="822"/>
                  </a:cubicBezTo>
                  <a:cubicBezTo>
                    <a:pt x="0" y="1278"/>
                    <a:pt x="396" y="1673"/>
                    <a:pt x="852" y="1673"/>
                  </a:cubicBezTo>
                  <a:cubicBezTo>
                    <a:pt x="1307" y="1673"/>
                    <a:pt x="1672" y="1278"/>
                    <a:pt x="1672" y="822"/>
                  </a:cubicBezTo>
                  <a:cubicBezTo>
                    <a:pt x="1672" y="366"/>
                    <a:pt x="1307" y="1"/>
                    <a:pt x="8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2"/>
            <p:cNvSpPr/>
            <p:nvPr/>
          </p:nvSpPr>
          <p:spPr>
            <a:xfrm>
              <a:off x="-2" y="2570811"/>
              <a:ext cx="170094" cy="170126"/>
            </a:xfrm>
            <a:custGeom>
              <a:avLst/>
              <a:gdLst/>
              <a:ahLst/>
              <a:cxnLst/>
              <a:rect l="l" t="t" r="r" b="b"/>
              <a:pathLst>
                <a:path w="5320" h="5321" extrusionOk="0">
                  <a:moveTo>
                    <a:pt x="2675" y="1"/>
                  </a:moveTo>
                  <a:cubicBezTo>
                    <a:pt x="1185" y="1"/>
                    <a:pt x="0" y="1186"/>
                    <a:pt x="0" y="2676"/>
                  </a:cubicBezTo>
                  <a:cubicBezTo>
                    <a:pt x="0" y="4165"/>
                    <a:pt x="1185" y="5320"/>
                    <a:pt x="2675" y="5320"/>
                  </a:cubicBezTo>
                  <a:cubicBezTo>
                    <a:pt x="4134" y="5320"/>
                    <a:pt x="5319" y="4165"/>
                    <a:pt x="5319" y="2676"/>
                  </a:cubicBezTo>
                  <a:cubicBezTo>
                    <a:pt x="5319" y="1186"/>
                    <a:pt x="4103" y="1"/>
                    <a:pt x="2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41;p2"/>
            <p:cNvSpPr/>
            <p:nvPr/>
          </p:nvSpPr>
          <p:spPr>
            <a:xfrm>
              <a:off x="107841" y="1200565"/>
              <a:ext cx="171085" cy="170094"/>
            </a:xfrm>
            <a:custGeom>
              <a:avLst/>
              <a:gdLst/>
              <a:ahLst/>
              <a:cxnLst/>
              <a:rect l="l" t="t" r="r" b="b"/>
              <a:pathLst>
                <a:path w="5351" h="5320" extrusionOk="0">
                  <a:moveTo>
                    <a:pt x="2676" y="0"/>
                  </a:moveTo>
                  <a:cubicBezTo>
                    <a:pt x="1186" y="0"/>
                    <a:pt x="1" y="1185"/>
                    <a:pt x="1" y="2675"/>
                  </a:cubicBezTo>
                  <a:cubicBezTo>
                    <a:pt x="1" y="4164"/>
                    <a:pt x="1186" y="5319"/>
                    <a:pt x="2676" y="5319"/>
                  </a:cubicBezTo>
                  <a:cubicBezTo>
                    <a:pt x="4165" y="5319"/>
                    <a:pt x="5351" y="4164"/>
                    <a:pt x="5351" y="2675"/>
                  </a:cubicBezTo>
                  <a:cubicBezTo>
                    <a:pt x="5351" y="1185"/>
                    <a:pt x="4165" y="0"/>
                    <a:pt x="267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2"/>
            <p:cNvSpPr/>
            <p:nvPr/>
          </p:nvSpPr>
          <p:spPr>
            <a:xfrm>
              <a:off x="7972852" y="203471"/>
              <a:ext cx="170094" cy="170094"/>
            </a:xfrm>
            <a:custGeom>
              <a:avLst/>
              <a:gdLst/>
              <a:ahLst/>
              <a:cxnLst/>
              <a:rect l="l" t="t" r="r" b="b"/>
              <a:pathLst>
                <a:path w="5320" h="5320" extrusionOk="0">
                  <a:moveTo>
                    <a:pt x="2645" y="0"/>
                  </a:moveTo>
                  <a:cubicBezTo>
                    <a:pt x="1186" y="0"/>
                    <a:pt x="0" y="1186"/>
                    <a:pt x="0" y="2645"/>
                  </a:cubicBezTo>
                  <a:cubicBezTo>
                    <a:pt x="0" y="4134"/>
                    <a:pt x="1186" y="5319"/>
                    <a:pt x="2645" y="5319"/>
                  </a:cubicBezTo>
                  <a:cubicBezTo>
                    <a:pt x="4134" y="5319"/>
                    <a:pt x="5320" y="4134"/>
                    <a:pt x="5320" y="2645"/>
                  </a:cubicBezTo>
                  <a:cubicBezTo>
                    <a:pt x="5320" y="1186"/>
                    <a:pt x="4134" y="0"/>
                    <a:pt x="26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2"/>
            <p:cNvSpPr/>
            <p:nvPr/>
          </p:nvSpPr>
          <p:spPr>
            <a:xfrm>
              <a:off x="6082858" y="4168053"/>
              <a:ext cx="170126" cy="170094"/>
            </a:xfrm>
            <a:custGeom>
              <a:avLst/>
              <a:gdLst/>
              <a:ahLst/>
              <a:cxnLst/>
              <a:rect l="l" t="t" r="r" b="b"/>
              <a:pathLst>
                <a:path w="5321" h="5320" extrusionOk="0">
                  <a:moveTo>
                    <a:pt x="2645" y="1"/>
                  </a:moveTo>
                  <a:cubicBezTo>
                    <a:pt x="1186" y="1"/>
                    <a:pt x="1" y="1186"/>
                    <a:pt x="1" y="2675"/>
                  </a:cubicBezTo>
                  <a:cubicBezTo>
                    <a:pt x="1" y="4134"/>
                    <a:pt x="1186" y="5320"/>
                    <a:pt x="2645" y="5320"/>
                  </a:cubicBezTo>
                  <a:cubicBezTo>
                    <a:pt x="4135" y="5320"/>
                    <a:pt x="5320" y="4134"/>
                    <a:pt x="5320" y="2675"/>
                  </a:cubicBezTo>
                  <a:cubicBezTo>
                    <a:pt x="5320" y="1186"/>
                    <a:pt x="4135" y="1"/>
                    <a:pt x="2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2"/>
            <p:cNvSpPr/>
            <p:nvPr/>
          </p:nvSpPr>
          <p:spPr>
            <a:xfrm>
              <a:off x="2757746" y="3472436"/>
              <a:ext cx="170126" cy="170094"/>
            </a:xfrm>
            <a:custGeom>
              <a:avLst/>
              <a:gdLst/>
              <a:ahLst/>
              <a:cxnLst/>
              <a:rect l="l" t="t" r="r" b="b"/>
              <a:pathLst>
                <a:path w="5321" h="5320" extrusionOk="0">
                  <a:moveTo>
                    <a:pt x="2645" y="0"/>
                  </a:moveTo>
                  <a:cubicBezTo>
                    <a:pt x="1156" y="0"/>
                    <a:pt x="1" y="1186"/>
                    <a:pt x="1" y="2675"/>
                  </a:cubicBezTo>
                  <a:cubicBezTo>
                    <a:pt x="1" y="4134"/>
                    <a:pt x="1156" y="5320"/>
                    <a:pt x="2645" y="5320"/>
                  </a:cubicBezTo>
                  <a:cubicBezTo>
                    <a:pt x="4135" y="5320"/>
                    <a:pt x="5320" y="4134"/>
                    <a:pt x="5320" y="2675"/>
                  </a:cubicBezTo>
                  <a:cubicBezTo>
                    <a:pt x="5320" y="1186"/>
                    <a:pt x="4135" y="0"/>
                    <a:pt x="26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2"/>
            <p:cNvSpPr/>
            <p:nvPr/>
          </p:nvSpPr>
          <p:spPr>
            <a:xfrm>
              <a:off x="2575319" y="1299680"/>
              <a:ext cx="170094" cy="170094"/>
            </a:xfrm>
            <a:custGeom>
              <a:avLst/>
              <a:gdLst/>
              <a:ahLst/>
              <a:cxnLst/>
              <a:rect l="l" t="t" r="r" b="b"/>
              <a:pathLst>
                <a:path w="5320" h="5320" extrusionOk="0">
                  <a:moveTo>
                    <a:pt x="2675" y="0"/>
                  </a:moveTo>
                  <a:cubicBezTo>
                    <a:pt x="1186" y="0"/>
                    <a:pt x="1" y="1186"/>
                    <a:pt x="1" y="2645"/>
                  </a:cubicBezTo>
                  <a:cubicBezTo>
                    <a:pt x="1" y="4104"/>
                    <a:pt x="1186" y="5320"/>
                    <a:pt x="2675" y="5320"/>
                  </a:cubicBezTo>
                  <a:cubicBezTo>
                    <a:pt x="4134" y="5320"/>
                    <a:pt x="5320" y="4104"/>
                    <a:pt x="5320" y="2645"/>
                  </a:cubicBezTo>
                  <a:cubicBezTo>
                    <a:pt x="5320" y="1186"/>
                    <a:pt x="4134" y="0"/>
                    <a:pt x="26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2"/>
            <p:cNvSpPr/>
            <p:nvPr/>
          </p:nvSpPr>
          <p:spPr>
            <a:xfrm>
              <a:off x="1612243" y="3260118"/>
              <a:ext cx="170094" cy="170094"/>
            </a:xfrm>
            <a:custGeom>
              <a:avLst/>
              <a:gdLst/>
              <a:ahLst/>
              <a:cxnLst/>
              <a:rect l="l" t="t" r="r" b="b"/>
              <a:pathLst>
                <a:path w="5320" h="5320" extrusionOk="0">
                  <a:moveTo>
                    <a:pt x="2645" y="0"/>
                  </a:moveTo>
                  <a:cubicBezTo>
                    <a:pt x="1186" y="0"/>
                    <a:pt x="1" y="1155"/>
                    <a:pt x="1" y="2645"/>
                  </a:cubicBezTo>
                  <a:cubicBezTo>
                    <a:pt x="1" y="4134"/>
                    <a:pt x="1186" y="5319"/>
                    <a:pt x="2645" y="5319"/>
                  </a:cubicBezTo>
                  <a:cubicBezTo>
                    <a:pt x="4134" y="5319"/>
                    <a:pt x="5320" y="4134"/>
                    <a:pt x="5320" y="2645"/>
                  </a:cubicBezTo>
                  <a:cubicBezTo>
                    <a:pt x="5320" y="1155"/>
                    <a:pt x="4134" y="0"/>
                    <a:pt x="26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2"/>
            <p:cNvSpPr/>
            <p:nvPr/>
          </p:nvSpPr>
          <p:spPr>
            <a:xfrm>
              <a:off x="5701892" y="3502891"/>
              <a:ext cx="170094" cy="170094"/>
            </a:xfrm>
            <a:custGeom>
              <a:avLst/>
              <a:gdLst/>
              <a:ahLst/>
              <a:cxnLst/>
              <a:rect l="l" t="t" r="r" b="b"/>
              <a:pathLst>
                <a:path w="5320" h="5320" extrusionOk="0">
                  <a:moveTo>
                    <a:pt x="2675" y="1"/>
                  </a:moveTo>
                  <a:cubicBezTo>
                    <a:pt x="1186" y="1"/>
                    <a:pt x="0" y="1156"/>
                    <a:pt x="0" y="2645"/>
                  </a:cubicBezTo>
                  <a:cubicBezTo>
                    <a:pt x="0" y="4134"/>
                    <a:pt x="1186" y="5320"/>
                    <a:pt x="2675" y="5320"/>
                  </a:cubicBezTo>
                  <a:cubicBezTo>
                    <a:pt x="4134" y="5320"/>
                    <a:pt x="5320" y="4134"/>
                    <a:pt x="5320" y="2645"/>
                  </a:cubicBezTo>
                  <a:cubicBezTo>
                    <a:pt x="5320" y="1156"/>
                    <a:pt x="4104" y="1"/>
                    <a:pt x="2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2"/>
            <p:cNvSpPr/>
            <p:nvPr/>
          </p:nvSpPr>
          <p:spPr>
            <a:xfrm>
              <a:off x="7862241" y="3546629"/>
              <a:ext cx="170126" cy="170094"/>
            </a:xfrm>
            <a:custGeom>
              <a:avLst/>
              <a:gdLst/>
              <a:ahLst/>
              <a:cxnLst/>
              <a:rect l="l" t="t" r="r" b="b"/>
              <a:pathLst>
                <a:path w="5321" h="5320" extrusionOk="0">
                  <a:moveTo>
                    <a:pt x="2645" y="0"/>
                  </a:moveTo>
                  <a:cubicBezTo>
                    <a:pt x="1156" y="0"/>
                    <a:pt x="1" y="1155"/>
                    <a:pt x="1" y="2645"/>
                  </a:cubicBezTo>
                  <a:cubicBezTo>
                    <a:pt x="1" y="4134"/>
                    <a:pt x="1156" y="5320"/>
                    <a:pt x="2645" y="5320"/>
                  </a:cubicBezTo>
                  <a:cubicBezTo>
                    <a:pt x="4135" y="5320"/>
                    <a:pt x="5320" y="4134"/>
                    <a:pt x="5320" y="2645"/>
                  </a:cubicBezTo>
                  <a:cubicBezTo>
                    <a:pt x="5320" y="1216"/>
                    <a:pt x="4135" y="0"/>
                    <a:pt x="26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2"/>
            <p:cNvSpPr/>
            <p:nvPr/>
          </p:nvSpPr>
          <p:spPr>
            <a:xfrm>
              <a:off x="4339398" y="4546384"/>
              <a:ext cx="187615" cy="169518"/>
            </a:xfrm>
            <a:custGeom>
              <a:avLst/>
              <a:gdLst/>
              <a:ahLst/>
              <a:cxnLst/>
              <a:rect l="l" t="t" r="r" b="b"/>
              <a:pathLst>
                <a:path w="5868" h="5302" extrusionOk="0">
                  <a:moveTo>
                    <a:pt x="2935" y="0"/>
                  </a:moveTo>
                  <a:cubicBezTo>
                    <a:pt x="2719" y="0"/>
                    <a:pt x="2499" y="27"/>
                    <a:pt x="2281" y="83"/>
                  </a:cubicBezTo>
                  <a:cubicBezTo>
                    <a:pt x="852" y="417"/>
                    <a:pt x="1" y="1876"/>
                    <a:pt x="335" y="3274"/>
                  </a:cubicBezTo>
                  <a:cubicBezTo>
                    <a:pt x="644" y="4484"/>
                    <a:pt x="1717" y="5302"/>
                    <a:pt x="2906" y="5302"/>
                  </a:cubicBezTo>
                  <a:cubicBezTo>
                    <a:pt x="3120" y="5302"/>
                    <a:pt x="3339" y="5275"/>
                    <a:pt x="3557" y="5220"/>
                  </a:cubicBezTo>
                  <a:cubicBezTo>
                    <a:pt x="4986" y="4885"/>
                    <a:pt x="5867" y="3426"/>
                    <a:pt x="5503" y="1998"/>
                  </a:cubicBezTo>
                  <a:cubicBezTo>
                    <a:pt x="5219" y="814"/>
                    <a:pt x="4130" y="0"/>
                    <a:pt x="29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2"/>
            <p:cNvSpPr/>
            <p:nvPr/>
          </p:nvSpPr>
          <p:spPr>
            <a:xfrm>
              <a:off x="7261464" y="636890"/>
              <a:ext cx="170094" cy="170094"/>
            </a:xfrm>
            <a:custGeom>
              <a:avLst/>
              <a:gdLst/>
              <a:ahLst/>
              <a:cxnLst/>
              <a:rect l="l" t="t" r="r" b="b"/>
              <a:pathLst>
                <a:path w="5320" h="5320" extrusionOk="0">
                  <a:moveTo>
                    <a:pt x="2645" y="1"/>
                  </a:moveTo>
                  <a:cubicBezTo>
                    <a:pt x="1156" y="1"/>
                    <a:pt x="1" y="1186"/>
                    <a:pt x="1" y="2675"/>
                  </a:cubicBezTo>
                  <a:cubicBezTo>
                    <a:pt x="1" y="4165"/>
                    <a:pt x="1156" y="5320"/>
                    <a:pt x="2645" y="5320"/>
                  </a:cubicBezTo>
                  <a:cubicBezTo>
                    <a:pt x="4135" y="5320"/>
                    <a:pt x="5320" y="4165"/>
                    <a:pt x="5320" y="2675"/>
                  </a:cubicBezTo>
                  <a:cubicBezTo>
                    <a:pt x="5320" y="1216"/>
                    <a:pt x="4135" y="1"/>
                    <a:pt x="2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2"/>
            <p:cNvSpPr/>
            <p:nvPr/>
          </p:nvSpPr>
          <p:spPr>
            <a:xfrm>
              <a:off x="3251949" y="4411972"/>
              <a:ext cx="170094" cy="170126"/>
            </a:xfrm>
            <a:custGeom>
              <a:avLst/>
              <a:gdLst/>
              <a:ahLst/>
              <a:cxnLst/>
              <a:rect l="l" t="t" r="r" b="b"/>
              <a:pathLst>
                <a:path w="5320" h="5321" extrusionOk="0">
                  <a:moveTo>
                    <a:pt x="2675" y="1"/>
                  </a:moveTo>
                  <a:cubicBezTo>
                    <a:pt x="1186" y="1"/>
                    <a:pt x="0" y="1186"/>
                    <a:pt x="0" y="2676"/>
                  </a:cubicBezTo>
                  <a:cubicBezTo>
                    <a:pt x="0" y="4165"/>
                    <a:pt x="1186" y="5320"/>
                    <a:pt x="2675" y="5320"/>
                  </a:cubicBezTo>
                  <a:cubicBezTo>
                    <a:pt x="4164" y="5320"/>
                    <a:pt x="5319" y="4165"/>
                    <a:pt x="5319" y="2676"/>
                  </a:cubicBezTo>
                  <a:cubicBezTo>
                    <a:pt x="5319" y="1217"/>
                    <a:pt x="4164" y="1"/>
                    <a:pt x="2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2"/>
            <p:cNvSpPr/>
            <p:nvPr/>
          </p:nvSpPr>
          <p:spPr>
            <a:xfrm>
              <a:off x="5225522" y="1183396"/>
              <a:ext cx="87477" cy="87509"/>
            </a:xfrm>
            <a:custGeom>
              <a:avLst/>
              <a:gdLst/>
              <a:ahLst/>
              <a:cxnLst/>
              <a:rect l="l" t="t" r="r" b="b"/>
              <a:pathLst>
                <a:path w="2736" h="2737" extrusionOk="0">
                  <a:moveTo>
                    <a:pt x="1368" y="0"/>
                  </a:moveTo>
                  <a:cubicBezTo>
                    <a:pt x="608" y="0"/>
                    <a:pt x="0" y="608"/>
                    <a:pt x="0" y="1368"/>
                  </a:cubicBezTo>
                  <a:cubicBezTo>
                    <a:pt x="0" y="2128"/>
                    <a:pt x="608" y="2736"/>
                    <a:pt x="1368" y="2736"/>
                  </a:cubicBezTo>
                  <a:cubicBezTo>
                    <a:pt x="1386" y="2736"/>
                    <a:pt x="1403" y="2737"/>
                    <a:pt x="1420" y="2737"/>
                  </a:cubicBezTo>
                  <a:cubicBezTo>
                    <a:pt x="2156" y="2737"/>
                    <a:pt x="2736" y="2110"/>
                    <a:pt x="2736" y="1368"/>
                  </a:cubicBezTo>
                  <a:cubicBezTo>
                    <a:pt x="2736" y="608"/>
                    <a:pt x="2128" y="0"/>
                    <a:pt x="13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2"/>
            <p:cNvSpPr/>
            <p:nvPr/>
          </p:nvSpPr>
          <p:spPr>
            <a:xfrm>
              <a:off x="2170067" y="826391"/>
              <a:ext cx="87509" cy="87509"/>
            </a:xfrm>
            <a:custGeom>
              <a:avLst/>
              <a:gdLst/>
              <a:ahLst/>
              <a:cxnLst/>
              <a:rect l="l" t="t" r="r" b="b"/>
              <a:pathLst>
                <a:path w="2737" h="2737" extrusionOk="0">
                  <a:moveTo>
                    <a:pt x="1368" y="1"/>
                  </a:moveTo>
                  <a:cubicBezTo>
                    <a:pt x="609" y="1"/>
                    <a:pt x="1" y="609"/>
                    <a:pt x="1" y="1369"/>
                  </a:cubicBezTo>
                  <a:cubicBezTo>
                    <a:pt x="1" y="2128"/>
                    <a:pt x="609" y="2736"/>
                    <a:pt x="1368" y="2736"/>
                  </a:cubicBezTo>
                  <a:cubicBezTo>
                    <a:pt x="2128" y="2736"/>
                    <a:pt x="2736" y="2128"/>
                    <a:pt x="2736" y="1369"/>
                  </a:cubicBezTo>
                  <a:cubicBezTo>
                    <a:pt x="2736" y="669"/>
                    <a:pt x="2128" y="1"/>
                    <a:pt x="13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2"/>
            <p:cNvSpPr/>
            <p:nvPr/>
          </p:nvSpPr>
          <p:spPr>
            <a:xfrm>
              <a:off x="5249001" y="3855676"/>
              <a:ext cx="87509" cy="87477"/>
            </a:xfrm>
            <a:custGeom>
              <a:avLst/>
              <a:gdLst/>
              <a:ahLst/>
              <a:cxnLst/>
              <a:rect l="l" t="t" r="r" b="b"/>
              <a:pathLst>
                <a:path w="2737" h="2736" extrusionOk="0">
                  <a:moveTo>
                    <a:pt x="1369" y="0"/>
                  </a:moveTo>
                  <a:cubicBezTo>
                    <a:pt x="609" y="0"/>
                    <a:pt x="1" y="608"/>
                    <a:pt x="1" y="1368"/>
                  </a:cubicBezTo>
                  <a:cubicBezTo>
                    <a:pt x="1" y="2128"/>
                    <a:pt x="609" y="2736"/>
                    <a:pt x="1369" y="2736"/>
                  </a:cubicBezTo>
                  <a:cubicBezTo>
                    <a:pt x="2129" y="2736"/>
                    <a:pt x="2737" y="2128"/>
                    <a:pt x="2737" y="1368"/>
                  </a:cubicBezTo>
                  <a:cubicBezTo>
                    <a:pt x="2737" y="608"/>
                    <a:pt x="2129" y="0"/>
                    <a:pt x="13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2"/>
            <p:cNvSpPr/>
            <p:nvPr/>
          </p:nvSpPr>
          <p:spPr>
            <a:xfrm>
              <a:off x="8588003" y="631071"/>
              <a:ext cx="87509" cy="87477"/>
            </a:xfrm>
            <a:custGeom>
              <a:avLst/>
              <a:gdLst/>
              <a:ahLst/>
              <a:cxnLst/>
              <a:rect l="l" t="t" r="r" b="b"/>
              <a:pathLst>
                <a:path w="2737" h="2736" extrusionOk="0">
                  <a:moveTo>
                    <a:pt x="1369" y="0"/>
                  </a:moveTo>
                  <a:cubicBezTo>
                    <a:pt x="609" y="0"/>
                    <a:pt x="1" y="608"/>
                    <a:pt x="1" y="1368"/>
                  </a:cubicBezTo>
                  <a:cubicBezTo>
                    <a:pt x="1" y="2128"/>
                    <a:pt x="609" y="2736"/>
                    <a:pt x="1369" y="2736"/>
                  </a:cubicBezTo>
                  <a:cubicBezTo>
                    <a:pt x="2129" y="2736"/>
                    <a:pt x="2737" y="2128"/>
                    <a:pt x="2737" y="1368"/>
                  </a:cubicBezTo>
                  <a:cubicBezTo>
                    <a:pt x="2737" y="608"/>
                    <a:pt x="2129" y="0"/>
                    <a:pt x="13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2"/>
            <p:cNvSpPr/>
            <p:nvPr/>
          </p:nvSpPr>
          <p:spPr>
            <a:xfrm>
              <a:off x="5332624" y="4921230"/>
              <a:ext cx="87477" cy="87477"/>
            </a:xfrm>
            <a:custGeom>
              <a:avLst/>
              <a:gdLst/>
              <a:ahLst/>
              <a:cxnLst/>
              <a:rect l="l" t="t" r="r" b="b"/>
              <a:pathLst>
                <a:path w="2736" h="2736" extrusionOk="0">
                  <a:moveTo>
                    <a:pt x="1368" y="0"/>
                  </a:moveTo>
                  <a:cubicBezTo>
                    <a:pt x="608" y="0"/>
                    <a:pt x="0" y="608"/>
                    <a:pt x="0" y="1368"/>
                  </a:cubicBezTo>
                  <a:cubicBezTo>
                    <a:pt x="0" y="2128"/>
                    <a:pt x="608" y="2736"/>
                    <a:pt x="1368" y="2736"/>
                  </a:cubicBezTo>
                  <a:cubicBezTo>
                    <a:pt x="2128" y="2736"/>
                    <a:pt x="2736" y="2128"/>
                    <a:pt x="2736" y="1368"/>
                  </a:cubicBezTo>
                  <a:cubicBezTo>
                    <a:pt x="2736" y="639"/>
                    <a:pt x="2128" y="0"/>
                    <a:pt x="13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 name="Google Shape;57;p2"/>
            <p:cNvSpPr/>
            <p:nvPr/>
          </p:nvSpPr>
          <p:spPr>
            <a:xfrm>
              <a:off x="4657158" y="3864404"/>
              <a:ext cx="87509" cy="87509"/>
            </a:xfrm>
            <a:custGeom>
              <a:avLst/>
              <a:gdLst/>
              <a:ahLst/>
              <a:cxnLst/>
              <a:rect l="l" t="t" r="r" b="b"/>
              <a:pathLst>
                <a:path w="2737" h="2737" extrusionOk="0">
                  <a:moveTo>
                    <a:pt x="1369" y="1"/>
                  </a:moveTo>
                  <a:cubicBezTo>
                    <a:pt x="609" y="1"/>
                    <a:pt x="1" y="609"/>
                    <a:pt x="1" y="1369"/>
                  </a:cubicBezTo>
                  <a:cubicBezTo>
                    <a:pt x="1" y="2128"/>
                    <a:pt x="609" y="2736"/>
                    <a:pt x="1369" y="2736"/>
                  </a:cubicBezTo>
                  <a:cubicBezTo>
                    <a:pt x="2129" y="2736"/>
                    <a:pt x="2737" y="2128"/>
                    <a:pt x="2737" y="1369"/>
                  </a:cubicBezTo>
                  <a:cubicBezTo>
                    <a:pt x="2737" y="639"/>
                    <a:pt x="2129" y="1"/>
                    <a:pt x="13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58;p2"/>
            <p:cNvSpPr/>
            <p:nvPr/>
          </p:nvSpPr>
          <p:spPr>
            <a:xfrm>
              <a:off x="528663" y="1798227"/>
              <a:ext cx="87477" cy="87477"/>
            </a:xfrm>
            <a:custGeom>
              <a:avLst/>
              <a:gdLst/>
              <a:ahLst/>
              <a:cxnLst/>
              <a:rect l="l" t="t" r="r" b="b"/>
              <a:pathLst>
                <a:path w="2736" h="2736" extrusionOk="0">
                  <a:moveTo>
                    <a:pt x="1368" y="0"/>
                  </a:moveTo>
                  <a:cubicBezTo>
                    <a:pt x="608" y="0"/>
                    <a:pt x="0" y="608"/>
                    <a:pt x="0" y="1368"/>
                  </a:cubicBezTo>
                  <a:cubicBezTo>
                    <a:pt x="0" y="2128"/>
                    <a:pt x="608" y="2736"/>
                    <a:pt x="1368" y="2736"/>
                  </a:cubicBezTo>
                  <a:cubicBezTo>
                    <a:pt x="2128" y="2736"/>
                    <a:pt x="2736" y="2128"/>
                    <a:pt x="2736" y="1368"/>
                  </a:cubicBezTo>
                  <a:cubicBezTo>
                    <a:pt x="2736" y="608"/>
                    <a:pt x="2128" y="0"/>
                    <a:pt x="13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59;p2"/>
            <p:cNvSpPr/>
            <p:nvPr/>
          </p:nvSpPr>
          <p:spPr>
            <a:xfrm>
              <a:off x="7500554" y="2393939"/>
              <a:ext cx="87477" cy="87509"/>
            </a:xfrm>
            <a:custGeom>
              <a:avLst/>
              <a:gdLst/>
              <a:ahLst/>
              <a:cxnLst/>
              <a:rect l="l" t="t" r="r" b="b"/>
              <a:pathLst>
                <a:path w="2736" h="2737" extrusionOk="0">
                  <a:moveTo>
                    <a:pt x="1368" y="1"/>
                  </a:moveTo>
                  <a:cubicBezTo>
                    <a:pt x="608" y="1"/>
                    <a:pt x="0" y="609"/>
                    <a:pt x="0" y="1369"/>
                  </a:cubicBezTo>
                  <a:cubicBezTo>
                    <a:pt x="0" y="2128"/>
                    <a:pt x="608" y="2736"/>
                    <a:pt x="1368" y="2736"/>
                  </a:cubicBezTo>
                  <a:cubicBezTo>
                    <a:pt x="2128" y="2736"/>
                    <a:pt x="2736" y="2128"/>
                    <a:pt x="2736" y="1369"/>
                  </a:cubicBezTo>
                  <a:cubicBezTo>
                    <a:pt x="2736" y="609"/>
                    <a:pt x="2128" y="1"/>
                    <a:pt x="13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 name="Google Shape;60;p2"/>
            <p:cNvSpPr/>
            <p:nvPr/>
          </p:nvSpPr>
          <p:spPr>
            <a:xfrm>
              <a:off x="3905979" y="4581074"/>
              <a:ext cx="50549" cy="50580"/>
            </a:xfrm>
            <a:custGeom>
              <a:avLst/>
              <a:gdLst/>
              <a:ahLst/>
              <a:cxnLst/>
              <a:rect l="l" t="t" r="r" b="b"/>
              <a:pathLst>
                <a:path w="1581" h="1582" extrusionOk="0">
                  <a:moveTo>
                    <a:pt x="791" y="1"/>
                  </a:moveTo>
                  <a:cubicBezTo>
                    <a:pt x="365" y="1"/>
                    <a:pt x="0" y="366"/>
                    <a:pt x="0" y="791"/>
                  </a:cubicBezTo>
                  <a:cubicBezTo>
                    <a:pt x="0" y="1247"/>
                    <a:pt x="365" y="1581"/>
                    <a:pt x="791" y="1581"/>
                  </a:cubicBezTo>
                  <a:cubicBezTo>
                    <a:pt x="1247" y="1581"/>
                    <a:pt x="1581" y="1247"/>
                    <a:pt x="1581" y="791"/>
                  </a:cubicBezTo>
                  <a:cubicBezTo>
                    <a:pt x="1581" y="366"/>
                    <a:pt x="1247" y="1"/>
                    <a:pt x="7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61;p2"/>
            <p:cNvSpPr/>
            <p:nvPr/>
          </p:nvSpPr>
          <p:spPr>
            <a:xfrm>
              <a:off x="1293727" y="4814539"/>
              <a:ext cx="51540" cy="51540"/>
            </a:xfrm>
            <a:custGeom>
              <a:avLst/>
              <a:gdLst/>
              <a:ahLst/>
              <a:cxnLst/>
              <a:rect l="l" t="t" r="r" b="b"/>
              <a:pathLst>
                <a:path w="1612" h="1612" extrusionOk="0">
                  <a:moveTo>
                    <a:pt x="822" y="1"/>
                  </a:moveTo>
                  <a:cubicBezTo>
                    <a:pt x="396" y="1"/>
                    <a:pt x="1" y="335"/>
                    <a:pt x="1" y="791"/>
                  </a:cubicBezTo>
                  <a:cubicBezTo>
                    <a:pt x="1" y="1216"/>
                    <a:pt x="366" y="1612"/>
                    <a:pt x="822" y="1612"/>
                  </a:cubicBezTo>
                  <a:cubicBezTo>
                    <a:pt x="1217" y="1612"/>
                    <a:pt x="1612" y="1247"/>
                    <a:pt x="1612" y="791"/>
                  </a:cubicBezTo>
                  <a:cubicBezTo>
                    <a:pt x="1581" y="335"/>
                    <a:pt x="1217" y="1"/>
                    <a:pt x="8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2"/>
            <p:cNvSpPr/>
            <p:nvPr/>
          </p:nvSpPr>
          <p:spPr>
            <a:xfrm>
              <a:off x="1366625" y="4156033"/>
              <a:ext cx="95278" cy="88436"/>
            </a:xfrm>
            <a:custGeom>
              <a:avLst/>
              <a:gdLst/>
              <a:ahLst/>
              <a:cxnLst/>
              <a:rect l="l" t="t" r="r" b="b"/>
              <a:pathLst>
                <a:path w="2980" h="2766" extrusionOk="0">
                  <a:moveTo>
                    <a:pt x="1501" y="0"/>
                  </a:moveTo>
                  <a:cubicBezTo>
                    <a:pt x="835" y="0"/>
                    <a:pt x="258" y="462"/>
                    <a:pt x="122" y="1143"/>
                  </a:cubicBezTo>
                  <a:cubicBezTo>
                    <a:pt x="1" y="1903"/>
                    <a:pt x="517" y="2602"/>
                    <a:pt x="1277" y="2754"/>
                  </a:cubicBezTo>
                  <a:cubicBezTo>
                    <a:pt x="1338" y="2762"/>
                    <a:pt x="1399" y="2765"/>
                    <a:pt x="1459" y="2765"/>
                  </a:cubicBezTo>
                  <a:cubicBezTo>
                    <a:pt x="2142" y="2765"/>
                    <a:pt x="2718" y="2298"/>
                    <a:pt x="2858" y="1599"/>
                  </a:cubicBezTo>
                  <a:cubicBezTo>
                    <a:pt x="2979" y="840"/>
                    <a:pt x="2493" y="110"/>
                    <a:pt x="1733" y="19"/>
                  </a:cubicBezTo>
                  <a:cubicBezTo>
                    <a:pt x="1655" y="6"/>
                    <a:pt x="1577" y="0"/>
                    <a:pt x="15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2"/>
            <p:cNvSpPr/>
            <p:nvPr/>
          </p:nvSpPr>
          <p:spPr>
            <a:xfrm>
              <a:off x="5891187" y="955048"/>
              <a:ext cx="94319" cy="88660"/>
            </a:xfrm>
            <a:custGeom>
              <a:avLst/>
              <a:gdLst/>
              <a:ahLst/>
              <a:cxnLst/>
              <a:rect l="l" t="t" r="r" b="b"/>
              <a:pathLst>
                <a:path w="2950" h="2773" extrusionOk="0">
                  <a:moveTo>
                    <a:pt x="1471" y="1"/>
                  </a:moveTo>
                  <a:cubicBezTo>
                    <a:pt x="805" y="1"/>
                    <a:pt x="228" y="462"/>
                    <a:pt x="92" y="1144"/>
                  </a:cubicBezTo>
                  <a:cubicBezTo>
                    <a:pt x="1" y="1904"/>
                    <a:pt x="518" y="2633"/>
                    <a:pt x="1247" y="2755"/>
                  </a:cubicBezTo>
                  <a:cubicBezTo>
                    <a:pt x="1322" y="2767"/>
                    <a:pt x="1395" y="2773"/>
                    <a:pt x="1468" y="2773"/>
                  </a:cubicBezTo>
                  <a:cubicBezTo>
                    <a:pt x="2133" y="2773"/>
                    <a:pt x="2691" y="2285"/>
                    <a:pt x="2828" y="1600"/>
                  </a:cubicBezTo>
                  <a:cubicBezTo>
                    <a:pt x="2949" y="840"/>
                    <a:pt x="2463" y="171"/>
                    <a:pt x="1703" y="19"/>
                  </a:cubicBezTo>
                  <a:cubicBezTo>
                    <a:pt x="1625" y="7"/>
                    <a:pt x="1547" y="1"/>
                    <a:pt x="14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 name="Google Shape;64;p2"/>
            <p:cNvSpPr/>
            <p:nvPr/>
          </p:nvSpPr>
          <p:spPr>
            <a:xfrm>
              <a:off x="7016587" y="1414014"/>
              <a:ext cx="95246" cy="88436"/>
            </a:xfrm>
            <a:custGeom>
              <a:avLst/>
              <a:gdLst/>
              <a:ahLst/>
              <a:cxnLst/>
              <a:rect l="l" t="t" r="r" b="b"/>
              <a:pathLst>
                <a:path w="2979" h="2766" extrusionOk="0">
                  <a:moveTo>
                    <a:pt x="1550" y="0"/>
                  </a:moveTo>
                  <a:cubicBezTo>
                    <a:pt x="863" y="0"/>
                    <a:pt x="261" y="467"/>
                    <a:pt x="122" y="1166"/>
                  </a:cubicBezTo>
                  <a:cubicBezTo>
                    <a:pt x="0" y="1926"/>
                    <a:pt x="517" y="2655"/>
                    <a:pt x="1277" y="2747"/>
                  </a:cubicBezTo>
                  <a:cubicBezTo>
                    <a:pt x="1355" y="2759"/>
                    <a:pt x="1432" y="2765"/>
                    <a:pt x="1508" y="2765"/>
                  </a:cubicBezTo>
                  <a:cubicBezTo>
                    <a:pt x="2169" y="2765"/>
                    <a:pt x="2721" y="2304"/>
                    <a:pt x="2857" y="1622"/>
                  </a:cubicBezTo>
                  <a:cubicBezTo>
                    <a:pt x="2979" y="862"/>
                    <a:pt x="2492" y="163"/>
                    <a:pt x="1733" y="11"/>
                  </a:cubicBezTo>
                  <a:cubicBezTo>
                    <a:pt x="1671" y="4"/>
                    <a:pt x="1610" y="0"/>
                    <a:pt x="15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2"/>
            <p:cNvSpPr/>
            <p:nvPr/>
          </p:nvSpPr>
          <p:spPr>
            <a:xfrm>
              <a:off x="8102117" y="3232993"/>
              <a:ext cx="94287" cy="88468"/>
            </a:xfrm>
            <a:custGeom>
              <a:avLst/>
              <a:gdLst/>
              <a:ahLst/>
              <a:cxnLst/>
              <a:rect l="l" t="t" r="r" b="b"/>
              <a:pathLst>
                <a:path w="2949" h="2767" extrusionOk="0">
                  <a:moveTo>
                    <a:pt x="1470" y="1"/>
                  </a:moveTo>
                  <a:cubicBezTo>
                    <a:pt x="804" y="1"/>
                    <a:pt x="228" y="463"/>
                    <a:pt x="91" y="1144"/>
                  </a:cubicBezTo>
                  <a:cubicBezTo>
                    <a:pt x="0" y="1904"/>
                    <a:pt x="486" y="2603"/>
                    <a:pt x="1246" y="2755"/>
                  </a:cubicBezTo>
                  <a:cubicBezTo>
                    <a:pt x="1308" y="2763"/>
                    <a:pt x="1368" y="2766"/>
                    <a:pt x="1428" y="2766"/>
                  </a:cubicBezTo>
                  <a:cubicBezTo>
                    <a:pt x="2111" y="2766"/>
                    <a:pt x="2687" y="2299"/>
                    <a:pt x="2827" y="1600"/>
                  </a:cubicBezTo>
                  <a:cubicBezTo>
                    <a:pt x="2948" y="840"/>
                    <a:pt x="2462" y="172"/>
                    <a:pt x="1702" y="20"/>
                  </a:cubicBezTo>
                  <a:cubicBezTo>
                    <a:pt x="1624" y="7"/>
                    <a:pt x="1546" y="1"/>
                    <a:pt x="147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2"/>
            <p:cNvSpPr/>
            <p:nvPr/>
          </p:nvSpPr>
          <p:spPr>
            <a:xfrm>
              <a:off x="8736707" y="1601308"/>
              <a:ext cx="95278" cy="88660"/>
            </a:xfrm>
            <a:custGeom>
              <a:avLst/>
              <a:gdLst/>
              <a:ahLst/>
              <a:cxnLst/>
              <a:rect l="l" t="t" r="r" b="b"/>
              <a:pathLst>
                <a:path w="2980" h="2773" extrusionOk="0">
                  <a:moveTo>
                    <a:pt x="1501" y="1"/>
                  </a:moveTo>
                  <a:cubicBezTo>
                    <a:pt x="835" y="1"/>
                    <a:pt x="258" y="462"/>
                    <a:pt x="122" y="1144"/>
                  </a:cubicBezTo>
                  <a:cubicBezTo>
                    <a:pt x="0" y="1904"/>
                    <a:pt x="517" y="2633"/>
                    <a:pt x="1277" y="2755"/>
                  </a:cubicBezTo>
                  <a:cubicBezTo>
                    <a:pt x="1352" y="2767"/>
                    <a:pt x="1425" y="2773"/>
                    <a:pt x="1498" y="2773"/>
                  </a:cubicBezTo>
                  <a:cubicBezTo>
                    <a:pt x="2163" y="2773"/>
                    <a:pt x="2721" y="2285"/>
                    <a:pt x="2858" y="1600"/>
                  </a:cubicBezTo>
                  <a:cubicBezTo>
                    <a:pt x="2979" y="840"/>
                    <a:pt x="2493" y="171"/>
                    <a:pt x="1733" y="19"/>
                  </a:cubicBezTo>
                  <a:cubicBezTo>
                    <a:pt x="1655" y="7"/>
                    <a:pt x="1577" y="1"/>
                    <a:pt x="15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 name="Google Shape;67;p2"/>
            <p:cNvSpPr/>
            <p:nvPr/>
          </p:nvSpPr>
          <p:spPr>
            <a:xfrm>
              <a:off x="6358656" y="485916"/>
              <a:ext cx="94287" cy="88436"/>
            </a:xfrm>
            <a:custGeom>
              <a:avLst/>
              <a:gdLst/>
              <a:ahLst/>
              <a:cxnLst/>
              <a:rect l="l" t="t" r="r" b="b"/>
              <a:pathLst>
                <a:path w="2949" h="2766" extrusionOk="0">
                  <a:moveTo>
                    <a:pt x="1520" y="0"/>
                  </a:moveTo>
                  <a:cubicBezTo>
                    <a:pt x="838" y="0"/>
                    <a:pt x="261" y="468"/>
                    <a:pt x="122" y="1166"/>
                  </a:cubicBezTo>
                  <a:cubicBezTo>
                    <a:pt x="0" y="1926"/>
                    <a:pt x="486" y="2595"/>
                    <a:pt x="1246" y="2747"/>
                  </a:cubicBezTo>
                  <a:cubicBezTo>
                    <a:pt x="1325" y="2759"/>
                    <a:pt x="1402" y="2765"/>
                    <a:pt x="1479" y="2765"/>
                  </a:cubicBezTo>
                  <a:cubicBezTo>
                    <a:pt x="2144" y="2765"/>
                    <a:pt x="2721" y="2304"/>
                    <a:pt x="2857" y="1622"/>
                  </a:cubicBezTo>
                  <a:cubicBezTo>
                    <a:pt x="2949" y="862"/>
                    <a:pt x="2462" y="163"/>
                    <a:pt x="1702" y="11"/>
                  </a:cubicBezTo>
                  <a:cubicBezTo>
                    <a:pt x="1641" y="4"/>
                    <a:pt x="1580" y="0"/>
                    <a:pt x="15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 name="Google Shape;68;p2"/>
            <p:cNvSpPr/>
            <p:nvPr/>
          </p:nvSpPr>
          <p:spPr>
            <a:xfrm>
              <a:off x="3643360" y="1201972"/>
              <a:ext cx="54449" cy="50357"/>
            </a:xfrm>
            <a:custGeom>
              <a:avLst/>
              <a:gdLst/>
              <a:ahLst/>
              <a:cxnLst/>
              <a:rect l="l" t="t" r="r" b="b"/>
              <a:pathLst>
                <a:path w="1703" h="1575" extrusionOk="0">
                  <a:moveTo>
                    <a:pt x="851" y="1"/>
                  </a:moveTo>
                  <a:cubicBezTo>
                    <a:pt x="481" y="1"/>
                    <a:pt x="145" y="281"/>
                    <a:pt x="92" y="655"/>
                  </a:cubicBezTo>
                  <a:cubicBezTo>
                    <a:pt x="1" y="1081"/>
                    <a:pt x="305" y="1476"/>
                    <a:pt x="730" y="1567"/>
                  </a:cubicBezTo>
                  <a:cubicBezTo>
                    <a:pt x="764" y="1572"/>
                    <a:pt x="798" y="1575"/>
                    <a:pt x="833" y="1575"/>
                  </a:cubicBezTo>
                  <a:cubicBezTo>
                    <a:pt x="1196" y="1575"/>
                    <a:pt x="1559" y="1290"/>
                    <a:pt x="1642" y="929"/>
                  </a:cubicBezTo>
                  <a:cubicBezTo>
                    <a:pt x="1703" y="503"/>
                    <a:pt x="1399" y="78"/>
                    <a:pt x="1004" y="17"/>
                  </a:cubicBezTo>
                  <a:cubicBezTo>
                    <a:pt x="952" y="6"/>
                    <a:pt x="901" y="1"/>
                    <a:pt x="8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 name="Google Shape;69;p2"/>
            <p:cNvSpPr/>
            <p:nvPr/>
          </p:nvSpPr>
          <p:spPr>
            <a:xfrm>
              <a:off x="790070" y="2384954"/>
              <a:ext cx="54449" cy="50357"/>
            </a:xfrm>
            <a:custGeom>
              <a:avLst/>
              <a:gdLst/>
              <a:ahLst/>
              <a:cxnLst/>
              <a:rect l="l" t="t" r="r" b="b"/>
              <a:pathLst>
                <a:path w="1703" h="1575" extrusionOk="0">
                  <a:moveTo>
                    <a:pt x="871" y="0"/>
                  </a:moveTo>
                  <a:cubicBezTo>
                    <a:pt x="507" y="0"/>
                    <a:pt x="145" y="285"/>
                    <a:pt x="62" y="647"/>
                  </a:cubicBezTo>
                  <a:cubicBezTo>
                    <a:pt x="1" y="1072"/>
                    <a:pt x="305" y="1498"/>
                    <a:pt x="700" y="1558"/>
                  </a:cubicBezTo>
                  <a:cubicBezTo>
                    <a:pt x="755" y="1569"/>
                    <a:pt x="809" y="1575"/>
                    <a:pt x="861" y="1575"/>
                  </a:cubicBezTo>
                  <a:cubicBezTo>
                    <a:pt x="1247" y="1575"/>
                    <a:pt x="1562" y="1294"/>
                    <a:pt x="1642" y="920"/>
                  </a:cubicBezTo>
                  <a:cubicBezTo>
                    <a:pt x="1703" y="495"/>
                    <a:pt x="1399" y="99"/>
                    <a:pt x="973" y="8"/>
                  </a:cubicBezTo>
                  <a:cubicBezTo>
                    <a:pt x="939" y="3"/>
                    <a:pt x="905" y="0"/>
                    <a:pt x="8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2"/>
            <p:cNvSpPr/>
            <p:nvPr/>
          </p:nvSpPr>
          <p:spPr>
            <a:xfrm>
              <a:off x="4112954" y="4043162"/>
              <a:ext cx="66119" cy="63465"/>
            </a:xfrm>
            <a:custGeom>
              <a:avLst/>
              <a:gdLst/>
              <a:ahLst/>
              <a:cxnLst/>
              <a:rect l="l" t="t" r="r" b="b"/>
              <a:pathLst>
                <a:path w="2068" h="1985" extrusionOk="0">
                  <a:moveTo>
                    <a:pt x="1065" y="1"/>
                  </a:moveTo>
                  <a:cubicBezTo>
                    <a:pt x="571" y="1"/>
                    <a:pt x="118" y="358"/>
                    <a:pt x="31" y="884"/>
                  </a:cubicBezTo>
                  <a:cubicBezTo>
                    <a:pt x="0" y="1401"/>
                    <a:pt x="365" y="1887"/>
                    <a:pt x="912" y="1978"/>
                  </a:cubicBezTo>
                  <a:cubicBezTo>
                    <a:pt x="954" y="1983"/>
                    <a:pt x="996" y="1985"/>
                    <a:pt x="1037" y="1985"/>
                  </a:cubicBezTo>
                  <a:cubicBezTo>
                    <a:pt x="1558" y="1985"/>
                    <a:pt x="1978" y="1632"/>
                    <a:pt x="2006" y="1097"/>
                  </a:cubicBezTo>
                  <a:cubicBezTo>
                    <a:pt x="2067" y="580"/>
                    <a:pt x="1672" y="63"/>
                    <a:pt x="1125" y="3"/>
                  </a:cubicBezTo>
                  <a:cubicBezTo>
                    <a:pt x="1105" y="1"/>
                    <a:pt x="1085"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2"/>
            <p:cNvSpPr/>
            <p:nvPr/>
          </p:nvSpPr>
          <p:spPr>
            <a:xfrm>
              <a:off x="2491004" y="4341952"/>
              <a:ext cx="65128" cy="63306"/>
            </a:xfrm>
            <a:custGeom>
              <a:avLst/>
              <a:gdLst/>
              <a:ahLst/>
              <a:cxnLst/>
              <a:rect l="l" t="t" r="r" b="b"/>
              <a:pathLst>
                <a:path w="2037" h="1980" extrusionOk="0">
                  <a:moveTo>
                    <a:pt x="1065" y="1"/>
                  </a:moveTo>
                  <a:cubicBezTo>
                    <a:pt x="571" y="1"/>
                    <a:pt x="118" y="358"/>
                    <a:pt x="31" y="884"/>
                  </a:cubicBezTo>
                  <a:cubicBezTo>
                    <a:pt x="0" y="1401"/>
                    <a:pt x="365" y="1887"/>
                    <a:pt x="912" y="1978"/>
                  </a:cubicBezTo>
                  <a:cubicBezTo>
                    <a:pt x="932" y="1979"/>
                    <a:pt x="952" y="1980"/>
                    <a:pt x="972" y="1980"/>
                  </a:cubicBezTo>
                  <a:cubicBezTo>
                    <a:pt x="1468" y="1980"/>
                    <a:pt x="1948" y="1623"/>
                    <a:pt x="2006" y="1097"/>
                  </a:cubicBezTo>
                  <a:cubicBezTo>
                    <a:pt x="2037" y="580"/>
                    <a:pt x="1672" y="63"/>
                    <a:pt x="1125" y="2"/>
                  </a:cubicBezTo>
                  <a:cubicBezTo>
                    <a:pt x="1105" y="1"/>
                    <a:pt x="1085"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 name="Google Shape;72;p2"/>
            <p:cNvSpPr/>
            <p:nvPr/>
          </p:nvSpPr>
          <p:spPr>
            <a:xfrm>
              <a:off x="3552235" y="4064942"/>
              <a:ext cx="37919" cy="35202"/>
            </a:xfrm>
            <a:custGeom>
              <a:avLst/>
              <a:gdLst/>
              <a:ahLst/>
              <a:cxnLst/>
              <a:rect l="l" t="t" r="r" b="b"/>
              <a:pathLst>
                <a:path w="1186" h="1101" extrusionOk="0">
                  <a:moveTo>
                    <a:pt x="611" y="1"/>
                  </a:moveTo>
                  <a:cubicBezTo>
                    <a:pt x="331" y="1"/>
                    <a:pt x="90" y="206"/>
                    <a:pt x="61" y="490"/>
                  </a:cubicBezTo>
                  <a:cubicBezTo>
                    <a:pt x="0" y="794"/>
                    <a:pt x="244" y="1068"/>
                    <a:pt x="547" y="1098"/>
                  </a:cubicBezTo>
                  <a:cubicBezTo>
                    <a:pt x="567" y="1100"/>
                    <a:pt x="586" y="1101"/>
                    <a:pt x="605" y="1101"/>
                  </a:cubicBezTo>
                  <a:cubicBezTo>
                    <a:pt x="885" y="1101"/>
                    <a:pt x="1127" y="896"/>
                    <a:pt x="1155" y="612"/>
                  </a:cubicBezTo>
                  <a:cubicBezTo>
                    <a:pt x="1186" y="308"/>
                    <a:pt x="973" y="34"/>
                    <a:pt x="669" y="4"/>
                  </a:cubicBezTo>
                  <a:cubicBezTo>
                    <a:pt x="650" y="2"/>
                    <a:pt x="630" y="1"/>
                    <a:pt x="6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 name="Google Shape;73;p2"/>
            <p:cNvSpPr/>
            <p:nvPr/>
          </p:nvSpPr>
          <p:spPr>
            <a:xfrm>
              <a:off x="8284808" y="2187844"/>
              <a:ext cx="37919" cy="36161"/>
            </a:xfrm>
            <a:custGeom>
              <a:avLst/>
              <a:gdLst/>
              <a:ahLst/>
              <a:cxnLst/>
              <a:rect l="l" t="t" r="r" b="b"/>
              <a:pathLst>
                <a:path w="1186" h="1131" extrusionOk="0">
                  <a:moveTo>
                    <a:pt x="618" y="0"/>
                  </a:moveTo>
                  <a:cubicBezTo>
                    <a:pt x="335" y="0"/>
                    <a:pt x="90" y="233"/>
                    <a:pt x="61" y="520"/>
                  </a:cubicBezTo>
                  <a:cubicBezTo>
                    <a:pt x="0" y="824"/>
                    <a:pt x="244" y="1097"/>
                    <a:pt x="548" y="1128"/>
                  </a:cubicBezTo>
                  <a:cubicBezTo>
                    <a:pt x="567" y="1130"/>
                    <a:pt x="586" y="1130"/>
                    <a:pt x="605" y="1130"/>
                  </a:cubicBezTo>
                  <a:cubicBezTo>
                    <a:pt x="885" y="1130"/>
                    <a:pt x="1127" y="924"/>
                    <a:pt x="1155" y="611"/>
                  </a:cubicBezTo>
                  <a:cubicBezTo>
                    <a:pt x="1186" y="337"/>
                    <a:pt x="973" y="64"/>
                    <a:pt x="669" y="3"/>
                  </a:cubicBezTo>
                  <a:cubicBezTo>
                    <a:pt x="652" y="1"/>
                    <a:pt x="635" y="0"/>
                    <a:pt x="61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74;p2"/>
            <p:cNvSpPr/>
            <p:nvPr/>
          </p:nvSpPr>
          <p:spPr>
            <a:xfrm>
              <a:off x="686306" y="3202649"/>
              <a:ext cx="658953" cy="618956"/>
            </a:xfrm>
            <a:custGeom>
              <a:avLst/>
              <a:gdLst/>
              <a:ahLst/>
              <a:cxnLst/>
              <a:rect l="l" t="t" r="r" b="b"/>
              <a:pathLst>
                <a:path w="20610" h="19359" extrusionOk="0">
                  <a:moveTo>
                    <a:pt x="10791" y="6017"/>
                  </a:moveTo>
                  <a:lnTo>
                    <a:pt x="11187" y="7415"/>
                  </a:lnTo>
                  <a:lnTo>
                    <a:pt x="10457" y="8327"/>
                  </a:lnTo>
                  <a:lnTo>
                    <a:pt x="10032" y="7263"/>
                  </a:lnTo>
                  <a:lnTo>
                    <a:pt x="10791" y="6017"/>
                  </a:lnTo>
                  <a:close/>
                  <a:moveTo>
                    <a:pt x="7752" y="7445"/>
                  </a:moveTo>
                  <a:lnTo>
                    <a:pt x="8816" y="7749"/>
                  </a:lnTo>
                  <a:lnTo>
                    <a:pt x="9241" y="8813"/>
                  </a:lnTo>
                  <a:lnTo>
                    <a:pt x="8694" y="8752"/>
                  </a:lnTo>
                  <a:lnTo>
                    <a:pt x="7752" y="7445"/>
                  </a:lnTo>
                  <a:close/>
                  <a:moveTo>
                    <a:pt x="12250" y="8205"/>
                  </a:moveTo>
                  <a:lnTo>
                    <a:pt x="13345" y="8266"/>
                  </a:lnTo>
                  <a:lnTo>
                    <a:pt x="12038" y="9208"/>
                  </a:lnTo>
                  <a:lnTo>
                    <a:pt x="11521" y="9117"/>
                  </a:lnTo>
                  <a:lnTo>
                    <a:pt x="12250" y="8205"/>
                  </a:lnTo>
                  <a:close/>
                  <a:moveTo>
                    <a:pt x="8542" y="10029"/>
                  </a:moveTo>
                  <a:lnTo>
                    <a:pt x="9089" y="10120"/>
                  </a:lnTo>
                  <a:lnTo>
                    <a:pt x="8360" y="11032"/>
                  </a:lnTo>
                  <a:lnTo>
                    <a:pt x="7266" y="11002"/>
                  </a:lnTo>
                  <a:lnTo>
                    <a:pt x="8542" y="10029"/>
                  </a:lnTo>
                  <a:close/>
                  <a:moveTo>
                    <a:pt x="11369" y="10394"/>
                  </a:moveTo>
                  <a:lnTo>
                    <a:pt x="11886" y="10454"/>
                  </a:lnTo>
                  <a:lnTo>
                    <a:pt x="12858" y="11761"/>
                  </a:lnTo>
                  <a:lnTo>
                    <a:pt x="12858" y="11761"/>
                  </a:lnTo>
                  <a:lnTo>
                    <a:pt x="11794" y="11458"/>
                  </a:lnTo>
                  <a:lnTo>
                    <a:pt x="11369" y="10394"/>
                  </a:lnTo>
                  <a:close/>
                  <a:moveTo>
                    <a:pt x="10153" y="10910"/>
                  </a:moveTo>
                  <a:lnTo>
                    <a:pt x="10579" y="11974"/>
                  </a:lnTo>
                  <a:lnTo>
                    <a:pt x="9819" y="13220"/>
                  </a:lnTo>
                  <a:lnTo>
                    <a:pt x="9424" y="11822"/>
                  </a:lnTo>
                  <a:lnTo>
                    <a:pt x="10153" y="10910"/>
                  </a:lnTo>
                  <a:close/>
                  <a:moveTo>
                    <a:pt x="6651" y="0"/>
                  </a:moveTo>
                  <a:cubicBezTo>
                    <a:pt x="6563" y="0"/>
                    <a:pt x="6472" y="19"/>
                    <a:pt x="6384" y="59"/>
                  </a:cubicBezTo>
                  <a:cubicBezTo>
                    <a:pt x="6050" y="211"/>
                    <a:pt x="5898" y="546"/>
                    <a:pt x="6050" y="880"/>
                  </a:cubicBezTo>
                  <a:lnTo>
                    <a:pt x="6931" y="3038"/>
                  </a:lnTo>
                  <a:lnTo>
                    <a:pt x="5807" y="2582"/>
                  </a:lnTo>
                  <a:cubicBezTo>
                    <a:pt x="5720" y="2542"/>
                    <a:pt x="5630" y="2524"/>
                    <a:pt x="5544" y="2524"/>
                  </a:cubicBezTo>
                  <a:cubicBezTo>
                    <a:pt x="5299" y="2524"/>
                    <a:pt x="5076" y="2677"/>
                    <a:pt x="4986" y="2947"/>
                  </a:cubicBezTo>
                  <a:cubicBezTo>
                    <a:pt x="4834" y="3281"/>
                    <a:pt x="4986" y="3646"/>
                    <a:pt x="5320" y="3767"/>
                  </a:cubicBezTo>
                  <a:lnTo>
                    <a:pt x="7600" y="4710"/>
                  </a:lnTo>
                  <a:lnTo>
                    <a:pt x="8208" y="6290"/>
                  </a:lnTo>
                  <a:lnTo>
                    <a:pt x="8208" y="6290"/>
                  </a:lnTo>
                  <a:lnTo>
                    <a:pt x="6262" y="5743"/>
                  </a:lnTo>
                  <a:cubicBezTo>
                    <a:pt x="6214" y="5731"/>
                    <a:pt x="6164" y="5725"/>
                    <a:pt x="6114" y="5725"/>
                  </a:cubicBezTo>
                  <a:cubicBezTo>
                    <a:pt x="5914" y="5725"/>
                    <a:pt x="5709" y="5822"/>
                    <a:pt x="5563" y="6017"/>
                  </a:cubicBezTo>
                  <a:cubicBezTo>
                    <a:pt x="5411" y="6230"/>
                    <a:pt x="5411" y="6533"/>
                    <a:pt x="5594" y="6777"/>
                  </a:cubicBezTo>
                  <a:lnTo>
                    <a:pt x="6931" y="8509"/>
                  </a:lnTo>
                  <a:lnTo>
                    <a:pt x="6931" y="8509"/>
                  </a:lnTo>
                  <a:lnTo>
                    <a:pt x="4864" y="8266"/>
                  </a:lnTo>
                  <a:lnTo>
                    <a:pt x="3375" y="6290"/>
                  </a:lnTo>
                  <a:cubicBezTo>
                    <a:pt x="3251" y="6113"/>
                    <a:pt x="3065" y="6019"/>
                    <a:pt x="2871" y="6019"/>
                  </a:cubicBezTo>
                  <a:cubicBezTo>
                    <a:pt x="2733" y="6019"/>
                    <a:pt x="2590" y="6067"/>
                    <a:pt x="2463" y="6169"/>
                  </a:cubicBezTo>
                  <a:cubicBezTo>
                    <a:pt x="2159" y="6381"/>
                    <a:pt x="2129" y="6777"/>
                    <a:pt x="2372" y="7081"/>
                  </a:cubicBezTo>
                  <a:lnTo>
                    <a:pt x="3071" y="8023"/>
                  </a:lnTo>
                  <a:lnTo>
                    <a:pt x="761" y="7719"/>
                  </a:lnTo>
                  <a:cubicBezTo>
                    <a:pt x="740" y="7717"/>
                    <a:pt x="719" y="7716"/>
                    <a:pt x="698" y="7716"/>
                  </a:cubicBezTo>
                  <a:cubicBezTo>
                    <a:pt x="385" y="7716"/>
                    <a:pt x="88" y="7926"/>
                    <a:pt x="31" y="8296"/>
                  </a:cubicBezTo>
                  <a:cubicBezTo>
                    <a:pt x="1" y="8631"/>
                    <a:pt x="244" y="8965"/>
                    <a:pt x="609" y="9026"/>
                  </a:cubicBezTo>
                  <a:lnTo>
                    <a:pt x="2889" y="9330"/>
                  </a:lnTo>
                  <a:lnTo>
                    <a:pt x="1946" y="10029"/>
                  </a:lnTo>
                  <a:cubicBezTo>
                    <a:pt x="1642" y="10272"/>
                    <a:pt x="1612" y="10637"/>
                    <a:pt x="1825" y="10941"/>
                  </a:cubicBezTo>
                  <a:cubicBezTo>
                    <a:pt x="1964" y="11127"/>
                    <a:pt x="2174" y="11206"/>
                    <a:pt x="2388" y="11206"/>
                  </a:cubicBezTo>
                  <a:cubicBezTo>
                    <a:pt x="2454" y="11206"/>
                    <a:pt x="2520" y="11198"/>
                    <a:pt x="2585" y="11184"/>
                  </a:cubicBezTo>
                  <a:cubicBezTo>
                    <a:pt x="2615" y="11154"/>
                    <a:pt x="2706" y="11154"/>
                    <a:pt x="2737" y="11093"/>
                  </a:cubicBezTo>
                  <a:lnTo>
                    <a:pt x="4712" y="9634"/>
                  </a:lnTo>
                  <a:lnTo>
                    <a:pt x="6779" y="9877"/>
                  </a:lnTo>
                  <a:lnTo>
                    <a:pt x="5016" y="11214"/>
                  </a:lnTo>
                  <a:cubicBezTo>
                    <a:pt x="4803" y="11366"/>
                    <a:pt x="4712" y="11670"/>
                    <a:pt x="4803" y="11944"/>
                  </a:cubicBezTo>
                  <a:cubicBezTo>
                    <a:pt x="4864" y="12217"/>
                    <a:pt x="5138" y="12400"/>
                    <a:pt x="5411" y="12400"/>
                  </a:cubicBezTo>
                  <a:lnTo>
                    <a:pt x="7417" y="12430"/>
                  </a:lnTo>
                  <a:lnTo>
                    <a:pt x="6384" y="13768"/>
                  </a:lnTo>
                  <a:lnTo>
                    <a:pt x="3922" y="14072"/>
                  </a:lnTo>
                  <a:cubicBezTo>
                    <a:pt x="3588" y="14102"/>
                    <a:pt x="3314" y="14436"/>
                    <a:pt x="3344" y="14801"/>
                  </a:cubicBezTo>
                  <a:cubicBezTo>
                    <a:pt x="3372" y="15104"/>
                    <a:pt x="3674" y="15357"/>
                    <a:pt x="3979" y="15357"/>
                  </a:cubicBezTo>
                  <a:cubicBezTo>
                    <a:pt x="4010" y="15357"/>
                    <a:pt x="4042" y="15354"/>
                    <a:pt x="4074" y="15348"/>
                  </a:cubicBezTo>
                  <a:lnTo>
                    <a:pt x="5259" y="15196"/>
                  </a:lnTo>
                  <a:lnTo>
                    <a:pt x="3800" y="17020"/>
                  </a:lnTo>
                  <a:cubicBezTo>
                    <a:pt x="3588" y="17293"/>
                    <a:pt x="3648" y="17719"/>
                    <a:pt x="3922" y="17932"/>
                  </a:cubicBezTo>
                  <a:cubicBezTo>
                    <a:pt x="4037" y="18028"/>
                    <a:pt x="4177" y="18088"/>
                    <a:pt x="4318" y="18088"/>
                  </a:cubicBezTo>
                  <a:cubicBezTo>
                    <a:pt x="4400" y="18088"/>
                    <a:pt x="4482" y="18068"/>
                    <a:pt x="4560" y="18023"/>
                  </a:cubicBezTo>
                  <a:cubicBezTo>
                    <a:pt x="4682" y="17993"/>
                    <a:pt x="4743" y="17901"/>
                    <a:pt x="4834" y="17841"/>
                  </a:cubicBezTo>
                  <a:lnTo>
                    <a:pt x="6262" y="16017"/>
                  </a:lnTo>
                  <a:lnTo>
                    <a:pt x="6414" y="17172"/>
                  </a:lnTo>
                  <a:cubicBezTo>
                    <a:pt x="6472" y="17516"/>
                    <a:pt x="6773" y="17752"/>
                    <a:pt x="7087" y="17752"/>
                  </a:cubicBezTo>
                  <a:cubicBezTo>
                    <a:pt x="7106" y="17752"/>
                    <a:pt x="7125" y="17751"/>
                    <a:pt x="7144" y="17749"/>
                  </a:cubicBezTo>
                  <a:cubicBezTo>
                    <a:pt x="7235" y="17749"/>
                    <a:pt x="7266" y="17719"/>
                    <a:pt x="7296" y="17719"/>
                  </a:cubicBezTo>
                  <a:cubicBezTo>
                    <a:pt x="7569" y="17597"/>
                    <a:pt x="7721" y="17324"/>
                    <a:pt x="7721" y="17020"/>
                  </a:cubicBezTo>
                  <a:lnTo>
                    <a:pt x="7417" y="14558"/>
                  </a:lnTo>
                  <a:lnTo>
                    <a:pt x="8451" y="13220"/>
                  </a:lnTo>
                  <a:lnTo>
                    <a:pt x="8968" y="15166"/>
                  </a:lnTo>
                  <a:cubicBezTo>
                    <a:pt x="9059" y="15439"/>
                    <a:pt x="9241" y="15622"/>
                    <a:pt x="9515" y="15622"/>
                  </a:cubicBezTo>
                  <a:cubicBezTo>
                    <a:pt x="9545" y="15625"/>
                    <a:pt x="9575" y="15627"/>
                    <a:pt x="9604" y="15627"/>
                  </a:cubicBezTo>
                  <a:cubicBezTo>
                    <a:pt x="9816" y="15627"/>
                    <a:pt x="10020" y="15531"/>
                    <a:pt x="10153" y="15318"/>
                  </a:cubicBezTo>
                  <a:lnTo>
                    <a:pt x="11187" y="13585"/>
                  </a:lnTo>
                  <a:lnTo>
                    <a:pt x="11794" y="15135"/>
                  </a:lnTo>
                  <a:lnTo>
                    <a:pt x="10822" y="17415"/>
                  </a:lnTo>
                  <a:cubicBezTo>
                    <a:pt x="10670" y="17749"/>
                    <a:pt x="10822" y="18145"/>
                    <a:pt x="11187" y="18236"/>
                  </a:cubicBezTo>
                  <a:cubicBezTo>
                    <a:pt x="11275" y="18276"/>
                    <a:pt x="11365" y="18295"/>
                    <a:pt x="11453" y="18295"/>
                  </a:cubicBezTo>
                  <a:cubicBezTo>
                    <a:pt x="11697" y="18295"/>
                    <a:pt x="11918" y="18148"/>
                    <a:pt x="12007" y="17901"/>
                  </a:cubicBezTo>
                  <a:lnTo>
                    <a:pt x="12463" y="16807"/>
                  </a:lnTo>
                  <a:lnTo>
                    <a:pt x="13345" y="18965"/>
                  </a:lnTo>
                  <a:cubicBezTo>
                    <a:pt x="13457" y="19211"/>
                    <a:pt x="13667" y="19359"/>
                    <a:pt x="13904" y="19359"/>
                  </a:cubicBezTo>
                  <a:cubicBezTo>
                    <a:pt x="13989" y="19359"/>
                    <a:pt x="14077" y="19340"/>
                    <a:pt x="14165" y="19300"/>
                  </a:cubicBezTo>
                  <a:cubicBezTo>
                    <a:pt x="14500" y="19148"/>
                    <a:pt x="14652" y="18813"/>
                    <a:pt x="14500" y="18479"/>
                  </a:cubicBezTo>
                  <a:lnTo>
                    <a:pt x="13649" y="16290"/>
                  </a:lnTo>
                  <a:lnTo>
                    <a:pt x="13649" y="16290"/>
                  </a:lnTo>
                  <a:lnTo>
                    <a:pt x="14743" y="16746"/>
                  </a:lnTo>
                  <a:cubicBezTo>
                    <a:pt x="14819" y="16792"/>
                    <a:pt x="14902" y="16815"/>
                    <a:pt x="14986" y="16815"/>
                  </a:cubicBezTo>
                  <a:cubicBezTo>
                    <a:pt x="15070" y="16815"/>
                    <a:pt x="15153" y="16792"/>
                    <a:pt x="15229" y="16746"/>
                  </a:cubicBezTo>
                  <a:cubicBezTo>
                    <a:pt x="15381" y="16686"/>
                    <a:pt x="15503" y="16564"/>
                    <a:pt x="15594" y="16412"/>
                  </a:cubicBezTo>
                  <a:cubicBezTo>
                    <a:pt x="15746" y="16078"/>
                    <a:pt x="15594" y="15683"/>
                    <a:pt x="15229" y="15591"/>
                  </a:cubicBezTo>
                  <a:lnTo>
                    <a:pt x="12950" y="14619"/>
                  </a:lnTo>
                  <a:lnTo>
                    <a:pt x="12342" y="13069"/>
                  </a:lnTo>
                  <a:lnTo>
                    <a:pt x="14317" y="13616"/>
                  </a:lnTo>
                  <a:cubicBezTo>
                    <a:pt x="14380" y="13628"/>
                    <a:pt x="14438" y="13636"/>
                    <a:pt x="14495" y="13636"/>
                  </a:cubicBezTo>
                  <a:cubicBezTo>
                    <a:pt x="14575" y="13636"/>
                    <a:pt x="14654" y="13621"/>
                    <a:pt x="14743" y="13585"/>
                  </a:cubicBezTo>
                  <a:cubicBezTo>
                    <a:pt x="14864" y="13524"/>
                    <a:pt x="14956" y="13464"/>
                    <a:pt x="15047" y="13342"/>
                  </a:cubicBezTo>
                  <a:cubicBezTo>
                    <a:pt x="15199" y="13129"/>
                    <a:pt x="15199" y="12825"/>
                    <a:pt x="15016" y="12582"/>
                  </a:cubicBezTo>
                  <a:lnTo>
                    <a:pt x="13679" y="10850"/>
                  </a:lnTo>
                  <a:lnTo>
                    <a:pt x="15746" y="11093"/>
                  </a:lnTo>
                  <a:lnTo>
                    <a:pt x="17205" y="13069"/>
                  </a:lnTo>
                  <a:cubicBezTo>
                    <a:pt x="17367" y="13254"/>
                    <a:pt x="17583" y="13334"/>
                    <a:pt x="17784" y="13334"/>
                  </a:cubicBezTo>
                  <a:cubicBezTo>
                    <a:pt x="17847" y="13334"/>
                    <a:pt x="17907" y="13326"/>
                    <a:pt x="17965" y="13312"/>
                  </a:cubicBezTo>
                  <a:cubicBezTo>
                    <a:pt x="18026" y="13251"/>
                    <a:pt x="18086" y="13251"/>
                    <a:pt x="18117" y="13220"/>
                  </a:cubicBezTo>
                  <a:cubicBezTo>
                    <a:pt x="18421" y="13008"/>
                    <a:pt x="18482" y="12613"/>
                    <a:pt x="18238" y="12309"/>
                  </a:cubicBezTo>
                  <a:lnTo>
                    <a:pt x="17509" y="11366"/>
                  </a:lnTo>
                  <a:lnTo>
                    <a:pt x="19789" y="11670"/>
                  </a:lnTo>
                  <a:cubicBezTo>
                    <a:pt x="19910" y="11670"/>
                    <a:pt x="20032" y="11670"/>
                    <a:pt x="20153" y="11640"/>
                  </a:cubicBezTo>
                  <a:cubicBezTo>
                    <a:pt x="20336" y="11549"/>
                    <a:pt x="20518" y="11366"/>
                    <a:pt x="20518" y="11154"/>
                  </a:cubicBezTo>
                  <a:cubicBezTo>
                    <a:pt x="20609" y="10698"/>
                    <a:pt x="20366" y="10394"/>
                    <a:pt x="20001" y="10303"/>
                  </a:cubicBezTo>
                  <a:lnTo>
                    <a:pt x="17661" y="9999"/>
                  </a:lnTo>
                  <a:lnTo>
                    <a:pt x="18634" y="9269"/>
                  </a:lnTo>
                  <a:cubicBezTo>
                    <a:pt x="18937" y="9056"/>
                    <a:pt x="18968" y="8661"/>
                    <a:pt x="18725" y="8357"/>
                  </a:cubicBezTo>
                  <a:cubicBezTo>
                    <a:pt x="18603" y="8183"/>
                    <a:pt x="18420" y="8098"/>
                    <a:pt x="18230" y="8098"/>
                  </a:cubicBezTo>
                  <a:cubicBezTo>
                    <a:pt x="18088" y="8098"/>
                    <a:pt x="17942" y="8145"/>
                    <a:pt x="17813" y="8236"/>
                  </a:cubicBezTo>
                  <a:lnTo>
                    <a:pt x="15837" y="9725"/>
                  </a:lnTo>
                  <a:lnTo>
                    <a:pt x="13801" y="9451"/>
                  </a:lnTo>
                  <a:lnTo>
                    <a:pt x="15533" y="8144"/>
                  </a:lnTo>
                  <a:cubicBezTo>
                    <a:pt x="15776" y="7992"/>
                    <a:pt x="15837" y="7688"/>
                    <a:pt x="15776" y="7415"/>
                  </a:cubicBezTo>
                  <a:cubicBezTo>
                    <a:pt x="15685" y="7141"/>
                    <a:pt x="15442" y="6959"/>
                    <a:pt x="15168" y="6959"/>
                  </a:cubicBezTo>
                  <a:lnTo>
                    <a:pt x="13162" y="6929"/>
                  </a:lnTo>
                  <a:lnTo>
                    <a:pt x="14165" y="5591"/>
                  </a:lnTo>
                  <a:lnTo>
                    <a:pt x="16658" y="5287"/>
                  </a:lnTo>
                  <a:cubicBezTo>
                    <a:pt x="16719" y="5287"/>
                    <a:pt x="16749" y="5257"/>
                    <a:pt x="16810" y="5257"/>
                  </a:cubicBezTo>
                  <a:cubicBezTo>
                    <a:pt x="17053" y="5135"/>
                    <a:pt x="17205" y="4862"/>
                    <a:pt x="17205" y="4558"/>
                  </a:cubicBezTo>
                  <a:cubicBezTo>
                    <a:pt x="17176" y="4240"/>
                    <a:pt x="16873" y="3978"/>
                    <a:pt x="16557" y="3978"/>
                  </a:cubicBezTo>
                  <a:cubicBezTo>
                    <a:pt x="16540" y="3978"/>
                    <a:pt x="16523" y="3979"/>
                    <a:pt x="16506" y="3980"/>
                  </a:cubicBezTo>
                  <a:lnTo>
                    <a:pt x="15320" y="4132"/>
                  </a:lnTo>
                  <a:lnTo>
                    <a:pt x="16749" y="2308"/>
                  </a:lnTo>
                  <a:cubicBezTo>
                    <a:pt x="16992" y="2065"/>
                    <a:pt x="16901" y="1640"/>
                    <a:pt x="16658" y="1397"/>
                  </a:cubicBezTo>
                  <a:cubicBezTo>
                    <a:pt x="16546" y="1310"/>
                    <a:pt x="16410" y="1269"/>
                    <a:pt x="16273" y="1269"/>
                  </a:cubicBezTo>
                  <a:cubicBezTo>
                    <a:pt x="16073" y="1269"/>
                    <a:pt x="15872" y="1356"/>
                    <a:pt x="15746" y="1518"/>
                  </a:cubicBezTo>
                  <a:lnTo>
                    <a:pt x="14287" y="3342"/>
                  </a:lnTo>
                  <a:lnTo>
                    <a:pt x="14135" y="2156"/>
                  </a:lnTo>
                  <a:cubicBezTo>
                    <a:pt x="14106" y="1841"/>
                    <a:pt x="13780" y="1607"/>
                    <a:pt x="13462" y="1607"/>
                  </a:cubicBezTo>
                  <a:cubicBezTo>
                    <a:pt x="13443" y="1607"/>
                    <a:pt x="13424" y="1608"/>
                    <a:pt x="13405" y="1609"/>
                  </a:cubicBezTo>
                  <a:cubicBezTo>
                    <a:pt x="13071" y="1640"/>
                    <a:pt x="12798" y="1974"/>
                    <a:pt x="12828" y="2339"/>
                  </a:cubicBezTo>
                  <a:lnTo>
                    <a:pt x="13132" y="4801"/>
                  </a:lnTo>
                  <a:lnTo>
                    <a:pt x="12129" y="6138"/>
                  </a:lnTo>
                  <a:lnTo>
                    <a:pt x="11582" y="4193"/>
                  </a:lnTo>
                  <a:cubicBezTo>
                    <a:pt x="11521" y="3919"/>
                    <a:pt x="11339" y="3737"/>
                    <a:pt x="11065" y="3737"/>
                  </a:cubicBezTo>
                  <a:cubicBezTo>
                    <a:pt x="11031" y="3733"/>
                    <a:pt x="10998" y="3731"/>
                    <a:pt x="10965" y="3731"/>
                  </a:cubicBezTo>
                  <a:cubicBezTo>
                    <a:pt x="10733" y="3731"/>
                    <a:pt x="10533" y="3828"/>
                    <a:pt x="10427" y="4041"/>
                  </a:cubicBezTo>
                  <a:lnTo>
                    <a:pt x="9393" y="5774"/>
                  </a:lnTo>
                  <a:lnTo>
                    <a:pt x="8785" y="4223"/>
                  </a:lnTo>
                  <a:lnTo>
                    <a:pt x="9728" y="1944"/>
                  </a:lnTo>
                  <a:cubicBezTo>
                    <a:pt x="9880" y="1609"/>
                    <a:pt x="9728" y="1214"/>
                    <a:pt x="9393" y="1123"/>
                  </a:cubicBezTo>
                  <a:cubicBezTo>
                    <a:pt x="9305" y="1083"/>
                    <a:pt x="9212" y="1064"/>
                    <a:pt x="9122" y="1064"/>
                  </a:cubicBezTo>
                  <a:cubicBezTo>
                    <a:pt x="8869" y="1064"/>
                    <a:pt x="8632" y="1211"/>
                    <a:pt x="8542" y="1457"/>
                  </a:cubicBezTo>
                  <a:lnTo>
                    <a:pt x="8086" y="2552"/>
                  </a:lnTo>
                  <a:lnTo>
                    <a:pt x="7235" y="394"/>
                  </a:lnTo>
                  <a:cubicBezTo>
                    <a:pt x="7123" y="147"/>
                    <a:pt x="6896" y="0"/>
                    <a:pt x="66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 name="Google Shape;75;p2"/>
            <p:cNvSpPr/>
            <p:nvPr/>
          </p:nvSpPr>
          <p:spPr>
            <a:xfrm>
              <a:off x="8779454" y="3657556"/>
              <a:ext cx="364487" cy="330947"/>
            </a:xfrm>
            <a:custGeom>
              <a:avLst/>
              <a:gdLst/>
              <a:ahLst/>
              <a:cxnLst/>
              <a:rect l="l" t="t" r="r" b="b"/>
              <a:pathLst>
                <a:path w="11400" h="10351" extrusionOk="0">
                  <a:moveTo>
                    <a:pt x="6019" y="3245"/>
                  </a:moveTo>
                  <a:lnTo>
                    <a:pt x="6232" y="4066"/>
                  </a:lnTo>
                  <a:lnTo>
                    <a:pt x="5867" y="4552"/>
                  </a:lnTo>
                  <a:lnTo>
                    <a:pt x="5624" y="3975"/>
                  </a:lnTo>
                  <a:lnTo>
                    <a:pt x="6019" y="3245"/>
                  </a:lnTo>
                  <a:close/>
                  <a:moveTo>
                    <a:pt x="4287" y="4096"/>
                  </a:moveTo>
                  <a:lnTo>
                    <a:pt x="4895" y="4248"/>
                  </a:lnTo>
                  <a:lnTo>
                    <a:pt x="5138" y="4796"/>
                  </a:lnTo>
                  <a:lnTo>
                    <a:pt x="5138" y="4796"/>
                  </a:lnTo>
                  <a:lnTo>
                    <a:pt x="4834" y="4765"/>
                  </a:lnTo>
                  <a:lnTo>
                    <a:pt x="4287" y="4096"/>
                  </a:lnTo>
                  <a:close/>
                  <a:moveTo>
                    <a:pt x="6718" y="4492"/>
                  </a:moveTo>
                  <a:lnTo>
                    <a:pt x="7387" y="4522"/>
                  </a:lnTo>
                  <a:lnTo>
                    <a:pt x="6658" y="5039"/>
                  </a:lnTo>
                  <a:lnTo>
                    <a:pt x="6354" y="5008"/>
                  </a:lnTo>
                  <a:lnTo>
                    <a:pt x="6718" y="4492"/>
                  </a:lnTo>
                  <a:close/>
                  <a:moveTo>
                    <a:pt x="4743" y="5495"/>
                  </a:moveTo>
                  <a:lnTo>
                    <a:pt x="5047" y="5525"/>
                  </a:lnTo>
                  <a:lnTo>
                    <a:pt x="4682" y="6042"/>
                  </a:lnTo>
                  <a:lnTo>
                    <a:pt x="4043" y="6042"/>
                  </a:lnTo>
                  <a:lnTo>
                    <a:pt x="4743" y="5495"/>
                  </a:lnTo>
                  <a:close/>
                  <a:moveTo>
                    <a:pt x="6262" y="5738"/>
                  </a:moveTo>
                  <a:lnTo>
                    <a:pt x="6566" y="5768"/>
                  </a:lnTo>
                  <a:lnTo>
                    <a:pt x="7113" y="6437"/>
                  </a:lnTo>
                  <a:lnTo>
                    <a:pt x="7113" y="6437"/>
                  </a:lnTo>
                  <a:lnTo>
                    <a:pt x="6506" y="6285"/>
                  </a:lnTo>
                  <a:lnTo>
                    <a:pt x="6262" y="5738"/>
                  </a:lnTo>
                  <a:close/>
                  <a:moveTo>
                    <a:pt x="5594" y="5951"/>
                  </a:moveTo>
                  <a:lnTo>
                    <a:pt x="5806" y="6528"/>
                  </a:lnTo>
                  <a:lnTo>
                    <a:pt x="5442" y="7258"/>
                  </a:lnTo>
                  <a:lnTo>
                    <a:pt x="5199" y="6437"/>
                  </a:lnTo>
                  <a:lnTo>
                    <a:pt x="5594" y="5951"/>
                  </a:lnTo>
                  <a:close/>
                  <a:moveTo>
                    <a:pt x="3723" y="1"/>
                  </a:moveTo>
                  <a:cubicBezTo>
                    <a:pt x="3679" y="1"/>
                    <a:pt x="3633" y="8"/>
                    <a:pt x="3588" y="23"/>
                  </a:cubicBezTo>
                  <a:cubicBezTo>
                    <a:pt x="3375" y="84"/>
                    <a:pt x="3314" y="297"/>
                    <a:pt x="3375" y="479"/>
                  </a:cubicBezTo>
                  <a:lnTo>
                    <a:pt x="3891" y="1665"/>
                  </a:lnTo>
                  <a:lnTo>
                    <a:pt x="3284" y="1391"/>
                  </a:lnTo>
                  <a:cubicBezTo>
                    <a:pt x="3230" y="1376"/>
                    <a:pt x="3179" y="1368"/>
                    <a:pt x="3131" y="1368"/>
                  </a:cubicBezTo>
                  <a:cubicBezTo>
                    <a:pt x="2985" y="1368"/>
                    <a:pt x="2866" y="1437"/>
                    <a:pt x="2797" y="1574"/>
                  </a:cubicBezTo>
                  <a:cubicBezTo>
                    <a:pt x="2736" y="1786"/>
                    <a:pt x="2797" y="1969"/>
                    <a:pt x="3010" y="2030"/>
                  </a:cubicBezTo>
                  <a:lnTo>
                    <a:pt x="4256" y="2577"/>
                  </a:lnTo>
                  <a:lnTo>
                    <a:pt x="4591" y="3397"/>
                  </a:lnTo>
                  <a:lnTo>
                    <a:pt x="4591" y="3397"/>
                  </a:lnTo>
                  <a:lnTo>
                    <a:pt x="3527" y="3093"/>
                  </a:lnTo>
                  <a:cubicBezTo>
                    <a:pt x="3493" y="3087"/>
                    <a:pt x="3458" y="3083"/>
                    <a:pt x="3425" y="3083"/>
                  </a:cubicBezTo>
                  <a:cubicBezTo>
                    <a:pt x="3311" y="3083"/>
                    <a:pt x="3209" y="3128"/>
                    <a:pt x="3162" y="3245"/>
                  </a:cubicBezTo>
                  <a:cubicBezTo>
                    <a:pt x="3071" y="3367"/>
                    <a:pt x="3071" y="3549"/>
                    <a:pt x="3162" y="3671"/>
                  </a:cubicBezTo>
                  <a:lnTo>
                    <a:pt x="3861" y="4613"/>
                  </a:lnTo>
                  <a:lnTo>
                    <a:pt x="3861" y="4613"/>
                  </a:lnTo>
                  <a:lnTo>
                    <a:pt x="2736" y="4461"/>
                  </a:lnTo>
                  <a:lnTo>
                    <a:pt x="1885" y="3367"/>
                  </a:lnTo>
                  <a:cubicBezTo>
                    <a:pt x="1832" y="3278"/>
                    <a:pt x="1728" y="3231"/>
                    <a:pt x="1619" y="3231"/>
                  </a:cubicBezTo>
                  <a:cubicBezTo>
                    <a:pt x="1542" y="3231"/>
                    <a:pt x="1462" y="3255"/>
                    <a:pt x="1399" y="3306"/>
                  </a:cubicBezTo>
                  <a:cubicBezTo>
                    <a:pt x="1247" y="3397"/>
                    <a:pt x="1217" y="3641"/>
                    <a:pt x="1338" y="3793"/>
                  </a:cubicBezTo>
                  <a:lnTo>
                    <a:pt x="1703" y="4309"/>
                  </a:lnTo>
                  <a:lnTo>
                    <a:pt x="457" y="4127"/>
                  </a:lnTo>
                  <a:cubicBezTo>
                    <a:pt x="441" y="4124"/>
                    <a:pt x="425" y="4123"/>
                    <a:pt x="409" y="4123"/>
                  </a:cubicBezTo>
                  <a:cubicBezTo>
                    <a:pt x="239" y="4123"/>
                    <a:pt x="59" y="4264"/>
                    <a:pt x="31" y="4431"/>
                  </a:cubicBezTo>
                  <a:cubicBezTo>
                    <a:pt x="1" y="4613"/>
                    <a:pt x="153" y="4826"/>
                    <a:pt x="335" y="4856"/>
                  </a:cubicBezTo>
                  <a:lnTo>
                    <a:pt x="1581" y="5039"/>
                  </a:lnTo>
                  <a:lnTo>
                    <a:pt x="1065" y="5434"/>
                  </a:lnTo>
                  <a:cubicBezTo>
                    <a:pt x="913" y="5525"/>
                    <a:pt x="882" y="5768"/>
                    <a:pt x="974" y="5920"/>
                  </a:cubicBezTo>
                  <a:cubicBezTo>
                    <a:pt x="1063" y="6009"/>
                    <a:pt x="1168" y="6066"/>
                    <a:pt x="1277" y="6066"/>
                  </a:cubicBezTo>
                  <a:cubicBezTo>
                    <a:pt x="1318" y="6066"/>
                    <a:pt x="1358" y="6058"/>
                    <a:pt x="1399" y="6042"/>
                  </a:cubicBezTo>
                  <a:cubicBezTo>
                    <a:pt x="1429" y="6042"/>
                    <a:pt x="1429" y="5981"/>
                    <a:pt x="1490" y="5981"/>
                  </a:cubicBezTo>
                  <a:lnTo>
                    <a:pt x="2584" y="5160"/>
                  </a:lnTo>
                  <a:lnTo>
                    <a:pt x="3709" y="5312"/>
                  </a:lnTo>
                  <a:lnTo>
                    <a:pt x="2767" y="6042"/>
                  </a:lnTo>
                  <a:cubicBezTo>
                    <a:pt x="2645" y="6103"/>
                    <a:pt x="2584" y="6285"/>
                    <a:pt x="2645" y="6407"/>
                  </a:cubicBezTo>
                  <a:cubicBezTo>
                    <a:pt x="2706" y="6559"/>
                    <a:pt x="2858" y="6650"/>
                    <a:pt x="3010" y="6650"/>
                  </a:cubicBezTo>
                  <a:lnTo>
                    <a:pt x="4104" y="6650"/>
                  </a:lnTo>
                  <a:lnTo>
                    <a:pt x="3527" y="7349"/>
                  </a:lnTo>
                  <a:lnTo>
                    <a:pt x="2159" y="7501"/>
                  </a:lnTo>
                  <a:cubicBezTo>
                    <a:pt x="1977" y="7562"/>
                    <a:pt x="1825" y="7683"/>
                    <a:pt x="1855" y="7896"/>
                  </a:cubicBezTo>
                  <a:cubicBezTo>
                    <a:pt x="1883" y="8063"/>
                    <a:pt x="2012" y="8204"/>
                    <a:pt x="2196" y="8204"/>
                  </a:cubicBezTo>
                  <a:cubicBezTo>
                    <a:pt x="2214" y="8204"/>
                    <a:pt x="2232" y="8202"/>
                    <a:pt x="2250" y="8200"/>
                  </a:cubicBezTo>
                  <a:lnTo>
                    <a:pt x="2888" y="8109"/>
                  </a:lnTo>
                  <a:lnTo>
                    <a:pt x="2888" y="8109"/>
                  </a:lnTo>
                  <a:lnTo>
                    <a:pt x="2098" y="9142"/>
                  </a:lnTo>
                  <a:cubicBezTo>
                    <a:pt x="1977" y="9294"/>
                    <a:pt x="2007" y="9537"/>
                    <a:pt x="2159" y="9628"/>
                  </a:cubicBezTo>
                  <a:cubicBezTo>
                    <a:pt x="2237" y="9687"/>
                    <a:pt x="2316" y="9721"/>
                    <a:pt x="2386" y="9721"/>
                  </a:cubicBezTo>
                  <a:cubicBezTo>
                    <a:pt x="2425" y="9721"/>
                    <a:pt x="2461" y="9711"/>
                    <a:pt x="2493" y="9689"/>
                  </a:cubicBezTo>
                  <a:cubicBezTo>
                    <a:pt x="2554" y="9628"/>
                    <a:pt x="2615" y="9598"/>
                    <a:pt x="2645" y="9568"/>
                  </a:cubicBezTo>
                  <a:lnTo>
                    <a:pt x="3466" y="8534"/>
                  </a:lnTo>
                  <a:lnTo>
                    <a:pt x="3527" y="9173"/>
                  </a:lnTo>
                  <a:cubicBezTo>
                    <a:pt x="3553" y="9353"/>
                    <a:pt x="3666" y="9490"/>
                    <a:pt x="3830" y="9490"/>
                  </a:cubicBezTo>
                  <a:cubicBezTo>
                    <a:pt x="3859" y="9490"/>
                    <a:pt x="3890" y="9486"/>
                    <a:pt x="3922" y="9476"/>
                  </a:cubicBezTo>
                  <a:cubicBezTo>
                    <a:pt x="3952" y="9476"/>
                    <a:pt x="3983" y="9476"/>
                    <a:pt x="3983" y="9446"/>
                  </a:cubicBezTo>
                  <a:cubicBezTo>
                    <a:pt x="4135" y="9385"/>
                    <a:pt x="4226" y="9203"/>
                    <a:pt x="4226" y="9081"/>
                  </a:cubicBezTo>
                  <a:lnTo>
                    <a:pt x="4074" y="7683"/>
                  </a:lnTo>
                  <a:lnTo>
                    <a:pt x="4651" y="6984"/>
                  </a:lnTo>
                  <a:lnTo>
                    <a:pt x="4955" y="8048"/>
                  </a:lnTo>
                  <a:cubicBezTo>
                    <a:pt x="4986" y="8200"/>
                    <a:pt x="5077" y="8261"/>
                    <a:pt x="5229" y="8321"/>
                  </a:cubicBezTo>
                  <a:cubicBezTo>
                    <a:pt x="5249" y="8326"/>
                    <a:pt x="5269" y="8327"/>
                    <a:pt x="5288" y="8327"/>
                  </a:cubicBezTo>
                  <a:cubicBezTo>
                    <a:pt x="5413" y="8327"/>
                    <a:pt x="5515" y="8248"/>
                    <a:pt x="5594" y="8169"/>
                  </a:cubicBezTo>
                  <a:lnTo>
                    <a:pt x="6141" y="7197"/>
                  </a:lnTo>
                  <a:lnTo>
                    <a:pt x="6506" y="8048"/>
                  </a:lnTo>
                  <a:lnTo>
                    <a:pt x="5958" y="9294"/>
                  </a:lnTo>
                  <a:cubicBezTo>
                    <a:pt x="5898" y="9476"/>
                    <a:pt x="5958" y="9689"/>
                    <a:pt x="6141" y="9750"/>
                  </a:cubicBezTo>
                  <a:cubicBezTo>
                    <a:pt x="6198" y="9774"/>
                    <a:pt x="6253" y="9786"/>
                    <a:pt x="6304" y="9786"/>
                  </a:cubicBezTo>
                  <a:cubicBezTo>
                    <a:pt x="6443" y="9786"/>
                    <a:pt x="6552" y="9701"/>
                    <a:pt x="6597" y="9568"/>
                  </a:cubicBezTo>
                  <a:lnTo>
                    <a:pt x="6870" y="8960"/>
                  </a:lnTo>
                  <a:lnTo>
                    <a:pt x="7357" y="10145"/>
                  </a:lnTo>
                  <a:cubicBezTo>
                    <a:pt x="7425" y="10282"/>
                    <a:pt x="7545" y="10350"/>
                    <a:pt x="7690" y="10350"/>
                  </a:cubicBezTo>
                  <a:cubicBezTo>
                    <a:pt x="7738" y="10350"/>
                    <a:pt x="7790" y="10343"/>
                    <a:pt x="7843" y="10328"/>
                  </a:cubicBezTo>
                  <a:cubicBezTo>
                    <a:pt x="8025" y="10236"/>
                    <a:pt x="8086" y="10054"/>
                    <a:pt x="8025" y="9872"/>
                  </a:cubicBezTo>
                  <a:lnTo>
                    <a:pt x="7539" y="8686"/>
                  </a:lnTo>
                  <a:lnTo>
                    <a:pt x="8147" y="8960"/>
                  </a:lnTo>
                  <a:cubicBezTo>
                    <a:pt x="8177" y="8975"/>
                    <a:pt x="8223" y="8983"/>
                    <a:pt x="8268" y="8983"/>
                  </a:cubicBezTo>
                  <a:cubicBezTo>
                    <a:pt x="8314" y="8983"/>
                    <a:pt x="8360" y="8975"/>
                    <a:pt x="8390" y="8960"/>
                  </a:cubicBezTo>
                  <a:cubicBezTo>
                    <a:pt x="8481" y="8899"/>
                    <a:pt x="8542" y="8838"/>
                    <a:pt x="8603" y="8777"/>
                  </a:cubicBezTo>
                  <a:cubicBezTo>
                    <a:pt x="8664" y="8565"/>
                    <a:pt x="8603" y="8382"/>
                    <a:pt x="8390" y="8321"/>
                  </a:cubicBezTo>
                  <a:lnTo>
                    <a:pt x="7144" y="7774"/>
                  </a:lnTo>
                  <a:lnTo>
                    <a:pt x="6809" y="6954"/>
                  </a:lnTo>
                  <a:lnTo>
                    <a:pt x="7873" y="7258"/>
                  </a:lnTo>
                  <a:cubicBezTo>
                    <a:pt x="7894" y="7268"/>
                    <a:pt x="7917" y="7271"/>
                    <a:pt x="7942" y="7271"/>
                  </a:cubicBezTo>
                  <a:cubicBezTo>
                    <a:pt x="7992" y="7271"/>
                    <a:pt x="8046" y="7258"/>
                    <a:pt x="8086" y="7258"/>
                  </a:cubicBezTo>
                  <a:cubicBezTo>
                    <a:pt x="8177" y="7197"/>
                    <a:pt x="8208" y="7166"/>
                    <a:pt x="8238" y="7136"/>
                  </a:cubicBezTo>
                  <a:cubicBezTo>
                    <a:pt x="8329" y="7014"/>
                    <a:pt x="8329" y="6832"/>
                    <a:pt x="8238" y="6710"/>
                  </a:cubicBezTo>
                  <a:lnTo>
                    <a:pt x="7539" y="5768"/>
                  </a:lnTo>
                  <a:lnTo>
                    <a:pt x="8664" y="5920"/>
                  </a:lnTo>
                  <a:lnTo>
                    <a:pt x="9515" y="7014"/>
                  </a:lnTo>
                  <a:cubicBezTo>
                    <a:pt x="9581" y="7103"/>
                    <a:pt x="9681" y="7160"/>
                    <a:pt x="9789" y="7160"/>
                  </a:cubicBezTo>
                  <a:cubicBezTo>
                    <a:pt x="9828" y="7160"/>
                    <a:pt x="9869" y="7152"/>
                    <a:pt x="9910" y="7136"/>
                  </a:cubicBezTo>
                  <a:cubicBezTo>
                    <a:pt x="9971" y="7136"/>
                    <a:pt x="9971" y="7075"/>
                    <a:pt x="10001" y="7075"/>
                  </a:cubicBezTo>
                  <a:cubicBezTo>
                    <a:pt x="10153" y="6984"/>
                    <a:pt x="10183" y="6741"/>
                    <a:pt x="10062" y="6589"/>
                  </a:cubicBezTo>
                  <a:lnTo>
                    <a:pt x="9697" y="6072"/>
                  </a:lnTo>
                  <a:lnTo>
                    <a:pt x="9697" y="6072"/>
                  </a:lnTo>
                  <a:lnTo>
                    <a:pt x="10943" y="6255"/>
                  </a:lnTo>
                  <a:cubicBezTo>
                    <a:pt x="11034" y="6255"/>
                    <a:pt x="11065" y="6255"/>
                    <a:pt x="11126" y="6224"/>
                  </a:cubicBezTo>
                  <a:cubicBezTo>
                    <a:pt x="11247" y="6163"/>
                    <a:pt x="11338" y="6072"/>
                    <a:pt x="11369" y="5951"/>
                  </a:cubicBezTo>
                  <a:cubicBezTo>
                    <a:pt x="11399" y="5829"/>
                    <a:pt x="11247" y="5677"/>
                    <a:pt x="11065" y="5647"/>
                  </a:cubicBezTo>
                  <a:lnTo>
                    <a:pt x="9819" y="5464"/>
                  </a:lnTo>
                  <a:lnTo>
                    <a:pt x="10335" y="5069"/>
                  </a:lnTo>
                  <a:cubicBezTo>
                    <a:pt x="10487" y="4978"/>
                    <a:pt x="10518" y="4735"/>
                    <a:pt x="10427" y="4583"/>
                  </a:cubicBezTo>
                  <a:cubicBezTo>
                    <a:pt x="10356" y="4494"/>
                    <a:pt x="10244" y="4447"/>
                    <a:pt x="10132" y="4447"/>
                  </a:cubicBezTo>
                  <a:cubicBezTo>
                    <a:pt x="10053" y="4447"/>
                    <a:pt x="9973" y="4471"/>
                    <a:pt x="9910" y="4522"/>
                  </a:cubicBezTo>
                  <a:lnTo>
                    <a:pt x="8816" y="5343"/>
                  </a:lnTo>
                  <a:lnTo>
                    <a:pt x="7691" y="5191"/>
                  </a:lnTo>
                  <a:lnTo>
                    <a:pt x="8633" y="4461"/>
                  </a:lnTo>
                  <a:cubicBezTo>
                    <a:pt x="8755" y="4400"/>
                    <a:pt x="8816" y="4218"/>
                    <a:pt x="8755" y="4096"/>
                  </a:cubicBezTo>
                  <a:cubicBezTo>
                    <a:pt x="8694" y="3944"/>
                    <a:pt x="8542" y="3853"/>
                    <a:pt x="8390" y="3853"/>
                  </a:cubicBezTo>
                  <a:lnTo>
                    <a:pt x="7296" y="3853"/>
                  </a:lnTo>
                  <a:lnTo>
                    <a:pt x="7873" y="3154"/>
                  </a:lnTo>
                  <a:lnTo>
                    <a:pt x="9241" y="3002"/>
                  </a:lnTo>
                  <a:cubicBezTo>
                    <a:pt x="9272" y="3002"/>
                    <a:pt x="9302" y="3002"/>
                    <a:pt x="9302" y="2941"/>
                  </a:cubicBezTo>
                  <a:cubicBezTo>
                    <a:pt x="9454" y="2881"/>
                    <a:pt x="9545" y="2729"/>
                    <a:pt x="9545" y="2577"/>
                  </a:cubicBezTo>
                  <a:cubicBezTo>
                    <a:pt x="9517" y="2410"/>
                    <a:pt x="9388" y="2269"/>
                    <a:pt x="9204" y="2269"/>
                  </a:cubicBezTo>
                  <a:cubicBezTo>
                    <a:pt x="9186" y="2269"/>
                    <a:pt x="9168" y="2270"/>
                    <a:pt x="9150" y="2273"/>
                  </a:cubicBezTo>
                  <a:lnTo>
                    <a:pt x="8512" y="2334"/>
                  </a:lnTo>
                  <a:lnTo>
                    <a:pt x="9302" y="1330"/>
                  </a:lnTo>
                  <a:cubicBezTo>
                    <a:pt x="9424" y="1178"/>
                    <a:pt x="9393" y="935"/>
                    <a:pt x="9241" y="814"/>
                  </a:cubicBezTo>
                  <a:cubicBezTo>
                    <a:pt x="9184" y="780"/>
                    <a:pt x="9114" y="762"/>
                    <a:pt x="9045" y="762"/>
                  </a:cubicBezTo>
                  <a:cubicBezTo>
                    <a:pt x="8928" y="762"/>
                    <a:pt x="8812" y="810"/>
                    <a:pt x="8755" y="905"/>
                  </a:cubicBezTo>
                  <a:lnTo>
                    <a:pt x="7934" y="1938"/>
                  </a:lnTo>
                  <a:lnTo>
                    <a:pt x="7873" y="1270"/>
                  </a:lnTo>
                  <a:cubicBezTo>
                    <a:pt x="7846" y="1103"/>
                    <a:pt x="7716" y="962"/>
                    <a:pt x="7532" y="962"/>
                  </a:cubicBezTo>
                  <a:cubicBezTo>
                    <a:pt x="7515" y="962"/>
                    <a:pt x="7497" y="963"/>
                    <a:pt x="7478" y="966"/>
                  </a:cubicBezTo>
                  <a:cubicBezTo>
                    <a:pt x="7296" y="1027"/>
                    <a:pt x="7144" y="1178"/>
                    <a:pt x="7174" y="1361"/>
                  </a:cubicBezTo>
                  <a:lnTo>
                    <a:pt x="7326" y="2729"/>
                  </a:lnTo>
                  <a:lnTo>
                    <a:pt x="6779" y="3367"/>
                  </a:lnTo>
                  <a:lnTo>
                    <a:pt x="6475" y="2303"/>
                  </a:lnTo>
                  <a:cubicBezTo>
                    <a:pt x="6414" y="2151"/>
                    <a:pt x="6323" y="2060"/>
                    <a:pt x="6171" y="2030"/>
                  </a:cubicBezTo>
                  <a:cubicBezTo>
                    <a:pt x="6151" y="2025"/>
                    <a:pt x="6131" y="2024"/>
                    <a:pt x="6112" y="2024"/>
                  </a:cubicBezTo>
                  <a:cubicBezTo>
                    <a:pt x="5987" y="2024"/>
                    <a:pt x="5885" y="2103"/>
                    <a:pt x="5806" y="2182"/>
                  </a:cubicBezTo>
                  <a:lnTo>
                    <a:pt x="5259" y="3124"/>
                  </a:lnTo>
                  <a:lnTo>
                    <a:pt x="4895" y="2303"/>
                  </a:lnTo>
                  <a:lnTo>
                    <a:pt x="5442" y="1057"/>
                  </a:lnTo>
                  <a:cubicBezTo>
                    <a:pt x="5502" y="844"/>
                    <a:pt x="5442" y="662"/>
                    <a:pt x="5259" y="601"/>
                  </a:cubicBezTo>
                  <a:cubicBezTo>
                    <a:pt x="5202" y="577"/>
                    <a:pt x="5147" y="565"/>
                    <a:pt x="5097" y="565"/>
                  </a:cubicBezTo>
                  <a:cubicBezTo>
                    <a:pt x="4958" y="565"/>
                    <a:pt x="4848" y="650"/>
                    <a:pt x="4803" y="783"/>
                  </a:cubicBezTo>
                  <a:lnTo>
                    <a:pt x="4530" y="1391"/>
                  </a:lnTo>
                  <a:lnTo>
                    <a:pt x="4043" y="206"/>
                  </a:lnTo>
                  <a:cubicBezTo>
                    <a:pt x="3975" y="69"/>
                    <a:pt x="3855" y="1"/>
                    <a:pt x="37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 name="Google Shape;76;p2"/>
            <p:cNvSpPr/>
            <p:nvPr/>
          </p:nvSpPr>
          <p:spPr>
            <a:xfrm>
              <a:off x="6482291" y="4361295"/>
              <a:ext cx="363495" cy="331331"/>
            </a:xfrm>
            <a:custGeom>
              <a:avLst/>
              <a:gdLst/>
              <a:ahLst/>
              <a:cxnLst/>
              <a:rect l="l" t="t" r="r" b="b"/>
              <a:pathLst>
                <a:path w="11369" h="10363" extrusionOk="0">
                  <a:moveTo>
                    <a:pt x="5988" y="3197"/>
                  </a:moveTo>
                  <a:lnTo>
                    <a:pt x="6201" y="3987"/>
                  </a:lnTo>
                  <a:lnTo>
                    <a:pt x="5836" y="4474"/>
                  </a:lnTo>
                  <a:lnTo>
                    <a:pt x="5593" y="3926"/>
                  </a:lnTo>
                  <a:lnTo>
                    <a:pt x="5988" y="3197"/>
                  </a:lnTo>
                  <a:close/>
                  <a:moveTo>
                    <a:pt x="4317" y="4018"/>
                  </a:moveTo>
                  <a:lnTo>
                    <a:pt x="4925" y="4170"/>
                  </a:lnTo>
                  <a:lnTo>
                    <a:pt x="5137" y="4747"/>
                  </a:lnTo>
                  <a:lnTo>
                    <a:pt x="4833" y="4717"/>
                  </a:lnTo>
                  <a:lnTo>
                    <a:pt x="4317" y="4018"/>
                  </a:lnTo>
                  <a:close/>
                  <a:moveTo>
                    <a:pt x="7387" y="4443"/>
                  </a:moveTo>
                  <a:lnTo>
                    <a:pt x="6657" y="4990"/>
                  </a:lnTo>
                  <a:lnTo>
                    <a:pt x="6353" y="4929"/>
                  </a:lnTo>
                  <a:lnTo>
                    <a:pt x="6748" y="4443"/>
                  </a:lnTo>
                  <a:close/>
                  <a:moveTo>
                    <a:pt x="4742" y="5446"/>
                  </a:moveTo>
                  <a:lnTo>
                    <a:pt x="5046" y="5477"/>
                  </a:lnTo>
                  <a:lnTo>
                    <a:pt x="4681" y="5963"/>
                  </a:lnTo>
                  <a:lnTo>
                    <a:pt x="4043" y="5963"/>
                  </a:lnTo>
                  <a:lnTo>
                    <a:pt x="4742" y="5446"/>
                  </a:lnTo>
                  <a:close/>
                  <a:moveTo>
                    <a:pt x="6262" y="5659"/>
                  </a:moveTo>
                  <a:lnTo>
                    <a:pt x="6566" y="5689"/>
                  </a:lnTo>
                  <a:lnTo>
                    <a:pt x="7113" y="6388"/>
                  </a:lnTo>
                  <a:lnTo>
                    <a:pt x="6505" y="6236"/>
                  </a:lnTo>
                  <a:lnTo>
                    <a:pt x="6262" y="5659"/>
                  </a:lnTo>
                  <a:close/>
                  <a:moveTo>
                    <a:pt x="5593" y="5902"/>
                  </a:moveTo>
                  <a:lnTo>
                    <a:pt x="5836" y="6449"/>
                  </a:lnTo>
                  <a:lnTo>
                    <a:pt x="5441" y="7179"/>
                  </a:lnTo>
                  <a:lnTo>
                    <a:pt x="5228" y="6388"/>
                  </a:lnTo>
                  <a:lnTo>
                    <a:pt x="5593" y="5902"/>
                  </a:lnTo>
                  <a:close/>
                  <a:moveTo>
                    <a:pt x="3732" y="0"/>
                  </a:moveTo>
                  <a:cubicBezTo>
                    <a:pt x="3685" y="0"/>
                    <a:pt x="3636" y="11"/>
                    <a:pt x="3587" y="36"/>
                  </a:cubicBezTo>
                  <a:cubicBezTo>
                    <a:pt x="3405" y="97"/>
                    <a:pt x="3314" y="309"/>
                    <a:pt x="3405" y="492"/>
                  </a:cubicBezTo>
                  <a:lnTo>
                    <a:pt x="3891" y="1677"/>
                  </a:lnTo>
                  <a:lnTo>
                    <a:pt x="3891" y="1677"/>
                  </a:lnTo>
                  <a:lnTo>
                    <a:pt x="3283" y="1404"/>
                  </a:lnTo>
                  <a:cubicBezTo>
                    <a:pt x="3234" y="1379"/>
                    <a:pt x="3183" y="1368"/>
                    <a:pt x="3134" y="1368"/>
                  </a:cubicBezTo>
                  <a:cubicBezTo>
                    <a:pt x="2998" y="1368"/>
                    <a:pt x="2872" y="1452"/>
                    <a:pt x="2827" y="1586"/>
                  </a:cubicBezTo>
                  <a:cubicBezTo>
                    <a:pt x="2736" y="1768"/>
                    <a:pt x="2827" y="1981"/>
                    <a:pt x="3010" y="2042"/>
                  </a:cubicBezTo>
                  <a:lnTo>
                    <a:pt x="4256" y="2589"/>
                  </a:lnTo>
                  <a:lnTo>
                    <a:pt x="4621" y="3410"/>
                  </a:lnTo>
                  <a:lnTo>
                    <a:pt x="3557" y="3106"/>
                  </a:lnTo>
                  <a:cubicBezTo>
                    <a:pt x="3523" y="3099"/>
                    <a:pt x="3488" y="3095"/>
                    <a:pt x="3455" y="3095"/>
                  </a:cubicBezTo>
                  <a:cubicBezTo>
                    <a:pt x="3339" y="3095"/>
                    <a:pt x="3232" y="3140"/>
                    <a:pt x="3162" y="3258"/>
                  </a:cubicBezTo>
                  <a:cubicBezTo>
                    <a:pt x="3101" y="3379"/>
                    <a:pt x="3101" y="3562"/>
                    <a:pt x="3162" y="3683"/>
                  </a:cubicBezTo>
                  <a:lnTo>
                    <a:pt x="3891" y="4626"/>
                  </a:lnTo>
                  <a:lnTo>
                    <a:pt x="3891" y="4626"/>
                  </a:lnTo>
                  <a:lnTo>
                    <a:pt x="2736" y="4474"/>
                  </a:lnTo>
                  <a:lnTo>
                    <a:pt x="1915" y="3379"/>
                  </a:lnTo>
                  <a:cubicBezTo>
                    <a:pt x="1839" y="3284"/>
                    <a:pt x="1728" y="3237"/>
                    <a:pt x="1618" y="3237"/>
                  </a:cubicBezTo>
                  <a:cubicBezTo>
                    <a:pt x="1552" y="3237"/>
                    <a:pt x="1486" y="3254"/>
                    <a:pt x="1429" y="3288"/>
                  </a:cubicBezTo>
                  <a:cubicBezTo>
                    <a:pt x="1277" y="3410"/>
                    <a:pt x="1216" y="3653"/>
                    <a:pt x="1338" y="3805"/>
                  </a:cubicBezTo>
                  <a:lnTo>
                    <a:pt x="1703" y="4322"/>
                  </a:lnTo>
                  <a:lnTo>
                    <a:pt x="456" y="4139"/>
                  </a:lnTo>
                  <a:cubicBezTo>
                    <a:pt x="441" y="4137"/>
                    <a:pt x="425" y="4135"/>
                    <a:pt x="409" y="4135"/>
                  </a:cubicBezTo>
                  <a:cubicBezTo>
                    <a:pt x="244" y="4135"/>
                    <a:pt x="89" y="4277"/>
                    <a:pt x="61" y="4443"/>
                  </a:cubicBezTo>
                  <a:cubicBezTo>
                    <a:pt x="0" y="4626"/>
                    <a:pt x="152" y="4808"/>
                    <a:pt x="335" y="4869"/>
                  </a:cubicBezTo>
                  <a:lnTo>
                    <a:pt x="1611" y="5051"/>
                  </a:lnTo>
                  <a:lnTo>
                    <a:pt x="1064" y="5416"/>
                  </a:lnTo>
                  <a:cubicBezTo>
                    <a:pt x="912" y="5537"/>
                    <a:pt x="882" y="5781"/>
                    <a:pt x="1003" y="5933"/>
                  </a:cubicBezTo>
                  <a:cubicBezTo>
                    <a:pt x="1068" y="5997"/>
                    <a:pt x="1163" y="6061"/>
                    <a:pt x="1267" y="6061"/>
                  </a:cubicBezTo>
                  <a:cubicBezTo>
                    <a:pt x="1310" y="6061"/>
                    <a:pt x="1354" y="6050"/>
                    <a:pt x="1399" y="6024"/>
                  </a:cubicBezTo>
                  <a:cubicBezTo>
                    <a:pt x="1459" y="6024"/>
                    <a:pt x="1459" y="5993"/>
                    <a:pt x="1490" y="5993"/>
                  </a:cubicBezTo>
                  <a:lnTo>
                    <a:pt x="2584" y="5173"/>
                  </a:lnTo>
                  <a:lnTo>
                    <a:pt x="3739" y="5325"/>
                  </a:lnTo>
                  <a:lnTo>
                    <a:pt x="2766" y="6054"/>
                  </a:lnTo>
                  <a:cubicBezTo>
                    <a:pt x="2675" y="6115"/>
                    <a:pt x="2584" y="6297"/>
                    <a:pt x="2675" y="6419"/>
                  </a:cubicBezTo>
                  <a:cubicBezTo>
                    <a:pt x="2706" y="6571"/>
                    <a:pt x="2858" y="6662"/>
                    <a:pt x="3010" y="6662"/>
                  </a:cubicBezTo>
                  <a:lnTo>
                    <a:pt x="4104" y="6662"/>
                  </a:lnTo>
                  <a:lnTo>
                    <a:pt x="3526" y="7361"/>
                  </a:lnTo>
                  <a:lnTo>
                    <a:pt x="2159" y="7513"/>
                  </a:lnTo>
                  <a:cubicBezTo>
                    <a:pt x="1976" y="7544"/>
                    <a:pt x="1824" y="7695"/>
                    <a:pt x="1855" y="7908"/>
                  </a:cubicBezTo>
                  <a:cubicBezTo>
                    <a:pt x="1910" y="8075"/>
                    <a:pt x="2042" y="8216"/>
                    <a:pt x="2203" y="8216"/>
                  </a:cubicBezTo>
                  <a:cubicBezTo>
                    <a:pt x="2218" y="8216"/>
                    <a:pt x="2234" y="8215"/>
                    <a:pt x="2250" y="8212"/>
                  </a:cubicBezTo>
                  <a:lnTo>
                    <a:pt x="2888" y="8121"/>
                  </a:lnTo>
                  <a:lnTo>
                    <a:pt x="2888" y="8121"/>
                  </a:lnTo>
                  <a:lnTo>
                    <a:pt x="2098" y="9154"/>
                  </a:lnTo>
                  <a:cubicBezTo>
                    <a:pt x="1976" y="9306"/>
                    <a:pt x="2007" y="9519"/>
                    <a:pt x="2189" y="9641"/>
                  </a:cubicBezTo>
                  <a:cubicBezTo>
                    <a:pt x="2248" y="9700"/>
                    <a:pt x="2319" y="9733"/>
                    <a:pt x="2395" y="9733"/>
                  </a:cubicBezTo>
                  <a:cubicBezTo>
                    <a:pt x="2437" y="9733"/>
                    <a:pt x="2480" y="9723"/>
                    <a:pt x="2523" y="9702"/>
                  </a:cubicBezTo>
                  <a:cubicBezTo>
                    <a:pt x="2554" y="9641"/>
                    <a:pt x="2614" y="9610"/>
                    <a:pt x="2675" y="9580"/>
                  </a:cubicBezTo>
                  <a:lnTo>
                    <a:pt x="3466" y="8547"/>
                  </a:lnTo>
                  <a:lnTo>
                    <a:pt x="3557" y="9185"/>
                  </a:lnTo>
                  <a:cubicBezTo>
                    <a:pt x="3584" y="9351"/>
                    <a:pt x="3714" y="9493"/>
                    <a:pt x="3875" y="9493"/>
                  </a:cubicBezTo>
                  <a:cubicBezTo>
                    <a:pt x="3890" y="9493"/>
                    <a:pt x="3906" y="9491"/>
                    <a:pt x="3921" y="9489"/>
                  </a:cubicBezTo>
                  <a:cubicBezTo>
                    <a:pt x="3952" y="9489"/>
                    <a:pt x="4013" y="9489"/>
                    <a:pt x="4013" y="9458"/>
                  </a:cubicBezTo>
                  <a:cubicBezTo>
                    <a:pt x="4165" y="9367"/>
                    <a:pt x="4225" y="9215"/>
                    <a:pt x="4225" y="9063"/>
                  </a:cubicBezTo>
                  <a:lnTo>
                    <a:pt x="4073" y="7695"/>
                  </a:lnTo>
                  <a:lnTo>
                    <a:pt x="4651" y="6996"/>
                  </a:lnTo>
                  <a:lnTo>
                    <a:pt x="4955" y="8060"/>
                  </a:lnTo>
                  <a:cubicBezTo>
                    <a:pt x="4985" y="8212"/>
                    <a:pt x="5107" y="8273"/>
                    <a:pt x="5259" y="8303"/>
                  </a:cubicBezTo>
                  <a:cubicBezTo>
                    <a:pt x="5293" y="8317"/>
                    <a:pt x="5326" y="8323"/>
                    <a:pt x="5357" y="8323"/>
                  </a:cubicBezTo>
                  <a:cubicBezTo>
                    <a:pt x="5463" y="8323"/>
                    <a:pt x="5546" y="8252"/>
                    <a:pt x="5593" y="8182"/>
                  </a:cubicBezTo>
                  <a:lnTo>
                    <a:pt x="6171" y="7209"/>
                  </a:lnTo>
                  <a:lnTo>
                    <a:pt x="6505" y="8060"/>
                  </a:lnTo>
                  <a:lnTo>
                    <a:pt x="5988" y="9306"/>
                  </a:lnTo>
                  <a:cubicBezTo>
                    <a:pt x="5897" y="9489"/>
                    <a:pt x="5988" y="9702"/>
                    <a:pt x="6171" y="9762"/>
                  </a:cubicBezTo>
                  <a:cubicBezTo>
                    <a:pt x="6216" y="9778"/>
                    <a:pt x="6262" y="9785"/>
                    <a:pt x="6306" y="9785"/>
                  </a:cubicBezTo>
                  <a:cubicBezTo>
                    <a:pt x="6439" y="9785"/>
                    <a:pt x="6558" y="9717"/>
                    <a:pt x="6627" y="9580"/>
                  </a:cubicBezTo>
                  <a:lnTo>
                    <a:pt x="6900" y="8972"/>
                  </a:lnTo>
                  <a:lnTo>
                    <a:pt x="7387" y="10127"/>
                  </a:lnTo>
                  <a:cubicBezTo>
                    <a:pt x="7433" y="10288"/>
                    <a:pt x="7566" y="10362"/>
                    <a:pt x="7707" y="10362"/>
                  </a:cubicBezTo>
                  <a:cubicBezTo>
                    <a:pt x="7752" y="10362"/>
                    <a:pt x="7798" y="10355"/>
                    <a:pt x="7842" y="10340"/>
                  </a:cubicBezTo>
                  <a:cubicBezTo>
                    <a:pt x="8025" y="10249"/>
                    <a:pt x="8116" y="10066"/>
                    <a:pt x="8025" y="9884"/>
                  </a:cubicBezTo>
                  <a:lnTo>
                    <a:pt x="7539" y="8699"/>
                  </a:lnTo>
                  <a:lnTo>
                    <a:pt x="8146" y="8972"/>
                  </a:lnTo>
                  <a:cubicBezTo>
                    <a:pt x="8177" y="8987"/>
                    <a:pt x="8222" y="8995"/>
                    <a:pt x="8272" y="8995"/>
                  </a:cubicBezTo>
                  <a:cubicBezTo>
                    <a:pt x="8321" y="8995"/>
                    <a:pt x="8374" y="8987"/>
                    <a:pt x="8420" y="8972"/>
                  </a:cubicBezTo>
                  <a:cubicBezTo>
                    <a:pt x="8481" y="8911"/>
                    <a:pt x="8572" y="8851"/>
                    <a:pt x="8602" y="8759"/>
                  </a:cubicBezTo>
                  <a:cubicBezTo>
                    <a:pt x="8663" y="8577"/>
                    <a:pt x="8602" y="8395"/>
                    <a:pt x="8420" y="8303"/>
                  </a:cubicBezTo>
                  <a:lnTo>
                    <a:pt x="7143" y="7787"/>
                  </a:lnTo>
                  <a:lnTo>
                    <a:pt x="6809" y="6966"/>
                  </a:lnTo>
                  <a:lnTo>
                    <a:pt x="7873" y="7270"/>
                  </a:lnTo>
                  <a:cubicBezTo>
                    <a:pt x="7903" y="7280"/>
                    <a:pt x="7930" y="7283"/>
                    <a:pt x="7956" y="7283"/>
                  </a:cubicBezTo>
                  <a:cubicBezTo>
                    <a:pt x="8008" y="7283"/>
                    <a:pt x="8055" y="7270"/>
                    <a:pt x="8116" y="7270"/>
                  </a:cubicBezTo>
                  <a:cubicBezTo>
                    <a:pt x="8177" y="7209"/>
                    <a:pt x="8207" y="7179"/>
                    <a:pt x="8268" y="7148"/>
                  </a:cubicBezTo>
                  <a:cubicBezTo>
                    <a:pt x="8329" y="7027"/>
                    <a:pt x="8329" y="6844"/>
                    <a:pt x="8268" y="6723"/>
                  </a:cubicBezTo>
                  <a:lnTo>
                    <a:pt x="7539" y="5781"/>
                  </a:lnTo>
                  <a:lnTo>
                    <a:pt x="7539" y="5781"/>
                  </a:lnTo>
                  <a:lnTo>
                    <a:pt x="8663" y="5933"/>
                  </a:lnTo>
                  <a:lnTo>
                    <a:pt x="9514" y="7027"/>
                  </a:lnTo>
                  <a:cubicBezTo>
                    <a:pt x="9603" y="7116"/>
                    <a:pt x="9709" y="7172"/>
                    <a:pt x="9818" y="7172"/>
                  </a:cubicBezTo>
                  <a:cubicBezTo>
                    <a:pt x="9858" y="7172"/>
                    <a:pt x="9899" y="7165"/>
                    <a:pt x="9940" y="7148"/>
                  </a:cubicBezTo>
                  <a:cubicBezTo>
                    <a:pt x="9970" y="7148"/>
                    <a:pt x="9970" y="7088"/>
                    <a:pt x="10001" y="7088"/>
                  </a:cubicBezTo>
                  <a:cubicBezTo>
                    <a:pt x="10153" y="6996"/>
                    <a:pt x="10183" y="6753"/>
                    <a:pt x="10092" y="6601"/>
                  </a:cubicBezTo>
                  <a:lnTo>
                    <a:pt x="9697" y="6085"/>
                  </a:lnTo>
                  <a:lnTo>
                    <a:pt x="10943" y="6267"/>
                  </a:lnTo>
                  <a:cubicBezTo>
                    <a:pt x="11034" y="6267"/>
                    <a:pt x="11064" y="6267"/>
                    <a:pt x="11156" y="6236"/>
                  </a:cubicBezTo>
                  <a:cubicBezTo>
                    <a:pt x="11247" y="6176"/>
                    <a:pt x="11338" y="6085"/>
                    <a:pt x="11368" y="5963"/>
                  </a:cubicBezTo>
                  <a:cubicBezTo>
                    <a:pt x="11368" y="5781"/>
                    <a:pt x="11247" y="5629"/>
                    <a:pt x="11064" y="5598"/>
                  </a:cubicBezTo>
                  <a:lnTo>
                    <a:pt x="9818" y="5385"/>
                  </a:lnTo>
                  <a:lnTo>
                    <a:pt x="10335" y="5021"/>
                  </a:lnTo>
                  <a:cubicBezTo>
                    <a:pt x="10487" y="4899"/>
                    <a:pt x="10548" y="4686"/>
                    <a:pt x="10426" y="4534"/>
                  </a:cubicBezTo>
                  <a:cubicBezTo>
                    <a:pt x="10349" y="4438"/>
                    <a:pt x="10236" y="4378"/>
                    <a:pt x="10124" y="4378"/>
                  </a:cubicBezTo>
                  <a:cubicBezTo>
                    <a:pt x="10060" y="4378"/>
                    <a:pt x="9996" y="4399"/>
                    <a:pt x="9940" y="4443"/>
                  </a:cubicBezTo>
                  <a:lnTo>
                    <a:pt x="8815" y="5294"/>
                  </a:lnTo>
                  <a:lnTo>
                    <a:pt x="7691" y="5142"/>
                  </a:lnTo>
                  <a:lnTo>
                    <a:pt x="8633" y="4413"/>
                  </a:lnTo>
                  <a:cubicBezTo>
                    <a:pt x="8754" y="4322"/>
                    <a:pt x="8815" y="4139"/>
                    <a:pt x="8754" y="4018"/>
                  </a:cubicBezTo>
                  <a:cubicBezTo>
                    <a:pt x="8724" y="3866"/>
                    <a:pt x="8572" y="3805"/>
                    <a:pt x="8420" y="3805"/>
                  </a:cubicBezTo>
                  <a:lnTo>
                    <a:pt x="7295" y="3805"/>
                  </a:lnTo>
                  <a:lnTo>
                    <a:pt x="7873" y="3075"/>
                  </a:lnTo>
                  <a:lnTo>
                    <a:pt x="9241" y="2923"/>
                  </a:lnTo>
                  <a:cubicBezTo>
                    <a:pt x="9271" y="2923"/>
                    <a:pt x="9332" y="2923"/>
                    <a:pt x="9332" y="2893"/>
                  </a:cubicBezTo>
                  <a:cubicBezTo>
                    <a:pt x="9484" y="2802"/>
                    <a:pt x="9545" y="2650"/>
                    <a:pt x="9545" y="2498"/>
                  </a:cubicBezTo>
                  <a:cubicBezTo>
                    <a:pt x="9517" y="2331"/>
                    <a:pt x="9388" y="2190"/>
                    <a:pt x="9226" y="2190"/>
                  </a:cubicBezTo>
                  <a:cubicBezTo>
                    <a:pt x="9211" y="2190"/>
                    <a:pt x="9196" y="2191"/>
                    <a:pt x="9180" y="2194"/>
                  </a:cubicBezTo>
                  <a:lnTo>
                    <a:pt x="8511" y="2285"/>
                  </a:lnTo>
                  <a:lnTo>
                    <a:pt x="8511" y="2285"/>
                  </a:lnTo>
                  <a:lnTo>
                    <a:pt x="9332" y="1252"/>
                  </a:lnTo>
                  <a:cubicBezTo>
                    <a:pt x="9423" y="1100"/>
                    <a:pt x="9393" y="856"/>
                    <a:pt x="9241" y="765"/>
                  </a:cubicBezTo>
                  <a:cubicBezTo>
                    <a:pt x="9177" y="715"/>
                    <a:pt x="9103" y="690"/>
                    <a:pt x="9030" y="690"/>
                  </a:cubicBezTo>
                  <a:cubicBezTo>
                    <a:pt x="8927" y="690"/>
                    <a:pt x="8825" y="738"/>
                    <a:pt x="8754" y="826"/>
                  </a:cubicBezTo>
                  <a:lnTo>
                    <a:pt x="7964" y="1860"/>
                  </a:lnTo>
                  <a:lnTo>
                    <a:pt x="7873" y="1221"/>
                  </a:lnTo>
                  <a:cubicBezTo>
                    <a:pt x="7847" y="1041"/>
                    <a:pt x="7734" y="904"/>
                    <a:pt x="7588" y="904"/>
                  </a:cubicBezTo>
                  <a:cubicBezTo>
                    <a:pt x="7563" y="904"/>
                    <a:pt x="7536" y="908"/>
                    <a:pt x="7508" y="917"/>
                  </a:cubicBezTo>
                  <a:cubicBezTo>
                    <a:pt x="7295" y="948"/>
                    <a:pt x="7143" y="1100"/>
                    <a:pt x="7204" y="1282"/>
                  </a:cubicBezTo>
                  <a:lnTo>
                    <a:pt x="7356" y="2650"/>
                  </a:lnTo>
                  <a:lnTo>
                    <a:pt x="6779" y="3379"/>
                  </a:lnTo>
                  <a:lnTo>
                    <a:pt x="6475" y="2315"/>
                  </a:lnTo>
                  <a:cubicBezTo>
                    <a:pt x="6444" y="2163"/>
                    <a:pt x="6323" y="2072"/>
                    <a:pt x="6171" y="2042"/>
                  </a:cubicBezTo>
                  <a:cubicBezTo>
                    <a:pt x="6145" y="2037"/>
                    <a:pt x="6119" y="2034"/>
                    <a:pt x="6095" y="2034"/>
                  </a:cubicBezTo>
                  <a:cubicBezTo>
                    <a:pt x="5979" y="2034"/>
                    <a:pt x="5887" y="2093"/>
                    <a:pt x="5836" y="2194"/>
                  </a:cubicBezTo>
                  <a:lnTo>
                    <a:pt x="5259" y="3136"/>
                  </a:lnTo>
                  <a:lnTo>
                    <a:pt x="4925" y="2315"/>
                  </a:lnTo>
                  <a:lnTo>
                    <a:pt x="5441" y="1069"/>
                  </a:lnTo>
                  <a:cubicBezTo>
                    <a:pt x="5532" y="856"/>
                    <a:pt x="5441" y="674"/>
                    <a:pt x="5259" y="613"/>
                  </a:cubicBezTo>
                  <a:cubicBezTo>
                    <a:pt x="5210" y="589"/>
                    <a:pt x="5159" y="578"/>
                    <a:pt x="5109" y="578"/>
                  </a:cubicBezTo>
                  <a:cubicBezTo>
                    <a:pt x="4973" y="578"/>
                    <a:pt x="4847" y="662"/>
                    <a:pt x="4803" y="796"/>
                  </a:cubicBezTo>
                  <a:lnTo>
                    <a:pt x="4529" y="1404"/>
                  </a:lnTo>
                  <a:lnTo>
                    <a:pt x="4043" y="218"/>
                  </a:lnTo>
                  <a:cubicBezTo>
                    <a:pt x="3976" y="85"/>
                    <a:pt x="3861" y="0"/>
                    <a:pt x="37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 name="Google Shape;77;p2"/>
            <p:cNvSpPr/>
            <p:nvPr/>
          </p:nvSpPr>
          <p:spPr>
            <a:xfrm>
              <a:off x="6881974" y="1976957"/>
              <a:ext cx="364455" cy="330947"/>
            </a:xfrm>
            <a:custGeom>
              <a:avLst/>
              <a:gdLst/>
              <a:ahLst/>
              <a:cxnLst/>
              <a:rect l="l" t="t" r="r" b="b"/>
              <a:pathLst>
                <a:path w="11399" h="10351" extrusionOk="0">
                  <a:moveTo>
                    <a:pt x="6019" y="3215"/>
                  </a:moveTo>
                  <a:lnTo>
                    <a:pt x="6231" y="4005"/>
                  </a:lnTo>
                  <a:lnTo>
                    <a:pt x="5867" y="4492"/>
                  </a:lnTo>
                  <a:lnTo>
                    <a:pt x="5624" y="3945"/>
                  </a:lnTo>
                  <a:lnTo>
                    <a:pt x="6019" y="3215"/>
                  </a:lnTo>
                  <a:close/>
                  <a:moveTo>
                    <a:pt x="4347" y="4005"/>
                  </a:moveTo>
                  <a:lnTo>
                    <a:pt x="4955" y="4157"/>
                  </a:lnTo>
                  <a:lnTo>
                    <a:pt x="5168" y="4735"/>
                  </a:lnTo>
                  <a:lnTo>
                    <a:pt x="4864" y="4704"/>
                  </a:lnTo>
                  <a:lnTo>
                    <a:pt x="4347" y="4005"/>
                  </a:lnTo>
                  <a:close/>
                  <a:moveTo>
                    <a:pt x="7417" y="4431"/>
                  </a:moveTo>
                  <a:lnTo>
                    <a:pt x="6687" y="4978"/>
                  </a:lnTo>
                  <a:lnTo>
                    <a:pt x="6383" y="4917"/>
                  </a:lnTo>
                  <a:lnTo>
                    <a:pt x="6779" y="4431"/>
                  </a:lnTo>
                  <a:close/>
                  <a:moveTo>
                    <a:pt x="4803" y="5434"/>
                  </a:moveTo>
                  <a:lnTo>
                    <a:pt x="5076" y="5464"/>
                  </a:lnTo>
                  <a:lnTo>
                    <a:pt x="4712" y="5951"/>
                  </a:lnTo>
                  <a:lnTo>
                    <a:pt x="4073" y="5951"/>
                  </a:lnTo>
                  <a:lnTo>
                    <a:pt x="4803" y="5434"/>
                  </a:lnTo>
                  <a:close/>
                  <a:moveTo>
                    <a:pt x="6262" y="5647"/>
                  </a:moveTo>
                  <a:lnTo>
                    <a:pt x="6566" y="5677"/>
                  </a:lnTo>
                  <a:lnTo>
                    <a:pt x="7113" y="6376"/>
                  </a:lnTo>
                  <a:lnTo>
                    <a:pt x="6505" y="6224"/>
                  </a:lnTo>
                  <a:lnTo>
                    <a:pt x="6262" y="5647"/>
                  </a:lnTo>
                  <a:close/>
                  <a:moveTo>
                    <a:pt x="5593" y="5920"/>
                  </a:moveTo>
                  <a:lnTo>
                    <a:pt x="5806" y="6498"/>
                  </a:lnTo>
                  <a:lnTo>
                    <a:pt x="5441" y="7197"/>
                  </a:lnTo>
                  <a:lnTo>
                    <a:pt x="5198" y="6407"/>
                  </a:lnTo>
                  <a:lnTo>
                    <a:pt x="5593" y="5920"/>
                  </a:lnTo>
                  <a:close/>
                  <a:moveTo>
                    <a:pt x="3722" y="1"/>
                  </a:moveTo>
                  <a:cubicBezTo>
                    <a:pt x="3678" y="1"/>
                    <a:pt x="3633" y="8"/>
                    <a:pt x="3587" y="24"/>
                  </a:cubicBezTo>
                  <a:cubicBezTo>
                    <a:pt x="3374" y="115"/>
                    <a:pt x="3313" y="297"/>
                    <a:pt x="3374" y="479"/>
                  </a:cubicBezTo>
                  <a:lnTo>
                    <a:pt x="3891" y="1665"/>
                  </a:lnTo>
                  <a:lnTo>
                    <a:pt x="3283" y="1391"/>
                  </a:lnTo>
                  <a:cubicBezTo>
                    <a:pt x="3230" y="1376"/>
                    <a:pt x="3179" y="1369"/>
                    <a:pt x="3130" y="1369"/>
                  </a:cubicBezTo>
                  <a:cubicBezTo>
                    <a:pt x="2985" y="1369"/>
                    <a:pt x="2865" y="1437"/>
                    <a:pt x="2797" y="1574"/>
                  </a:cubicBezTo>
                  <a:cubicBezTo>
                    <a:pt x="2736" y="1786"/>
                    <a:pt x="2797" y="1969"/>
                    <a:pt x="3010" y="2030"/>
                  </a:cubicBezTo>
                  <a:lnTo>
                    <a:pt x="4256" y="2577"/>
                  </a:lnTo>
                  <a:lnTo>
                    <a:pt x="4590" y="3397"/>
                  </a:lnTo>
                  <a:lnTo>
                    <a:pt x="3526" y="3093"/>
                  </a:lnTo>
                  <a:cubicBezTo>
                    <a:pt x="3492" y="3087"/>
                    <a:pt x="3458" y="3083"/>
                    <a:pt x="3425" y="3083"/>
                  </a:cubicBezTo>
                  <a:cubicBezTo>
                    <a:pt x="3311" y="3083"/>
                    <a:pt x="3209" y="3128"/>
                    <a:pt x="3162" y="3245"/>
                  </a:cubicBezTo>
                  <a:cubicBezTo>
                    <a:pt x="3070" y="3367"/>
                    <a:pt x="3070" y="3549"/>
                    <a:pt x="3162" y="3671"/>
                  </a:cubicBezTo>
                  <a:lnTo>
                    <a:pt x="3861" y="4613"/>
                  </a:lnTo>
                  <a:lnTo>
                    <a:pt x="2736" y="4461"/>
                  </a:lnTo>
                  <a:lnTo>
                    <a:pt x="1885" y="3367"/>
                  </a:lnTo>
                  <a:cubicBezTo>
                    <a:pt x="1832" y="3278"/>
                    <a:pt x="1727" y="3231"/>
                    <a:pt x="1619" y="3231"/>
                  </a:cubicBezTo>
                  <a:cubicBezTo>
                    <a:pt x="1541" y="3231"/>
                    <a:pt x="1462" y="3255"/>
                    <a:pt x="1399" y="3306"/>
                  </a:cubicBezTo>
                  <a:cubicBezTo>
                    <a:pt x="1247" y="3397"/>
                    <a:pt x="1216" y="3641"/>
                    <a:pt x="1338" y="3793"/>
                  </a:cubicBezTo>
                  <a:lnTo>
                    <a:pt x="1703" y="4309"/>
                  </a:lnTo>
                  <a:lnTo>
                    <a:pt x="456" y="4127"/>
                  </a:lnTo>
                  <a:cubicBezTo>
                    <a:pt x="441" y="4124"/>
                    <a:pt x="425" y="4123"/>
                    <a:pt x="408" y="4123"/>
                  </a:cubicBezTo>
                  <a:cubicBezTo>
                    <a:pt x="238" y="4123"/>
                    <a:pt x="59" y="4264"/>
                    <a:pt x="31" y="4431"/>
                  </a:cubicBezTo>
                  <a:cubicBezTo>
                    <a:pt x="0" y="4613"/>
                    <a:pt x="152" y="4826"/>
                    <a:pt x="335" y="4856"/>
                  </a:cubicBezTo>
                  <a:lnTo>
                    <a:pt x="1581" y="5039"/>
                  </a:lnTo>
                  <a:lnTo>
                    <a:pt x="1064" y="5434"/>
                  </a:lnTo>
                  <a:cubicBezTo>
                    <a:pt x="912" y="5525"/>
                    <a:pt x="882" y="5768"/>
                    <a:pt x="973" y="5920"/>
                  </a:cubicBezTo>
                  <a:cubicBezTo>
                    <a:pt x="1059" y="5985"/>
                    <a:pt x="1160" y="6049"/>
                    <a:pt x="1266" y="6049"/>
                  </a:cubicBezTo>
                  <a:cubicBezTo>
                    <a:pt x="1310" y="6049"/>
                    <a:pt x="1354" y="6038"/>
                    <a:pt x="1399" y="6011"/>
                  </a:cubicBezTo>
                  <a:cubicBezTo>
                    <a:pt x="1429" y="6011"/>
                    <a:pt x="1429" y="5981"/>
                    <a:pt x="1490" y="5981"/>
                  </a:cubicBezTo>
                  <a:lnTo>
                    <a:pt x="2584" y="5160"/>
                  </a:lnTo>
                  <a:lnTo>
                    <a:pt x="3709" y="5312"/>
                  </a:lnTo>
                  <a:lnTo>
                    <a:pt x="2766" y="6042"/>
                  </a:lnTo>
                  <a:cubicBezTo>
                    <a:pt x="2645" y="6103"/>
                    <a:pt x="2584" y="6285"/>
                    <a:pt x="2645" y="6407"/>
                  </a:cubicBezTo>
                  <a:cubicBezTo>
                    <a:pt x="2706" y="6559"/>
                    <a:pt x="2858" y="6650"/>
                    <a:pt x="3010" y="6650"/>
                  </a:cubicBezTo>
                  <a:lnTo>
                    <a:pt x="4104" y="6650"/>
                  </a:lnTo>
                  <a:lnTo>
                    <a:pt x="3526" y="7349"/>
                  </a:lnTo>
                  <a:lnTo>
                    <a:pt x="2158" y="7501"/>
                  </a:lnTo>
                  <a:cubicBezTo>
                    <a:pt x="1976" y="7562"/>
                    <a:pt x="1824" y="7714"/>
                    <a:pt x="1854" y="7896"/>
                  </a:cubicBezTo>
                  <a:cubicBezTo>
                    <a:pt x="1882" y="8063"/>
                    <a:pt x="2011" y="8204"/>
                    <a:pt x="2196" y="8204"/>
                  </a:cubicBezTo>
                  <a:cubicBezTo>
                    <a:pt x="2213" y="8204"/>
                    <a:pt x="2231" y="8203"/>
                    <a:pt x="2250" y="8200"/>
                  </a:cubicBezTo>
                  <a:lnTo>
                    <a:pt x="2888" y="8109"/>
                  </a:lnTo>
                  <a:lnTo>
                    <a:pt x="2098" y="9142"/>
                  </a:lnTo>
                  <a:cubicBezTo>
                    <a:pt x="1976" y="9294"/>
                    <a:pt x="2006" y="9537"/>
                    <a:pt x="2158" y="9629"/>
                  </a:cubicBezTo>
                  <a:cubicBezTo>
                    <a:pt x="2237" y="9687"/>
                    <a:pt x="2315" y="9721"/>
                    <a:pt x="2386" y="9721"/>
                  </a:cubicBezTo>
                  <a:cubicBezTo>
                    <a:pt x="2424" y="9721"/>
                    <a:pt x="2460" y="9711"/>
                    <a:pt x="2493" y="9689"/>
                  </a:cubicBezTo>
                  <a:cubicBezTo>
                    <a:pt x="2554" y="9629"/>
                    <a:pt x="2614" y="9598"/>
                    <a:pt x="2645" y="9568"/>
                  </a:cubicBezTo>
                  <a:lnTo>
                    <a:pt x="3465" y="8534"/>
                  </a:lnTo>
                  <a:lnTo>
                    <a:pt x="3526" y="9173"/>
                  </a:lnTo>
                  <a:cubicBezTo>
                    <a:pt x="3552" y="9353"/>
                    <a:pt x="3666" y="9490"/>
                    <a:pt x="3829" y="9490"/>
                  </a:cubicBezTo>
                  <a:cubicBezTo>
                    <a:pt x="3859" y="9490"/>
                    <a:pt x="3889" y="9486"/>
                    <a:pt x="3921" y="9477"/>
                  </a:cubicBezTo>
                  <a:cubicBezTo>
                    <a:pt x="3952" y="9477"/>
                    <a:pt x="3982" y="9477"/>
                    <a:pt x="3982" y="9446"/>
                  </a:cubicBezTo>
                  <a:cubicBezTo>
                    <a:pt x="4134" y="9385"/>
                    <a:pt x="4225" y="9233"/>
                    <a:pt x="4225" y="9081"/>
                  </a:cubicBezTo>
                  <a:lnTo>
                    <a:pt x="4073" y="7714"/>
                  </a:lnTo>
                  <a:lnTo>
                    <a:pt x="4651" y="6984"/>
                  </a:lnTo>
                  <a:lnTo>
                    <a:pt x="4924" y="8048"/>
                  </a:lnTo>
                  <a:cubicBezTo>
                    <a:pt x="4985" y="8200"/>
                    <a:pt x="5076" y="8261"/>
                    <a:pt x="5228" y="8322"/>
                  </a:cubicBezTo>
                  <a:cubicBezTo>
                    <a:pt x="5249" y="8326"/>
                    <a:pt x="5269" y="8327"/>
                    <a:pt x="5288" y="8327"/>
                  </a:cubicBezTo>
                  <a:cubicBezTo>
                    <a:pt x="5412" y="8327"/>
                    <a:pt x="5514" y="8248"/>
                    <a:pt x="5593" y="8170"/>
                  </a:cubicBezTo>
                  <a:lnTo>
                    <a:pt x="6140" y="7197"/>
                  </a:lnTo>
                  <a:lnTo>
                    <a:pt x="6505" y="8048"/>
                  </a:lnTo>
                  <a:lnTo>
                    <a:pt x="5958" y="9294"/>
                  </a:lnTo>
                  <a:cubicBezTo>
                    <a:pt x="5897" y="9477"/>
                    <a:pt x="5958" y="9689"/>
                    <a:pt x="6140" y="9750"/>
                  </a:cubicBezTo>
                  <a:cubicBezTo>
                    <a:pt x="6197" y="9775"/>
                    <a:pt x="6252" y="9786"/>
                    <a:pt x="6303" y="9786"/>
                  </a:cubicBezTo>
                  <a:cubicBezTo>
                    <a:pt x="6442" y="9786"/>
                    <a:pt x="6552" y="9701"/>
                    <a:pt x="6596" y="9568"/>
                  </a:cubicBezTo>
                  <a:lnTo>
                    <a:pt x="6870" y="8960"/>
                  </a:lnTo>
                  <a:lnTo>
                    <a:pt x="7356" y="10145"/>
                  </a:lnTo>
                  <a:cubicBezTo>
                    <a:pt x="7425" y="10282"/>
                    <a:pt x="7544" y="10350"/>
                    <a:pt x="7690" y="10350"/>
                  </a:cubicBezTo>
                  <a:cubicBezTo>
                    <a:pt x="7738" y="10350"/>
                    <a:pt x="7789" y="10343"/>
                    <a:pt x="7842" y="10328"/>
                  </a:cubicBezTo>
                  <a:cubicBezTo>
                    <a:pt x="8025" y="10236"/>
                    <a:pt x="8086" y="10054"/>
                    <a:pt x="8025" y="9872"/>
                  </a:cubicBezTo>
                  <a:lnTo>
                    <a:pt x="7538" y="8686"/>
                  </a:lnTo>
                  <a:lnTo>
                    <a:pt x="8146" y="8960"/>
                  </a:lnTo>
                  <a:cubicBezTo>
                    <a:pt x="8177" y="8975"/>
                    <a:pt x="8222" y="8983"/>
                    <a:pt x="8268" y="8983"/>
                  </a:cubicBezTo>
                  <a:cubicBezTo>
                    <a:pt x="8314" y="8983"/>
                    <a:pt x="8359" y="8975"/>
                    <a:pt x="8390" y="8960"/>
                  </a:cubicBezTo>
                  <a:cubicBezTo>
                    <a:pt x="8481" y="8929"/>
                    <a:pt x="8542" y="8838"/>
                    <a:pt x="8602" y="8777"/>
                  </a:cubicBezTo>
                  <a:cubicBezTo>
                    <a:pt x="8663" y="8565"/>
                    <a:pt x="8602" y="8382"/>
                    <a:pt x="8390" y="8322"/>
                  </a:cubicBezTo>
                  <a:lnTo>
                    <a:pt x="7143" y="7774"/>
                  </a:lnTo>
                  <a:lnTo>
                    <a:pt x="6809" y="6954"/>
                  </a:lnTo>
                  <a:lnTo>
                    <a:pt x="7873" y="7227"/>
                  </a:lnTo>
                  <a:cubicBezTo>
                    <a:pt x="7893" y="7248"/>
                    <a:pt x="7917" y="7254"/>
                    <a:pt x="7942" y="7254"/>
                  </a:cubicBezTo>
                  <a:cubicBezTo>
                    <a:pt x="7991" y="7254"/>
                    <a:pt x="8045" y="7227"/>
                    <a:pt x="8086" y="7227"/>
                  </a:cubicBezTo>
                  <a:cubicBezTo>
                    <a:pt x="8177" y="7197"/>
                    <a:pt x="8207" y="7166"/>
                    <a:pt x="8238" y="7136"/>
                  </a:cubicBezTo>
                  <a:cubicBezTo>
                    <a:pt x="8329" y="7014"/>
                    <a:pt x="8329" y="6832"/>
                    <a:pt x="8238" y="6711"/>
                  </a:cubicBezTo>
                  <a:lnTo>
                    <a:pt x="7538" y="5768"/>
                  </a:lnTo>
                  <a:lnTo>
                    <a:pt x="8663" y="5920"/>
                  </a:lnTo>
                  <a:lnTo>
                    <a:pt x="9514" y="7014"/>
                  </a:lnTo>
                  <a:cubicBezTo>
                    <a:pt x="9581" y="7104"/>
                    <a:pt x="9680" y="7160"/>
                    <a:pt x="9788" y="7160"/>
                  </a:cubicBezTo>
                  <a:cubicBezTo>
                    <a:pt x="9828" y="7160"/>
                    <a:pt x="9869" y="7152"/>
                    <a:pt x="9909" y="7136"/>
                  </a:cubicBezTo>
                  <a:cubicBezTo>
                    <a:pt x="9970" y="7136"/>
                    <a:pt x="9970" y="7106"/>
                    <a:pt x="10001" y="7106"/>
                  </a:cubicBezTo>
                  <a:cubicBezTo>
                    <a:pt x="10153" y="6984"/>
                    <a:pt x="10183" y="6741"/>
                    <a:pt x="10061" y="6589"/>
                  </a:cubicBezTo>
                  <a:lnTo>
                    <a:pt x="9697" y="6072"/>
                  </a:lnTo>
                  <a:lnTo>
                    <a:pt x="9697" y="6072"/>
                  </a:lnTo>
                  <a:lnTo>
                    <a:pt x="10943" y="6255"/>
                  </a:lnTo>
                  <a:cubicBezTo>
                    <a:pt x="11034" y="6255"/>
                    <a:pt x="11064" y="6255"/>
                    <a:pt x="11125" y="6224"/>
                  </a:cubicBezTo>
                  <a:cubicBezTo>
                    <a:pt x="11247" y="6194"/>
                    <a:pt x="11338" y="6072"/>
                    <a:pt x="11368" y="5951"/>
                  </a:cubicBezTo>
                  <a:cubicBezTo>
                    <a:pt x="11399" y="5799"/>
                    <a:pt x="11277" y="5616"/>
                    <a:pt x="11095" y="5586"/>
                  </a:cubicBezTo>
                  <a:lnTo>
                    <a:pt x="9849" y="5373"/>
                  </a:lnTo>
                  <a:lnTo>
                    <a:pt x="10365" y="5008"/>
                  </a:lnTo>
                  <a:cubicBezTo>
                    <a:pt x="10517" y="4887"/>
                    <a:pt x="10578" y="4674"/>
                    <a:pt x="10456" y="4522"/>
                  </a:cubicBezTo>
                  <a:cubicBezTo>
                    <a:pt x="10380" y="4426"/>
                    <a:pt x="10266" y="4366"/>
                    <a:pt x="10155" y="4366"/>
                  </a:cubicBezTo>
                  <a:cubicBezTo>
                    <a:pt x="10090" y="4366"/>
                    <a:pt x="10026" y="4386"/>
                    <a:pt x="9970" y="4431"/>
                  </a:cubicBezTo>
                  <a:lnTo>
                    <a:pt x="8815" y="5282"/>
                  </a:lnTo>
                  <a:lnTo>
                    <a:pt x="7690" y="5130"/>
                  </a:lnTo>
                  <a:lnTo>
                    <a:pt x="8633" y="4400"/>
                  </a:lnTo>
                  <a:cubicBezTo>
                    <a:pt x="8724" y="4309"/>
                    <a:pt x="8815" y="4127"/>
                    <a:pt x="8724" y="4005"/>
                  </a:cubicBezTo>
                  <a:cubicBezTo>
                    <a:pt x="8663" y="3914"/>
                    <a:pt x="8542" y="3793"/>
                    <a:pt x="8390" y="3793"/>
                  </a:cubicBezTo>
                  <a:lnTo>
                    <a:pt x="7295" y="3793"/>
                  </a:lnTo>
                  <a:lnTo>
                    <a:pt x="7873" y="3063"/>
                  </a:lnTo>
                  <a:lnTo>
                    <a:pt x="9241" y="2911"/>
                  </a:lnTo>
                  <a:cubicBezTo>
                    <a:pt x="9271" y="2911"/>
                    <a:pt x="9301" y="2911"/>
                    <a:pt x="9301" y="2881"/>
                  </a:cubicBezTo>
                  <a:cubicBezTo>
                    <a:pt x="9453" y="2790"/>
                    <a:pt x="9545" y="2638"/>
                    <a:pt x="9545" y="2486"/>
                  </a:cubicBezTo>
                  <a:cubicBezTo>
                    <a:pt x="9517" y="2319"/>
                    <a:pt x="9388" y="2178"/>
                    <a:pt x="9203" y="2178"/>
                  </a:cubicBezTo>
                  <a:cubicBezTo>
                    <a:pt x="9186" y="2178"/>
                    <a:pt x="9168" y="2179"/>
                    <a:pt x="9149" y="2182"/>
                  </a:cubicBezTo>
                  <a:lnTo>
                    <a:pt x="8511" y="2273"/>
                  </a:lnTo>
                  <a:lnTo>
                    <a:pt x="8511" y="2273"/>
                  </a:lnTo>
                  <a:lnTo>
                    <a:pt x="9301" y="1239"/>
                  </a:lnTo>
                  <a:cubicBezTo>
                    <a:pt x="9423" y="1087"/>
                    <a:pt x="9393" y="875"/>
                    <a:pt x="9241" y="753"/>
                  </a:cubicBezTo>
                  <a:cubicBezTo>
                    <a:pt x="9177" y="702"/>
                    <a:pt x="9098" y="678"/>
                    <a:pt x="9020" y="678"/>
                  </a:cubicBezTo>
                  <a:cubicBezTo>
                    <a:pt x="8912" y="678"/>
                    <a:pt x="8807" y="725"/>
                    <a:pt x="8754" y="814"/>
                  </a:cubicBezTo>
                  <a:lnTo>
                    <a:pt x="7934" y="1847"/>
                  </a:lnTo>
                  <a:lnTo>
                    <a:pt x="7873" y="1209"/>
                  </a:lnTo>
                  <a:cubicBezTo>
                    <a:pt x="7845" y="1042"/>
                    <a:pt x="7716" y="901"/>
                    <a:pt x="7531" y="901"/>
                  </a:cubicBezTo>
                  <a:cubicBezTo>
                    <a:pt x="7514" y="901"/>
                    <a:pt x="7496" y="902"/>
                    <a:pt x="7478" y="905"/>
                  </a:cubicBezTo>
                  <a:cubicBezTo>
                    <a:pt x="7295" y="935"/>
                    <a:pt x="7143" y="1087"/>
                    <a:pt x="7174" y="1270"/>
                  </a:cubicBezTo>
                  <a:lnTo>
                    <a:pt x="7326" y="2638"/>
                  </a:lnTo>
                  <a:lnTo>
                    <a:pt x="6779" y="3367"/>
                  </a:lnTo>
                  <a:lnTo>
                    <a:pt x="6475" y="2303"/>
                  </a:lnTo>
                  <a:cubicBezTo>
                    <a:pt x="6414" y="2151"/>
                    <a:pt x="6323" y="2090"/>
                    <a:pt x="6171" y="2030"/>
                  </a:cubicBezTo>
                  <a:cubicBezTo>
                    <a:pt x="6150" y="2026"/>
                    <a:pt x="6131" y="2024"/>
                    <a:pt x="6111" y="2024"/>
                  </a:cubicBezTo>
                  <a:cubicBezTo>
                    <a:pt x="5987" y="2024"/>
                    <a:pt x="5885" y="2103"/>
                    <a:pt x="5806" y="2182"/>
                  </a:cubicBezTo>
                  <a:lnTo>
                    <a:pt x="5259" y="3154"/>
                  </a:lnTo>
                  <a:lnTo>
                    <a:pt x="4894" y="2303"/>
                  </a:lnTo>
                  <a:lnTo>
                    <a:pt x="5441" y="1057"/>
                  </a:lnTo>
                  <a:cubicBezTo>
                    <a:pt x="5502" y="875"/>
                    <a:pt x="5441" y="662"/>
                    <a:pt x="5259" y="601"/>
                  </a:cubicBezTo>
                  <a:cubicBezTo>
                    <a:pt x="5202" y="577"/>
                    <a:pt x="5147" y="565"/>
                    <a:pt x="5096" y="565"/>
                  </a:cubicBezTo>
                  <a:cubicBezTo>
                    <a:pt x="4957" y="565"/>
                    <a:pt x="4847" y="650"/>
                    <a:pt x="4803" y="783"/>
                  </a:cubicBezTo>
                  <a:lnTo>
                    <a:pt x="4529" y="1391"/>
                  </a:lnTo>
                  <a:lnTo>
                    <a:pt x="4043" y="206"/>
                  </a:lnTo>
                  <a:cubicBezTo>
                    <a:pt x="3975" y="69"/>
                    <a:pt x="3855" y="1"/>
                    <a:pt x="37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2"/>
            <p:cNvSpPr/>
            <p:nvPr/>
          </p:nvSpPr>
          <p:spPr>
            <a:xfrm>
              <a:off x="4884593" y="3991981"/>
              <a:ext cx="365446" cy="331363"/>
            </a:xfrm>
            <a:custGeom>
              <a:avLst/>
              <a:gdLst/>
              <a:ahLst/>
              <a:cxnLst/>
              <a:rect l="l" t="t" r="r" b="b"/>
              <a:pathLst>
                <a:path w="11430" h="10364" extrusionOk="0">
                  <a:moveTo>
                    <a:pt x="6019" y="3228"/>
                  </a:moveTo>
                  <a:lnTo>
                    <a:pt x="6262" y="4018"/>
                  </a:lnTo>
                  <a:lnTo>
                    <a:pt x="5867" y="4535"/>
                  </a:lnTo>
                  <a:lnTo>
                    <a:pt x="5654" y="3958"/>
                  </a:lnTo>
                  <a:lnTo>
                    <a:pt x="6019" y="3228"/>
                  </a:lnTo>
                  <a:close/>
                  <a:moveTo>
                    <a:pt x="4347" y="4018"/>
                  </a:moveTo>
                  <a:lnTo>
                    <a:pt x="4955" y="4170"/>
                  </a:lnTo>
                  <a:lnTo>
                    <a:pt x="5199" y="4748"/>
                  </a:lnTo>
                  <a:lnTo>
                    <a:pt x="4895" y="4717"/>
                  </a:lnTo>
                  <a:lnTo>
                    <a:pt x="4347" y="4018"/>
                  </a:lnTo>
                  <a:close/>
                  <a:moveTo>
                    <a:pt x="7387" y="4444"/>
                  </a:moveTo>
                  <a:lnTo>
                    <a:pt x="6658" y="4991"/>
                  </a:lnTo>
                  <a:lnTo>
                    <a:pt x="6354" y="4930"/>
                  </a:lnTo>
                  <a:lnTo>
                    <a:pt x="6749" y="4444"/>
                  </a:lnTo>
                  <a:close/>
                  <a:moveTo>
                    <a:pt x="4803" y="5447"/>
                  </a:moveTo>
                  <a:lnTo>
                    <a:pt x="5107" y="5477"/>
                  </a:lnTo>
                  <a:lnTo>
                    <a:pt x="4743" y="5964"/>
                  </a:lnTo>
                  <a:lnTo>
                    <a:pt x="4074" y="5964"/>
                  </a:lnTo>
                  <a:lnTo>
                    <a:pt x="4803" y="5447"/>
                  </a:lnTo>
                  <a:close/>
                  <a:moveTo>
                    <a:pt x="6293" y="5660"/>
                  </a:moveTo>
                  <a:lnTo>
                    <a:pt x="6597" y="5690"/>
                  </a:lnTo>
                  <a:lnTo>
                    <a:pt x="7113" y="6389"/>
                  </a:lnTo>
                  <a:lnTo>
                    <a:pt x="6506" y="6237"/>
                  </a:lnTo>
                  <a:lnTo>
                    <a:pt x="6293" y="5660"/>
                  </a:lnTo>
                  <a:close/>
                  <a:moveTo>
                    <a:pt x="5594" y="5903"/>
                  </a:moveTo>
                  <a:lnTo>
                    <a:pt x="5837" y="6450"/>
                  </a:lnTo>
                  <a:lnTo>
                    <a:pt x="5442" y="7179"/>
                  </a:lnTo>
                  <a:lnTo>
                    <a:pt x="5229" y="6389"/>
                  </a:lnTo>
                  <a:lnTo>
                    <a:pt x="5594" y="5903"/>
                  </a:lnTo>
                  <a:close/>
                  <a:moveTo>
                    <a:pt x="3737" y="1"/>
                  </a:moveTo>
                  <a:cubicBezTo>
                    <a:pt x="3687" y="1"/>
                    <a:pt x="3636" y="12"/>
                    <a:pt x="3588" y="36"/>
                  </a:cubicBezTo>
                  <a:cubicBezTo>
                    <a:pt x="3405" y="97"/>
                    <a:pt x="3314" y="310"/>
                    <a:pt x="3405" y="492"/>
                  </a:cubicBezTo>
                  <a:lnTo>
                    <a:pt x="3892" y="1678"/>
                  </a:lnTo>
                  <a:lnTo>
                    <a:pt x="3284" y="1404"/>
                  </a:lnTo>
                  <a:cubicBezTo>
                    <a:pt x="3235" y="1380"/>
                    <a:pt x="3186" y="1369"/>
                    <a:pt x="3139" y="1369"/>
                  </a:cubicBezTo>
                  <a:cubicBezTo>
                    <a:pt x="3010" y="1369"/>
                    <a:pt x="2894" y="1453"/>
                    <a:pt x="2828" y="1587"/>
                  </a:cubicBezTo>
                  <a:cubicBezTo>
                    <a:pt x="2767" y="1769"/>
                    <a:pt x="2828" y="1982"/>
                    <a:pt x="3010" y="2043"/>
                  </a:cubicBezTo>
                  <a:lnTo>
                    <a:pt x="4287" y="2590"/>
                  </a:lnTo>
                  <a:lnTo>
                    <a:pt x="4621" y="3410"/>
                  </a:lnTo>
                  <a:lnTo>
                    <a:pt x="4621" y="3410"/>
                  </a:lnTo>
                  <a:lnTo>
                    <a:pt x="3557" y="3106"/>
                  </a:lnTo>
                  <a:cubicBezTo>
                    <a:pt x="3523" y="3100"/>
                    <a:pt x="3489" y="3096"/>
                    <a:pt x="3455" y="3096"/>
                  </a:cubicBezTo>
                  <a:cubicBezTo>
                    <a:pt x="3340" y="3096"/>
                    <a:pt x="3233" y="3141"/>
                    <a:pt x="3162" y="3258"/>
                  </a:cubicBezTo>
                  <a:cubicBezTo>
                    <a:pt x="3101" y="3380"/>
                    <a:pt x="3101" y="3562"/>
                    <a:pt x="3162" y="3684"/>
                  </a:cubicBezTo>
                  <a:lnTo>
                    <a:pt x="3892" y="4626"/>
                  </a:lnTo>
                  <a:lnTo>
                    <a:pt x="3892" y="4626"/>
                  </a:lnTo>
                  <a:lnTo>
                    <a:pt x="2767" y="4474"/>
                  </a:lnTo>
                  <a:lnTo>
                    <a:pt x="1916" y="3380"/>
                  </a:lnTo>
                  <a:cubicBezTo>
                    <a:pt x="1840" y="3285"/>
                    <a:pt x="1728" y="3238"/>
                    <a:pt x="1618" y="3238"/>
                  </a:cubicBezTo>
                  <a:cubicBezTo>
                    <a:pt x="1552" y="3238"/>
                    <a:pt x="1486" y="3255"/>
                    <a:pt x="1429" y="3289"/>
                  </a:cubicBezTo>
                  <a:cubicBezTo>
                    <a:pt x="1277" y="3410"/>
                    <a:pt x="1247" y="3654"/>
                    <a:pt x="1338" y="3806"/>
                  </a:cubicBezTo>
                  <a:lnTo>
                    <a:pt x="1733" y="4322"/>
                  </a:lnTo>
                  <a:lnTo>
                    <a:pt x="487" y="4140"/>
                  </a:lnTo>
                  <a:cubicBezTo>
                    <a:pt x="469" y="4137"/>
                    <a:pt x="451" y="4136"/>
                    <a:pt x="433" y="4136"/>
                  </a:cubicBezTo>
                  <a:cubicBezTo>
                    <a:pt x="244" y="4136"/>
                    <a:pt x="89" y="4277"/>
                    <a:pt x="62" y="4444"/>
                  </a:cubicBezTo>
                  <a:cubicBezTo>
                    <a:pt x="1" y="4626"/>
                    <a:pt x="183" y="4809"/>
                    <a:pt x="366" y="4869"/>
                  </a:cubicBezTo>
                  <a:lnTo>
                    <a:pt x="1612" y="5052"/>
                  </a:lnTo>
                  <a:lnTo>
                    <a:pt x="1095" y="5416"/>
                  </a:lnTo>
                  <a:cubicBezTo>
                    <a:pt x="943" y="5538"/>
                    <a:pt x="882" y="5781"/>
                    <a:pt x="1004" y="5933"/>
                  </a:cubicBezTo>
                  <a:cubicBezTo>
                    <a:pt x="1090" y="5998"/>
                    <a:pt x="1191" y="6062"/>
                    <a:pt x="1297" y="6062"/>
                  </a:cubicBezTo>
                  <a:cubicBezTo>
                    <a:pt x="1340" y="6062"/>
                    <a:pt x="1385" y="6051"/>
                    <a:pt x="1429" y="6024"/>
                  </a:cubicBezTo>
                  <a:cubicBezTo>
                    <a:pt x="1460" y="6024"/>
                    <a:pt x="1460" y="5994"/>
                    <a:pt x="1490" y="5994"/>
                  </a:cubicBezTo>
                  <a:lnTo>
                    <a:pt x="2615" y="5173"/>
                  </a:lnTo>
                  <a:lnTo>
                    <a:pt x="3740" y="5325"/>
                  </a:lnTo>
                  <a:lnTo>
                    <a:pt x="2797" y="6055"/>
                  </a:lnTo>
                  <a:cubicBezTo>
                    <a:pt x="2676" y="6116"/>
                    <a:pt x="2615" y="6298"/>
                    <a:pt x="2676" y="6420"/>
                  </a:cubicBezTo>
                  <a:cubicBezTo>
                    <a:pt x="2706" y="6572"/>
                    <a:pt x="2858" y="6663"/>
                    <a:pt x="3010" y="6663"/>
                  </a:cubicBezTo>
                  <a:lnTo>
                    <a:pt x="4135" y="6663"/>
                  </a:lnTo>
                  <a:lnTo>
                    <a:pt x="3557" y="7362"/>
                  </a:lnTo>
                  <a:lnTo>
                    <a:pt x="2189" y="7514"/>
                  </a:lnTo>
                  <a:cubicBezTo>
                    <a:pt x="1977" y="7575"/>
                    <a:pt x="1855" y="7727"/>
                    <a:pt x="1885" y="7909"/>
                  </a:cubicBezTo>
                  <a:cubicBezTo>
                    <a:pt x="1913" y="8076"/>
                    <a:pt x="2042" y="8217"/>
                    <a:pt x="2204" y="8217"/>
                  </a:cubicBezTo>
                  <a:cubicBezTo>
                    <a:pt x="2219" y="8217"/>
                    <a:pt x="2234" y="8216"/>
                    <a:pt x="2250" y="8213"/>
                  </a:cubicBezTo>
                  <a:lnTo>
                    <a:pt x="2888" y="8122"/>
                  </a:lnTo>
                  <a:lnTo>
                    <a:pt x="2098" y="9155"/>
                  </a:lnTo>
                  <a:cubicBezTo>
                    <a:pt x="1977" y="9307"/>
                    <a:pt x="2037" y="9550"/>
                    <a:pt x="2189" y="9641"/>
                  </a:cubicBezTo>
                  <a:cubicBezTo>
                    <a:pt x="2248" y="9700"/>
                    <a:pt x="2320" y="9734"/>
                    <a:pt x="2396" y="9734"/>
                  </a:cubicBezTo>
                  <a:cubicBezTo>
                    <a:pt x="2438" y="9734"/>
                    <a:pt x="2481" y="9724"/>
                    <a:pt x="2524" y="9702"/>
                  </a:cubicBezTo>
                  <a:cubicBezTo>
                    <a:pt x="2554" y="9641"/>
                    <a:pt x="2645" y="9611"/>
                    <a:pt x="2676" y="9581"/>
                  </a:cubicBezTo>
                  <a:lnTo>
                    <a:pt x="3466" y="8547"/>
                  </a:lnTo>
                  <a:lnTo>
                    <a:pt x="3557" y="9186"/>
                  </a:lnTo>
                  <a:cubicBezTo>
                    <a:pt x="3583" y="9366"/>
                    <a:pt x="3696" y="9503"/>
                    <a:pt x="3842" y="9503"/>
                  </a:cubicBezTo>
                  <a:cubicBezTo>
                    <a:pt x="3868" y="9503"/>
                    <a:pt x="3894" y="9499"/>
                    <a:pt x="3922" y="9489"/>
                  </a:cubicBezTo>
                  <a:cubicBezTo>
                    <a:pt x="3952" y="9489"/>
                    <a:pt x="4013" y="9489"/>
                    <a:pt x="4013" y="9459"/>
                  </a:cubicBezTo>
                  <a:cubicBezTo>
                    <a:pt x="4165" y="9398"/>
                    <a:pt x="4226" y="9246"/>
                    <a:pt x="4226" y="9094"/>
                  </a:cubicBezTo>
                  <a:lnTo>
                    <a:pt x="4074" y="7727"/>
                  </a:lnTo>
                  <a:lnTo>
                    <a:pt x="4651" y="6997"/>
                  </a:lnTo>
                  <a:lnTo>
                    <a:pt x="4955" y="8061"/>
                  </a:lnTo>
                  <a:cubicBezTo>
                    <a:pt x="4986" y="8213"/>
                    <a:pt x="5107" y="8274"/>
                    <a:pt x="5259" y="8334"/>
                  </a:cubicBezTo>
                  <a:cubicBezTo>
                    <a:pt x="5280" y="8339"/>
                    <a:pt x="5300" y="8340"/>
                    <a:pt x="5319" y="8340"/>
                  </a:cubicBezTo>
                  <a:cubicBezTo>
                    <a:pt x="5443" y="8340"/>
                    <a:pt x="5541" y="8261"/>
                    <a:pt x="5594" y="8182"/>
                  </a:cubicBezTo>
                  <a:lnTo>
                    <a:pt x="6171" y="7210"/>
                  </a:lnTo>
                  <a:lnTo>
                    <a:pt x="6506" y="8061"/>
                  </a:lnTo>
                  <a:lnTo>
                    <a:pt x="5989" y="9307"/>
                  </a:lnTo>
                  <a:cubicBezTo>
                    <a:pt x="5898" y="9489"/>
                    <a:pt x="5989" y="9702"/>
                    <a:pt x="6171" y="9763"/>
                  </a:cubicBezTo>
                  <a:cubicBezTo>
                    <a:pt x="6220" y="9787"/>
                    <a:pt x="6269" y="9799"/>
                    <a:pt x="6316" y="9799"/>
                  </a:cubicBezTo>
                  <a:cubicBezTo>
                    <a:pt x="6445" y="9799"/>
                    <a:pt x="6560" y="9714"/>
                    <a:pt x="6627" y="9581"/>
                  </a:cubicBezTo>
                  <a:lnTo>
                    <a:pt x="6901" y="8973"/>
                  </a:lnTo>
                  <a:lnTo>
                    <a:pt x="7387" y="10158"/>
                  </a:lnTo>
                  <a:cubicBezTo>
                    <a:pt x="7433" y="10295"/>
                    <a:pt x="7564" y="10363"/>
                    <a:pt x="7703" y="10363"/>
                  </a:cubicBezTo>
                  <a:cubicBezTo>
                    <a:pt x="7750" y="10363"/>
                    <a:pt x="7797" y="10356"/>
                    <a:pt x="7843" y="10341"/>
                  </a:cubicBezTo>
                  <a:cubicBezTo>
                    <a:pt x="8025" y="10249"/>
                    <a:pt x="8117" y="10067"/>
                    <a:pt x="8025" y="9885"/>
                  </a:cubicBezTo>
                  <a:lnTo>
                    <a:pt x="7539" y="8699"/>
                  </a:lnTo>
                  <a:lnTo>
                    <a:pt x="8147" y="8973"/>
                  </a:lnTo>
                  <a:cubicBezTo>
                    <a:pt x="8177" y="8988"/>
                    <a:pt x="8223" y="8996"/>
                    <a:pt x="8272" y="8996"/>
                  </a:cubicBezTo>
                  <a:cubicBezTo>
                    <a:pt x="8322" y="8996"/>
                    <a:pt x="8375" y="8988"/>
                    <a:pt x="8420" y="8973"/>
                  </a:cubicBezTo>
                  <a:cubicBezTo>
                    <a:pt x="8481" y="8942"/>
                    <a:pt x="8572" y="8851"/>
                    <a:pt x="8603" y="8790"/>
                  </a:cubicBezTo>
                  <a:cubicBezTo>
                    <a:pt x="8664" y="8578"/>
                    <a:pt x="8603" y="8395"/>
                    <a:pt x="8420" y="8334"/>
                  </a:cubicBezTo>
                  <a:lnTo>
                    <a:pt x="7144" y="7787"/>
                  </a:lnTo>
                  <a:lnTo>
                    <a:pt x="6810" y="6967"/>
                  </a:lnTo>
                  <a:lnTo>
                    <a:pt x="7873" y="7271"/>
                  </a:lnTo>
                  <a:cubicBezTo>
                    <a:pt x="7904" y="7281"/>
                    <a:pt x="7931" y="7284"/>
                    <a:pt x="7957" y="7284"/>
                  </a:cubicBezTo>
                  <a:cubicBezTo>
                    <a:pt x="8008" y="7284"/>
                    <a:pt x="8056" y="7271"/>
                    <a:pt x="8117" y="7271"/>
                  </a:cubicBezTo>
                  <a:cubicBezTo>
                    <a:pt x="8177" y="7210"/>
                    <a:pt x="8208" y="7179"/>
                    <a:pt x="8269" y="7149"/>
                  </a:cubicBezTo>
                  <a:cubicBezTo>
                    <a:pt x="8329" y="7027"/>
                    <a:pt x="8329" y="6845"/>
                    <a:pt x="8269" y="6724"/>
                  </a:cubicBezTo>
                  <a:lnTo>
                    <a:pt x="7539" y="5781"/>
                  </a:lnTo>
                  <a:lnTo>
                    <a:pt x="7539" y="5781"/>
                  </a:lnTo>
                  <a:lnTo>
                    <a:pt x="8664" y="5933"/>
                  </a:lnTo>
                  <a:lnTo>
                    <a:pt x="9515" y="7027"/>
                  </a:lnTo>
                  <a:cubicBezTo>
                    <a:pt x="9604" y="7116"/>
                    <a:pt x="9709" y="7173"/>
                    <a:pt x="9819" y="7173"/>
                  </a:cubicBezTo>
                  <a:cubicBezTo>
                    <a:pt x="9859" y="7173"/>
                    <a:pt x="9900" y="7165"/>
                    <a:pt x="9940" y="7149"/>
                  </a:cubicBezTo>
                  <a:cubicBezTo>
                    <a:pt x="9971" y="7149"/>
                    <a:pt x="9971" y="7119"/>
                    <a:pt x="10001" y="7119"/>
                  </a:cubicBezTo>
                  <a:cubicBezTo>
                    <a:pt x="10153" y="6997"/>
                    <a:pt x="10183" y="6754"/>
                    <a:pt x="10092" y="6602"/>
                  </a:cubicBezTo>
                  <a:lnTo>
                    <a:pt x="9697" y="6085"/>
                  </a:lnTo>
                  <a:lnTo>
                    <a:pt x="10943" y="6268"/>
                  </a:lnTo>
                  <a:cubicBezTo>
                    <a:pt x="11035" y="6268"/>
                    <a:pt x="11065" y="6268"/>
                    <a:pt x="11156" y="6237"/>
                  </a:cubicBezTo>
                  <a:cubicBezTo>
                    <a:pt x="11247" y="6207"/>
                    <a:pt x="11338" y="6085"/>
                    <a:pt x="11369" y="5964"/>
                  </a:cubicBezTo>
                  <a:cubicBezTo>
                    <a:pt x="11430" y="5812"/>
                    <a:pt x="11278" y="5629"/>
                    <a:pt x="11065" y="5599"/>
                  </a:cubicBezTo>
                  <a:lnTo>
                    <a:pt x="9819" y="5386"/>
                  </a:lnTo>
                  <a:lnTo>
                    <a:pt x="10335" y="5021"/>
                  </a:lnTo>
                  <a:cubicBezTo>
                    <a:pt x="10487" y="4900"/>
                    <a:pt x="10548" y="4687"/>
                    <a:pt x="10427" y="4535"/>
                  </a:cubicBezTo>
                  <a:cubicBezTo>
                    <a:pt x="10350" y="4439"/>
                    <a:pt x="10236" y="4379"/>
                    <a:pt x="10125" y="4379"/>
                  </a:cubicBezTo>
                  <a:cubicBezTo>
                    <a:pt x="10060" y="4379"/>
                    <a:pt x="9996" y="4399"/>
                    <a:pt x="9940" y="4444"/>
                  </a:cubicBezTo>
                  <a:lnTo>
                    <a:pt x="8816" y="5295"/>
                  </a:lnTo>
                  <a:lnTo>
                    <a:pt x="7691" y="5143"/>
                  </a:lnTo>
                  <a:lnTo>
                    <a:pt x="8633" y="4413"/>
                  </a:lnTo>
                  <a:cubicBezTo>
                    <a:pt x="8755" y="4322"/>
                    <a:pt x="8816" y="4140"/>
                    <a:pt x="8755" y="4018"/>
                  </a:cubicBezTo>
                  <a:cubicBezTo>
                    <a:pt x="8724" y="3866"/>
                    <a:pt x="8572" y="3806"/>
                    <a:pt x="8420" y="3806"/>
                  </a:cubicBezTo>
                  <a:lnTo>
                    <a:pt x="7326" y="3806"/>
                  </a:lnTo>
                  <a:lnTo>
                    <a:pt x="7873" y="3076"/>
                  </a:lnTo>
                  <a:lnTo>
                    <a:pt x="9241" y="2924"/>
                  </a:lnTo>
                  <a:cubicBezTo>
                    <a:pt x="9302" y="2924"/>
                    <a:pt x="9332" y="2924"/>
                    <a:pt x="9332" y="2894"/>
                  </a:cubicBezTo>
                  <a:cubicBezTo>
                    <a:pt x="9484" y="2802"/>
                    <a:pt x="9545" y="2650"/>
                    <a:pt x="9545" y="2499"/>
                  </a:cubicBezTo>
                  <a:cubicBezTo>
                    <a:pt x="9517" y="2332"/>
                    <a:pt x="9388" y="2191"/>
                    <a:pt x="9227" y="2191"/>
                  </a:cubicBezTo>
                  <a:cubicBezTo>
                    <a:pt x="9212" y="2191"/>
                    <a:pt x="9196" y="2192"/>
                    <a:pt x="9180" y="2195"/>
                  </a:cubicBezTo>
                  <a:lnTo>
                    <a:pt x="8542" y="2286"/>
                  </a:lnTo>
                  <a:lnTo>
                    <a:pt x="8542" y="2286"/>
                  </a:lnTo>
                  <a:lnTo>
                    <a:pt x="9332" y="1252"/>
                  </a:lnTo>
                  <a:cubicBezTo>
                    <a:pt x="9454" y="1100"/>
                    <a:pt x="9393" y="857"/>
                    <a:pt x="9241" y="766"/>
                  </a:cubicBezTo>
                  <a:cubicBezTo>
                    <a:pt x="9178" y="715"/>
                    <a:pt x="9104" y="691"/>
                    <a:pt x="9030" y="691"/>
                  </a:cubicBezTo>
                  <a:cubicBezTo>
                    <a:pt x="8927" y="691"/>
                    <a:pt x="8826" y="738"/>
                    <a:pt x="8755" y="827"/>
                  </a:cubicBezTo>
                  <a:lnTo>
                    <a:pt x="7965" y="1860"/>
                  </a:lnTo>
                  <a:lnTo>
                    <a:pt x="7873" y="1222"/>
                  </a:lnTo>
                  <a:cubicBezTo>
                    <a:pt x="7848" y="1041"/>
                    <a:pt x="7734" y="904"/>
                    <a:pt x="7589" y="904"/>
                  </a:cubicBezTo>
                  <a:cubicBezTo>
                    <a:pt x="7563" y="904"/>
                    <a:pt x="7536" y="909"/>
                    <a:pt x="7509" y="918"/>
                  </a:cubicBezTo>
                  <a:cubicBezTo>
                    <a:pt x="7326" y="948"/>
                    <a:pt x="7174" y="1100"/>
                    <a:pt x="7205" y="1283"/>
                  </a:cubicBezTo>
                  <a:lnTo>
                    <a:pt x="7357" y="2650"/>
                  </a:lnTo>
                  <a:lnTo>
                    <a:pt x="6779" y="3380"/>
                  </a:lnTo>
                  <a:lnTo>
                    <a:pt x="6475" y="2316"/>
                  </a:lnTo>
                  <a:cubicBezTo>
                    <a:pt x="6445" y="2164"/>
                    <a:pt x="6323" y="2073"/>
                    <a:pt x="6171" y="2043"/>
                  </a:cubicBezTo>
                  <a:cubicBezTo>
                    <a:pt x="6145" y="2037"/>
                    <a:pt x="6120" y="2035"/>
                    <a:pt x="6096" y="2035"/>
                  </a:cubicBezTo>
                  <a:cubicBezTo>
                    <a:pt x="5979" y="2035"/>
                    <a:pt x="5887" y="2094"/>
                    <a:pt x="5837" y="2195"/>
                  </a:cubicBezTo>
                  <a:lnTo>
                    <a:pt x="5259" y="3137"/>
                  </a:lnTo>
                  <a:lnTo>
                    <a:pt x="4925" y="2316"/>
                  </a:lnTo>
                  <a:lnTo>
                    <a:pt x="5442" y="1070"/>
                  </a:lnTo>
                  <a:cubicBezTo>
                    <a:pt x="5533" y="857"/>
                    <a:pt x="5442" y="675"/>
                    <a:pt x="5259" y="614"/>
                  </a:cubicBezTo>
                  <a:cubicBezTo>
                    <a:pt x="5210" y="590"/>
                    <a:pt x="5162" y="578"/>
                    <a:pt x="5114" y="578"/>
                  </a:cubicBezTo>
                  <a:cubicBezTo>
                    <a:pt x="4986" y="578"/>
                    <a:pt x="4870" y="663"/>
                    <a:pt x="4803" y="796"/>
                  </a:cubicBezTo>
                  <a:lnTo>
                    <a:pt x="4530" y="1404"/>
                  </a:lnTo>
                  <a:lnTo>
                    <a:pt x="4043" y="219"/>
                  </a:lnTo>
                  <a:cubicBezTo>
                    <a:pt x="3999" y="85"/>
                    <a:pt x="3873" y="1"/>
                    <a:pt x="37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79;p2"/>
            <p:cNvSpPr/>
            <p:nvPr/>
          </p:nvSpPr>
          <p:spPr>
            <a:xfrm>
              <a:off x="3618252" y="138249"/>
              <a:ext cx="1114721" cy="1045149"/>
            </a:xfrm>
            <a:custGeom>
              <a:avLst/>
              <a:gdLst/>
              <a:ahLst/>
              <a:cxnLst/>
              <a:rect l="l" t="t" r="r" b="b"/>
              <a:pathLst>
                <a:path w="34865" h="32689" extrusionOk="0">
                  <a:moveTo>
                    <a:pt x="18238" y="10229"/>
                  </a:moveTo>
                  <a:lnTo>
                    <a:pt x="18907" y="12630"/>
                  </a:lnTo>
                  <a:lnTo>
                    <a:pt x="17721" y="14150"/>
                  </a:lnTo>
                  <a:lnTo>
                    <a:pt x="16992" y="12357"/>
                  </a:lnTo>
                  <a:lnTo>
                    <a:pt x="18238" y="10229"/>
                  </a:lnTo>
                  <a:close/>
                  <a:moveTo>
                    <a:pt x="13101" y="12691"/>
                  </a:moveTo>
                  <a:lnTo>
                    <a:pt x="14925" y="13177"/>
                  </a:lnTo>
                  <a:lnTo>
                    <a:pt x="15654" y="14971"/>
                  </a:lnTo>
                  <a:lnTo>
                    <a:pt x="14742" y="14849"/>
                  </a:lnTo>
                  <a:lnTo>
                    <a:pt x="13101" y="12691"/>
                  </a:lnTo>
                  <a:close/>
                  <a:moveTo>
                    <a:pt x="22554" y="14028"/>
                  </a:moveTo>
                  <a:lnTo>
                    <a:pt x="20366" y="15670"/>
                  </a:lnTo>
                  <a:lnTo>
                    <a:pt x="19454" y="15548"/>
                  </a:lnTo>
                  <a:lnTo>
                    <a:pt x="20639" y="14028"/>
                  </a:lnTo>
                  <a:close/>
                  <a:moveTo>
                    <a:pt x="14438" y="17038"/>
                  </a:moveTo>
                  <a:lnTo>
                    <a:pt x="15350" y="17129"/>
                  </a:lnTo>
                  <a:lnTo>
                    <a:pt x="14195" y="18649"/>
                  </a:lnTo>
                  <a:lnTo>
                    <a:pt x="12280" y="18649"/>
                  </a:lnTo>
                  <a:lnTo>
                    <a:pt x="14438" y="17038"/>
                  </a:lnTo>
                  <a:close/>
                  <a:moveTo>
                    <a:pt x="19150" y="17706"/>
                  </a:moveTo>
                  <a:lnTo>
                    <a:pt x="20062" y="17828"/>
                  </a:lnTo>
                  <a:lnTo>
                    <a:pt x="21703" y="19986"/>
                  </a:lnTo>
                  <a:lnTo>
                    <a:pt x="19879" y="19500"/>
                  </a:lnTo>
                  <a:lnTo>
                    <a:pt x="19150" y="17706"/>
                  </a:lnTo>
                  <a:close/>
                  <a:moveTo>
                    <a:pt x="17083" y="18557"/>
                  </a:moveTo>
                  <a:lnTo>
                    <a:pt x="17782" y="20320"/>
                  </a:lnTo>
                  <a:lnTo>
                    <a:pt x="16536" y="22448"/>
                  </a:lnTo>
                  <a:lnTo>
                    <a:pt x="15897" y="20077"/>
                  </a:lnTo>
                  <a:lnTo>
                    <a:pt x="17083" y="18557"/>
                  </a:lnTo>
                  <a:close/>
                  <a:moveTo>
                    <a:pt x="11291" y="1"/>
                  </a:moveTo>
                  <a:cubicBezTo>
                    <a:pt x="11153" y="1"/>
                    <a:pt x="11014" y="26"/>
                    <a:pt x="10882" y="77"/>
                  </a:cubicBezTo>
                  <a:cubicBezTo>
                    <a:pt x="10305" y="320"/>
                    <a:pt x="10031" y="958"/>
                    <a:pt x="10274" y="1536"/>
                  </a:cubicBezTo>
                  <a:lnTo>
                    <a:pt x="11733" y="5183"/>
                  </a:lnTo>
                  <a:lnTo>
                    <a:pt x="9879" y="4363"/>
                  </a:lnTo>
                  <a:cubicBezTo>
                    <a:pt x="9745" y="4313"/>
                    <a:pt x="9608" y="4290"/>
                    <a:pt x="9473" y="4290"/>
                  </a:cubicBezTo>
                  <a:cubicBezTo>
                    <a:pt x="9028" y="4290"/>
                    <a:pt x="8614" y="4543"/>
                    <a:pt x="8450" y="4940"/>
                  </a:cubicBezTo>
                  <a:cubicBezTo>
                    <a:pt x="8207" y="5518"/>
                    <a:pt x="8481" y="6156"/>
                    <a:pt x="8998" y="6399"/>
                  </a:cubicBezTo>
                  <a:lnTo>
                    <a:pt x="12888" y="8010"/>
                  </a:lnTo>
                  <a:lnTo>
                    <a:pt x="13952" y="10655"/>
                  </a:lnTo>
                  <a:lnTo>
                    <a:pt x="10639" y="9773"/>
                  </a:lnTo>
                  <a:cubicBezTo>
                    <a:pt x="10545" y="9748"/>
                    <a:pt x="10449" y="9736"/>
                    <a:pt x="10355" y="9736"/>
                  </a:cubicBezTo>
                  <a:cubicBezTo>
                    <a:pt x="9993" y="9736"/>
                    <a:pt x="9647" y="9915"/>
                    <a:pt x="9454" y="10229"/>
                  </a:cubicBezTo>
                  <a:cubicBezTo>
                    <a:pt x="9210" y="10594"/>
                    <a:pt x="9210" y="11141"/>
                    <a:pt x="9514" y="11506"/>
                  </a:cubicBezTo>
                  <a:lnTo>
                    <a:pt x="11733" y="14484"/>
                  </a:lnTo>
                  <a:lnTo>
                    <a:pt x="8298" y="13998"/>
                  </a:lnTo>
                  <a:lnTo>
                    <a:pt x="5745" y="10655"/>
                  </a:lnTo>
                  <a:cubicBezTo>
                    <a:pt x="5512" y="10350"/>
                    <a:pt x="5184" y="10204"/>
                    <a:pt x="4860" y="10204"/>
                  </a:cubicBezTo>
                  <a:cubicBezTo>
                    <a:pt x="4635" y="10204"/>
                    <a:pt x="4412" y="10274"/>
                    <a:pt x="4225" y="10411"/>
                  </a:cubicBezTo>
                  <a:cubicBezTo>
                    <a:pt x="3739" y="10807"/>
                    <a:pt x="3648" y="11475"/>
                    <a:pt x="3982" y="11931"/>
                  </a:cubicBezTo>
                  <a:lnTo>
                    <a:pt x="5198" y="13542"/>
                  </a:lnTo>
                  <a:lnTo>
                    <a:pt x="1338" y="12995"/>
                  </a:lnTo>
                  <a:cubicBezTo>
                    <a:pt x="1297" y="12991"/>
                    <a:pt x="1256" y="12989"/>
                    <a:pt x="1215" y="12989"/>
                  </a:cubicBezTo>
                  <a:cubicBezTo>
                    <a:pt x="658" y="12989"/>
                    <a:pt x="177" y="13371"/>
                    <a:pt x="92" y="13937"/>
                  </a:cubicBezTo>
                  <a:cubicBezTo>
                    <a:pt x="0" y="14545"/>
                    <a:pt x="426" y="15092"/>
                    <a:pt x="1034" y="15214"/>
                  </a:cubicBezTo>
                  <a:lnTo>
                    <a:pt x="4894" y="15731"/>
                  </a:lnTo>
                  <a:lnTo>
                    <a:pt x="3314" y="16946"/>
                  </a:lnTo>
                  <a:cubicBezTo>
                    <a:pt x="2827" y="17342"/>
                    <a:pt x="2736" y="18010"/>
                    <a:pt x="3070" y="18466"/>
                  </a:cubicBezTo>
                  <a:cubicBezTo>
                    <a:pt x="3276" y="18754"/>
                    <a:pt x="3594" y="18903"/>
                    <a:pt x="3918" y="18903"/>
                  </a:cubicBezTo>
                  <a:cubicBezTo>
                    <a:pt x="4073" y="18903"/>
                    <a:pt x="4230" y="18869"/>
                    <a:pt x="4377" y="18801"/>
                  </a:cubicBezTo>
                  <a:cubicBezTo>
                    <a:pt x="4438" y="18770"/>
                    <a:pt x="4560" y="18740"/>
                    <a:pt x="4651" y="18649"/>
                  </a:cubicBezTo>
                  <a:lnTo>
                    <a:pt x="7995" y="16126"/>
                  </a:lnTo>
                  <a:lnTo>
                    <a:pt x="11429" y="16612"/>
                  </a:lnTo>
                  <a:lnTo>
                    <a:pt x="8481" y="18861"/>
                  </a:lnTo>
                  <a:cubicBezTo>
                    <a:pt x="8086" y="19105"/>
                    <a:pt x="7934" y="19621"/>
                    <a:pt x="8086" y="20077"/>
                  </a:cubicBezTo>
                  <a:cubicBezTo>
                    <a:pt x="8238" y="20533"/>
                    <a:pt x="8663" y="20837"/>
                    <a:pt x="9119" y="20837"/>
                  </a:cubicBezTo>
                  <a:lnTo>
                    <a:pt x="12554" y="20867"/>
                  </a:lnTo>
                  <a:lnTo>
                    <a:pt x="10791" y="23117"/>
                  </a:lnTo>
                  <a:lnTo>
                    <a:pt x="6627" y="23633"/>
                  </a:lnTo>
                  <a:cubicBezTo>
                    <a:pt x="6019" y="23725"/>
                    <a:pt x="5593" y="24241"/>
                    <a:pt x="5654" y="24849"/>
                  </a:cubicBezTo>
                  <a:cubicBezTo>
                    <a:pt x="5737" y="25402"/>
                    <a:pt x="6172" y="25804"/>
                    <a:pt x="6707" y="25804"/>
                  </a:cubicBezTo>
                  <a:cubicBezTo>
                    <a:pt x="6760" y="25804"/>
                    <a:pt x="6815" y="25800"/>
                    <a:pt x="6870" y="25792"/>
                  </a:cubicBezTo>
                  <a:lnTo>
                    <a:pt x="8846" y="25579"/>
                  </a:lnTo>
                  <a:lnTo>
                    <a:pt x="6414" y="28679"/>
                  </a:lnTo>
                  <a:cubicBezTo>
                    <a:pt x="6049" y="29196"/>
                    <a:pt x="6140" y="29865"/>
                    <a:pt x="6627" y="30199"/>
                  </a:cubicBezTo>
                  <a:cubicBezTo>
                    <a:pt x="6812" y="30365"/>
                    <a:pt x="7031" y="30442"/>
                    <a:pt x="7263" y="30442"/>
                  </a:cubicBezTo>
                  <a:cubicBezTo>
                    <a:pt x="7412" y="30442"/>
                    <a:pt x="7566" y="30410"/>
                    <a:pt x="7721" y="30351"/>
                  </a:cubicBezTo>
                  <a:cubicBezTo>
                    <a:pt x="7903" y="30290"/>
                    <a:pt x="8055" y="30169"/>
                    <a:pt x="8177" y="30017"/>
                  </a:cubicBezTo>
                  <a:lnTo>
                    <a:pt x="10609" y="26916"/>
                  </a:lnTo>
                  <a:lnTo>
                    <a:pt x="10821" y="28892"/>
                  </a:lnTo>
                  <a:cubicBezTo>
                    <a:pt x="10906" y="29459"/>
                    <a:pt x="11387" y="29840"/>
                    <a:pt x="11945" y="29840"/>
                  </a:cubicBezTo>
                  <a:cubicBezTo>
                    <a:pt x="11985" y="29840"/>
                    <a:pt x="12026" y="29838"/>
                    <a:pt x="12068" y="29834"/>
                  </a:cubicBezTo>
                  <a:cubicBezTo>
                    <a:pt x="12159" y="29834"/>
                    <a:pt x="12250" y="29804"/>
                    <a:pt x="12311" y="29743"/>
                  </a:cubicBezTo>
                  <a:cubicBezTo>
                    <a:pt x="12767" y="29561"/>
                    <a:pt x="13040" y="29105"/>
                    <a:pt x="13010" y="28618"/>
                  </a:cubicBezTo>
                  <a:lnTo>
                    <a:pt x="12463" y="24424"/>
                  </a:lnTo>
                  <a:lnTo>
                    <a:pt x="14226" y="22205"/>
                  </a:lnTo>
                  <a:lnTo>
                    <a:pt x="15107" y="25488"/>
                  </a:lnTo>
                  <a:cubicBezTo>
                    <a:pt x="15198" y="25913"/>
                    <a:pt x="15563" y="26217"/>
                    <a:pt x="16019" y="26308"/>
                  </a:cubicBezTo>
                  <a:cubicBezTo>
                    <a:pt x="16064" y="26315"/>
                    <a:pt x="16109" y="26319"/>
                    <a:pt x="16155" y="26319"/>
                  </a:cubicBezTo>
                  <a:cubicBezTo>
                    <a:pt x="16515" y="26319"/>
                    <a:pt x="16898" y="26112"/>
                    <a:pt x="17113" y="25761"/>
                  </a:cubicBezTo>
                  <a:lnTo>
                    <a:pt x="18846" y="22843"/>
                  </a:lnTo>
                  <a:lnTo>
                    <a:pt x="19910" y="25457"/>
                  </a:lnTo>
                  <a:lnTo>
                    <a:pt x="18299" y="29348"/>
                  </a:lnTo>
                  <a:cubicBezTo>
                    <a:pt x="18056" y="29895"/>
                    <a:pt x="18329" y="30564"/>
                    <a:pt x="18846" y="30776"/>
                  </a:cubicBezTo>
                  <a:cubicBezTo>
                    <a:pt x="18990" y="30837"/>
                    <a:pt x="19138" y="30866"/>
                    <a:pt x="19283" y="30866"/>
                  </a:cubicBezTo>
                  <a:cubicBezTo>
                    <a:pt x="19718" y="30866"/>
                    <a:pt x="20122" y="30609"/>
                    <a:pt x="20305" y="30199"/>
                  </a:cubicBezTo>
                  <a:lnTo>
                    <a:pt x="21095" y="28345"/>
                  </a:lnTo>
                  <a:lnTo>
                    <a:pt x="22584" y="31992"/>
                  </a:lnTo>
                  <a:cubicBezTo>
                    <a:pt x="22744" y="32427"/>
                    <a:pt x="23145" y="32689"/>
                    <a:pt x="23580" y="32689"/>
                  </a:cubicBezTo>
                  <a:cubicBezTo>
                    <a:pt x="23723" y="32689"/>
                    <a:pt x="23870" y="32660"/>
                    <a:pt x="24013" y="32600"/>
                  </a:cubicBezTo>
                  <a:cubicBezTo>
                    <a:pt x="24591" y="32387"/>
                    <a:pt x="24864" y="31719"/>
                    <a:pt x="24621" y="31141"/>
                  </a:cubicBezTo>
                  <a:lnTo>
                    <a:pt x="23162" y="27524"/>
                  </a:lnTo>
                  <a:lnTo>
                    <a:pt x="23162" y="27524"/>
                  </a:lnTo>
                  <a:lnTo>
                    <a:pt x="25016" y="28314"/>
                  </a:lnTo>
                  <a:cubicBezTo>
                    <a:pt x="25153" y="28375"/>
                    <a:pt x="25290" y="28406"/>
                    <a:pt x="25426" y="28406"/>
                  </a:cubicBezTo>
                  <a:cubicBezTo>
                    <a:pt x="25563" y="28406"/>
                    <a:pt x="25700" y="28375"/>
                    <a:pt x="25837" y="28314"/>
                  </a:cubicBezTo>
                  <a:cubicBezTo>
                    <a:pt x="26110" y="28193"/>
                    <a:pt x="26323" y="28010"/>
                    <a:pt x="26445" y="27706"/>
                  </a:cubicBezTo>
                  <a:cubicBezTo>
                    <a:pt x="26688" y="27129"/>
                    <a:pt x="26414" y="26491"/>
                    <a:pt x="25898" y="26247"/>
                  </a:cubicBezTo>
                  <a:lnTo>
                    <a:pt x="22007" y="24606"/>
                  </a:lnTo>
                  <a:lnTo>
                    <a:pt x="20943" y="21992"/>
                  </a:lnTo>
                  <a:lnTo>
                    <a:pt x="20943" y="21992"/>
                  </a:lnTo>
                  <a:lnTo>
                    <a:pt x="24256" y="22874"/>
                  </a:lnTo>
                  <a:cubicBezTo>
                    <a:pt x="24338" y="22897"/>
                    <a:pt x="24428" y="22907"/>
                    <a:pt x="24518" y="22907"/>
                  </a:cubicBezTo>
                  <a:cubicBezTo>
                    <a:pt x="24665" y="22907"/>
                    <a:pt x="24812" y="22881"/>
                    <a:pt x="24925" y="22843"/>
                  </a:cubicBezTo>
                  <a:cubicBezTo>
                    <a:pt x="25138" y="22752"/>
                    <a:pt x="25320" y="22600"/>
                    <a:pt x="25442" y="22418"/>
                  </a:cubicBezTo>
                  <a:cubicBezTo>
                    <a:pt x="25685" y="22022"/>
                    <a:pt x="25685" y="21506"/>
                    <a:pt x="25381" y="21111"/>
                  </a:cubicBezTo>
                  <a:lnTo>
                    <a:pt x="23162" y="18162"/>
                  </a:lnTo>
                  <a:lnTo>
                    <a:pt x="26597" y="18649"/>
                  </a:lnTo>
                  <a:lnTo>
                    <a:pt x="29150" y="21992"/>
                  </a:lnTo>
                  <a:cubicBezTo>
                    <a:pt x="29363" y="22290"/>
                    <a:pt x="29695" y="22439"/>
                    <a:pt x="30031" y="22439"/>
                  </a:cubicBezTo>
                  <a:cubicBezTo>
                    <a:pt x="30175" y="22439"/>
                    <a:pt x="30320" y="22412"/>
                    <a:pt x="30457" y="22357"/>
                  </a:cubicBezTo>
                  <a:cubicBezTo>
                    <a:pt x="30518" y="22296"/>
                    <a:pt x="30609" y="22266"/>
                    <a:pt x="30700" y="22205"/>
                  </a:cubicBezTo>
                  <a:cubicBezTo>
                    <a:pt x="31217" y="21810"/>
                    <a:pt x="31278" y="21111"/>
                    <a:pt x="30943" y="20685"/>
                  </a:cubicBezTo>
                  <a:lnTo>
                    <a:pt x="29727" y="19074"/>
                  </a:lnTo>
                  <a:lnTo>
                    <a:pt x="33588" y="19621"/>
                  </a:lnTo>
                  <a:cubicBezTo>
                    <a:pt x="33641" y="19629"/>
                    <a:pt x="33692" y="19633"/>
                    <a:pt x="33742" y="19633"/>
                  </a:cubicBezTo>
                  <a:cubicBezTo>
                    <a:pt x="33892" y="19633"/>
                    <a:pt x="34028" y="19598"/>
                    <a:pt x="34165" y="19530"/>
                  </a:cubicBezTo>
                  <a:cubicBezTo>
                    <a:pt x="34500" y="19378"/>
                    <a:pt x="34773" y="19074"/>
                    <a:pt x="34864" y="18649"/>
                  </a:cubicBezTo>
                  <a:cubicBezTo>
                    <a:pt x="34864" y="18162"/>
                    <a:pt x="34439" y="17585"/>
                    <a:pt x="33831" y="17524"/>
                  </a:cubicBezTo>
                  <a:lnTo>
                    <a:pt x="29940" y="16977"/>
                  </a:lnTo>
                  <a:lnTo>
                    <a:pt x="31551" y="15761"/>
                  </a:lnTo>
                  <a:cubicBezTo>
                    <a:pt x="32038" y="15396"/>
                    <a:pt x="32129" y="14697"/>
                    <a:pt x="31764" y="14241"/>
                  </a:cubicBezTo>
                  <a:cubicBezTo>
                    <a:pt x="31549" y="13955"/>
                    <a:pt x="31219" y="13806"/>
                    <a:pt x="30890" y="13806"/>
                  </a:cubicBezTo>
                  <a:cubicBezTo>
                    <a:pt x="30660" y="13806"/>
                    <a:pt x="30432" y="13878"/>
                    <a:pt x="30244" y="14028"/>
                  </a:cubicBezTo>
                  <a:lnTo>
                    <a:pt x="26901" y="16582"/>
                  </a:lnTo>
                  <a:lnTo>
                    <a:pt x="23466" y="16065"/>
                  </a:lnTo>
                  <a:lnTo>
                    <a:pt x="26414" y="13846"/>
                  </a:lnTo>
                  <a:cubicBezTo>
                    <a:pt x="26809" y="13573"/>
                    <a:pt x="26961" y="13086"/>
                    <a:pt x="26809" y="12630"/>
                  </a:cubicBezTo>
                  <a:cubicBezTo>
                    <a:pt x="26658" y="12144"/>
                    <a:pt x="26232" y="11870"/>
                    <a:pt x="25776" y="11870"/>
                  </a:cubicBezTo>
                  <a:lnTo>
                    <a:pt x="22341" y="11810"/>
                  </a:lnTo>
                  <a:lnTo>
                    <a:pt x="24104" y="9591"/>
                  </a:lnTo>
                  <a:lnTo>
                    <a:pt x="28268" y="9044"/>
                  </a:lnTo>
                  <a:cubicBezTo>
                    <a:pt x="28390" y="9044"/>
                    <a:pt x="28481" y="9013"/>
                    <a:pt x="28542" y="8952"/>
                  </a:cubicBezTo>
                  <a:cubicBezTo>
                    <a:pt x="28998" y="8770"/>
                    <a:pt x="29272" y="8314"/>
                    <a:pt x="29241" y="7828"/>
                  </a:cubicBezTo>
                  <a:cubicBezTo>
                    <a:pt x="29158" y="7275"/>
                    <a:pt x="28699" y="6873"/>
                    <a:pt x="28159" y="6873"/>
                  </a:cubicBezTo>
                  <a:cubicBezTo>
                    <a:pt x="28105" y="6873"/>
                    <a:pt x="28050" y="6877"/>
                    <a:pt x="27995" y="6885"/>
                  </a:cubicBezTo>
                  <a:lnTo>
                    <a:pt x="26019" y="7098"/>
                  </a:lnTo>
                  <a:lnTo>
                    <a:pt x="26019" y="7098"/>
                  </a:lnTo>
                  <a:lnTo>
                    <a:pt x="28451" y="3998"/>
                  </a:lnTo>
                  <a:cubicBezTo>
                    <a:pt x="28846" y="3481"/>
                    <a:pt x="28755" y="2812"/>
                    <a:pt x="28268" y="2478"/>
                  </a:cubicBezTo>
                  <a:cubicBezTo>
                    <a:pt x="28063" y="2311"/>
                    <a:pt x="27819" y="2231"/>
                    <a:pt x="27581" y="2231"/>
                  </a:cubicBezTo>
                  <a:cubicBezTo>
                    <a:pt x="27256" y="2231"/>
                    <a:pt x="26942" y="2380"/>
                    <a:pt x="26749" y="2661"/>
                  </a:cubicBezTo>
                  <a:lnTo>
                    <a:pt x="24317" y="5761"/>
                  </a:lnTo>
                  <a:lnTo>
                    <a:pt x="24043" y="3785"/>
                  </a:lnTo>
                  <a:cubicBezTo>
                    <a:pt x="23987" y="3219"/>
                    <a:pt x="23508" y="2837"/>
                    <a:pt x="22950" y="2837"/>
                  </a:cubicBezTo>
                  <a:cubicBezTo>
                    <a:pt x="22910" y="2837"/>
                    <a:pt x="22869" y="2839"/>
                    <a:pt x="22828" y="2843"/>
                  </a:cubicBezTo>
                  <a:cubicBezTo>
                    <a:pt x="22220" y="2934"/>
                    <a:pt x="21825" y="3451"/>
                    <a:pt x="21885" y="4059"/>
                  </a:cubicBezTo>
                  <a:lnTo>
                    <a:pt x="22433" y="8253"/>
                  </a:lnTo>
                  <a:lnTo>
                    <a:pt x="20670" y="10472"/>
                  </a:lnTo>
                  <a:lnTo>
                    <a:pt x="19788" y="7189"/>
                  </a:lnTo>
                  <a:cubicBezTo>
                    <a:pt x="19697" y="6764"/>
                    <a:pt x="19332" y="6430"/>
                    <a:pt x="18876" y="6369"/>
                  </a:cubicBezTo>
                  <a:cubicBezTo>
                    <a:pt x="18835" y="6362"/>
                    <a:pt x="18794" y="6359"/>
                    <a:pt x="18752" y="6359"/>
                  </a:cubicBezTo>
                  <a:cubicBezTo>
                    <a:pt x="18389" y="6359"/>
                    <a:pt x="18000" y="6589"/>
                    <a:pt x="17782" y="6916"/>
                  </a:cubicBezTo>
                  <a:lnTo>
                    <a:pt x="16049" y="9834"/>
                  </a:lnTo>
                  <a:lnTo>
                    <a:pt x="14986" y="7220"/>
                  </a:lnTo>
                  <a:lnTo>
                    <a:pt x="16597" y="3329"/>
                  </a:lnTo>
                  <a:cubicBezTo>
                    <a:pt x="16840" y="2782"/>
                    <a:pt x="16566" y="2113"/>
                    <a:pt x="16049" y="1901"/>
                  </a:cubicBezTo>
                  <a:cubicBezTo>
                    <a:pt x="15905" y="1840"/>
                    <a:pt x="15757" y="1811"/>
                    <a:pt x="15612" y="1811"/>
                  </a:cubicBezTo>
                  <a:cubicBezTo>
                    <a:pt x="15177" y="1811"/>
                    <a:pt x="14773" y="2068"/>
                    <a:pt x="14590" y="2478"/>
                  </a:cubicBezTo>
                  <a:lnTo>
                    <a:pt x="13800" y="4332"/>
                  </a:lnTo>
                  <a:lnTo>
                    <a:pt x="12311" y="685"/>
                  </a:lnTo>
                  <a:cubicBezTo>
                    <a:pt x="12149" y="247"/>
                    <a:pt x="11725" y="1"/>
                    <a:pt x="112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2"/>
            <p:cNvSpPr/>
            <p:nvPr/>
          </p:nvSpPr>
          <p:spPr>
            <a:xfrm>
              <a:off x="295424" y="2916625"/>
              <a:ext cx="369314" cy="337150"/>
            </a:xfrm>
            <a:custGeom>
              <a:avLst/>
              <a:gdLst/>
              <a:ahLst/>
              <a:cxnLst/>
              <a:rect l="l" t="t" r="r" b="b"/>
              <a:pathLst>
                <a:path w="11551" h="10545" extrusionOk="0">
                  <a:moveTo>
                    <a:pt x="6079" y="3319"/>
                  </a:moveTo>
                  <a:lnTo>
                    <a:pt x="6323" y="4139"/>
                  </a:lnTo>
                  <a:lnTo>
                    <a:pt x="5928" y="4626"/>
                  </a:lnTo>
                  <a:lnTo>
                    <a:pt x="5715" y="4018"/>
                  </a:lnTo>
                  <a:lnTo>
                    <a:pt x="6079" y="3319"/>
                  </a:lnTo>
                  <a:close/>
                  <a:moveTo>
                    <a:pt x="4408" y="4139"/>
                  </a:moveTo>
                  <a:lnTo>
                    <a:pt x="5016" y="4291"/>
                  </a:lnTo>
                  <a:lnTo>
                    <a:pt x="5259" y="4899"/>
                  </a:lnTo>
                  <a:lnTo>
                    <a:pt x="4955" y="4839"/>
                  </a:lnTo>
                  <a:lnTo>
                    <a:pt x="4408" y="4139"/>
                  </a:lnTo>
                  <a:close/>
                  <a:moveTo>
                    <a:pt x="7478" y="4535"/>
                  </a:moveTo>
                  <a:lnTo>
                    <a:pt x="6779" y="5082"/>
                  </a:lnTo>
                  <a:lnTo>
                    <a:pt x="6475" y="5051"/>
                  </a:lnTo>
                  <a:lnTo>
                    <a:pt x="6839" y="4535"/>
                  </a:lnTo>
                  <a:close/>
                  <a:moveTo>
                    <a:pt x="4864" y="5568"/>
                  </a:moveTo>
                  <a:lnTo>
                    <a:pt x="5168" y="5598"/>
                  </a:lnTo>
                  <a:lnTo>
                    <a:pt x="4803" y="6115"/>
                  </a:lnTo>
                  <a:lnTo>
                    <a:pt x="4134" y="6115"/>
                  </a:lnTo>
                  <a:lnTo>
                    <a:pt x="4864" y="5568"/>
                  </a:lnTo>
                  <a:close/>
                  <a:moveTo>
                    <a:pt x="6383" y="5750"/>
                  </a:moveTo>
                  <a:lnTo>
                    <a:pt x="6687" y="5811"/>
                  </a:lnTo>
                  <a:lnTo>
                    <a:pt x="7235" y="6510"/>
                  </a:lnTo>
                  <a:lnTo>
                    <a:pt x="6627" y="6358"/>
                  </a:lnTo>
                  <a:lnTo>
                    <a:pt x="6383" y="5750"/>
                  </a:lnTo>
                  <a:close/>
                  <a:moveTo>
                    <a:pt x="5654" y="6024"/>
                  </a:moveTo>
                  <a:lnTo>
                    <a:pt x="5897" y="6632"/>
                  </a:lnTo>
                  <a:lnTo>
                    <a:pt x="5502" y="7331"/>
                  </a:lnTo>
                  <a:lnTo>
                    <a:pt x="5289" y="6510"/>
                  </a:lnTo>
                  <a:lnTo>
                    <a:pt x="5654" y="6024"/>
                  </a:lnTo>
                  <a:close/>
                  <a:moveTo>
                    <a:pt x="3797" y="0"/>
                  </a:moveTo>
                  <a:cubicBezTo>
                    <a:pt x="3748" y="0"/>
                    <a:pt x="3697" y="12"/>
                    <a:pt x="3648" y="36"/>
                  </a:cubicBezTo>
                  <a:cubicBezTo>
                    <a:pt x="3465" y="97"/>
                    <a:pt x="3374" y="279"/>
                    <a:pt x="3465" y="462"/>
                  </a:cubicBezTo>
                  <a:lnTo>
                    <a:pt x="3952" y="1647"/>
                  </a:lnTo>
                  <a:lnTo>
                    <a:pt x="3344" y="1404"/>
                  </a:lnTo>
                  <a:cubicBezTo>
                    <a:pt x="3295" y="1379"/>
                    <a:pt x="3244" y="1368"/>
                    <a:pt x="3194" y="1368"/>
                  </a:cubicBezTo>
                  <a:cubicBezTo>
                    <a:pt x="3058" y="1368"/>
                    <a:pt x="2932" y="1453"/>
                    <a:pt x="2888" y="1586"/>
                  </a:cubicBezTo>
                  <a:cubicBezTo>
                    <a:pt x="2797" y="1769"/>
                    <a:pt x="2888" y="1951"/>
                    <a:pt x="3070" y="2042"/>
                  </a:cubicBezTo>
                  <a:lnTo>
                    <a:pt x="4317" y="2559"/>
                  </a:lnTo>
                  <a:lnTo>
                    <a:pt x="4681" y="3440"/>
                  </a:lnTo>
                  <a:lnTo>
                    <a:pt x="3557" y="3136"/>
                  </a:lnTo>
                  <a:cubicBezTo>
                    <a:pt x="3522" y="3130"/>
                    <a:pt x="3488" y="3126"/>
                    <a:pt x="3455" y="3126"/>
                  </a:cubicBezTo>
                  <a:cubicBezTo>
                    <a:pt x="3341" y="3126"/>
                    <a:pt x="3239" y="3171"/>
                    <a:pt x="3192" y="3288"/>
                  </a:cubicBezTo>
                  <a:cubicBezTo>
                    <a:pt x="3101" y="3410"/>
                    <a:pt x="3101" y="3592"/>
                    <a:pt x="3192" y="3714"/>
                  </a:cubicBezTo>
                  <a:lnTo>
                    <a:pt x="3921" y="4687"/>
                  </a:lnTo>
                  <a:lnTo>
                    <a:pt x="2766" y="4535"/>
                  </a:lnTo>
                  <a:lnTo>
                    <a:pt x="1946" y="3440"/>
                  </a:lnTo>
                  <a:cubicBezTo>
                    <a:pt x="1870" y="3345"/>
                    <a:pt x="1746" y="3298"/>
                    <a:pt x="1627" y="3298"/>
                  </a:cubicBezTo>
                  <a:cubicBezTo>
                    <a:pt x="1556" y="3298"/>
                    <a:pt x="1486" y="3315"/>
                    <a:pt x="1429" y="3349"/>
                  </a:cubicBezTo>
                  <a:cubicBezTo>
                    <a:pt x="1277" y="3471"/>
                    <a:pt x="1247" y="3714"/>
                    <a:pt x="1368" y="3866"/>
                  </a:cubicBezTo>
                  <a:lnTo>
                    <a:pt x="1733" y="4383"/>
                  </a:lnTo>
                  <a:lnTo>
                    <a:pt x="1733" y="4383"/>
                  </a:lnTo>
                  <a:lnTo>
                    <a:pt x="456" y="4200"/>
                  </a:lnTo>
                  <a:cubicBezTo>
                    <a:pt x="441" y="4198"/>
                    <a:pt x="425" y="4196"/>
                    <a:pt x="408" y="4196"/>
                  </a:cubicBezTo>
                  <a:cubicBezTo>
                    <a:pt x="238" y="4196"/>
                    <a:pt x="59" y="4338"/>
                    <a:pt x="31" y="4504"/>
                  </a:cubicBezTo>
                  <a:cubicBezTo>
                    <a:pt x="0" y="4687"/>
                    <a:pt x="152" y="4899"/>
                    <a:pt x="335" y="4930"/>
                  </a:cubicBezTo>
                  <a:lnTo>
                    <a:pt x="1642" y="5112"/>
                  </a:lnTo>
                  <a:lnTo>
                    <a:pt x="1095" y="5507"/>
                  </a:lnTo>
                  <a:cubicBezTo>
                    <a:pt x="943" y="5598"/>
                    <a:pt x="912" y="5842"/>
                    <a:pt x="1034" y="5994"/>
                  </a:cubicBezTo>
                  <a:cubicBezTo>
                    <a:pt x="1096" y="6097"/>
                    <a:pt x="1187" y="6144"/>
                    <a:pt x="1287" y="6144"/>
                  </a:cubicBezTo>
                  <a:cubicBezTo>
                    <a:pt x="1333" y="6144"/>
                    <a:pt x="1381" y="6134"/>
                    <a:pt x="1429" y="6115"/>
                  </a:cubicBezTo>
                  <a:cubicBezTo>
                    <a:pt x="1490" y="6115"/>
                    <a:pt x="1490" y="6054"/>
                    <a:pt x="1520" y="6054"/>
                  </a:cubicBezTo>
                  <a:lnTo>
                    <a:pt x="2614" y="5234"/>
                  </a:lnTo>
                  <a:lnTo>
                    <a:pt x="3769" y="5386"/>
                  </a:lnTo>
                  <a:lnTo>
                    <a:pt x="2766" y="6115"/>
                  </a:lnTo>
                  <a:cubicBezTo>
                    <a:pt x="2645" y="6176"/>
                    <a:pt x="2584" y="6358"/>
                    <a:pt x="2645" y="6480"/>
                  </a:cubicBezTo>
                  <a:cubicBezTo>
                    <a:pt x="2706" y="6632"/>
                    <a:pt x="2858" y="6723"/>
                    <a:pt x="3010" y="6753"/>
                  </a:cubicBezTo>
                  <a:lnTo>
                    <a:pt x="4134" y="6753"/>
                  </a:lnTo>
                  <a:lnTo>
                    <a:pt x="3557" y="7483"/>
                  </a:lnTo>
                  <a:lnTo>
                    <a:pt x="2189" y="7635"/>
                  </a:lnTo>
                  <a:cubicBezTo>
                    <a:pt x="2006" y="7665"/>
                    <a:pt x="1854" y="7817"/>
                    <a:pt x="1885" y="8030"/>
                  </a:cubicBezTo>
                  <a:cubicBezTo>
                    <a:pt x="1936" y="8211"/>
                    <a:pt x="2054" y="8348"/>
                    <a:pt x="2218" y="8348"/>
                  </a:cubicBezTo>
                  <a:cubicBezTo>
                    <a:pt x="2248" y="8348"/>
                    <a:pt x="2278" y="8343"/>
                    <a:pt x="2310" y="8334"/>
                  </a:cubicBezTo>
                  <a:lnTo>
                    <a:pt x="2949" y="8273"/>
                  </a:lnTo>
                  <a:lnTo>
                    <a:pt x="2158" y="9307"/>
                  </a:lnTo>
                  <a:cubicBezTo>
                    <a:pt x="2037" y="9459"/>
                    <a:pt x="2098" y="9671"/>
                    <a:pt x="2250" y="9793"/>
                  </a:cubicBezTo>
                  <a:cubicBezTo>
                    <a:pt x="2307" y="9831"/>
                    <a:pt x="2377" y="9870"/>
                    <a:pt x="2451" y="9870"/>
                  </a:cubicBezTo>
                  <a:cubicBezTo>
                    <a:pt x="2495" y="9870"/>
                    <a:pt x="2539" y="9857"/>
                    <a:pt x="2584" y="9823"/>
                  </a:cubicBezTo>
                  <a:cubicBezTo>
                    <a:pt x="2614" y="9793"/>
                    <a:pt x="2706" y="9763"/>
                    <a:pt x="2736" y="9702"/>
                  </a:cubicBezTo>
                  <a:lnTo>
                    <a:pt x="3526" y="8699"/>
                  </a:lnTo>
                  <a:lnTo>
                    <a:pt x="3617" y="9337"/>
                  </a:lnTo>
                  <a:cubicBezTo>
                    <a:pt x="3645" y="9504"/>
                    <a:pt x="3774" y="9645"/>
                    <a:pt x="3982" y="9645"/>
                  </a:cubicBezTo>
                  <a:cubicBezTo>
                    <a:pt x="4002" y="9645"/>
                    <a:pt x="4022" y="9644"/>
                    <a:pt x="4043" y="9641"/>
                  </a:cubicBezTo>
                  <a:cubicBezTo>
                    <a:pt x="4073" y="9641"/>
                    <a:pt x="4104" y="9641"/>
                    <a:pt x="4104" y="9611"/>
                  </a:cubicBezTo>
                  <a:cubicBezTo>
                    <a:pt x="4256" y="9519"/>
                    <a:pt x="4347" y="9367"/>
                    <a:pt x="4347" y="9215"/>
                  </a:cubicBezTo>
                  <a:lnTo>
                    <a:pt x="4195" y="7848"/>
                  </a:lnTo>
                  <a:lnTo>
                    <a:pt x="4742" y="7118"/>
                  </a:lnTo>
                  <a:lnTo>
                    <a:pt x="5046" y="8243"/>
                  </a:lnTo>
                  <a:cubicBezTo>
                    <a:pt x="5107" y="8395"/>
                    <a:pt x="5198" y="8456"/>
                    <a:pt x="5350" y="8486"/>
                  </a:cubicBezTo>
                  <a:cubicBezTo>
                    <a:pt x="5382" y="8499"/>
                    <a:pt x="5414" y="8505"/>
                    <a:pt x="5443" y="8505"/>
                  </a:cubicBezTo>
                  <a:cubicBezTo>
                    <a:pt x="5553" y="8505"/>
                    <a:pt x="5643" y="8423"/>
                    <a:pt x="5715" y="8304"/>
                  </a:cubicBezTo>
                  <a:lnTo>
                    <a:pt x="6262" y="7361"/>
                  </a:lnTo>
                  <a:lnTo>
                    <a:pt x="6627" y="8243"/>
                  </a:lnTo>
                  <a:lnTo>
                    <a:pt x="6079" y="9489"/>
                  </a:lnTo>
                  <a:cubicBezTo>
                    <a:pt x="5988" y="9671"/>
                    <a:pt x="6079" y="9854"/>
                    <a:pt x="6262" y="9945"/>
                  </a:cubicBezTo>
                  <a:cubicBezTo>
                    <a:pt x="6315" y="9960"/>
                    <a:pt x="6366" y="9968"/>
                    <a:pt x="6414" y="9968"/>
                  </a:cubicBezTo>
                  <a:cubicBezTo>
                    <a:pt x="6558" y="9968"/>
                    <a:pt x="6672" y="9899"/>
                    <a:pt x="6718" y="9763"/>
                  </a:cubicBezTo>
                  <a:lnTo>
                    <a:pt x="6991" y="9155"/>
                  </a:lnTo>
                  <a:lnTo>
                    <a:pt x="7478" y="10310"/>
                  </a:lnTo>
                  <a:cubicBezTo>
                    <a:pt x="7547" y="10471"/>
                    <a:pt x="7668" y="10545"/>
                    <a:pt x="7802" y="10545"/>
                  </a:cubicBezTo>
                  <a:cubicBezTo>
                    <a:pt x="7845" y="10545"/>
                    <a:pt x="7889" y="10537"/>
                    <a:pt x="7934" y="10522"/>
                  </a:cubicBezTo>
                  <a:cubicBezTo>
                    <a:pt x="8146" y="10431"/>
                    <a:pt x="8207" y="10249"/>
                    <a:pt x="8146" y="10067"/>
                  </a:cubicBezTo>
                  <a:lnTo>
                    <a:pt x="7630" y="8881"/>
                  </a:lnTo>
                  <a:lnTo>
                    <a:pt x="8238" y="9155"/>
                  </a:lnTo>
                  <a:cubicBezTo>
                    <a:pt x="8283" y="9170"/>
                    <a:pt x="8336" y="9177"/>
                    <a:pt x="8386" y="9177"/>
                  </a:cubicBezTo>
                  <a:cubicBezTo>
                    <a:pt x="8435" y="9177"/>
                    <a:pt x="8481" y="9170"/>
                    <a:pt x="8511" y="9155"/>
                  </a:cubicBezTo>
                  <a:cubicBezTo>
                    <a:pt x="8602" y="9094"/>
                    <a:pt x="8663" y="9033"/>
                    <a:pt x="8694" y="8942"/>
                  </a:cubicBezTo>
                  <a:cubicBezTo>
                    <a:pt x="8785" y="8760"/>
                    <a:pt x="8694" y="8577"/>
                    <a:pt x="8511" y="8486"/>
                  </a:cubicBezTo>
                  <a:lnTo>
                    <a:pt x="7265" y="7969"/>
                  </a:lnTo>
                  <a:lnTo>
                    <a:pt x="6931" y="7088"/>
                  </a:lnTo>
                  <a:lnTo>
                    <a:pt x="6931" y="7088"/>
                  </a:lnTo>
                  <a:lnTo>
                    <a:pt x="8025" y="7392"/>
                  </a:lnTo>
                  <a:cubicBezTo>
                    <a:pt x="8045" y="7402"/>
                    <a:pt x="8069" y="7405"/>
                    <a:pt x="8093" y="7405"/>
                  </a:cubicBezTo>
                  <a:cubicBezTo>
                    <a:pt x="8143" y="7405"/>
                    <a:pt x="8197" y="7392"/>
                    <a:pt x="8238" y="7392"/>
                  </a:cubicBezTo>
                  <a:cubicBezTo>
                    <a:pt x="8329" y="7361"/>
                    <a:pt x="8359" y="7331"/>
                    <a:pt x="8390" y="7270"/>
                  </a:cubicBezTo>
                  <a:cubicBezTo>
                    <a:pt x="8481" y="7179"/>
                    <a:pt x="8481" y="6966"/>
                    <a:pt x="8390" y="6875"/>
                  </a:cubicBezTo>
                  <a:lnTo>
                    <a:pt x="7690" y="5872"/>
                  </a:lnTo>
                  <a:lnTo>
                    <a:pt x="8815" y="6024"/>
                  </a:lnTo>
                  <a:lnTo>
                    <a:pt x="9666" y="7118"/>
                  </a:lnTo>
                  <a:cubicBezTo>
                    <a:pt x="9728" y="7221"/>
                    <a:pt x="9818" y="7283"/>
                    <a:pt x="9917" y="7283"/>
                  </a:cubicBezTo>
                  <a:cubicBezTo>
                    <a:pt x="9964" y="7283"/>
                    <a:pt x="10013" y="7269"/>
                    <a:pt x="10061" y="7240"/>
                  </a:cubicBezTo>
                  <a:cubicBezTo>
                    <a:pt x="10122" y="7240"/>
                    <a:pt x="10122" y="7209"/>
                    <a:pt x="10153" y="7209"/>
                  </a:cubicBezTo>
                  <a:cubicBezTo>
                    <a:pt x="10304" y="7088"/>
                    <a:pt x="10335" y="6875"/>
                    <a:pt x="10213" y="6723"/>
                  </a:cubicBezTo>
                  <a:lnTo>
                    <a:pt x="9849" y="6176"/>
                  </a:lnTo>
                  <a:lnTo>
                    <a:pt x="11095" y="6419"/>
                  </a:lnTo>
                  <a:cubicBezTo>
                    <a:pt x="11186" y="6419"/>
                    <a:pt x="11216" y="6419"/>
                    <a:pt x="11277" y="6358"/>
                  </a:cubicBezTo>
                  <a:cubicBezTo>
                    <a:pt x="11399" y="6328"/>
                    <a:pt x="11490" y="6206"/>
                    <a:pt x="11520" y="6115"/>
                  </a:cubicBezTo>
                  <a:cubicBezTo>
                    <a:pt x="11551" y="5902"/>
                    <a:pt x="11399" y="5720"/>
                    <a:pt x="11216" y="5720"/>
                  </a:cubicBezTo>
                  <a:lnTo>
                    <a:pt x="9909" y="5538"/>
                  </a:lnTo>
                  <a:lnTo>
                    <a:pt x="10456" y="5142"/>
                  </a:lnTo>
                  <a:cubicBezTo>
                    <a:pt x="10608" y="5021"/>
                    <a:pt x="10639" y="4808"/>
                    <a:pt x="10517" y="4656"/>
                  </a:cubicBezTo>
                  <a:cubicBezTo>
                    <a:pt x="10464" y="4568"/>
                    <a:pt x="10359" y="4520"/>
                    <a:pt x="10251" y="4520"/>
                  </a:cubicBezTo>
                  <a:cubicBezTo>
                    <a:pt x="10174" y="4520"/>
                    <a:pt x="10094" y="4545"/>
                    <a:pt x="10031" y="4595"/>
                  </a:cubicBezTo>
                  <a:lnTo>
                    <a:pt x="8937" y="5416"/>
                  </a:lnTo>
                  <a:lnTo>
                    <a:pt x="7782" y="5264"/>
                  </a:lnTo>
                  <a:lnTo>
                    <a:pt x="8785" y="4535"/>
                  </a:lnTo>
                  <a:cubicBezTo>
                    <a:pt x="8906" y="4474"/>
                    <a:pt x="8967" y="4261"/>
                    <a:pt x="8906" y="4109"/>
                  </a:cubicBezTo>
                  <a:cubicBezTo>
                    <a:pt x="8845" y="3957"/>
                    <a:pt x="8694" y="3896"/>
                    <a:pt x="8542" y="3866"/>
                  </a:cubicBezTo>
                  <a:lnTo>
                    <a:pt x="7417" y="3866"/>
                  </a:lnTo>
                  <a:lnTo>
                    <a:pt x="7994" y="3136"/>
                  </a:lnTo>
                  <a:lnTo>
                    <a:pt x="9362" y="2984"/>
                  </a:lnTo>
                  <a:cubicBezTo>
                    <a:pt x="9393" y="2984"/>
                    <a:pt x="9423" y="2984"/>
                    <a:pt x="9423" y="2954"/>
                  </a:cubicBezTo>
                  <a:cubicBezTo>
                    <a:pt x="9575" y="2863"/>
                    <a:pt x="9666" y="2711"/>
                    <a:pt x="9666" y="2559"/>
                  </a:cubicBezTo>
                  <a:cubicBezTo>
                    <a:pt x="9611" y="2392"/>
                    <a:pt x="9479" y="2251"/>
                    <a:pt x="9294" y="2251"/>
                  </a:cubicBezTo>
                  <a:cubicBezTo>
                    <a:pt x="9277" y="2251"/>
                    <a:pt x="9259" y="2252"/>
                    <a:pt x="9241" y="2255"/>
                  </a:cubicBezTo>
                  <a:lnTo>
                    <a:pt x="8602" y="2346"/>
                  </a:lnTo>
                  <a:lnTo>
                    <a:pt x="8602" y="2346"/>
                  </a:lnTo>
                  <a:lnTo>
                    <a:pt x="9393" y="1313"/>
                  </a:lnTo>
                  <a:cubicBezTo>
                    <a:pt x="9514" y="1161"/>
                    <a:pt x="9453" y="917"/>
                    <a:pt x="9301" y="826"/>
                  </a:cubicBezTo>
                  <a:cubicBezTo>
                    <a:pt x="9238" y="776"/>
                    <a:pt x="9164" y="751"/>
                    <a:pt x="9090" y="751"/>
                  </a:cubicBezTo>
                  <a:cubicBezTo>
                    <a:pt x="8988" y="751"/>
                    <a:pt x="8886" y="799"/>
                    <a:pt x="8815" y="887"/>
                  </a:cubicBezTo>
                  <a:lnTo>
                    <a:pt x="8055" y="1860"/>
                  </a:lnTo>
                  <a:lnTo>
                    <a:pt x="7994" y="1191"/>
                  </a:lnTo>
                  <a:cubicBezTo>
                    <a:pt x="7939" y="1024"/>
                    <a:pt x="7807" y="883"/>
                    <a:pt x="7623" y="883"/>
                  </a:cubicBezTo>
                  <a:cubicBezTo>
                    <a:pt x="7605" y="883"/>
                    <a:pt x="7587" y="884"/>
                    <a:pt x="7569" y="887"/>
                  </a:cubicBezTo>
                  <a:cubicBezTo>
                    <a:pt x="7387" y="948"/>
                    <a:pt x="7235" y="1100"/>
                    <a:pt x="7265" y="1313"/>
                  </a:cubicBezTo>
                  <a:lnTo>
                    <a:pt x="7417" y="2680"/>
                  </a:lnTo>
                  <a:lnTo>
                    <a:pt x="6839" y="3410"/>
                  </a:lnTo>
                  <a:lnTo>
                    <a:pt x="6535" y="2316"/>
                  </a:lnTo>
                  <a:cubicBezTo>
                    <a:pt x="6505" y="2164"/>
                    <a:pt x="6383" y="2073"/>
                    <a:pt x="6231" y="2042"/>
                  </a:cubicBezTo>
                  <a:cubicBezTo>
                    <a:pt x="6206" y="2037"/>
                    <a:pt x="6182" y="2035"/>
                    <a:pt x="6158" y="2035"/>
                  </a:cubicBezTo>
                  <a:cubicBezTo>
                    <a:pt x="6041" y="2035"/>
                    <a:pt x="5948" y="2098"/>
                    <a:pt x="5897" y="2225"/>
                  </a:cubicBezTo>
                  <a:lnTo>
                    <a:pt x="5320" y="3167"/>
                  </a:lnTo>
                  <a:lnTo>
                    <a:pt x="4985" y="2316"/>
                  </a:lnTo>
                  <a:lnTo>
                    <a:pt x="5502" y="1039"/>
                  </a:lnTo>
                  <a:cubicBezTo>
                    <a:pt x="5593" y="857"/>
                    <a:pt x="5502" y="674"/>
                    <a:pt x="5320" y="583"/>
                  </a:cubicBezTo>
                  <a:cubicBezTo>
                    <a:pt x="5275" y="568"/>
                    <a:pt x="5231" y="561"/>
                    <a:pt x="5188" y="561"/>
                  </a:cubicBezTo>
                  <a:cubicBezTo>
                    <a:pt x="5054" y="561"/>
                    <a:pt x="4933" y="635"/>
                    <a:pt x="4864" y="796"/>
                  </a:cubicBezTo>
                  <a:lnTo>
                    <a:pt x="4590" y="1404"/>
                  </a:lnTo>
                  <a:lnTo>
                    <a:pt x="4104" y="218"/>
                  </a:lnTo>
                  <a:cubicBezTo>
                    <a:pt x="4059" y="85"/>
                    <a:pt x="3933" y="0"/>
                    <a:pt x="37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2"/>
            <p:cNvSpPr/>
            <p:nvPr/>
          </p:nvSpPr>
          <p:spPr>
            <a:xfrm>
              <a:off x="781342" y="551619"/>
              <a:ext cx="787195" cy="736199"/>
            </a:xfrm>
            <a:custGeom>
              <a:avLst/>
              <a:gdLst/>
              <a:ahLst/>
              <a:cxnLst/>
              <a:rect l="l" t="t" r="r" b="b"/>
              <a:pathLst>
                <a:path w="24621" h="23026" extrusionOk="0">
                  <a:moveTo>
                    <a:pt x="12918" y="7166"/>
                  </a:moveTo>
                  <a:lnTo>
                    <a:pt x="13374" y="8868"/>
                  </a:lnTo>
                  <a:lnTo>
                    <a:pt x="12554" y="9932"/>
                  </a:lnTo>
                  <a:lnTo>
                    <a:pt x="12007" y="8686"/>
                  </a:lnTo>
                  <a:lnTo>
                    <a:pt x="12918" y="7166"/>
                  </a:lnTo>
                  <a:close/>
                  <a:moveTo>
                    <a:pt x="9271" y="8899"/>
                  </a:moveTo>
                  <a:lnTo>
                    <a:pt x="10578" y="9263"/>
                  </a:lnTo>
                  <a:lnTo>
                    <a:pt x="11095" y="10510"/>
                  </a:lnTo>
                  <a:lnTo>
                    <a:pt x="10456" y="10418"/>
                  </a:lnTo>
                  <a:lnTo>
                    <a:pt x="9271" y="8899"/>
                  </a:lnTo>
                  <a:close/>
                  <a:moveTo>
                    <a:pt x="15928" y="9811"/>
                  </a:moveTo>
                  <a:lnTo>
                    <a:pt x="14408" y="10966"/>
                  </a:lnTo>
                  <a:lnTo>
                    <a:pt x="13769" y="10874"/>
                  </a:lnTo>
                  <a:lnTo>
                    <a:pt x="14590" y="9811"/>
                  </a:lnTo>
                  <a:close/>
                  <a:moveTo>
                    <a:pt x="10213" y="11999"/>
                  </a:moveTo>
                  <a:lnTo>
                    <a:pt x="10882" y="12060"/>
                  </a:lnTo>
                  <a:lnTo>
                    <a:pt x="10031" y="13124"/>
                  </a:lnTo>
                  <a:lnTo>
                    <a:pt x="8693" y="13124"/>
                  </a:lnTo>
                  <a:lnTo>
                    <a:pt x="10213" y="11999"/>
                  </a:lnTo>
                  <a:close/>
                  <a:moveTo>
                    <a:pt x="13496" y="12455"/>
                  </a:moveTo>
                  <a:lnTo>
                    <a:pt x="14134" y="12516"/>
                  </a:lnTo>
                  <a:lnTo>
                    <a:pt x="15320" y="14036"/>
                  </a:lnTo>
                  <a:lnTo>
                    <a:pt x="14013" y="13701"/>
                  </a:lnTo>
                  <a:lnTo>
                    <a:pt x="13496" y="12455"/>
                  </a:lnTo>
                  <a:close/>
                  <a:moveTo>
                    <a:pt x="12098" y="13002"/>
                  </a:moveTo>
                  <a:lnTo>
                    <a:pt x="12614" y="14279"/>
                  </a:lnTo>
                  <a:lnTo>
                    <a:pt x="11703" y="15798"/>
                  </a:lnTo>
                  <a:lnTo>
                    <a:pt x="11247" y="14066"/>
                  </a:lnTo>
                  <a:lnTo>
                    <a:pt x="12098" y="13002"/>
                  </a:lnTo>
                  <a:close/>
                  <a:moveTo>
                    <a:pt x="7916" y="0"/>
                  </a:moveTo>
                  <a:cubicBezTo>
                    <a:pt x="7821" y="0"/>
                    <a:pt x="7723" y="17"/>
                    <a:pt x="7630" y="54"/>
                  </a:cubicBezTo>
                  <a:cubicBezTo>
                    <a:pt x="7265" y="206"/>
                    <a:pt x="7082" y="661"/>
                    <a:pt x="7234" y="1057"/>
                  </a:cubicBezTo>
                  <a:lnTo>
                    <a:pt x="8237" y="3640"/>
                  </a:lnTo>
                  <a:lnTo>
                    <a:pt x="6961" y="3063"/>
                  </a:lnTo>
                  <a:cubicBezTo>
                    <a:pt x="6861" y="3024"/>
                    <a:pt x="6757" y="3005"/>
                    <a:pt x="6654" y="3005"/>
                  </a:cubicBezTo>
                  <a:cubicBezTo>
                    <a:pt x="6352" y="3005"/>
                    <a:pt x="6064" y="3170"/>
                    <a:pt x="5927" y="3488"/>
                  </a:cubicBezTo>
                  <a:cubicBezTo>
                    <a:pt x="5775" y="3853"/>
                    <a:pt x="5927" y="4309"/>
                    <a:pt x="6353" y="4491"/>
                  </a:cubicBezTo>
                  <a:lnTo>
                    <a:pt x="9089" y="5646"/>
                  </a:lnTo>
                  <a:lnTo>
                    <a:pt x="9848" y="7501"/>
                  </a:lnTo>
                  <a:lnTo>
                    <a:pt x="7538" y="6862"/>
                  </a:lnTo>
                  <a:cubicBezTo>
                    <a:pt x="7471" y="6842"/>
                    <a:pt x="7401" y="6832"/>
                    <a:pt x="7330" y="6832"/>
                  </a:cubicBezTo>
                  <a:cubicBezTo>
                    <a:pt x="7082" y="6832"/>
                    <a:pt x="6829" y="6953"/>
                    <a:pt x="6687" y="7166"/>
                  </a:cubicBezTo>
                  <a:cubicBezTo>
                    <a:pt x="6505" y="7440"/>
                    <a:pt x="6505" y="7804"/>
                    <a:pt x="6718" y="8078"/>
                  </a:cubicBezTo>
                  <a:lnTo>
                    <a:pt x="8268" y="10175"/>
                  </a:lnTo>
                  <a:lnTo>
                    <a:pt x="5836" y="9811"/>
                  </a:lnTo>
                  <a:lnTo>
                    <a:pt x="4073" y="7440"/>
                  </a:lnTo>
                  <a:cubicBezTo>
                    <a:pt x="3914" y="7227"/>
                    <a:pt x="3682" y="7118"/>
                    <a:pt x="3456" y="7118"/>
                  </a:cubicBezTo>
                  <a:cubicBezTo>
                    <a:pt x="3295" y="7118"/>
                    <a:pt x="3136" y="7174"/>
                    <a:pt x="3009" y="7288"/>
                  </a:cubicBezTo>
                  <a:cubicBezTo>
                    <a:pt x="2675" y="7531"/>
                    <a:pt x="2584" y="8048"/>
                    <a:pt x="2857" y="8352"/>
                  </a:cubicBezTo>
                  <a:lnTo>
                    <a:pt x="3678" y="9476"/>
                  </a:lnTo>
                  <a:lnTo>
                    <a:pt x="942" y="9111"/>
                  </a:lnTo>
                  <a:cubicBezTo>
                    <a:pt x="895" y="9100"/>
                    <a:pt x="847" y="9095"/>
                    <a:pt x="800" y="9095"/>
                  </a:cubicBezTo>
                  <a:cubicBezTo>
                    <a:pt x="457" y="9095"/>
                    <a:pt x="145" y="9375"/>
                    <a:pt x="91" y="9750"/>
                  </a:cubicBezTo>
                  <a:cubicBezTo>
                    <a:pt x="0" y="10175"/>
                    <a:pt x="304" y="10540"/>
                    <a:pt x="730" y="10631"/>
                  </a:cubicBezTo>
                  <a:lnTo>
                    <a:pt x="3465" y="10996"/>
                  </a:lnTo>
                  <a:lnTo>
                    <a:pt x="2310" y="11847"/>
                  </a:lnTo>
                  <a:cubicBezTo>
                    <a:pt x="1976" y="12090"/>
                    <a:pt x="1915" y="12607"/>
                    <a:pt x="2158" y="12911"/>
                  </a:cubicBezTo>
                  <a:cubicBezTo>
                    <a:pt x="2324" y="13119"/>
                    <a:pt x="2547" y="13213"/>
                    <a:pt x="2769" y="13213"/>
                  </a:cubicBezTo>
                  <a:cubicBezTo>
                    <a:pt x="2872" y="13213"/>
                    <a:pt x="2974" y="13193"/>
                    <a:pt x="3070" y="13154"/>
                  </a:cubicBezTo>
                  <a:cubicBezTo>
                    <a:pt x="3161" y="13124"/>
                    <a:pt x="3192" y="13093"/>
                    <a:pt x="3283" y="13063"/>
                  </a:cubicBezTo>
                  <a:lnTo>
                    <a:pt x="5623" y="11270"/>
                  </a:lnTo>
                  <a:lnTo>
                    <a:pt x="8055" y="11604"/>
                  </a:lnTo>
                  <a:lnTo>
                    <a:pt x="5958" y="13154"/>
                  </a:lnTo>
                  <a:cubicBezTo>
                    <a:pt x="5715" y="13367"/>
                    <a:pt x="5593" y="13701"/>
                    <a:pt x="5715" y="14036"/>
                  </a:cubicBezTo>
                  <a:cubicBezTo>
                    <a:pt x="5806" y="14340"/>
                    <a:pt x="6079" y="14583"/>
                    <a:pt x="6414" y="14583"/>
                  </a:cubicBezTo>
                  <a:lnTo>
                    <a:pt x="8845" y="14613"/>
                  </a:lnTo>
                  <a:lnTo>
                    <a:pt x="7630" y="16163"/>
                  </a:lnTo>
                  <a:lnTo>
                    <a:pt x="4712" y="16558"/>
                  </a:lnTo>
                  <a:cubicBezTo>
                    <a:pt x="4286" y="16589"/>
                    <a:pt x="3982" y="17014"/>
                    <a:pt x="4043" y="17409"/>
                  </a:cubicBezTo>
                  <a:cubicBezTo>
                    <a:pt x="4072" y="17815"/>
                    <a:pt x="4460" y="18111"/>
                    <a:pt x="4839" y="18111"/>
                  </a:cubicBezTo>
                  <a:cubicBezTo>
                    <a:pt x="4857" y="18111"/>
                    <a:pt x="4876" y="18110"/>
                    <a:pt x="4894" y="18109"/>
                  </a:cubicBezTo>
                  <a:lnTo>
                    <a:pt x="6323" y="17896"/>
                  </a:lnTo>
                  <a:lnTo>
                    <a:pt x="6323" y="17896"/>
                  </a:lnTo>
                  <a:lnTo>
                    <a:pt x="4590" y="20084"/>
                  </a:lnTo>
                  <a:cubicBezTo>
                    <a:pt x="4347" y="20419"/>
                    <a:pt x="4408" y="20905"/>
                    <a:pt x="4742" y="21179"/>
                  </a:cubicBezTo>
                  <a:cubicBezTo>
                    <a:pt x="4896" y="21294"/>
                    <a:pt x="5075" y="21336"/>
                    <a:pt x="5239" y="21336"/>
                  </a:cubicBezTo>
                  <a:cubicBezTo>
                    <a:pt x="5334" y="21336"/>
                    <a:pt x="5424" y="21322"/>
                    <a:pt x="5502" y="21300"/>
                  </a:cubicBezTo>
                  <a:cubicBezTo>
                    <a:pt x="5623" y="21270"/>
                    <a:pt x="5745" y="21179"/>
                    <a:pt x="5806" y="21057"/>
                  </a:cubicBezTo>
                  <a:lnTo>
                    <a:pt x="7538" y="18868"/>
                  </a:lnTo>
                  <a:lnTo>
                    <a:pt x="7721" y="20267"/>
                  </a:lnTo>
                  <a:cubicBezTo>
                    <a:pt x="7750" y="20673"/>
                    <a:pt x="8138" y="20968"/>
                    <a:pt x="8543" y="20968"/>
                  </a:cubicBezTo>
                  <a:cubicBezTo>
                    <a:pt x="8563" y="20968"/>
                    <a:pt x="8583" y="20967"/>
                    <a:pt x="8602" y="20966"/>
                  </a:cubicBezTo>
                  <a:cubicBezTo>
                    <a:pt x="8663" y="20966"/>
                    <a:pt x="8754" y="20905"/>
                    <a:pt x="8785" y="20905"/>
                  </a:cubicBezTo>
                  <a:cubicBezTo>
                    <a:pt x="9089" y="20814"/>
                    <a:pt x="9301" y="20449"/>
                    <a:pt x="9271" y="20115"/>
                  </a:cubicBezTo>
                  <a:lnTo>
                    <a:pt x="8906" y="17197"/>
                  </a:lnTo>
                  <a:lnTo>
                    <a:pt x="10122" y="15647"/>
                  </a:lnTo>
                  <a:lnTo>
                    <a:pt x="10730" y="17957"/>
                  </a:lnTo>
                  <a:cubicBezTo>
                    <a:pt x="10791" y="18261"/>
                    <a:pt x="11064" y="18473"/>
                    <a:pt x="11368" y="18534"/>
                  </a:cubicBezTo>
                  <a:cubicBezTo>
                    <a:pt x="11394" y="18537"/>
                    <a:pt x="11420" y="18538"/>
                    <a:pt x="11445" y="18538"/>
                  </a:cubicBezTo>
                  <a:cubicBezTo>
                    <a:pt x="11722" y="18538"/>
                    <a:pt x="11989" y="18389"/>
                    <a:pt x="12128" y="18139"/>
                  </a:cubicBezTo>
                  <a:lnTo>
                    <a:pt x="13374" y="16042"/>
                  </a:lnTo>
                  <a:lnTo>
                    <a:pt x="14134" y="17926"/>
                  </a:lnTo>
                  <a:lnTo>
                    <a:pt x="13010" y="20662"/>
                  </a:lnTo>
                  <a:cubicBezTo>
                    <a:pt x="12858" y="21027"/>
                    <a:pt x="13010" y="21482"/>
                    <a:pt x="13405" y="21665"/>
                  </a:cubicBezTo>
                  <a:cubicBezTo>
                    <a:pt x="13506" y="21704"/>
                    <a:pt x="13611" y="21723"/>
                    <a:pt x="13715" y="21723"/>
                  </a:cubicBezTo>
                  <a:cubicBezTo>
                    <a:pt x="14016" y="21723"/>
                    <a:pt x="14303" y="21563"/>
                    <a:pt x="14438" y="21270"/>
                  </a:cubicBezTo>
                  <a:lnTo>
                    <a:pt x="14985" y="19963"/>
                  </a:lnTo>
                  <a:lnTo>
                    <a:pt x="15988" y="22546"/>
                  </a:lnTo>
                  <a:cubicBezTo>
                    <a:pt x="16104" y="22848"/>
                    <a:pt x="16397" y="23025"/>
                    <a:pt x="16704" y="23025"/>
                  </a:cubicBezTo>
                  <a:cubicBezTo>
                    <a:pt x="16800" y="23025"/>
                    <a:pt x="16898" y="23008"/>
                    <a:pt x="16991" y="22972"/>
                  </a:cubicBezTo>
                  <a:cubicBezTo>
                    <a:pt x="17356" y="22820"/>
                    <a:pt x="17569" y="22364"/>
                    <a:pt x="17417" y="21969"/>
                  </a:cubicBezTo>
                  <a:lnTo>
                    <a:pt x="16383" y="19385"/>
                  </a:lnTo>
                  <a:lnTo>
                    <a:pt x="17660" y="19932"/>
                  </a:lnTo>
                  <a:cubicBezTo>
                    <a:pt x="17766" y="19963"/>
                    <a:pt x="17873" y="19978"/>
                    <a:pt x="17975" y="19978"/>
                  </a:cubicBezTo>
                  <a:cubicBezTo>
                    <a:pt x="18078" y="19978"/>
                    <a:pt x="18177" y="19963"/>
                    <a:pt x="18268" y="19932"/>
                  </a:cubicBezTo>
                  <a:cubicBezTo>
                    <a:pt x="18481" y="19841"/>
                    <a:pt x="18633" y="19689"/>
                    <a:pt x="18694" y="19507"/>
                  </a:cubicBezTo>
                  <a:cubicBezTo>
                    <a:pt x="18846" y="19142"/>
                    <a:pt x="18694" y="18686"/>
                    <a:pt x="18268" y="18473"/>
                  </a:cubicBezTo>
                  <a:lnTo>
                    <a:pt x="15532" y="17349"/>
                  </a:lnTo>
                  <a:lnTo>
                    <a:pt x="14773" y="15495"/>
                  </a:lnTo>
                  <a:lnTo>
                    <a:pt x="17113" y="16133"/>
                  </a:lnTo>
                  <a:cubicBezTo>
                    <a:pt x="17176" y="16145"/>
                    <a:pt x="17244" y="16153"/>
                    <a:pt x="17313" y="16153"/>
                  </a:cubicBezTo>
                  <a:cubicBezTo>
                    <a:pt x="17411" y="16153"/>
                    <a:pt x="17510" y="16138"/>
                    <a:pt x="17599" y="16102"/>
                  </a:cubicBezTo>
                  <a:cubicBezTo>
                    <a:pt x="17751" y="16042"/>
                    <a:pt x="17873" y="15950"/>
                    <a:pt x="17934" y="15829"/>
                  </a:cubicBezTo>
                  <a:cubicBezTo>
                    <a:pt x="18116" y="15555"/>
                    <a:pt x="18116" y="15191"/>
                    <a:pt x="17903" y="14917"/>
                  </a:cubicBezTo>
                  <a:lnTo>
                    <a:pt x="16353" y="12820"/>
                  </a:lnTo>
                  <a:lnTo>
                    <a:pt x="18785" y="13154"/>
                  </a:lnTo>
                  <a:lnTo>
                    <a:pt x="20548" y="15525"/>
                  </a:lnTo>
                  <a:cubicBezTo>
                    <a:pt x="20724" y="15745"/>
                    <a:pt x="20963" y="15837"/>
                    <a:pt x="21197" y="15837"/>
                  </a:cubicBezTo>
                  <a:cubicBezTo>
                    <a:pt x="21287" y="15837"/>
                    <a:pt x="21375" y="15824"/>
                    <a:pt x="21460" y="15798"/>
                  </a:cubicBezTo>
                  <a:cubicBezTo>
                    <a:pt x="21551" y="15738"/>
                    <a:pt x="21581" y="15707"/>
                    <a:pt x="21672" y="15677"/>
                  </a:cubicBezTo>
                  <a:cubicBezTo>
                    <a:pt x="22007" y="15403"/>
                    <a:pt x="22067" y="14917"/>
                    <a:pt x="21824" y="14613"/>
                  </a:cubicBezTo>
                  <a:lnTo>
                    <a:pt x="20973" y="13458"/>
                  </a:lnTo>
                  <a:lnTo>
                    <a:pt x="23709" y="13853"/>
                  </a:lnTo>
                  <a:cubicBezTo>
                    <a:pt x="23753" y="13862"/>
                    <a:pt x="23795" y="13866"/>
                    <a:pt x="23835" y="13866"/>
                  </a:cubicBezTo>
                  <a:cubicBezTo>
                    <a:pt x="23932" y="13866"/>
                    <a:pt x="24018" y="13844"/>
                    <a:pt x="24104" y="13823"/>
                  </a:cubicBezTo>
                  <a:cubicBezTo>
                    <a:pt x="24347" y="13701"/>
                    <a:pt x="24499" y="13458"/>
                    <a:pt x="24590" y="13215"/>
                  </a:cubicBezTo>
                  <a:cubicBezTo>
                    <a:pt x="24621" y="12759"/>
                    <a:pt x="24317" y="12364"/>
                    <a:pt x="23891" y="12333"/>
                  </a:cubicBezTo>
                  <a:lnTo>
                    <a:pt x="21156" y="11938"/>
                  </a:lnTo>
                  <a:lnTo>
                    <a:pt x="22311" y="11118"/>
                  </a:lnTo>
                  <a:cubicBezTo>
                    <a:pt x="22645" y="10844"/>
                    <a:pt x="22736" y="10358"/>
                    <a:pt x="22463" y="10054"/>
                  </a:cubicBezTo>
                  <a:cubicBezTo>
                    <a:pt x="22299" y="9854"/>
                    <a:pt x="22059" y="9741"/>
                    <a:pt x="21828" y="9741"/>
                  </a:cubicBezTo>
                  <a:cubicBezTo>
                    <a:pt x="21673" y="9741"/>
                    <a:pt x="21521" y="9792"/>
                    <a:pt x="21399" y="9902"/>
                  </a:cubicBezTo>
                  <a:lnTo>
                    <a:pt x="19028" y="11695"/>
                  </a:lnTo>
                  <a:lnTo>
                    <a:pt x="16596" y="11330"/>
                  </a:lnTo>
                  <a:lnTo>
                    <a:pt x="18694" y="9780"/>
                  </a:lnTo>
                  <a:cubicBezTo>
                    <a:pt x="18967" y="9598"/>
                    <a:pt x="19089" y="9263"/>
                    <a:pt x="18967" y="8899"/>
                  </a:cubicBezTo>
                  <a:cubicBezTo>
                    <a:pt x="18846" y="8595"/>
                    <a:pt x="18572" y="8382"/>
                    <a:pt x="18238" y="8382"/>
                  </a:cubicBezTo>
                  <a:lnTo>
                    <a:pt x="15806" y="8352"/>
                  </a:lnTo>
                  <a:lnTo>
                    <a:pt x="17022" y="6771"/>
                  </a:lnTo>
                  <a:lnTo>
                    <a:pt x="19940" y="6406"/>
                  </a:lnTo>
                  <a:cubicBezTo>
                    <a:pt x="20031" y="6406"/>
                    <a:pt x="20092" y="6376"/>
                    <a:pt x="20153" y="6376"/>
                  </a:cubicBezTo>
                  <a:cubicBezTo>
                    <a:pt x="20457" y="6254"/>
                    <a:pt x="20669" y="5920"/>
                    <a:pt x="20639" y="5555"/>
                  </a:cubicBezTo>
                  <a:cubicBezTo>
                    <a:pt x="20610" y="5178"/>
                    <a:pt x="20221" y="4884"/>
                    <a:pt x="19816" y="4884"/>
                  </a:cubicBezTo>
                  <a:cubicBezTo>
                    <a:pt x="19797" y="4884"/>
                    <a:pt x="19777" y="4885"/>
                    <a:pt x="19757" y="4886"/>
                  </a:cubicBezTo>
                  <a:lnTo>
                    <a:pt x="18359" y="5069"/>
                  </a:lnTo>
                  <a:lnTo>
                    <a:pt x="20061" y="2880"/>
                  </a:lnTo>
                  <a:cubicBezTo>
                    <a:pt x="20335" y="2516"/>
                    <a:pt x="20244" y="2029"/>
                    <a:pt x="19909" y="1756"/>
                  </a:cubicBezTo>
                  <a:cubicBezTo>
                    <a:pt x="19773" y="1656"/>
                    <a:pt x="19606" y="1608"/>
                    <a:pt x="19440" y="1608"/>
                  </a:cubicBezTo>
                  <a:cubicBezTo>
                    <a:pt x="19199" y="1608"/>
                    <a:pt x="18959" y="1710"/>
                    <a:pt x="18815" y="1908"/>
                  </a:cubicBezTo>
                  <a:lnTo>
                    <a:pt x="17083" y="4127"/>
                  </a:lnTo>
                  <a:lnTo>
                    <a:pt x="16900" y="2728"/>
                  </a:lnTo>
                  <a:cubicBezTo>
                    <a:pt x="16871" y="2322"/>
                    <a:pt x="16483" y="2027"/>
                    <a:pt x="16078" y="2027"/>
                  </a:cubicBezTo>
                  <a:cubicBezTo>
                    <a:pt x="16058" y="2027"/>
                    <a:pt x="16038" y="2028"/>
                    <a:pt x="16019" y="2029"/>
                  </a:cubicBezTo>
                  <a:cubicBezTo>
                    <a:pt x="15624" y="2060"/>
                    <a:pt x="15320" y="2485"/>
                    <a:pt x="15350" y="2911"/>
                  </a:cubicBezTo>
                  <a:lnTo>
                    <a:pt x="15715" y="5829"/>
                  </a:lnTo>
                  <a:lnTo>
                    <a:pt x="14499" y="7379"/>
                  </a:lnTo>
                  <a:lnTo>
                    <a:pt x="13921" y="5069"/>
                  </a:lnTo>
                  <a:cubicBezTo>
                    <a:pt x="13830" y="4765"/>
                    <a:pt x="13557" y="4552"/>
                    <a:pt x="13253" y="4491"/>
                  </a:cubicBezTo>
                  <a:cubicBezTo>
                    <a:pt x="13227" y="4489"/>
                    <a:pt x="13201" y="4488"/>
                    <a:pt x="13176" y="4488"/>
                  </a:cubicBezTo>
                  <a:cubicBezTo>
                    <a:pt x="12898" y="4488"/>
                    <a:pt x="12632" y="4636"/>
                    <a:pt x="12493" y="4886"/>
                  </a:cubicBezTo>
                  <a:lnTo>
                    <a:pt x="11247" y="6984"/>
                  </a:lnTo>
                  <a:lnTo>
                    <a:pt x="10487" y="5099"/>
                  </a:lnTo>
                  <a:lnTo>
                    <a:pt x="11642" y="2364"/>
                  </a:lnTo>
                  <a:cubicBezTo>
                    <a:pt x="11794" y="1999"/>
                    <a:pt x="11642" y="1543"/>
                    <a:pt x="11216" y="1361"/>
                  </a:cubicBezTo>
                  <a:cubicBezTo>
                    <a:pt x="11115" y="1322"/>
                    <a:pt x="11009" y="1303"/>
                    <a:pt x="10906" y="1303"/>
                  </a:cubicBezTo>
                  <a:cubicBezTo>
                    <a:pt x="10605" y="1303"/>
                    <a:pt x="10318" y="1462"/>
                    <a:pt x="10183" y="1756"/>
                  </a:cubicBezTo>
                  <a:lnTo>
                    <a:pt x="9636" y="3063"/>
                  </a:lnTo>
                  <a:lnTo>
                    <a:pt x="8633" y="479"/>
                  </a:lnTo>
                  <a:cubicBezTo>
                    <a:pt x="8517" y="178"/>
                    <a:pt x="8224" y="0"/>
                    <a:pt x="79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 name="Google Shape;82;p2"/>
            <p:cNvSpPr/>
            <p:nvPr/>
          </p:nvSpPr>
          <p:spPr>
            <a:xfrm>
              <a:off x="7149159" y="4415973"/>
              <a:ext cx="1095282" cy="1023120"/>
            </a:xfrm>
            <a:custGeom>
              <a:avLst/>
              <a:gdLst/>
              <a:ahLst/>
              <a:cxnLst/>
              <a:rect l="l" t="t" r="r" b="b"/>
              <a:pathLst>
                <a:path w="34257" h="32000" extrusionOk="0">
                  <a:moveTo>
                    <a:pt x="17995" y="10012"/>
                  </a:moveTo>
                  <a:lnTo>
                    <a:pt x="18633" y="12383"/>
                  </a:lnTo>
                  <a:lnTo>
                    <a:pt x="17448" y="13841"/>
                  </a:lnTo>
                  <a:lnTo>
                    <a:pt x="16718" y="12109"/>
                  </a:lnTo>
                  <a:lnTo>
                    <a:pt x="17995" y="10012"/>
                  </a:lnTo>
                  <a:close/>
                  <a:moveTo>
                    <a:pt x="12919" y="12443"/>
                  </a:moveTo>
                  <a:lnTo>
                    <a:pt x="14712" y="12930"/>
                  </a:lnTo>
                  <a:lnTo>
                    <a:pt x="15442" y="14693"/>
                  </a:lnTo>
                  <a:lnTo>
                    <a:pt x="14530" y="14571"/>
                  </a:lnTo>
                  <a:lnTo>
                    <a:pt x="12919" y="12443"/>
                  </a:lnTo>
                  <a:close/>
                  <a:moveTo>
                    <a:pt x="22159" y="13750"/>
                  </a:moveTo>
                  <a:lnTo>
                    <a:pt x="20031" y="15331"/>
                  </a:lnTo>
                  <a:lnTo>
                    <a:pt x="19120" y="15209"/>
                  </a:lnTo>
                  <a:lnTo>
                    <a:pt x="20305" y="13750"/>
                  </a:lnTo>
                  <a:close/>
                  <a:moveTo>
                    <a:pt x="14256" y="16699"/>
                  </a:moveTo>
                  <a:lnTo>
                    <a:pt x="15168" y="16820"/>
                  </a:lnTo>
                  <a:lnTo>
                    <a:pt x="13983" y="18310"/>
                  </a:lnTo>
                  <a:lnTo>
                    <a:pt x="12129" y="18310"/>
                  </a:lnTo>
                  <a:lnTo>
                    <a:pt x="14256" y="16699"/>
                  </a:lnTo>
                  <a:close/>
                  <a:moveTo>
                    <a:pt x="18816" y="17337"/>
                  </a:moveTo>
                  <a:lnTo>
                    <a:pt x="19728" y="17459"/>
                  </a:lnTo>
                  <a:lnTo>
                    <a:pt x="21339" y="19586"/>
                  </a:lnTo>
                  <a:lnTo>
                    <a:pt x="19545" y="19100"/>
                  </a:lnTo>
                  <a:lnTo>
                    <a:pt x="18816" y="17337"/>
                  </a:lnTo>
                  <a:close/>
                  <a:moveTo>
                    <a:pt x="16840" y="18158"/>
                  </a:moveTo>
                  <a:lnTo>
                    <a:pt x="17569" y="19890"/>
                  </a:lnTo>
                  <a:lnTo>
                    <a:pt x="16323" y="22018"/>
                  </a:lnTo>
                  <a:lnTo>
                    <a:pt x="15655" y="19677"/>
                  </a:lnTo>
                  <a:lnTo>
                    <a:pt x="16840" y="18158"/>
                  </a:lnTo>
                  <a:close/>
                  <a:moveTo>
                    <a:pt x="11083" y="0"/>
                  </a:moveTo>
                  <a:cubicBezTo>
                    <a:pt x="10955" y="0"/>
                    <a:pt x="10826" y="23"/>
                    <a:pt x="10700" y="72"/>
                  </a:cubicBezTo>
                  <a:cubicBezTo>
                    <a:pt x="10153" y="285"/>
                    <a:pt x="9879" y="893"/>
                    <a:pt x="10062" y="1470"/>
                  </a:cubicBezTo>
                  <a:lnTo>
                    <a:pt x="11521" y="5027"/>
                  </a:lnTo>
                  <a:lnTo>
                    <a:pt x="9697" y="4267"/>
                  </a:lnTo>
                  <a:cubicBezTo>
                    <a:pt x="9577" y="4217"/>
                    <a:pt x="9449" y="4194"/>
                    <a:pt x="9320" y="4194"/>
                  </a:cubicBezTo>
                  <a:cubicBezTo>
                    <a:pt x="8894" y="4194"/>
                    <a:pt x="8462" y="4448"/>
                    <a:pt x="8299" y="4844"/>
                  </a:cubicBezTo>
                  <a:cubicBezTo>
                    <a:pt x="8056" y="5392"/>
                    <a:pt x="8329" y="6030"/>
                    <a:pt x="8876" y="6243"/>
                  </a:cubicBezTo>
                  <a:lnTo>
                    <a:pt x="12676" y="7854"/>
                  </a:lnTo>
                  <a:lnTo>
                    <a:pt x="13679" y="10407"/>
                  </a:lnTo>
                  <a:lnTo>
                    <a:pt x="10457" y="9525"/>
                  </a:lnTo>
                  <a:cubicBezTo>
                    <a:pt x="10356" y="9498"/>
                    <a:pt x="10254" y="9485"/>
                    <a:pt x="10155" y="9485"/>
                  </a:cubicBezTo>
                  <a:cubicBezTo>
                    <a:pt x="9807" y="9485"/>
                    <a:pt x="9484" y="9650"/>
                    <a:pt x="9271" y="9981"/>
                  </a:cubicBezTo>
                  <a:cubicBezTo>
                    <a:pt x="8998" y="10346"/>
                    <a:pt x="9059" y="10863"/>
                    <a:pt x="9302" y="11227"/>
                  </a:cubicBezTo>
                  <a:lnTo>
                    <a:pt x="11521" y="14115"/>
                  </a:lnTo>
                  <a:lnTo>
                    <a:pt x="11521" y="14115"/>
                  </a:lnTo>
                  <a:lnTo>
                    <a:pt x="8147" y="13659"/>
                  </a:lnTo>
                  <a:lnTo>
                    <a:pt x="5685" y="10407"/>
                  </a:lnTo>
                  <a:cubicBezTo>
                    <a:pt x="5461" y="10127"/>
                    <a:pt x="5123" y="9973"/>
                    <a:pt x="4783" y="9973"/>
                  </a:cubicBezTo>
                  <a:cubicBezTo>
                    <a:pt x="4568" y="9973"/>
                    <a:pt x="4353" y="10034"/>
                    <a:pt x="4165" y="10164"/>
                  </a:cubicBezTo>
                  <a:cubicBezTo>
                    <a:pt x="3709" y="10498"/>
                    <a:pt x="3587" y="11197"/>
                    <a:pt x="3922" y="11683"/>
                  </a:cubicBezTo>
                  <a:lnTo>
                    <a:pt x="5107" y="13234"/>
                  </a:lnTo>
                  <a:lnTo>
                    <a:pt x="1308" y="12717"/>
                  </a:lnTo>
                  <a:cubicBezTo>
                    <a:pt x="1255" y="12709"/>
                    <a:pt x="1202" y="12705"/>
                    <a:pt x="1150" y="12705"/>
                  </a:cubicBezTo>
                  <a:cubicBezTo>
                    <a:pt x="629" y="12705"/>
                    <a:pt x="147" y="13104"/>
                    <a:pt x="92" y="13629"/>
                  </a:cubicBezTo>
                  <a:cubicBezTo>
                    <a:pt x="1" y="14206"/>
                    <a:pt x="426" y="14753"/>
                    <a:pt x="1004" y="14845"/>
                  </a:cubicBezTo>
                  <a:lnTo>
                    <a:pt x="4803" y="15361"/>
                  </a:lnTo>
                  <a:lnTo>
                    <a:pt x="3223" y="16547"/>
                  </a:lnTo>
                  <a:cubicBezTo>
                    <a:pt x="2797" y="16881"/>
                    <a:pt x="2676" y="17580"/>
                    <a:pt x="3010" y="18066"/>
                  </a:cubicBezTo>
                  <a:cubicBezTo>
                    <a:pt x="3220" y="18340"/>
                    <a:pt x="3533" y="18497"/>
                    <a:pt x="3847" y="18497"/>
                  </a:cubicBezTo>
                  <a:cubicBezTo>
                    <a:pt x="3986" y="18497"/>
                    <a:pt x="4125" y="18466"/>
                    <a:pt x="4256" y="18401"/>
                  </a:cubicBezTo>
                  <a:cubicBezTo>
                    <a:pt x="4347" y="18370"/>
                    <a:pt x="4408" y="18340"/>
                    <a:pt x="4499" y="18249"/>
                  </a:cubicBezTo>
                  <a:lnTo>
                    <a:pt x="7752" y="15787"/>
                  </a:lnTo>
                  <a:lnTo>
                    <a:pt x="11156" y="16243"/>
                  </a:lnTo>
                  <a:lnTo>
                    <a:pt x="8238" y="18462"/>
                  </a:lnTo>
                  <a:cubicBezTo>
                    <a:pt x="7873" y="18705"/>
                    <a:pt x="7721" y="19222"/>
                    <a:pt x="7873" y="19617"/>
                  </a:cubicBezTo>
                  <a:cubicBezTo>
                    <a:pt x="8025" y="20042"/>
                    <a:pt x="8390" y="20346"/>
                    <a:pt x="8876" y="20346"/>
                  </a:cubicBezTo>
                  <a:lnTo>
                    <a:pt x="12220" y="20377"/>
                  </a:lnTo>
                  <a:lnTo>
                    <a:pt x="10487" y="22565"/>
                  </a:lnTo>
                  <a:lnTo>
                    <a:pt x="6445" y="23051"/>
                  </a:lnTo>
                  <a:cubicBezTo>
                    <a:pt x="5867" y="23112"/>
                    <a:pt x="5411" y="23659"/>
                    <a:pt x="5472" y="24267"/>
                  </a:cubicBezTo>
                  <a:cubicBezTo>
                    <a:pt x="5560" y="24824"/>
                    <a:pt x="6043" y="25211"/>
                    <a:pt x="6622" y="25211"/>
                  </a:cubicBezTo>
                  <a:cubicBezTo>
                    <a:pt x="6644" y="25211"/>
                    <a:pt x="6666" y="25211"/>
                    <a:pt x="6688" y="25209"/>
                  </a:cubicBezTo>
                  <a:lnTo>
                    <a:pt x="8633" y="24997"/>
                  </a:lnTo>
                  <a:lnTo>
                    <a:pt x="6293" y="28036"/>
                  </a:lnTo>
                  <a:cubicBezTo>
                    <a:pt x="5897" y="28492"/>
                    <a:pt x="6019" y="29161"/>
                    <a:pt x="6475" y="29556"/>
                  </a:cubicBezTo>
                  <a:cubicBezTo>
                    <a:pt x="6675" y="29696"/>
                    <a:pt x="6928" y="29783"/>
                    <a:pt x="7173" y="29783"/>
                  </a:cubicBezTo>
                  <a:cubicBezTo>
                    <a:pt x="7300" y="29783"/>
                    <a:pt x="7425" y="29760"/>
                    <a:pt x="7539" y="29708"/>
                  </a:cubicBezTo>
                  <a:cubicBezTo>
                    <a:pt x="7691" y="29617"/>
                    <a:pt x="7843" y="29495"/>
                    <a:pt x="7995" y="29343"/>
                  </a:cubicBezTo>
                  <a:lnTo>
                    <a:pt x="10335" y="26304"/>
                  </a:lnTo>
                  <a:lnTo>
                    <a:pt x="10578" y="28249"/>
                  </a:lnTo>
                  <a:cubicBezTo>
                    <a:pt x="10635" y="28790"/>
                    <a:pt x="11118" y="29197"/>
                    <a:pt x="11679" y="29197"/>
                  </a:cubicBezTo>
                  <a:cubicBezTo>
                    <a:pt x="11717" y="29197"/>
                    <a:pt x="11755" y="29195"/>
                    <a:pt x="11794" y="29191"/>
                  </a:cubicBezTo>
                  <a:cubicBezTo>
                    <a:pt x="11916" y="29191"/>
                    <a:pt x="11977" y="29161"/>
                    <a:pt x="12068" y="29130"/>
                  </a:cubicBezTo>
                  <a:cubicBezTo>
                    <a:pt x="12524" y="28948"/>
                    <a:pt x="12767" y="28492"/>
                    <a:pt x="12706" y="27975"/>
                  </a:cubicBezTo>
                  <a:lnTo>
                    <a:pt x="12220" y="23933"/>
                  </a:lnTo>
                  <a:lnTo>
                    <a:pt x="13922" y="21744"/>
                  </a:lnTo>
                  <a:lnTo>
                    <a:pt x="14803" y="24997"/>
                  </a:lnTo>
                  <a:cubicBezTo>
                    <a:pt x="14895" y="25392"/>
                    <a:pt x="15259" y="25696"/>
                    <a:pt x="15655" y="25787"/>
                  </a:cubicBezTo>
                  <a:cubicBezTo>
                    <a:pt x="15703" y="25794"/>
                    <a:pt x="15751" y="25797"/>
                    <a:pt x="15799" y="25797"/>
                  </a:cubicBezTo>
                  <a:cubicBezTo>
                    <a:pt x="16174" y="25797"/>
                    <a:pt x="16530" y="25590"/>
                    <a:pt x="16718" y="25240"/>
                  </a:cubicBezTo>
                  <a:lnTo>
                    <a:pt x="18451" y="22352"/>
                  </a:lnTo>
                  <a:lnTo>
                    <a:pt x="19454" y="24936"/>
                  </a:lnTo>
                  <a:lnTo>
                    <a:pt x="17873" y="28735"/>
                  </a:lnTo>
                  <a:cubicBezTo>
                    <a:pt x="17630" y="29282"/>
                    <a:pt x="17904" y="29921"/>
                    <a:pt x="18451" y="30164"/>
                  </a:cubicBezTo>
                  <a:cubicBezTo>
                    <a:pt x="18571" y="30213"/>
                    <a:pt x="18697" y="30237"/>
                    <a:pt x="18824" y="30237"/>
                  </a:cubicBezTo>
                  <a:cubicBezTo>
                    <a:pt x="19243" y="30237"/>
                    <a:pt x="19662" y="29983"/>
                    <a:pt x="19849" y="29586"/>
                  </a:cubicBezTo>
                  <a:lnTo>
                    <a:pt x="20609" y="27763"/>
                  </a:lnTo>
                  <a:lnTo>
                    <a:pt x="22038" y="31319"/>
                  </a:lnTo>
                  <a:cubicBezTo>
                    <a:pt x="22225" y="31740"/>
                    <a:pt x="22628" y="31999"/>
                    <a:pt x="23067" y="31999"/>
                  </a:cubicBezTo>
                  <a:cubicBezTo>
                    <a:pt x="23199" y="31999"/>
                    <a:pt x="23333" y="31976"/>
                    <a:pt x="23466" y="31927"/>
                  </a:cubicBezTo>
                  <a:cubicBezTo>
                    <a:pt x="23983" y="31714"/>
                    <a:pt x="24256" y="31106"/>
                    <a:pt x="24074" y="30529"/>
                  </a:cubicBezTo>
                  <a:lnTo>
                    <a:pt x="22615" y="26972"/>
                  </a:lnTo>
                  <a:lnTo>
                    <a:pt x="22615" y="26972"/>
                  </a:lnTo>
                  <a:lnTo>
                    <a:pt x="24439" y="27732"/>
                  </a:lnTo>
                  <a:cubicBezTo>
                    <a:pt x="24576" y="27778"/>
                    <a:pt x="24720" y="27801"/>
                    <a:pt x="24864" y="27801"/>
                  </a:cubicBezTo>
                  <a:cubicBezTo>
                    <a:pt x="25009" y="27801"/>
                    <a:pt x="25153" y="27778"/>
                    <a:pt x="25290" y="27732"/>
                  </a:cubicBezTo>
                  <a:cubicBezTo>
                    <a:pt x="25533" y="27611"/>
                    <a:pt x="25746" y="27428"/>
                    <a:pt x="25837" y="27155"/>
                  </a:cubicBezTo>
                  <a:cubicBezTo>
                    <a:pt x="26080" y="26608"/>
                    <a:pt x="25807" y="25969"/>
                    <a:pt x="25290" y="25757"/>
                  </a:cubicBezTo>
                  <a:lnTo>
                    <a:pt x="21490" y="24146"/>
                  </a:lnTo>
                  <a:lnTo>
                    <a:pt x="20457" y="21562"/>
                  </a:lnTo>
                  <a:lnTo>
                    <a:pt x="23709" y="22443"/>
                  </a:lnTo>
                  <a:cubicBezTo>
                    <a:pt x="23802" y="22467"/>
                    <a:pt x="23891" y="22477"/>
                    <a:pt x="23978" y="22477"/>
                  </a:cubicBezTo>
                  <a:cubicBezTo>
                    <a:pt x="24120" y="22477"/>
                    <a:pt x="24258" y="22451"/>
                    <a:pt x="24408" y="22413"/>
                  </a:cubicBezTo>
                  <a:cubicBezTo>
                    <a:pt x="24591" y="22322"/>
                    <a:pt x="24773" y="22170"/>
                    <a:pt x="24895" y="22018"/>
                  </a:cubicBezTo>
                  <a:cubicBezTo>
                    <a:pt x="25168" y="21653"/>
                    <a:pt x="25138" y="21136"/>
                    <a:pt x="24864" y="20772"/>
                  </a:cubicBezTo>
                  <a:lnTo>
                    <a:pt x="22646" y="17884"/>
                  </a:lnTo>
                  <a:lnTo>
                    <a:pt x="26050" y="18340"/>
                  </a:lnTo>
                  <a:lnTo>
                    <a:pt x="28512" y="21592"/>
                  </a:lnTo>
                  <a:cubicBezTo>
                    <a:pt x="28722" y="21866"/>
                    <a:pt x="29035" y="22023"/>
                    <a:pt x="29349" y="22023"/>
                  </a:cubicBezTo>
                  <a:cubicBezTo>
                    <a:pt x="29488" y="22023"/>
                    <a:pt x="29627" y="21992"/>
                    <a:pt x="29758" y="21927"/>
                  </a:cubicBezTo>
                  <a:cubicBezTo>
                    <a:pt x="29849" y="21896"/>
                    <a:pt x="29910" y="21866"/>
                    <a:pt x="30001" y="21805"/>
                  </a:cubicBezTo>
                  <a:cubicBezTo>
                    <a:pt x="30457" y="21440"/>
                    <a:pt x="30548" y="20772"/>
                    <a:pt x="30214" y="20285"/>
                  </a:cubicBezTo>
                  <a:lnTo>
                    <a:pt x="29029" y="18705"/>
                  </a:lnTo>
                  <a:lnTo>
                    <a:pt x="29029" y="18705"/>
                  </a:lnTo>
                  <a:lnTo>
                    <a:pt x="32828" y="19252"/>
                  </a:lnTo>
                  <a:cubicBezTo>
                    <a:pt x="32881" y="19260"/>
                    <a:pt x="32933" y="19263"/>
                    <a:pt x="32982" y="19263"/>
                  </a:cubicBezTo>
                  <a:cubicBezTo>
                    <a:pt x="33130" y="19263"/>
                    <a:pt x="33261" y="19229"/>
                    <a:pt x="33375" y="19161"/>
                  </a:cubicBezTo>
                  <a:cubicBezTo>
                    <a:pt x="33710" y="19009"/>
                    <a:pt x="33983" y="18705"/>
                    <a:pt x="34014" y="18340"/>
                  </a:cubicBezTo>
                  <a:cubicBezTo>
                    <a:pt x="34257" y="17793"/>
                    <a:pt x="33831" y="17276"/>
                    <a:pt x="33254" y="17185"/>
                  </a:cubicBezTo>
                  <a:lnTo>
                    <a:pt x="29454" y="16668"/>
                  </a:lnTo>
                  <a:lnTo>
                    <a:pt x="31004" y="15483"/>
                  </a:lnTo>
                  <a:cubicBezTo>
                    <a:pt x="31460" y="15148"/>
                    <a:pt x="31582" y="14449"/>
                    <a:pt x="31248" y="13963"/>
                  </a:cubicBezTo>
                  <a:cubicBezTo>
                    <a:pt x="31047" y="13690"/>
                    <a:pt x="30715" y="13536"/>
                    <a:pt x="30376" y="13536"/>
                  </a:cubicBezTo>
                  <a:cubicBezTo>
                    <a:pt x="30151" y="13536"/>
                    <a:pt x="29922" y="13604"/>
                    <a:pt x="29728" y="13750"/>
                  </a:cubicBezTo>
                  <a:lnTo>
                    <a:pt x="26445" y="16212"/>
                  </a:lnTo>
                  <a:lnTo>
                    <a:pt x="23071" y="15756"/>
                  </a:lnTo>
                  <a:lnTo>
                    <a:pt x="25959" y="13538"/>
                  </a:lnTo>
                  <a:cubicBezTo>
                    <a:pt x="26354" y="13294"/>
                    <a:pt x="26506" y="12778"/>
                    <a:pt x="26354" y="12383"/>
                  </a:cubicBezTo>
                  <a:cubicBezTo>
                    <a:pt x="26202" y="11957"/>
                    <a:pt x="25807" y="11653"/>
                    <a:pt x="25351" y="11653"/>
                  </a:cubicBezTo>
                  <a:lnTo>
                    <a:pt x="22007" y="11623"/>
                  </a:lnTo>
                  <a:lnTo>
                    <a:pt x="23709" y="9434"/>
                  </a:lnTo>
                  <a:lnTo>
                    <a:pt x="27782" y="8948"/>
                  </a:lnTo>
                  <a:cubicBezTo>
                    <a:pt x="27904" y="8948"/>
                    <a:pt x="27965" y="8917"/>
                    <a:pt x="28056" y="8857"/>
                  </a:cubicBezTo>
                  <a:cubicBezTo>
                    <a:pt x="28512" y="8674"/>
                    <a:pt x="28785" y="8218"/>
                    <a:pt x="28694" y="7732"/>
                  </a:cubicBezTo>
                  <a:cubicBezTo>
                    <a:pt x="28639" y="7179"/>
                    <a:pt x="28182" y="6777"/>
                    <a:pt x="27642" y="6777"/>
                  </a:cubicBezTo>
                  <a:cubicBezTo>
                    <a:pt x="27588" y="6777"/>
                    <a:pt x="27534" y="6781"/>
                    <a:pt x="27478" y="6790"/>
                  </a:cubicBezTo>
                  <a:lnTo>
                    <a:pt x="25533" y="7002"/>
                  </a:lnTo>
                  <a:lnTo>
                    <a:pt x="27904" y="3963"/>
                  </a:lnTo>
                  <a:cubicBezTo>
                    <a:pt x="28269" y="3507"/>
                    <a:pt x="28178" y="2838"/>
                    <a:pt x="27722" y="2443"/>
                  </a:cubicBezTo>
                  <a:cubicBezTo>
                    <a:pt x="27531" y="2291"/>
                    <a:pt x="27299" y="2218"/>
                    <a:pt x="27066" y="2218"/>
                  </a:cubicBezTo>
                  <a:cubicBezTo>
                    <a:pt x="26740" y="2218"/>
                    <a:pt x="26414" y="2360"/>
                    <a:pt x="26202" y="2626"/>
                  </a:cubicBezTo>
                  <a:lnTo>
                    <a:pt x="23831" y="5665"/>
                  </a:lnTo>
                  <a:lnTo>
                    <a:pt x="23618" y="3750"/>
                  </a:lnTo>
                  <a:cubicBezTo>
                    <a:pt x="23532" y="3207"/>
                    <a:pt x="23044" y="2772"/>
                    <a:pt x="22506" y="2772"/>
                  </a:cubicBezTo>
                  <a:cubicBezTo>
                    <a:pt x="22472" y="2772"/>
                    <a:pt x="22437" y="2774"/>
                    <a:pt x="22402" y="2777"/>
                  </a:cubicBezTo>
                  <a:cubicBezTo>
                    <a:pt x="21794" y="2869"/>
                    <a:pt x="21369" y="3385"/>
                    <a:pt x="21430" y="4024"/>
                  </a:cubicBezTo>
                  <a:lnTo>
                    <a:pt x="21946" y="8066"/>
                  </a:lnTo>
                  <a:lnTo>
                    <a:pt x="20214" y="10255"/>
                  </a:lnTo>
                  <a:lnTo>
                    <a:pt x="19363" y="7002"/>
                  </a:lnTo>
                  <a:cubicBezTo>
                    <a:pt x="19241" y="6607"/>
                    <a:pt x="18907" y="6303"/>
                    <a:pt x="18481" y="6212"/>
                  </a:cubicBezTo>
                  <a:cubicBezTo>
                    <a:pt x="18433" y="6205"/>
                    <a:pt x="18385" y="6202"/>
                    <a:pt x="18337" y="6202"/>
                  </a:cubicBezTo>
                  <a:cubicBezTo>
                    <a:pt x="17962" y="6202"/>
                    <a:pt x="17606" y="6409"/>
                    <a:pt x="17417" y="6759"/>
                  </a:cubicBezTo>
                  <a:lnTo>
                    <a:pt x="15715" y="9647"/>
                  </a:lnTo>
                  <a:lnTo>
                    <a:pt x="14682" y="7063"/>
                  </a:lnTo>
                  <a:lnTo>
                    <a:pt x="16262" y="3264"/>
                  </a:lnTo>
                  <a:cubicBezTo>
                    <a:pt x="16506" y="2717"/>
                    <a:pt x="16232" y="2078"/>
                    <a:pt x="15715" y="1835"/>
                  </a:cubicBezTo>
                  <a:cubicBezTo>
                    <a:pt x="15588" y="1786"/>
                    <a:pt x="15456" y="1763"/>
                    <a:pt x="15325" y="1763"/>
                  </a:cubicBezTo>
                  <a:cubicBezTo>
                    <a:pt x="14893" y="1763"/>
                    <a:pt x="14473" y="2016"/>
                    <a:pt x="14287" y="2413"/>
                  </a:cubicBezTo>
                  <a:lnTo>
                    <a:pt x="13527" y="4236"/>
                  </a:lnTo>
                  <a:lnTo>
                    <a:pt x="12098" y="680"/>
                  </a:lnTo>
                  <a:cubicBezTo>
                    <a:pt x="11911" y="259"/>
                    <a:pt x="11508" y="0"/>
                    <a:pt x="110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3" name="Google Shape;83;p2"/>
          <p:cNvGrpSpPr/>
          <p:nvPr/>
        </p:nvGrpSpPr>
        <p:grpSpPr>
          <a:xfrm rot="5958641">
            <a:off x="10645802" y="5776643"/>
            <a:ext cx="839353" cy="882616"/>
            <a:chOff x="782176" y="-1158311"/>
            <a:chExt cx="629467" cy="661912"/>
          </a:xfrm>
        </p:grpSpPr>
        <p:sp>
          <p:nvSpPr>
            <p:cNvPr id="84" name="Google Shape;84;p2"/>
            <p:cNvSpPr/>
            <p:nvPr/>
          </p:nvSpPr>
          <p:spPr>
            <a:xfrm>
              <a:off x="782176" y="-1158311"/>
              <a:ext cx="196164" cy="145525"/>
            </a:xfrm>
            <a:custGeom>
              <a:avLst/>
              <a:gdLst/>
              <a:ahLst/>
              <a:cxnLst/>
              <a:rect l="l" t="t" r="r" b="b"/>
              <a:pathLst>
                <a:path w="1197" h="888" extrusionOk="0">
                  <a:moveTo>
                    <a:pt x="218" y="0"/>
                  </a:moveTo>
                  <a:cubicBezTo>
                    <a:pt x="164" y="0"/>
                    <a:pt x="128" y="18"/>
                    <a:pt x="73" y="55"/>
                  </a:cubicBezTo>
                  <a:cubicBezTo>
                    <a:pt x="37" y="91"/>
                    <a:pt x="1" y="145"/>
                    <a:pt x="1" y="218"/>
                  </a:cubicBezTo>
                  <a:cubicBezTo>
                    <a:pt x="1" y="326"/>
                    <a:pt x="73" y="435"/>
                    <a:pt x="200" y="525"/>
                  </a:cubicBezTo>
                  <a:cubicBezTo>
                    <a:pt x="291" y="598"/>
                    <a:pt x="417" y="634"/>
                    <a:pt x="526" y="688"/>
                  </a:cubicBezTo>
                  <a:cubicBezTo>
                    <a:pt x="743" y="761"/>
                    <a:pt x="961" y="815"/>
                    <a:pt x="1160" y="888"/>
                  </a:cubicBezTo>
                  <a:cubicBezTo>
                    <a:pt x="1196" y="888"/>
                    <a:pt x="1106" y="707"/>
                    <a:pt x="1069" y="688"/>
                  </a:cubicBezTo>
                  <a:cubicBezTo>
                    <a:pt x="1033" y="616"/>
                    <a:pt x="979" y="544"/>
                    <a:pt x="924" y="489"/>
                  </a:cubicBezTo>
                  <a:cubicBezTo>
                    <a:pt x="780" y="344"/>
                    <a:pt x="671" y="236"/>
                    <a:pt x="508" y="127"/>
                  </a:cubicBezTo>
                  <a:cubicBezTo>
                    <a:pt x="417" y="55"/>
                    <a:pt x="327" y="0"/>
                    <a:pt x="2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 name="Google Shape;85;p2"/>
            <p:cNvSpPr/>
            <p:nvPr/>
          </p:nvSpPr>
          <p:spPr>
            <a:xfrm>
              <a:off x="1055202" y="-1147331"/>
              <a:ext cx="71452" cy="227793"/>
            </a:xfrm>
            <a:custGeom>
              <a:avLst/>
              <a:gdLst/>
              <a:ahLst/>
              <a:cxnLst/>
              <a:rect l="l" t="t" r="r" b="b"/>
              <a:pathLst>
                <a:path w="436" h="1390" extrusionOk="0">
                  <a:moveTo>
                    <a:pt x="196" y="1"/>
                  </a:moveTo>
                  <a:cubicBezTo>
                    <a:pt x="184" y="1"/>
                    <a:pt x="174" y="2"/>
                    <a:pt x="164" y="6"/>
                  </a:cubicBezTo>
                  <a:cubicBezTo>
                    <a:pt x="73" y="60"/>
                    <a:pt x="19" y="169"/>
                    <a:pt x="19" y="259"/>
                  </a:cubicBezTo>
                  <a:cubicBezTo>
                    <a:pt x="1" y="477"/>
                    <a:pt x="19" y="712"/>
                    <a:pt x="73" y="911"/>
                  </a:cubicBezTo>
                  <a:cubicBezTo>
                    <a:pt x="90" y="962"/>
                    <a:pt x="170" y="1389"/>
                    <a:pt x="254" y="1389"/>
                  </a:cubicBezTo>
                  <a:cubicBezTo>
                    <a:pt x="260" y="1389"/>
                    <a:pt x="266" y="1387"/>
                    <a:pt x="273" y="1382"/>
                  </a:cubicBezTo>
                  <a:cubicBezTo>
                    <a:pt x="291" y="1382"/>
                    <a:pt x="309" y="1346"/>
                    <a:pt x="309" y="1291"/>
                  </a:cubicBezTo>
                  <a:cubicBezTo>
                    <a:pt x="363" y="1110"/>
                    <a:pt x="381" y="911"/>
                    <a:pt x="399" y="712"/>
                  </a:cubicBezTo>
                  <a:cubicBezTo>
                    <a:pt x="436" y="567"/>
                    <a:pt x="436" y="440"/>
                    <a:pt x="436" y="295"/>
                  </a:cubicBezTo>
                  <a:cubicBezTo>
                    <a:pt x="436" y="205"/>
                    <a:pt x="399" y="151"/>
                    <a:pt x="363" y="78"/>
                  </a:cubicBezTo>
                  <a:cubicBezTo>
                    <a:pt x="318" y="33"/>
                    <a:pt x="249" y="1"/>
                    <a:pt x="1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 name="Google Shape;86;p2"/>
            <p:cNvSpPr/>
            <p:nvPr/>
          </p:nvSpPr>
          <p:spPr>
            <a:xfrm>
              <a:off x="1203679" y="-974273"/>
              <a:ext cx="107014" cy="211077"/>
            </a:xfrm>
            <a:custGeom>
              <a:avLst/>
              <a:gdLst/>
              <a:ahLst/>
              <a:cxnLst/>
              <a:rect l="l" t="t" r="r" b="b"/>
              <a:pathLst>
                <a:path w="653" h="1288" extrusionOk="0">
                  <a:moveTo>
                    <a:pt x="399" y="0"/>
                  </a:moveTo>
                  <a:cubicBezTo>
                    <a:pt x="272" y="18"/>
                    <a:pt x="182" y="145"/>
                    <a:pt x="127" y="290"/>
                  </a:cubicBezTo>
                  <a:cubicBezTo>
                    <a:pt x="37" y="507"/>
                    <a:pt x="0" y="761"/>
                    <a:pt x="0" y="1014"/>
                  </a:cubicBezTo>
                  <a:cubicBezTo>
                    <a:pt x="0" y="1069"/>
                    <a:pt x="0" y="1268"/>
                    <a:pt x="91" y="1286"/>
                  </a:cubicBezTo>
                  <a:cubicBezTo>
                    <a:pt x="96" y="1287"/>
                    <a:pt x="100" y="1287"/>
                    <a:pt x="105" y="1287"/>
                  </a:cubicBezTo>
                  <a:cubicBezTo>
                    <a:pt x="189" y="1287"/>
                    <a:pt x="256" y="1137"/>
                    <a:pt x="290" y="1069"/>
                  </a:cubicBezTo>
                  <a:cubicBezTo>
                    <a:pt x="345" y="960"/>
                    <a:pt x="399" y="869"/>
                    <a:pt x="453" y="779"/>
                  </a:cubicBezTo>
                  <a:cubicBezTo>
                    <a:pt x="526" y="670"/>
                    <a:pt x="580" y="561"/>
                    <a:pt x="616" y="435"/>
                  </a:cubicBezTo>
                  <a:cubicBezTo>
                    <a:pt x="652" y="326"/>
                    <a:pt x="652" y="199"/>
                    <a:pt x="580" y="91"/>
                  </a:cubicBezTo>
                  <a:lnTo>
                    <a:pt x="526" y="18"/>
                  </a:lnTo>
                  <a:cubicBezTo>
                    <a:pt x="489" y="0"/>
                    <a:pt x="453" y="0"/>
                    <a:pt x="3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 name="Google Shape;87;p2"/>
            <p:cNvSpPr/>
            <p:nvPr/>
          </p:nvSpPr>
          <p:spPr>
            <a:xfrm>
              <a:off x="906890" y="-920029"/>
              <a:ext cx="205014" cy="70468"/>
            </a:xfrm>
            <a:custGeom>
              <a:avLst/>
              <a:gdLst/>
              <a:ahLst/>
              <a:cxnLst/>
              <a:rect l="l" t="t" r="r" b="b"/>
              <a:pathLst>
                <a:path w="1251" h="430" extrusionOk="0">
                  <a:moveTo>
                    <a:pt x="490" y="1"/>
                  </a:moveTo>
                  <a:cubicBezTo>
                    <a:pt x="410" y="1"/>
                    <a:pt x="330" y="9"/>
                    <a:pt x="254" y="31"/>
                  </a:cubicBezTo>
                  <a:cubicBezTo>
                    <a:pt x="182" y="49"/>
                    <a:pt x="109" y="67"/>
                    <a:pt x="55" y="122"/>
                  </a:cubicBezTo>
                  <a:cubicBezTo>
                    <a:pt x="19" y="158"/>
                    <a:pt x="0" y="230"/>
                    <a:pt x="19" y="303"/>
                  </a:cubicBezTo>
                  <a:cubicBezTo>
                    <a:pt x="37" y="339"/>
                    <a:pt x="73" y="357"/>
                    <a:pt x="109" y="393"/>
                  </a:cubicBezTo>
                  <a:cubicBezTo>
                    <a:pt x="163" y="421"/>
                    <a:pt x="231" y="430"/>
                    <a:pt x="304" y="430"/>
                  </a:cubicBezTo>
                  <a:cubicBezTo>
                    <a:pt x="376" y="430"/>
                    <a:pt x="453" y="421"/>
                    <a:pt x="526" y="412"/>
                  </a:cubicBezTo>
                  <a:cubicBezTo>
                    <a:pt x="652" y="357"/>
                    <a:pt x="815" y="321"/>
                    <a:pt x="924" y="249"/>
                  </a:cubicBezTo>
                  <a:cubicBezTo>
                    <a:pt x="997" y="230"/>
                    <a:pt x="1250" y="140"/>
                    <a:pt x="1033" y="86"/>
                  </a:cubicBezTo>
                  <a:cubicBezTo>
                    <a:pt x="868" y="48"/>
                    <a:pt x="677" y="1"/>
                    <a:pt x="49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 name="Google Shape;88;p2"/>
            <p:cNvSpPr/>
            <p:nvPr/>
          </p:nvSpPr>
          <p:spPr>
            <a:xfrm>
              <a:off x="1022590" y="-779747"/>
              <a:ext cx="184201" cy="75713"/>
            </a:xfrm>
            <a:custGeom>
              <a:avLst/>
              <a:gdLst/>
              <a:ahLst/>
              <a:cxnLst/>
              <a:rect l="l" t="t" r="r" b="b"/>
              <a:pathLst>
                <a:path w="1124" h="462" extrusionOk="0">
                  <a:moveTo>
                    <a:pt x="595" y="1"/>
                  </a:moveTo>
                  <a:cubicBezTo>
                    <a:pt x="488" y="1"/>
                    <a:pt x="380" y="14"/>
                    <a:pt x="291" y="26"/>
                  </a:cubicBezTo>
                  <a:cubicBezTo>
                    <a:pt x="218" y="44"/>
                    <a:pt x="128" y="81"/>
                    <a:pt x="91" y="117"/>
                  </a:cubicBezTo>
                  <a:cubicBezTo>
                    <a:pt x="37" y="171"/>
                    <a:pt x="1" y="226"/>
                    <a:pt x="19" y="298"/>
                  </a:cubicBezTo>
                  <a:cubicBezTo>
                    <a:pt x="19" y="370"/>
                    <a:pt x="91" y="407"/>
                    <a:pt x="146" y="443"/>
                  </a:cubicBezTo>
                  <a:cubicBezTo>
                    <a:pt x="218" y="461"/>
                    <a:pt x="291" y="461"/>
                    <a:pt x="363" y="461"/>
                  </a:cubicBezTo>
                  <a:cubicBezTo>
                    <a:pt x="490" y="443"/>
                    <a:pt x="1124" y="316"/>
                    <a:pt x="1105" y="135"/>
                  </a:cubicBezTo>
                  <a:cubicBezTo>
                    <a:pt x="1105" y="81"/>
                    <a:pt x="779" y="8"/>
                    <a:pt x="725" y="8"/>
                  </a:cubicBezTo>
                  <a:cubicBezTo>
                    <a:pt x="683" y="3"/>
                    <a:pt x="639" y="1"/>
                    <a:pt x="5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 name="Google Shape;89;p2"/>
            <p:cNvSpPr/>
            <p:nvPr/>
          </p:nvSpPr>
          <p:spPr>
            <a:xfrm>
              <a:off x="1105678" y="-647823"/>
              <a:ext cx="193051" cy="78499"/>
            </a:xfrm>
            <a:custGeom>
              <a:avLst/>
              <a:gdLst/>
              <a:ahLst/>
              <a:cxnLst/>
              <a:rect l="l" t="t" r="r" b="b"/>
              <a:pathLst>
                <a:path w="1178" h="479" extrusionOk="0">
                  <a:moveTo>
                    <a:pt x="399" y="0"/>
                  </a:moveTo>
                  <a:cubicBezTo>
                    <a:pt x="327" y="0"/>
                    <a:pt x="236" y="18"/>
                    <a:pt x="164" y="36"/>
                  </a:cubicBezTo>
                  <a:cubicBezTo>
                    <a:pt x="91" y="91"/>
                    <a:pt x="37" y="145"/>
                    <a:pt x="37" y="217"/>
                  </a:cubicBezTo>
                  <a:cubicBezTo>
                    <a:pt x="1" y="326"/>
                    <a:pt x="128" y="453"/>
                    <a:pt x="236" y="471"/>
                  </a:cubicBezTo>
                  <a:cubicBezTo>
                    <a:pt x="268" y="476"/>
                    <a:pt x="300" y="478"/>
                    <a:pt x="332" y="478"/>
                  </a:cubicBezTo>
                  <a:cubicBezTo>
                    <a:pt x="410" y="478"/>
                    <a:pt x="491" y="466"/>
                    <a:pt x="580" y="453"/>
                  </a:cubicBezTo>
                  <a:cubicBezTo>
                    <a:pt x="707" y="399"/>
                    <a:pt x="888" y="399"/>
                    <a:pt x="1033" y="362"/>
                  </a:cubicBezTo>
                  <a:cubicBezTo>
                    <a:pt x="1178" y="308"/>
                    <a:pt x="1069" y="217"/>
                    <a:pt x="961" y="181"/>
                  </a:cubicBezTo>
                  <a:cubicBezTo>
                    <a:pt x="780" y="91"/>
                    <a:pt x="598" y="18"/>
                    <a:pt x="3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 name="Google Shape;90;p2"/>
            <p:cNvSpPr/>
            <p:nvPr/>
          </p:nvSpPr>
          <p:spPr>
            <a:xfrm>
              <a:off x="1280867" y="-760737"/>
              <a:ext cx="130776" cy="153228"/>
            </a:xfrm>
            <a:custGeom>
              <a:avLst/>
              <a:gdLst/>
              <a:ahLst/>
              <a:cxnLst/>
              <a:rect l="l" t="t" r="r" b="b"/>
              <a:pathLst>
                <a:path w="798" h="935" extrusionOk="0">
                  <a:moveTo>
                    <a:pt x="544" y="1"/>
                  </a:moveTo>
                  <a:cubicBezTo>
                    <a:pt x="381" y="19"/>
                    <a:pt x="272" y="182"/>
                    <a:pt x="199" y="327"/>
                  </a:cubicBezTo>
                  <a:cubicBezTo>
                    <a:pt x="127" y="436"/>
                    <a:pt x="0" y="707"/>
                    <a:pt x="55" y="852"/>
                  </a:cubicBezTo>
                  <a:cubicBezTo>
                    <a:pt x="65" y="912"/>
                    <a:pt x="91" y="935"/>
                    <a:pt x="126" y="935"/>
                  </a:cubicBezTo>
                  <a:cubicBezTo>
                    <a:pt x="218" y="935"/>
                    <a:pt x="369" y="778"/>
                    <a:pt x="435" y="725"/>
                  </a:cubicBezTo>
                  <a:cubicBezTo>
                    <a:pt x="544" y="653"/>
                    <a:pt x="634" y="599"/>
                    <a:pt x="707" y="472"/>
                  </a:cubicBezTo>
                  <a:cubicBezTo>
                    <a:pt x="779" y="363"/>
                    <a:pt x="797" y="236"/>
                    <a:pt x="743" y="110"/>
                  </a:cubicBezTo>
                  <a:cubicBezTo>
                    <a:pt x="725" y="73"/>
                    <a:pt x="670" y="19"/>
                    <a:pt x="6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2"/>
            <p:cNvSpPr/>
            <p:nvPr/>
          </p:nvSpPr>
          <p:spPr>
            <a:xfrm>
              <a:off x="954415" y="-1024748"/>
              <a:ext cx="359225" cy="528349"/>
            </a:xfrm>
            <a:custGeom>
              <a:avLst/>
              <a:gdLst/>
              <a:ahLst/>
              <a:cxnLst/>
              <a:rect l="l" t="t" r="r" b="b"/>
              <a:pathLst>
                <a:path w="2192" h="3224" fill="none" extrusionOk="0">
                  <a:moveTo>
                    <a:pt x="2191" y="3224"/>
                  </a:moveTo>
                  <a:cubicBezTo>
                    <a:pt x="1884" y="1938"/>
                    <a:pt x="1087" y="779"/>
                    <a:pt x="0" y="0"/>
                  </a:cubicBezTo>
                </a:path>
              </a:pathLst>
            </a:custGeom>
            <a:noFill/>
            <a:ln w="27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2" name="Google Shape;92;p2"/>
          <p:cNvGrpSpPr/>
          <p:nvPr/>
        </p:nvGrpSpPr>
        <p:grpSpPr>
          <a:xfrm rot="-295668">
            <a:off x="11351855" y="4291510"/>
            <a:ext cx="680868" cy="984369"/>
            <a:chOff x="8499282" y="3580082"/>
            <a:chExt cx="510652" cy="738280"/>
          </a:xfrm>
        </p:grpSpPr>
        <p:sp>
          <p:nvSpPr>
            <p:cNvPr id="93" name="Google Shape;93;p2"/>
            <p:cNvSpPr/>
            <p:nvPr/>
          </p:nvSpPr>
          <p:spPr>
            <a:xfrm>
              <a:off x="8831634" y="3580082"/>
              <a:ext cx="89315" cy="213208"/>
            </a:xfrm>
            <a:custGeom>
              <a:avLst/>
              <a:gdLst/>
              <a:ahLst/>
              <a:cxnLst/>
              <a:rect l="l" t="t" r="r" b="b"/>
              <a:pathLst>
                <a:path w="545" h="1301" extrusionOk="0">
                  <a:moveTo>
                    <a:pt x="327" y="0"/>
                  </a:moveTo>
                  <a:cubicBezTo>
                    <a:pt x="295" y="0"/>
                    <a:pt x="263" y="5"/>
                    <a:pt x="236" y="14"/>
                  </a:cubicBezTo>
                  <a:cubicBezTo>
                    <a:pt x="109" y="68"/>
                    <a:pt x="55" y="177"/>
                    <a:pt x="19" y="285"/>
                  </a:cubicBezTo>
                  <a:cubicBezTo>
                    <a:pt x="1" y="394"/>
                    <a:pt x="1" y="539"/>
                    <a:pt x="19" y="647"/>
                  </a:cubicBezTo>
                  <a:cubicBezTo>
                    <a:pt x="55" y="865"/>
                    <a:pt x="73" y="1082"/>
                    <a:pt x="91" y="1299"/>
                  </a:cubicBezTo>
                  <a:cubicBezTo>
                    <a:pt x="91" y="1300"/>
                    <a:pt x="92" y="1301"/>
                    <a:pt x="93" y="1301"/>
                  </a:cubicBezTo>
                  <a:cubicBezTo>
                    <a:pt x="108" y="1301"/>
                    <a:pt x="236" y="1172"/>
                    <a:pt x="236" y="1155"/>
                  </a:cubicBezTo>
                  <a:cubicBezTo>
                    <a:pt x="272" y="1082"/>
                    <a:pt x="327" y="992"/>
                    <a:pt x="363" y="919"/>
                  </a:cubicBezTo>
                  <a:cubicBezTo>
                    <a:pt x="417" y="792"/>
                    <a:pt x="453" y="611"/>
                    <a:pt x="508" y="448"/>
                  </a:cubicBezTo>
                  <a:cubicBezTo>
                    <a:pt x="526" y="340"/>
                    <a:pt x="544" y="213"/>
                    <a:pt x="508" y="122"/>
                  </a:cubicBezTo>
                  <a:cubicBezTo>
                    <a:pt x="472" y="86"/>
                    <a:pt x="453" y="32"/>
                    <a:pt x="417" y="14"/>
                  </a:cubicBezTo>
                  <a:cubicBezTo>
                    <a:pt x="390" y="5"/>
                    <a:pt x="358" y="0"/>
                    <a:pt x="32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2"/>
            <p:cNvSpPr/>
            <p:nvPr/>
          </p:nvSpPr>
          <p:spPr>
            <a:xfrm>
              <a:off x="8784108" y="3838194"/>
              <a:ext cx="225827" cy="119469"/>
            </a:xfrm>
            <a:custGeom>
              <a:avLst/>
              <a:gdLst/>
              <a:ahLst/>
              <a:cxnLst/>
              <a:rect l="l" t="t" r="r" b="b"/>
              <a:pathLst>
                <a:path w="1378" h="729" extrusionOk="0">
                  <a:moveTo>
                    <a:pt x="1212" y="1"/>
                  </a:moveTo>
                  <a:cubicBezTo>
                    <a:pt x="1165" y="1"/>
                    <a:pt x="1115" y="14"/>
                    <a:pt x="1069" y="32"/>
                  </a:cubicBezTo>
                  <a:cubicBezTo>
                    <a:pt x="852" y="87"/>
                    <a:pt x="653" y="177"/>
                    <a:pt x="454" y="340"/>
                  </a:cubicBezTo>
                  <a:cubicBezTo>
                    <a:pt x="399" y="376"/>
                    <a:pt x="1" y="666"/>
                    <a:pt x="92" y="720"/>
                  </a:cubicBezTo>
                  <a:cubicBezTo>
                    <a:pt x="98" y="726"/>
                    <a:pt x="108" y="728"/>
                    <a:pt x="120" y="728"/>
                  </a:cubicBezTo>
                  <a:cubicBezTo>
                    <a:pt x="144" y="728"/>
                    <a:pt x="176" y="720"/>
                    <a:pt x="200" y="720"/>
                  </a:cubicBezTo>
                  <a:cubicBezTo>
                    <a:pt x="399" y="684"/>
                    <a:pt x="580" y="612"/>
                    <a:pt x="798" y="557"/>
                  </a:cubicBezTo>
                  <a:cubicBezTo>
                    <a:pt x="925" y="521"/>
                    <a:pt x="1069" y="503"/>
                    <a:pt x="1178" y="431"/>
                  </a:cubicBezTo>
                  <a:cubicBezTo>
                    <a:pt x="1251" y="376"/>
                    <a:pt x="1305" y="340"/>
                    <a:pt x="1359" y="268"/>
                  </a:cubicBezTo>
                  <a:cubicBezTo>
                    <a:pt x="1377" y="195"/>
                    <a:pt x="1377" y="87"/>
                    <a:pt x="1341" y="50"/>
                  </a:cubicBezTo>
                  <a:cubicBezTo>
                    <a:pt x="1305" y="14"/>
                    <a:pt x="1260" y="1"/>
                    <a:pt x="121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95;p2"/>
            <p:cNvSpPr/>
            <p:nvPr/>
          </p:nvSpPr>
          <p:spPr>
            <a:xfrm>
              <a:off x="8707084" y="4065988"/>
              <a:ext cx="225663" cy="81448"/>
            </a:xfrm>
            <a:custGeom>
              <a:avLst/>
              <a:gdLst/>
              <a:ahLst/>
              <a:cxnLst/>
              <a:rect l="l" t="t" r="r" b="b"/>
              <a:pathLst>
                <a:path w="1377" h="497" extrusionOk="0">
                  <a:moveTo>
                    <a:pt x="942" y="0"/>
                  </a:moveTo>
                  <a:cubicBezTo>
                    <a:pt x="688" y="0"/>
                    <a:pt x="453" y="55"/>
                    <a:pt x="236" y="127"/>
                  </a:cubicBezTo>
                  <a:cubicBezTo>
                    <a:pt x="181" y="145"/>
                    <a:pt x="0" y="218"/>
                    <a:pt x="18" y="308"/>
                  </a:cubicBezTo>
                  <a:cubicBezTo>
                    <a:pt x="18" y="399"/>
                    <a:pt x="217" y="417"/>
                    <a:pt x="290" y="417"/>
                  </a:cubicBezTo>
                  <a:cubicBezTo>
                    <a:pt x="399" y="453"/>
                    <a:pt x="507" y="453"/>
                    <a:pt x="634" y="471"/>
                  </a:cubicBezTo>
                  <a:cubicBezTo>
                    <a:pt x="711" y="484"/>
                    <a:pt x="797" y="497"/>
                    <a:pt x="885" y="497"/>
                  </a:cubicBezTo>
                  <a:cubicBezTo>
                    <a:pt x="922" y="497"/>
                    <a:pt x="959" y="495"/>
                    <a:pt x="996" y="489"/>
                  </a:cubicBezTo>
                  <a:cubicBezTo>
                    <a:pt x="1105" y="489"/>
                    <a:pt x="1232" y="417"/>
                    <a:pt x="1304" y="326"/>
                  </a:cubicBezTo>
                  <a:cubicBezTo>
                    <a:pt x="1322" y="308"/>
                    <a:pt x="1358" y="254"/>
                    <a:pt x="1358" y="236"/>
                  </a:cubicBezTo>
                  <a:cubicBezTo>
                    <a:pt x="1376" y="200"/>
                    <a:pt x="1358" y="145"/>
                    <a:pt x="1322" y="127"/>
                  </a:cubicBezTo>
                  <a:cubicBezTo>
                    <a:pt x="1232" y="19"/>
                    <a:pt x="1087" y="0"/>
                    <a:pt x="9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 name="Google Shape;96;p2"/>
            <p:cNvSpPr/>
            <p:nvPr/>
          </p:nvSpPr>
          <p:spPr>
            <a:xfrm>
              <a:off x="8677422" y="3790997"/>
              <a:ext cx="105047" cy="167485"/>
            </a:xfrm>
            <a:custGeom>
              <a:avLst/>
              <a:gdLst/>
              <a:ahLst/>
              <a:cxnLst/>
              <a:rect l="l" t="t" r="r" b="b"/>
              <a:pathLst>
                <a:path w="641" h="1022" extrusionOk="0">
                  <a:moveTo>
                    <a:pt x="169" y="0"/>
                  </a:moveTo>
                  <a:cubicBezTo>
                    <a:pt x="130" y="0"/>
                    <a:pt x="86" y="9"/>
                    <a:pt x="54" y="31"/>
                  </a:cubicBezTo>
                  <a:cubicBezTo>
                    <a:pt x="36" y="67"/>
                    <a:pt x="18" y="103"/>
                    <a:pt x="18" y="157"/>
                  </a:cubicBezTo>
                  <a:cubicBezTo>
                    <a:pt x="0" y="284"/>
                    <a:pt x="54" y="429"/>
                    <a:pt x="145" y="538"/>
                  </a:cubicBezTo>
                  <a:lnTo>
                    <a:pt x="417" y="882"/>
                  </a:lnTo>
                  <a:cubicBezTo>
                    <a:pt x="452" y="929"/>
                    <a:pt x="540" y="1021"/>
                    <a:pt x="593" y="1021"/>
                  </a:cubicBezTo>
                  <a:cubicBezTo>
                    <a:pt x="622" y="1021"/>
                    <a:pt x="640" y="994"/>
                    <a:pt x="634" y="918"/>
                  </a:cubicBezTo>
                  <a:cubicBezTo>
                    <a:pt x="580" y="646"/>
                    <a:pt x="543" y="375"/>
                    <a:pt x="380" y="157"/>
                  </a:cubicBezTo>
                  <a:cubicBezTo>
                    <a:pt x="362" y="85"/>
                    <a:pt x="308" y="31"/>
                    <a:pt x="235" y="12"/>
                  </a:cubicBezTo>
                  <a:cubicBezTo>
                    <a:pt x="220" y="5"/>
                    <a:pt x="196" y="0"/>
                    <a:pt x="1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 name="Google Shape;97;p2"/>
            <p:cNvSpPr/>
            <p:nvPr/>
          </p:nvSpPr>
          <p:spPr>
            <a:xfrm>
              <a:off x="8591220" y="3951764"/>
              <a:ext cx="116027" cy="163552"/>
            </a:xfrm>
            <a:custGeom>
              <a:avLst/>
              <a:gdLst/>
              <a:ahLst/>
              <a:cxnLst/>
              <a:rect l="l" t="t" r="r" b="b"/>
              <a:pathLst>
                <a:path w="708" h="998" extrusionOk="0">
                  <a:moveTo>
                    <a:pt x="166" y="0"/>
                  </a:moveTo>
                  <a:cubicBezTo>
                    <a:pt x="132" y="0"/>
                    <a:pt x="100" y="9"/>
                    <a:pt x="73" y="27"/>
                  </a:cubicBezTo>
                  <a:cubicBezTo>
                    <a:pt x="19" y="46"/>
                    <a:pt x="1" y="154"/>
                    <a:pt x="1" y="209"/>
                  </a:cubicBezTo>
                  <a:cubicBezTo>
                    <a:pt x="1" y="281"/>
                    <a:pt x="19" y="353"/>
                    <a:pt x="73" y="426"/>
                  </a:cubicBezTo>
                  <a:cubicBezTo>
                    <a:pt x="107" y="526"/>
                    <a:pt x="418" y="997"/>
                    <a:pt x="594" y="997"/>
                  </a:cubicBezTo>
                  <a:cubicBezTo>
                    <a:pt x="609" y="997"/>
                    <a:pt x="622" y="994"/>
                    <a:pt x="635" y="987"/>
                  </a:cubicBezTo>
                  <a:cubicBezTo>
                    <a:pt x="707" y="933"/>
                    <a:pt x="635" y="625"/>
                    <a:pt x="617" y="553"/>
                  </a:cubicBezTo>
                  <a:cubicBezTo>
                    <a:pt x="562" y="408"/>
                    <a:pt x="526" y="281"/>
                    <a:pt x="435" y="172"/>
                  </a:cubicBezTo>
                  <a:cubicBezTo>
                    <a:pt x="381" y="118"/>
                    <a:pt x="345" y="46"/>
                    <a:pt x="273" y="27"/>
                  </a:cubicBezTo>
                  <a:cubicBezTo>
                    <a:pt x="236" y="9"/>
                    <a:pt x="200" y="0"/>
                    <a:pt x="1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2"/>
            <p:cNvSpPr/>
            <p:nvPr/>
          </p:nvSpPr>
          <p:spPr>
            <a:xfrm>
              <a:off x="8499282" y="4078443"/>
              <a:ext cx="95050" cy="168469"/>
            </a:xfrm>
            <a:custGeom>
              <a:avLst/>
              <a:gdLst/>
              <a:ahLst/>
              <a:cxnLst/>
              <a:rect l="l" t="t" r="r" b="b"/>
              <a:pathLst>
                <a:path w="580" h="1028" extrusionOk="0">
                  <a:moveTo>
                    <a:pt x="237" y="0"/>
                  </a:moveTo>
                  <a:cubicBezTo>
                    <a:pt x="217" y="0"/>
                    <a:pt x="197" y="4"/>
                    <a:pt x="182" y="15"/>
                  </a:cubicBezTo>
                  <a:cubicBezTo>
                    <a:pt x="55" y="51"/>
                    <a:pt x="0" y="196"/>
                    <a:pt x="19" y="305"/>
                  </a:cubicBezTo>
                  <a:cubicBezTo>
                    <a:pt x="37" y="413"/>
                    <a:pt x="109" y="522"/>
                    <a:pt x="182" y="613"/>
                  </a:cubicBezTo>
                  <a:cubicBezTo>
                    <a:pt x="272" y="739"/>
                    <a:pt x="326" y="884"/>
                    <a:pt x="453" y="975"/>
                  </a:cubicBezTo>
                  <a:cubicBezTo>
                    <a:pt x="485" y="1012"/>
                    <a:pt x="509" y="1027"/>
                    <a:pt x="527" y="1027"/>
                  </a:cubicBezTo>
                  <a:cubicBezTo>
                    <a:pt x="571" y="1027"/>
                    <a:pt x="580" y="938"/>
                    <a:pt x="580" y="848"/>
                  </a:cubicBezTo>
                  <a:cubicBezTo>
                    <a:pt x="580" y="649"/>
                    <a:pt x="580" y="432"/>
                    <a:pt x="508" y="250"/>
                  </a:cubicBezTo>
                  <a:cubicBezTo>
                    <a:pt x="489" y="160"/>
                    <a:pt x="471" y="106"/>
                    <a:pt x="399" y="51"/>
                  </a:cubicBezTo>
                  <a:cubicBezTo>
                    <a:pt x="348" y="26"/>
                    <a:pt x="287" y="0"/>
                    <a:pt x="2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2"/>
            <p:cNvSpPr/>
            <p:nvPr/>
          </p:nvSpPr>
          <p:spPr>
            <a:xfrm>
              <a:off x="8579420" y="4232000"/>
              <a:ext cx="193051" cy="82759"/>
            </a:xfrm>
            <a:custGeom>
              <a:avLst/>
              <a:gdLst/>
              <a:ahLst/>
              <a:cxnLst/>
              <a:rect l="l" t="t" r="r" b="b"/>
              <a:pathLst>
                <a:path w="1178" h="505" extrusionOk="0">
                  <a:moveTo>
                    <a:pt x="561" y="0"/>
                  </a:moveTo>
                  <a:cubicBezTo>
                    <a:pt x="411" y="0"/>
                    <a:pt x="241" y="9"/>
                    <a:pt x="163" y="74"/>
                  </a:cubicBezTo>
                  <a:cubicBezTo>
                    <a:pt x="0" y="183"/>
                    <a:pt x="363" y="309"/>
                    <a:pt x="453" y="364"/>
                  </a:cubicBezTo>
                  <a:cubicBezTo>
                    <a:pt x="562" y="400"/>
                    <a:pt x="689" y="472"/>
                    <a:pt x="797" y="491"/>
                  </a:cubicBezTo>
                  <a:cubicBezTo>
                    <a:pt x="825" y="500"/>
                    <a:pt x="856" y="504"/>
                    <a:pt x="887" y="504"/>
                  </a:cubicBezTo>
                  <a:cubicBezTo>
                    <a:pt x="977" y="504"/>
                    <a:pt x="1074" y="467"/>
                    <a:pt x="1141" y="400"/>
                  </a:cubicBezTo>
                  <a:cubicBezTo>
                    <a:pt x="1159" y="382"/>
                    <a:pt x="1178" y="309"/>
                    <a:pt x="1178" y="273"/>
                  </a:cubicBezTo>
                  <a:cubicBezTo>
                    <a:pt x="1178" y="219"/>
                    <a:pt x="1178" y="201"/>
                    <a:pt x="1159" y="183"/>
                  </a:cubicBezTo>
                  <a:cubicBezTo>
                    <a:pt x="1069" y="38"/>
                    <a:pt x="888" y="2"/>
                    <a:pt x="725" y="2"/>
                  </a:cubicBezTo>
                  <a:cubicBezTo>
                    <a:pt x="678" y="2"/>
                    <a:pt x="621" y="0"/>
                    <a:pt x="5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 name="Google Shape;100;p2"/>
            <p:cNvSpPr/>
            <p:nvPr/>
          </p:nvSpPr>
          <p:spPr>
            <a:xfrm>
              <a:off x="8505182" y="3778050"/>
              <a:ext cx="341526" cy="540312"/>
            </a:xfrm>
            <a:custGeom>
              <a:avLst/>
              <a:gdLst/>
              <a:ahLst/>
              <a:cxnLst/>
              <a:rect l="l" t="t" r="r" b="b"/>
              <a:pathLst>
                <a:path w="2084" h="3297" fill="none" extrusionOk="0">
                  <a:moveTo>
                    <a:pt x="1" y="3297"/>
                  </a:moveTo>
                  <a:cubicBezTo>
                    <a:pt x="1069" y="2500"/>
                    <a:pt x="1812" y="1305"/>
                    <a:pt x="2083" y="1"/>
                  </a:cubicBezTo>
                </a:path>
              </a:pathLst>
            </a:custGeom>
            <a:noFill/>
            <a:ln w="27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1" name="Google Shape;101;p2"/>
          <p:cNvGrpSpPr/>
          <p:nvPr/>
        </p:nvGrpSpPr>
        <p:grpSpPr>
          <a:xfrm rot="6581981">
            <a:off x="92900" y="4064961"/>
            <a:ext cx="850896" cy="796483"/>
            <a:chOff x="1337242" y="-1974437"/>
            <a:chExt cx="638153" cy="597345"/>
          </a:xfrm>
        </p:grpSpPr>
        <p:sp>
          <p:nvSpPr>
            <p:cNvPr id="102" name="Google Shape;102;p2"/>
            <p:cNvSpPr/>
            <p:nvPr/>
          </p:nvSpPr>
          <p:spPr>
            <a:xfrm>
              <a:off x="1449992" y="-1680599"/>
              <a:ext cx="95214" cy="209439"/>
            </a:xfrm>
            <a:custGeom>
              <a:avLst/>
              <a:gdLst/>
              <a:ahLst/>
              <a:cxnLst/>
              <a:rect l="l" t="t" r="r" b="b"/>
              <a:pathLst>
                <a:path w="581" h="1278" extrusionOk="0">
                  <a:moveTo>
                    <a:pt x="200" y="0"/>
                  </a:moveTo>
                  <a:cubicBezTo>
                    <a:pt x="127" y="18"/>
                    <a:pt x="73" y="91"/>
                    <a:pt x="55" y="127"/>
                  </a:cubicBezTo>
                  <a:cubicBezTo>
                    <a:pt x="1" y="235"/>
                    <a:pt x="1" y="344"/>
                    <a:pt x="1" y="453"/>
                  </a:cubicBezTo>
                  <a:cubicBezTo>
                    <a:pt x="1" y="616"/>
                    <a:pt x="73" y="779"/>
                    <a:pt x="145" y="924"/>
                  </a:cubicBezTo>
                  <a:cubicBezTo>
                    <a:pt x="162" y="989"/>
                    <a:pt x="312" y="1278"/>
                    <a:pt x="448" y="1278"/>
                  </a:cubicBezTo>
                  <a:cubicBezTo>
                    <a:pt x="462" y="1278"/>
                    <a:pt x="476" y="1274"/>
                    <a:pt x="489" y="1268"/>
                  </a:cubicBezTo>
                  <a:cubicBezTo>
                    <a:pt x="580" y="1231"/>
                    <a:pt x="580" y="742"/>
                    <a:pt x="580" y="652"/>
                  </a:cubicBezTo>
                  <a:cubicBezTo>
                    <a:pt x="580" y="453"/>
                    <a:pt x="508" y="254"/>
                    <a:pt x="381" y="91"/>
                  </a:cubicBezTo>
                  <a:cubicBezTo>
                    <a:pt x="326" y="54"/>
                    <a:pt x="254" y="0"/>
                    <a:pt x="20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 name="Google Shape;103;p2"/>
            <p:cNvSpPr/>
            <p:nvPr/>
          </p:nvSpPr>
          <p:spPr>
            <a:xfrm>
              <a:off x="1530130" y="-1471159"/>
              <a:ext cx="178301" cy="94067"/>
            </a:xfrm>
            <a:custGeom>
              <a:avLst/>
              <a:gdLst/>
              <a:ahLst/>
              <a:cxnLst/>
              <a:rect l="l" t="t" r="r" b="b"/>
              <a:pathLst>
                <a:path w="1088" h="574" extrusionOk="0">
                  <a:moveTo>
                    <a:pt x="271" y="1"/>
                  </a:moveTo>
                  <a:cubicBezTo>
                    <a:pt x="146" y="1"/>
                    <a:pt x="36" y="20"/>
                    <a:pt x="19" y="80"/>
                  </a:cubicBezTo>
                  <a:cubicBezTo>
                    <a:pt x="0" y="189"/>
                    <a:pt x="345" y="424"/>
                    <a:pt x="417" y="461"/>
                  </a:cubicBezTo>
                  <a:cubicBezTo>
                    <a:pt x="508" y="515"/>
                    <a:pt x="616" y="533"/>
                    <a:pt x="689" y="551"/>
                  </a:cubicBezTo>
                  <a:cubicBezTo>
                    <a:pt x="738" y="565"/>
                    <a:pt x="787" y="574"/>
                    <a:pt x="833" y="574"/>
                  </a:cubicBezTo>
                  <a:cubicBezTo>
                    <a:pt x="905" y="574"/>
                    <a:pt x="970" y="552"/>
                    <a:pt x="1015" y="497"/>
                  </a:cubicBezTo>
                  <a:cubicBezTo>
                    <a:pt x="1087" y="406"/>
                    <a:pt x="1051" y="243"/>
                    <a:pt x="960" y="171"/>
                  </a:cubicBezTo>
                  <a:cubicBezTo>
                    <a:pt x="870" y="80"/>
                    <a:pt x="761" y="62"/>
                    <a:pt x="634" y="44"/>
                  </a:cubicBezTo>
                  <a:cubicBezTo>
                    <a:pt x="568" y="25"/>
                    <a:pt x="410" y="1"/>
                    <a:pt x="2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 name="Google Shape;104;p2"/>
            <p:cNvSpPr/>
            <p:nvPr/>
          </p:nvSpPr>
          <p:spPr>
            <a:xfrm>
              <a:off x="1337242" y="-1603575"/>
              <a:ext cx="344476" cy="178301"/>
            </a:xfrm>
            <a:custGeom>
              <a:avLst/>
              <a:gdLst/>
              <a:ahLst/>
              <a:cxnLst/>
              <a:rect l="l" t="t" r="r" b="b"/>
              <a:pathLst>
                <a:path w="2102" h="1088" fill="none" extrusionOk="0">
                  <a:moveTo>
                    <a:pt x="0" y="1087"/>
                  </a:moveTo>
                  <a:cubicBezTo>
                    <a:pt x="815" y="1069"/>
                    <a:pt x="1630" y="671"/>
                    <a:pt x="2101"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 name="Google Shape;105;p2"/>
            <p:cNvSpPr/>
            <p:nvPr/>
          </p:nvSpPr>
          <p:spPr>
            <a:xfrm>
              <a:off x="1619118" y="-1873650"/>
              <a:ext cx="62602" cy="279252"/>
            </a:xfrm>
            <a:custGeom>
              <a:avLst/>
              <a:gdLst/>
              <a:ahLst/>
              <a:cxnLst/>
              <a:rect l="l" t="t" r="r" b="b"/>
              <a:pathLst>
                <a:path w="382" h="1704" fill="none" extrusionOk="0">
                  <a:moveTo>
                    <a:pt x="254" y="1"/>
                  </a:moveTo>
                  <a:cubicBezTo>
                    <a:pt x="109" y="164"/>
                    <a:pt x="73" y="363"/>
                    <a:pt x="37" y="562"/>
                  </a:cubicBezTo>
                  <a:cubicBezTo>
                    <a:pt x="1" y="979"/>
                    <a:pt x="91" y="1432"/>
                    <a:pt x="381" y="1703"/>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 name="Google Shape;106;p2"/>
            <p:cNvSpPr/>
            <p:nvPr/>
          </p:nvSpPr>
          <p:spPr>
            <a:xfrm>
              <a:off x="1678443" y="-1790563"/>
              <a:ext cx="65552" cy="193215"/>
            </a:xfrm>
            <a:custGeom>
              <a:avLst/>
              <a:gdLst/>
              <a:ahLst/>
              <a:cxnLst/>
              <a:rect l="l" t="t" r="r" b="b"/>
              <a:pathLst>
                <a:path w="400" h="1179" fill="none" extrusionOk="0">
                  <a:moveTo>
                    <a:pt x="399" y="1"/>
                  </a:moveTo>
                  <a:cubicBezTo>
                    <a:pt x="164" y="327"/>
                    <a:pt x="19" y="762"/>
                    <a:pt x="1" y="1178"/>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 name="Google Shape;107;p2"/>
            <p:cNvSpPr/>
            <p:nvPr/>
          </p:nvSpPr>
          <p:spPr>
            <a:xfrm>
              <a:off x="1678443" y="-1606525"/>
              <a:ext cx="207964" cy="44739"/>
            </a:xfrm>
            <a:custGeom>
              <a:avLst/>
              <a:gdLst/>
              <a:ahLst/>
              <a:cxnLst/>
              <a:rect l="l" t="t" r="r" b="b"/>
              <a:pathLst>
                <a:path w="1269" h="273" fill="none" extrusionOk="0">
                  <a:moveTo>
                    <a:pt x="1" y="1"/>
                  </a:moveTo>
                  <a:cubicBezTo>
                    <a:pt x="19" y="55"/>
                    <a:pt x="91" y="91"/>
                    <a:pt x="128" y="109"/>
                  </a:cubicBezTo>
                  <a:cubicBezTo>
                    <a:pt x="472" y="272"/>
                    <a:pt x="906" y="272"/>
                    <a:pt x="1269" y="109"/>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 name="Google Shape;108;p2"/>
            <p:cNvSpPr/>
            <p:nvPr/>
          </p:nvSpPr>
          <p:spPr>
            <a:xfrm>
              <a:off x="1681557" y="-1713375"/>
              <a:ext cx="157325" cy="109963"/>
            </a:xfrm>
            <a:custGeom>
              <a:avLst/>
              <a:gdLst/>
              <a:ahLst/>
              <a:cxnLst/>
              <a:rect l="l" t="t" r="r" b="b"/>
              <a:pathLst>
                <a:path w="960" h="671" fill="none" extrusionOk="0">
                  <a:moveTo>
                    <a:pt x="0" y="671"/>
                  </a:moveTo>
                  <a:cubicBezTo>
                    <a:pt x="380" y="562"/>
                    <a:pt x="706" y="327"/>
                    <a:pt x="960"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2"/>
            <p:cNvSpPr/>
            <p:nvPr/>
          </p:nvSpPr>
          <p:spPr>
            <a:xfrm>
              <a:off x="1805943" y="-1806295"/>
              <a:ext cx="113077" cy="103244"/>
            </a:xfrm>
            <a:custGeom>
              <a:avLst/>
              <a:gdLst/>
              <a:ahLst/>
              <a:cxnLst/>
              <a:rect l="l" t="t" r="r" b="b"/>
              <a:pathLst>
                <a:path w="690" h="630" extrusionOk="0">
                  <a:moveTo>
                    <a:pt x="389" y="0"/>
                  </a:moveTo>
                  <a:cubicBezTo>
                    <a:pt x="201" y="0"/>
                    <a:pt x="1" y="164"/>
                    <a:pt x="38" y="387"/>
                  </a:cubicBezTo>
                  <a:cubicBezTo>
                    <a:pt x="54" y="528"/>
                    <a:pt x="165" y="629"/>
                    <a:pt x="289" y="629"/>
                  </a:cubicBezTo>
                  <a:cubicBezTo>
                    <a:pt x="308" y="629"/>
                    <a:pt x="327" y="627"/>
                    <a:pt x="346" y="622"/>
                  </a:cubicBezTo>
                  <a:cubicBezTo>
                    <a:pt x="509" y="622"/>
                    <a:pt x="617" y="495"/>
                    <a:pt x="672" y="350"/>
                  </a:cubicBezTo>
                  <a:cubicBezTo>
                    <a:pt x="690" y="260"/>
                    <a:pt x="672" y="169"/>
                    <a:pt x="617" y="115"/>
                  </a:cubicBezTo>
                  <a:cubicBezTo>
                    <a:pt x="560" y="35"/>
                    <a:pt x="476"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2"/>
            <p:cNvSpPr/>
            <p:nvPr/>
          </p:nvSpPr>
          <p:spPr>
            <a:xfrm>
              <a:off x="1870348" y="-1665030"/>
              <a:ext cx="105047" cy="100295"/>
            </a:xfrm>
            <a:custGeom>
              <a:avLst/>
              <a:gdLst/>
              <a:ahLst/>
              <a:cxnLst/>
              <a:rect l="l" t="t" r="r" b="b"/>
              <a:pathLst>
                <a:path w="641" h="612" extrusionOk="0">
                  <a:moveTo>
                    <a:pt x="358" y="0"/>
                  </a:moveTo>
                  <a:cubicBezTo>
                    <a:pt x="183" y="0"/>
                    <a:pt x="0" y="157"/>
                    <a:pt x="25" y="358"/>
                  </a:cubicBezTo>
                  <a:cubicBezTo>
                    <a:pt x="43" y="485"/>
                    <a:pt x="188" y="611"/>
                    <a:pt x="315" y="611"/>
                  </a:cubicBezTo>
                  <a:cubicBezTo>
                    <a:pt x="460" y="611"/>
                    <a:pt x="587" y="485"/>
                    <a:pt x="623" y="340"/>
                  </a:cubicBezTo>
                  <a:cubicBezTo>
                    <a:pt x="641" y="267"/>
                    <a:pt x="623" y="177"/>
                    <a:pt x="568" y="104"/>
                  </a:cubicBezTo>
                  <a:cubicBezTo>
                    <a:pt x="513" y="32"/>
                    <a:pt x="436" y="0"/>
                    <a:pt x="3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2"/>
            <p:cNvSpPr/>
            <p:nvPr/>
          </p:nvSpPr>
          <p:spPr>
            <a:xfrm>
              <a:off x="1721872" y="-1873486"/>
              <a:ext cx="105211" cy="100950"/>
            </a:xfrm>
            <a:custGeom>
              <a:avLst/>
              <a:gdLst/>
              <a:ahLst/>
              <a:cxnLst/>
              <a:rect l="l" t="t" r="r" b="b"/>
              <a:pathLst>
                <a:path w="642" h="616" extrusionOk="0">
                  <a:moveTo>
                    <a:pt x="351" y="1"/>
                  </a:moveTo>
                  <a:cubicBezTo>
                    <a:pt x="179" y="1"/>
                    <a:pt x="1" y="152"/>
                    <a:pt x="26" y="362"/>
                  </a:cubicBezTo>
                  <a:cubicBezTo>
                    <a:pt x="44" y="507"/>
                    <a:pt x="189" y="616"/>
                    <a:pt x="315" y="616"/>
                  </a:cubicBezTo>
                  <a:cubicBezTo>
                    <a:pt x="460" y="616"/>
                    <a:pt x="587" y="507"/>
                    <a:pt x="623" y="344"/>
                  </a:cubicBezTo>
                  <a:cubicBezTo>
                    <a:pt x="641" y="272"/>
                    <a:pt x="623" y="181"/>
                    <a:pt x="569" y="109"/>
                  </a:cubicBezTo>
                  <a:cubicBezTo>
                    <a:pt x="511" y="34"/>
                    <a:pt x="432" y="1"/>
                    <a:pt x="3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2"/>
            <p:cNvSpPr/>
            <p:nvPr/>
          </p:nvSpPr>
          <p:spPr>
            <a:xfrm>
              <a:off x="1632884" y="-1974437"/>
              <a:ext cx="119960" cy="109963"/>
            </a:xfrm>
            <a:custGeom>
              <a:avLst/>
              <a:gdLst/>
              <a:ahLst/>
              <a:cxnLst/>
              <a:rect l="l" t="t" r="r" b="b"/>
              <a:pathLst>
                <a:path w="732" h="671" extrusionOk="0">
                  <a:moveTo>
                    <a:pt x="398" y="0"/>
                  </a:moveTo>
                  <a:cubicBezTo>
                    <a:pt x="199" y="0"/>
                    <a:pt x="1" y="166"/>
                    <a:pt x="25" y="399"/>
                  </a:cubicBezTo>
                  <a:cubicBezTo>
                    <a:pt x="44" y="543"/>
                    <a:pt x="207" y="670"/>
                    <a:pt x="369" y="670"/>
                  </a:cubicBezTo>
                  <a:cubicBezTo>
                    <a:pt x="514" y="670"/>
                    <a:pt x="659" y="525"/>
                    <a:pt x="695" y="362"/>
                  </a:cubicBezTo>
                  <a:cubicBezTo>
                    <a:pt x="732" y="272"/>
                    <a:pt x="695" y="181"/>
                    <a:pt x="659" y="127"/>
                  </a:cubicBezTo>
                  <a:cubicBezTo>
                    <a:pt x="589" y="39"/>
                    <a:pt x="493" y="0"/>
                    <a:pt x="3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3" name="Google Shape;113;p2"/>
          <p:cNvGrpSpPr/>
          <p:nvPr/>
        </p:nvGrpSpPr>
        <p:grpSpPr>
          <a:xfrm>
            <a:off x="11327397" y="1920948"/>
            <a:ext cx="729808" cy="941461"/>
            <a:chOff x="8495548" y="1440711"/>
            <a:chExt cx="547356" cy="706096"/>
          </a:xfrm>
        </p:grpSpPr>
        <p:sp>
          <p:nvSpPr>
            <p:cNvPr id="114" name="Google Shape;114;p2"/>
            <p:cNvSpPr/>
            <p:nvPr/>
          </p:nvSpPr>
          <p:spPr>
            <a:xfrm rot="2851161">
              <a:off x="8622832" y="1874937"/>
              <a:ext cx="216813" cy="102097"/>
            </a:xfrm>
            <a:custGeom>
              <a:avLst/>
              <a:gdLst/>
              <a:ahLst/>
              <a:cxnLst/>
              <a:rect l="l" t="t" r="r" b="b"/>
              <a:pathLst>
                <a:path w="1323" h="623" extrusionOk="0">
                  <a:moveTo>
                    <a:pt x="1009" y="1"/>
                  </a:moveTo>
                  <a:cubicBezTo>
                    <a:pt x="848" y="1"/>
                    <a:pt x="653" y="19"/>
                    <a:pt x="598" y="30"/>
                  </a:cubicBezTo>
                  <a:cubicBezTo>
                    <a:pt x="399" y="66"/>
                    <a:pt x="199" y="156"/>
                    <a:pt x="73" y="301"/>
                  </a:cubicBezTo>
                  <a:cubicBezTo>
                    <a:pt x="36" y="356"/>
                    <a:pt x="0" y="428"/>
                    <a:pt x="0" y="482"/>
                  </a:cubicBezTo>
                  <a:cubicBezTo>
                    <a:pt x="36" y="555"/>
                    <a:pt x="91" y="573"/>
                    <a:pt x="163" y="609"/>
                  </a:cubicBezTo>
                  <a:cubicBezTo>
                    <a:pt x="217" y="618"/>
                    <a:pt x="267" y="623"/>
                    <a:pt x="319" y="623"/>
                  </a:cubicBezTo>
                  <a:cubicBezTo>
                    <a:pt x="371" y="623"/>
                    <a:pt x="426" y="618"/>
                    <a:pt x="489" y="609"/>
                  </a:cubicBezTo>
                  <a:cubicBezTo>
                    <a:pt x="634" y="573"/>
                    <a:pt x="797" y="482"/>
                    <a:pt x="942" y="392"/>
                  </a:cubicBezTo>
                  <a:cubicBezTo>
                    <a:pt x="996" y="356"/>
                    <a:pt x="1322" y="156"/>
                    <a:pt x="1232" y="30"/>
                  </a:cubicBezTo>
                  <a:cubicBezTo>
                    <a:pt x="1203" y="8"/>
                    <a:pt x="1113" y="1"/>
                    <a:pt x="100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2"/>
            <p:cNvSpPr/>
            <p:nvPr/>
          </p:nvSpPr>
          <p:spPr>
            <a:xfrm rot="2851161">
              <a:off x="8873416" y="1833227"/>
              <a:ext cx="89151" cy="177482"/>
            </a:xfrm>
            <a:custGeom>
              <a:avLst/>
              <a:gdLst/>
              <a:ahLst/>
              <a:cxnLst/>
              <a:rect l="l" t="t" r="r" b="b"/>
              <a:pathLst>
                <a:path w="544" h="1083" extrusionOk="0">
                  <a:moveTo>
                    <a:pt x="343" y="0"/>
                  </a:moveTo>
                  <a:cubicBezTo>
                    <a:pt x="258" y="0"/>
                    <a:pt x="160" y="56"/>
                    <a:pt x="109" y="121"/>
                  </a:cubicBezTo>
                  <a:cubicBezTo>
                    <a:pt x="54" y="211"/>
                    <a:pt x="18" y="356"/>
                    <a:pt x="18" y="465"/>
                  </a:cubicBezTo>
                  <a:cubicBezTo>
                    <a:pt x="18" y="573"/>
                    <a:pt x="0" y="1062"/>
                    <a:pt x="145" y="1080"/>
                  </a:cubicBezTo>
                  <a:cubicBezTo>
                    <a:pt x="151" y="1082"/>
                    <a:pt x="158" y="1083"/>
                    <a:pt x="165" y="1083"/>
                  </a:cubicBezTo>
                  <a:cubicBezTo>
                    <a:pt x="304" y="1083"/>
                    <a:pt x="455" y="732"/>
                    <a:pt x="507" y="646"/>
                  </a:cubicBezTo>
                  <a:cubicBezTo>
                    <a:pt x="525" y="555"/>
                    <a:pt x="543" y="465"/>
                    <a:pt x="543" y="356"/>
                  </a:cubicBezTo>
                  <a:cubicBezTo>
                    <a:pt x="543" y="247"/>
                    <a:pt x="525" y="102"/>
                    <a:pt x="435" y="30"/>
                  </a:cubicBezTo>
                  <a:cubicBezTo>
                    <a:pt x="409" y="9"/>
                    <a:pt x="377" y="0"/>
                    <a:pt x="3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2"/>
            <p:cNvSpPr/>
            <p:nvPr/>
          </p:nvSpPr>
          <p:spPr>
            <a:xfrm rot="2851161">
              <a:off x="8671546" y="1799587"/>
              <a:ext cx="219763" cy="317764"/>
            </a:xfrm>
            <a:custGeom>
              <a:avLst/>
              <a:gdLst/>
              <a:ahLst/>
              <a:cxnLst/>
              <a:rect l="l" t="t" r="r" b="b"/>
              <a:pathLst>
                <a:path w="1341" h="1939" fill="none" extrusionOk="0">
                  <a:moveTo>
                    <a:pt x="1340" y="1939"/>
                  </a:moveTo>
                  <a:cubicBezTo>
                    <a:pt x="1232" y="1124"/>
                    <a:pt x="706" y="381"/>
                    <a:pt x="0"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2"/>
            <p:cNvSpPr/>
            <p:nvPr/>
          </p:nvSpPr>
          <p:spPr>
            <a:xfrm rot="2851161">
              <a:off x="8569613" y="1658042"/>
              <a:ext cx="270238" cy="77351"/>
            </a:xfrm>
            <a:custGeom>
              <a:avLst/>
              <a:gdLst/>
              <a:ahLst/>
              <a:cxnLst/>
              <a:rect l="l" t="t" r="r" b="b"/>
              <a:pathLst>
                <a:path w="1649" h="472" fill="none" extrusionOk="0">
                  <a:moveTo>
                    <a:pt x="0" y="327"/>
                  </a:moveTo>
                  <a:cubicBezTo>
                    <a:pt x="181" y="454"/>
                    <a:pt x="381" y="472"/>
                    <a:pt x="598" y="472"/>
                  </a:cubicBezTo>
                  <a:cubicBezTo>
                    <a:pt x="996" y="472"/>
                    <a:pt x="1431" y="327"/>
                    <a:pt x="1648"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2"/>
            <p:cNvSpPr/>
            <p:nvPr/>
          </p:nvSpPr>
          <p:spPr>
            <a:xfrm rot="2851161">
              <a:off x="8670708" y="1661084"/>
              <a:ext cx="199114" cy="47689"/>
            </a:xfrm>
            <a:custGeom>
              <a:avLst/>
              <a:gdLst/>
              <a:ahLst/>
              <a:cxnLst/>
              <a:rect l="l" t="t" r="r" b="b"/>
              <a:pathLst>
                <a:path w="1215" h="291" fill="none" extrusionOk="0">
                  <a:moveTo>
                    <a:pt x="1" y="0"/>
                  </a:moveTo>
                  <a:cubicBezTo>
                    <a:pt x="363" y="200"/>
                    <a:pt x="798" y="290"/>
                    <a:pt x="1214" y="254"/>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2"/>
            <p:cNvSpPr/>
            <p:nvPr/>
          </p:nvSpPr>
          <p:spPr>
            <a:xfrm rot="2851161">
              <a:off x="8881873" y="1602579"/>
              <a:ext cx="41789" cy="207800"/>
            </a:xfrm>
            <a:custGeom>
              <a:avLst/>
              <a:gdLst/>
              <a:ahLst/>
              <a:cxnLst/>
              <a:rect l="l" t="t" r="r" b="b"/>
              <a:pathLst>
                <a:path w="255" h="1268" fill="none" extrusionOk="0">
                  <a:moveTo>
                    <a:pt x="55" y="1268"/>
                  </a:moveTo>
                  <a:cubicBezTo>
                    <a:pt x="91" y="1214"/>
                    <a:pt x="127" y="1177"/>
                    <a:pt x="146" y="1105"/>
                  </a:cubicBezTo>
                  <a:cubicBezTo>
                    <a:pt x="254" y="743"/>
                    <a:pt x="218" y="308"/>
                    <a:pt x="1" y="0"/>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2"/>
            <p:cNvSpPr/>
            <p:nvPr/>
          </p:nvSpPr>
          <p:spPr>
            <a:xfrm rot="2851161">
              <a:off x="8764335" y="1603002"/>
              <a:ext cx="130776" cy="139626"/>
            </a:xfrm>
            <a:custGeom>
              <a:avLst/>
              <a:gdLst/>
              <a:ahLst/>
              <a:cxnLst/>
              <a:rect l="l" t="t" r="r" b="b"/>
              <a:pathLst>
                <a:path w="798" h="852" fill="none" extrusionOk="0">
                  <a:moveTo>
                    <a:pt x="797" y="852"/>
                  </a:moveTo>
                  <a:cubicBezTo>
                    <a:pt x="634" y="490"/>
                    <a:pt x="362" y="182"/>
                    <a:pt x="0"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2"/>
            <p:cNvSpPr/>
            <p:nvPr/>
          </p:nvSpPr>
          <p:spPr>
            <a:xfrm rot="2851161">
              <a:off x="8757392" y="1471752"/>
              <a:ext cx="129629" cy="103244"/>
            </a:xfrm>
            <a:custGeom>
              <a:avLst/>
              <a:gdLst/>
              <a:ahLst/>
              <a:cxnLst/>
              <a:rect l="l" t="t" r="r" b="b"/>
              <a:pathLst>
                <a:path w="791" h="630" extrusionOk="0">
                  <a:moveTo>
                    <a:pt x="465" y="1"/>
                  </a:moveTo>
                  <a:cubicBezTo>
                    <a:pt x="374" y="1"/>
                    <a:pt x="284" y="19"/>
                    <a:pt x="229" y="73"/>
                  </a:cubicBezTo>
                  <a:cubicBezTo>
                    <a:pt x="0" y="270"/>
                    <a:pt x="186" y="629"/>
                    <a:pt x="464" y="629"/>
                  </a:cubicBezTo>
                  <a:cubicBezTo>
                    <a:pt x="494" y="629"/>
                    <a:pt x="524" y="625"/>
                    <a:pt x="555" y="617"/>
                  </a:cubicBezTo>
                  <a:cubicBezTo>
                    <a:pt x="682" y="562"/>
                    <a:pt x="791" y="417"/>
                    <a:pt x="773" y="273"/>
                  </a:cubicBezTo>
                  <a:cubicBezTo>
                    <a:pt x="755" y="110"/>
                    <a:pt x="610" y="1"/>
                    <a:pt x="4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2"/>
            <p:cNvSpPr/>
            <p:nvPr/>
          </p:nvSpPr>
          <p:spPr>
            <a:xfrm rot="2851161">
              <a:off x="8904120" y="1517172"/>
              <a:ext cx="121599" cy="100131"/>
            </a:xfrm>
            <a:custGeom>
              <a:avLst/>
              <a:gdLst/>
              <a:ahLst/>
              <a:cxnLst/>
              <a:rect l="l" t="t" r="r" b="b"/>
              <a:pathLst>
                <a:path w="742" h="611" extrusionOk="0">
                  <a:moveTo>
                    <a:pt x="415" y="0"/>
                  </a:moveTo>
                  <a:cubicBezTo>
                    <a:pt x="343" y="0"/>
                    <a:pt x="252" y="18"/>
                    <a:pt x="180" y="73"/>
                  </a:cubicBezTo>
                  <a:cubicBezTo>
                    <a:pt x="1" y="268"/>
                    <a:pt x="174" y="611"/>
                    <a:pt x="422" y="611"/>
                  </a:cubicBezTo>
                  <a:cubicBezTo>
                    <a:pt x="449" y="611"/>
                    <a:pt x="477" y="607"/>
                    <a:pt x="506" y="598"/>
                  </a:cubicBezTo>
                  <a:cubicBezTo>
                    <a:pt x="651" y="543"/>
                    <a:pt x="741" y="417"/>
                    <a:pt x="705" y="272"/>
                  </a:cubicBezTo>
                  <a:cubicBezTo>
                    <a:pt x="687" y="145"/>
                    <a:pt x="560" y="18"/>
                    <a:pt x="4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2"/>
            <p:cNvSpPr/>
            <p:nvPr/>
          </p:nvSpPr>
          <p:spPr>
            <a:xfrm rot="2851161">
              <a:off x="8650060" y="1498039"/>
              <a:ext cx="121271" cy="97345"/>
            </a:xfrm>
            <a:custGeom>
              <a:avLst/>
              <a:gdLst/>
              <a:ahLst/>
              <a:cxnLst/>
              <a:rect l="l" t="t" r="r" b="b"/>
              <a:pathLst>
                <a:path w="740" h="594" extrusionOk="0">
                  <a:moveTo>
                    <a:pt x="414" y="1"/>
                  </a:moveTo>
                  <a:cubicBezTo>
                    <a:pt x="359" y="1"/>
                    <a:pt x="269" y="19"/>
                    <a:pt x="196" y="73"/>
                  </a:cubicBezTo>
                  <a:cubicBezTo>
                    <a:pt x="1" y="252"/>
                    <a:pt x="172" y="593"/>
                    <a:pt x="433" y="593"/>
                  </a:cubicBezTo>
                  <a:cubicBezTo>
                    <a:pt x="462" y="593"/>
                    <a:pt x="492" y="589"/>
                    <a:pt x="522" y="580"/>
                  </a:cubicBezTo>
                  <a:cubicBezTo>
                    <a:pt x="649" y="544"/>
                    <a:pt x="740" y="399"/>
                    <a:pt x="721" y="272"/>
                  </a:cubicBezTo>
                  <a:cubicBezTo>
                    <a:pt x="685" y="127"/>
                    <a:pt x="558" y="19"/>
                    <a:pt x="4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2"/>
            <p:cNvSpPr/>
            <p:nvPr/>
          </p:nvSpPr>
          <p:spPr>
            <a:xfrm rot="2851161">
              <a:off x="8513263" y="1492826"/>
              <a:ext cx="138806" cy="109144"/>
            </a:xfrm>
            <a:custGeom>
              <a:avLst/>
              <a:gdLst/>
              <a:ahLst/>
              <a:cxnLst/>
              <a:rect l="l" t="t" r="r" b="b"/>
              <a:pathLst>
                <a:path w="847" h="666" extrusionOk="0">
                  <a:moveTo>
                    <a:pt x="484" y="1"/>
                  </a:moveTo>
                  <a:cubicBezTo>
                    <a:pt x="394" y="1"/>
                    <a:pt x="303" y="19"/>
                    <a:pt x="231" y="73"/>
                  </a:cubicBezTo>
                  <a:cubicBezTo>
                    <a:pt x="1" y="287"/>
                    <a:pt x="203" y="665"/>
                    <a:pt x="500" y="665"/>
                  </a:cubicBezTo>
                  <a:cubicBezTo>
                    <a:pt x="530" y="665"/>
                    <a:pt x="561" y="661"/>
                    <a:pt x="593" y="653"/>
                  </a:cubicBezTo>
                  <a:cubicBezTo>
                    <a:pt x="756" y="617"/>
                    <a:pt x="847" y="454"/>
                    <a:pt x="829" y="291"/>
                  </a:cubicBezTo>
                  <a:cubicBezTo>
                    <a:pt x="792" y="128"/>
                    <a:pt x="647" y="19"/>
                    <a:pt x="48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5" name="Google Shape;125;p2"/>
          <p:cNvGrpSpPr/>
          <p:nvPr/>
        </p:nvGrpSpPr>
        <p:grpSpPr>
          <a:xfrm>
            <a:off x="290817" y="477132"/>
            <a:ext cx="918384" cy="1173600"/>
            <a:chOff x="586338" y="-2278763"/>
            <a:chExt cx="688788" cy="880200"/>
          </a:xfrm>
        </p:grpSpPr>
        <p:sp>
          <p:nvSpPr>
            <p:cNvPr id="126" name="Google Shape;126;p2"/>
            <p:cNvSpPr/>
            <p:nvPr/>
          </p:nvSpPr>
          <p:spPr>
            <a:xfrm>
              <a:off x="586338" y="-2278763"/>
              <a:ext cx="688788" cy="844310"/>
            </a:xfrm>
            <a:custGeom>
              <a:avLst/>
              <a:gdLst/>
              <a:ahLst/>
              <a:cxnLst/>
              <a:rect l="l" t="t" r="r" b="b"/>
              <a:pathLst>
                <a:path w="4203" h="5152" extrusionOk="0">
                  <a:moveTo>
                    <a:pt x="3321" y="0"/>
                  </a:moveTo>
                  <a:cubicBezTo>
                    <a:pt x="3227" y="0"/>
                    <a:pt x="3153" y="60"/>
                    <a:pt x="3079" y="119"/>
                  </a:cubicBezTo>
                  <a:cubicBezTo>
                    <a:pt x="2953" y="227"/>
                    <a:pt x="2844" y="390"/>
                    <a:pt x="2771" y="553"/>
                  </a:cubicBezTo>
                  <a:cubicBezTo>
                    <a:pt x="2717" y="644"/>
                    <a:pt x="2699" y="771"/>
                    <a:pt x="2590" y="789"/>
                  </a:cubicBezTo>
                  <a:cubicBezTo>
                    <a:pt x="2570" y="799"/>
                    <a:pt x="2549" y="803"/>
                    <a:pt x="2528" y="803"/>
                  </a:cubicBezTo>
                  <a:cubicBezTo>
                    <a:pt x="2437" y="803"/>
                    <a:pt x="2345" y="718"/>
                    <a:pt x="2301" y="644"/>
                  </a:cubicBezTo>
                  <a:cubicBezTo>
                    <a:pt x="2221" y="564"/>
                    <a:pt x="2127" y="456"/>
                    <a:pt x="2032" y="456"/>
                  </a:cubicBezTo>
                  <a:cubicBezTo>
                    <a:pt x="2019" y="456"/>
                    <a:pt x="2006" y="458"/>
                    <a:pt x="1993" y="463"/>
                  </a:cubicBezTo>
                  <a:cubicBezTo>
                    <a:pt x="1938" y="481"/>
                    <a:pt x="1866" y="553"/>
                    <a:pt x="1848" y="608"/>
                  </a:cubicBezTo>
                  <a:cubicBezTo>
                    <a:pt x="1812" y="680"/>
                    <a:pt x="1812" y="771"/>
                    <a:pt x="1812" y="843"/>
                  </a:cubicBezTo>
                  <a:cubicBezTo>
                    <a:pt x="1848" y="1060"/>
                    <a:pt x="1848" y="1296"/>
                    <a:pt x="1866" y="1513"/>
                  </a:cubicBezTo>
                  <a:cubicBezTo>
                    <a:pt x="1866" y="1658"/>
                    <a:pt x="1866" y="1839"/>
                    <a:pt x="1721" y="1875"/>
                  </a:cubicBezTo>
                  <a:cubicBezTo>
                    <a:pt x="1702" y="1883"/>
                    <a:pt x="1684" y="1887"/>
                    <a:pt x="1665" y="1887"/>
                  </a:cubicBezTo>
                  <a:cubicBezTo>
                    <a:pt x="1562" y="1887"/>
                    <a:pt x="1472" y="1768"/>
                    <a:pt x="1395" y="1676"/>
                  </a:cubicBezTo>
                  <a:cubicBezTo>
                    <a:pt x="1317" y="1582"/>
                    <a:pt x="1211" y="1488"/>
                    <a:pt x="1102" y="1488"/>
                  </a:cubicBezTo>
                  <a:cubicBezTo>
                    <a:pt x="1085" y="1488"/>
                    <a:pt x="1068" y="1490"/>
                    <a:pt x="1051" y="1495"/>
                  </a:cubicBezTo>
                  <a:cubicBezTo>
                    <a:pt x="997" y="1513"/>
                    <a:pt x="979" y="1549"/>
                    <a:pt x="960" y="1586"/>
                  </a:cubicBezTo>
                  <a:cubicBezTo>
                    <a:pt x="870" y="1730"/>
                    <a:pt x="870" y="1911"/>
                    <a:pt x="906" y="2056"/>
                  </a:cubicBezTo>
                  <a:cubicBezTo>
                    <a:pt x="979" y="2364"/>
                    <a:pt x="1069" y="2654"/>
                    <a:pt x="1069" y="2944"/>
                  </a:cubicBezTo>
                  <a:cubicBezTo>
                    <a:pt x="1087" y="3089"/>
                    <a:pt x="1051" y="3270"/>
                    <a:pt x="906" y="3288"/>
                  </a:cubicBezTo>
                  <a:cubicBezTo>
                    <a:pt x="898" y="3289"/>
                    <a:pt x="890" y="3290"/>
                    <a:pt x="882" y="3290"/>
                  </a:cubicBezTo>
                  <a:cubicBezTo>
                    <a:pt x="766" y="3290"/>
                    <a:pt x="666" y="3170"/>
                    <a:pt x="598" y="3034"/>
                  </a:cubicBezTo>
                  <a:cubicBezTo>
                    <a:pt x="526" y="2908"/>
                    <a:pt x="435" y="2763"/>
                    <a:pt x="290" y="2745"/>
                  </a:cubicBezTo>
                  <a:cubicBezTo>
                    <a:pt x="182" y="2745"/>
                    <a:pt x="91" y="2835"/>
                    <a:pt x="55" y="2926"/>
                  </a:cubicBezTo>
                  <a:cubicBezTo>
                    <a:pt x="1" y="3016"/>
                    <a:pt x="1" y="3125"/>
                    <a:pt x="37" y="3252"/>
                  </a:cubicBezTo>
                  <a:cubicBezTo>
                    <a:pt x="127" y="3813"/>
                    <a:pt x="417" y="4356"/>
                    <a:pt x="689" y="4845"/>
                  </a:cubicBezTo>
                  <a:cubicBezTo>
                    <a:pt x="797" y="5087"/>
                    <a:pt x="1196" y="5151"/>
                    <a:pt x="1546" y="5151"/>
                  </a:cubicBezTo>
                  <a:cubicBezTo>
                    <a:pt x="1721" y="5151"/>
                    <a:pt x="1884" y="5135"/>
                    <a:pt x="1993" y="5117"/>
                  </a:cubicBezTo>
                  <a:cubicBezTo>
                    <a:pt x="2119" y="5117"/>
                    <a:pt x="2246" y="5099"/>
                    <a:pt x="2337" y="5008"/>
                  </a:cubicBezTo>
                  <a:cubicBezTo>
                    <a:pt x="2427" y="4918"/>
                    <a:pt x="2482" y="4755"/>
                    <a:pt x="2391" y="4664"/>
                  </a:cubicBezTo>
                  <a:cubicBezTo>
                    <a:pt x="2319" y="4592"/>
                    <a:pt x="2210" y="4574"/>
                    <a:pt x="2119" y="4555"/>
                  </a:cubicBezTo>
                  <a:cubicBezTo>
                    <a:pt x="2029" y="4501"/>
                    <a:pt x="1902" y="4411"/>
                    <a:pt x="1956" y="4320"/>
                  </a:cubicBezTo>
                  <a:cubicBezTo>
                    <a:pt x="1975" y="4284"/>
                    <a:pt x="2047" y="4266"/>
                    <a:pt x="2119" y="4230"/>
                  </a:cubicBezTo>
                  <a:cubicBezTo>
                    <a:pt x="2219" y="4211"/>
                    <a:pt x="2314" y="4207"/>
                    <a:pt x="2409" y="4207"/>
                  </a:cubicBezTo>
                  <a:cubicBezTo>
                    <a:pt x="2504" y="4207"/>
                    <a:pt x="2599" y="4211"/>
                    <a:pt x="2699" y="4211"/>
                  </a:cubicBezTo>
                  <a:cubicBezTo>
                    <a:pt x="2898" y="4211"/>
                    <a:pt x="3115" y="4175"/>
                    <a:pt x="3242" y="4030"/>
                  </a:cubicBezTo>
                  <a:cubicBezTo>
                    <a:pt x="3315" y="3940"/>
                    <a:pt x="3387" y="3813"/>
                    <a:pt x="3315" y="3722"/>
                  </a:cubicBezTo>
                  <a:cubicBezTo>
                    <a:pt x="3242" y="3578"/>
                    <a:pt x="3043" y="3632"/>
                    <a:pt x="2898" y="3596"/>
                  </a:cubicBezTo>
                  <a:cubicBezTo>
                    <a:pt x="2808" y="3578"/>
                    <a:pt x="2717" y="3559"/>
                    <a:pt x="2663" y="3487"/>
                  </a:cubicBezTo>
                  <a:cubicBezTo>
                    <a:pt x="2590" y="3415"/>
                    <a:pt x="2572" y="3324"/>
                    <a:pt x="2608" y="3233"/>
                  </a:cubicBezTo>
                  <a:cubicBezTo>
                    <a:pt x="2681" y="3125"/>
                    <a:pt x="2808" y="3125"/>
                    <a:pt x="2953" y="3107"/>
                  </a:cubicBezTo>
                  <a:cubicBezTo>
                    <a:pt x="3152" y="3089"/>
                    <a:pt x="3333" y="3052"/>
                    <a:pt x="3514" y="3016"/>
                  </a:cubicBezTo>
                  <a:cubicBezTo>
                    <a:pt x="3677" y="2962"/>
                    <a:pt x="3840" y="2926"/>
                    <a:pt x="3930" y="2817"/>
                  </a:cubicBezTo>
                  <a:cubicBezTo>
                    <a:pt x="4039" y="2690"/>
                    <a:pt x="4039" y="2473"/>
                    <a:pt x="3894" y="2400"/>
                  </a:cubicBezTo>
                  <a:cubicBezTo>
                    <a:pt x="3848" y="2385"/>
                    <a:pt x="3802" y="2380"/>
                    <a:pt x="3756" y="2380"/>
                  </a:cubicBezTo>
                  <a:cubicBezTo>
                    <a:pt x="3694" y="2380"/>
                    <a:pt x="3631" y="2390"/>
                    <a:pt x="3568" y="2400"/>
                  </a:cubicBezTo>
                  <a:cubicBezTo>
                    <a:pt x="3531" y="2406"/>
                    <a:pt x="3495" y="2409"/>
                    <a:pt x="3460" y="2409"/>
                  </a:cubicBezTo>
                  <a:cubicBezTo>
                    <a:pt x="3374" y="2409"/>
                    <a:pt x="3299" y="2387"/>
                    <a:pt x="3260" y="2310"/>
                  </a:cubicBezTo>
                  <a:cubicBezTo>
                    <a:pt x="3242" y="2237"/>
                    <a:pt x="3260" y="2147"/>
                    <a:pt x="3315" y="2093"/>
                  </a:cubicBezTo>
                  <a:cubicBezTo>
                    <a:pt x="3423" y="1948"/>
                    <a:pt x="3568" y="1875"/>
                    <a:pt x="3713" y="1839"/>
                  </a:cubicBezTo>
                  <a:cubicBezTo>
                    <a:pt x="3858" y="1803"/>
                    <a:pt x="4021" y="1730"/>
                    <a:pt x="4112" y="1586"/>
                  </a:cubicBezTo>
                  <a:cubicBezTo>
                    <a:pt x="4202" y="1459"/>
                    <a:pt x="4166" y="1223"/>
                    <a:pt x="4021" y="1187"/>
                  </a:cubicBezTo>
                  <a:cubicBezTo>
                    <a:pt x="3999" y="1180"/>
                    <a:pt x="3976" y="1177"/>
                    <a:pt x="3953" y="1177"/>
                  </a:cubicBezTo>
                  <a:cubicBezTo>
                    <a:pt x="3840" y="1177"/>
                    <a:pt x="3716" y="1249"/>
                    <a:pt x="3601" y="1249"/>
                  </a:cubicBezTo>
                  <a:cubicBezTo>
                    <a:pt x="3565" y="1249"/>
                    <a:pt x="3529" y="1242"/>
                    <a:pt x="3496" y="1223"/>
                  </a:cubicBezTo>
                  <a:cubicBezTo>
                    <a:pt x="3478" y="1205"/>
                    <a:pt x="3441" y="1187"/>
                    <a:pt x="3423" y="1133"/>
                  </a:cubicBezTo>
                  <a:cubicBezTo>
                    <a:pt x="3351" y="1006"/>
                    <a:pt x="3405" y="861"/>
                    <a:pt x="3441" y="734"/>
                  </a:cubicBezTo>
                  <a:cubicBezTo>
                    <a:pt x="3496" y="608"/>
                    <a:pt x="3568" y="481"/>
                    <a:pt x="3586" y="336"/>
                  </a:cubicBezTo>
                  <a:cubicBezTo>
                    <a:pt x="3586" y="209"/>
                    <a:pt x="3514" y="28"/>
                    <a:pt x="3387" y="10"/>
                  </a:cubicBezTo>
                  <a:cubicBezTo>
                    <a:pt x="3364" y="3"/>
                    <a:pt x="3342" y="0"/>
                    <a:pt x="332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2"/>
            <p:cNvSpPr/>
            <p:nvPr/>
          </p:nvSpPr>
          <p:spPr>
            <a:xfrm>
              <a:off x="625014" y="-2066538"/>
              <a:ext cx="430349" cy="667975"/>
            </a:xfrm>
            <a:custGeom>
              <a:avLst/>
              <a:gdLst/>
              <a:ahLst/>
              <a:cxnLst/>
              <a:rect l="l" t="t" r="r" b="b"/>
              <a:pathLst>
                <a:path w="2626" h="4076" fill="none" extrusionOk="0">
                  <a:moveTo>
                    <a:pt x="0" y="4075"/>
                  </a:moveTo>
                  <a:cubicBezTo>
                    <a:pt x="1105" y="2898"/>
                    <a:pt x="2010" y="1486"/>
                    <a:pt x="2626" y="1"/>
                  </a:cubicBezTo>
                </a:path>
              </a:pathLst>
            </a:custGeom>
            <a:noFill/>
            <a:ln w="27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8" name="Google Shape;128;p2"/>
          <p:cNvGrpSpPr/>
          <p:nvPr/>
        </p:nvGrpSpPr>
        <p:grpSpPr>
          <a:xfrm>
            <a:off x="10738908" y="293895"/>
            <a:ext cx="1179283" cy="878615"/>
            <a:chOff x="8054181" y="220421"/>
            <a:chExt cx="884462" cy="658961"/>
          </a:xfrm>
        </p:grpSpPr>
        <p:sp>
          <p:nvSpPr>
            <p:cNvPr id="129" name="Google Shape;129;p2"/>
            <p:cNvSpPr/>
            <p:nvPr/>
          </p:nvSpPr>
          <p:spPr>
            <a:xfrm>
              <a:off x="8054181" y="220421"/>
              <a:ext cx="869711" cy="658961"/>
            </a:xfrm>
            <a:custGeom>
              <a:avLst/>
              <a:gdLst/>
              <a:ahLst/>
              <a:cxnLst/>
              <a:rect l="l" t="t" r="r" b="b"/>
              <a:pathLst>
                <a:path w="5307" h="4021" extrusionOk="0">
                  <a:moveTo>
                    <a:pt x="1428" y="0"/>
                  </a:moveTo>
                  <a:cubicBezTo>
                    <a:pt x="1323" y="0"/>
                    <a:pt x="1218" y="45"/>
                    <a:pt x="1195" y="149"/>
                  </a:cubicBezTo>
                  <a:cubicBezTo>
                    <a:pt x="1123" y="312"/>
                    <a:pt x="1322" y="512"/>
                    <a:pt x="1231" y="675"/>
                  </a:cubicBezTo>
                  <a:cubicBezTo>
                    <a:pt x="1213" y="693"/>
                    <a:pt x="1195" y="711"/>
                    <a:pt x="1141" y="747"/>
                  </a:cubicBezTo>
                  <a:cubicBezTo>
                    <a:pt x="1097" y="766"/>
                    <a:pt x="1050" y="774"/>
                    <a:pt x="1003" y="774"/>
                  </a:cubicBezTo>
                  <a:cubicBezTo>
                    <a:pt x="915" y="774"/>
                    <a:pt x="825" y="746"/>
                    <a:pt x="743" y="711"/>
                  </a:cubicBezTo>
                  <a:cubicBezTo>
                    <a:pt x="598" y="656"/>
                    <a:pt x="471" y="584"/>
                    <a:pt x="326" y="584"/>
                  </a:cubicBezTo>
                  <a:cubicBezTo>
                    <a:pt x="199" y="584"/>
                    <a:pt x="36" y="656"/>
                    <a:pt x="18" y="783"/>
                  </a:cubicBezTo>
                  <a:cubicBezTo>
                    <a:pt x="0" y="892"/>
                    <a:pt x="54" y="982"/>
                    <a:pt x="127" y="1073"/>
                  </a:cubicBezTo>
                  <a:cubicBezTo>
                    <a:pt x="235" y="1218"/>
                    <a:pt x="398" y="1308"/>
                    <a:pt x="561" y="1381"/>
                  </a:cubicBezTo>
                  <a:cubicBezTo>
                    <a:pt x="652" y="1417"/>
                    <a:pt x="779" y="1435"/>
                    <a:pt x="815" y="1562"/>
                  </a:cubicBezTo>
                  <a:cubicBezTo>
                    <a:pt x="851" y="1671"/>
                    <a:pt x="743" y="1779"/>
                    <a:pt x="652" y="1852"/>
                  </a:cubicBezTo>
                  <a:cubicBezTo>
                    <a:pt x="561" y="1924"/>
                    <a:pt x="453" y="2033"/>
                    <a:pt x="471" y="2141"/>
                  </a:cubicBezTo>
                  <a:cubicBezTo>
                    <a:pt x="471" y="2232"/>
                    <a:pt x="561" y="2286"/>
                    <a:pt x="634" y="2304"/>
                  </a:cubicBezTo>
                  <a:cubicBezTo>
                    <a:pt x="652" y="2310"/>
                    <a:pt x="674" y="2312"/>
                    <a:pt x="698" y="2312"/>
                  </a:cubicBezTo>
                  <a:cubicBezTo>
                    <a:pt x="747" y="2312"/>
                    <a:pt x="803" y="2304"/>
                    <a:pt x="851" y="2304"/>
                  </a:cubicBezTo>
                  <a:lnTo>
                    <a:pt x="1539" y="2232"/>
                  </a:lnTo>
                  <a:cubicBezTo>
                    <a:pt x="1666" y="2232"/>
                    <a:pt x="1847" y="2232"/>
                    <a:pt x="1902" y="2377"/>
                  </a:cubicBezTo>
                  <a:cubicBezTo>
                    <a:pt x="1938" y="2504"/>
                    <a:pt x="1829" y="2612"/>
                    <a:pt x="1720" y="2703"/>
                  </a:cubicBezTo>
                  <a:cubicBezTo>
                    <a:pt x="1594" y="2793"/>
                    <a:pt x="1485" y="2920"/>
                    <a:pt x="1539" y="3047"/>
                  </a:cubicBezTo>
                  <a:cubicBezTo>
                    <a:pt x="1557" y="3101"/>
                    <a:pt x="1576" y="3119"/>
                    <a:pt x="1630" y="3137"/>
                  </a:cubicBezTo>
                  <a:cubicBezTo>
                    <a:pt x="1693" y="3183"/>
                    <a:pt x="1770" y="3201"/>
                    <a:pt x="1852" y="3201"/>
                  </a:cubicBezTo>
                  <a:cubicBezTo>
                    <a:pt x="1933" y="3201"/>
                    <a:pt x="2019" y="3183"/>
                    <a:pt x="2101" y="3156"/>
                  </a:cubicBezTo>
                  <a:cubicBezTo>
                    <a:pt x="2391" y="3101"/>
                    <a:pt x="2680" y="3011"/>
                    <a:pt x="2988" y="2974"/>
                  </a:cubicBezTo>
                  <a:cubicBezTo>
                    <a:pt x="3115" y="2974"/>
                    <a:pt x="3278" y="3011"/>
                    <a:pt x="3314" y="3137"/>
                  </a:cubicBezTo>
                  <a:cubicBezTo>
                    <a:pt x="3368" y="3282"/>
                    <a:pt x="3224" y="3391"/>
                    <a:pt x="3097" y="3463"/>
                  </a:cubicBezTo>
                  <a:cubicBezTo>
                    <a:pt x="2952" y="3518"/>
                    <a:pt x="2807" y="3608"/>
                    <a:pt x="2807" y="3753"/>
                  </a:cubicBezTo>
                  <a:cubicBezTo>
                    <a:pt x="2807" y="3862"/>
                    <a:pt x="2898" y="3952"/>
                    <a:pt x="2988" y="4007"/>
                  </a:cubicBezTo>
                  <a:cubicBezTo>
                    <a:pt x="3033" y="4016"/>
                    <a:pt x="3083" y="4020"/>
                    <a:pt x="3135" y="4020"/>
                  </a:cubicBezTo>
                  <a:cubicBezTo>
                    <a:pt x="3187" y="4020"/>
                    <a:pt x="3242" y="4016"/>
                    <a:pt x="3296" y="4007"/>
                  </a:cubicBezTo>
                  <a:cubicBezTo>
                    <a:pt x="3839" y="3880"/>
                    <a:pt x="4383" y="3590"/>
                    <a:pt x="4944" y="3391"/>
                  </a:cubicBezTo>
                  <a:cubicBezTo>
                    <a:pt x="5306" y="3210"/>
                    <a:pt x="5234" y="2413"/>
                    <a:pt x="5197" y="2069"/>
                  </a:cubicBezTo>
                  <a:cubicBezTo>
                    <a:pt x="5179" y="1960"/>
                    <a:pt x="5143" y="1834"/>
                    <a:pt x="5053" y="1743"/>
                  </a:cubicBezTo>
                  <a:cubicBezTo>
                    <a:pt x="4995" y="1685"/>
                    <a:pt x="4915" y="1642"/>
                    <a:pt x="4841" y="1642"/>
                  </a:cubicBezTo>
                  <a:cubicBezTo>
                    <a:pt x="4799" y="1642"/>
                    <a:pt x="4759" y="1656"/>
                    <a:pt x="4727" y="1689"/>
                  </a:cubicBezTo>
                  <a:cubicBezTo>
                    <a:pt x="4654" y="1761"/>
                    <a:pt x="4654" y="1870"/>
                    <a:pt x="4600" y="1960"/>
                  </a:cubicBezTo>
                  <a:cubicBezTo>
                    <a:pt x="4569" y="2039"/>
                    <a:pt x="4497" y="2130"/>
                    <a:pt x="4419" y="2130"/>
                  </a:cubicBezTo>
                  <a:cubicBezTo>
                    <a:pt x="4407" y="2130"/>
                    <a:pt x="4395" y="2128"/>
                    <a:pt x="4383" y="2123"/>
                  </a:cubicBezTo>
                  <a:cubicBezTo>
                    <a:pt x="4328" y="2105"/>
                    <a:pt x="4310" y="2033"/>
                    <a:pt x="4292" y="1960"/>
                  </a:cubicBezTo>
                  <a:cubicBezTo>
                    <a:pt x="4256" y="1761"/>
                    <a:pt x="4256" y="1580"/>
                    <a:pt x="4256" y="1381"/>
                  </a:cubicBezTo>
                  <a:cubicBezTo>
                    <a:pt x="4256" y="1164"/>
                    <a:pt x="4201" y="964"/>
                    <a:pt x="4057" y="838"/>
                  </a:cubicBezTo>
                  <a:cubicBezTo>
                    <a:pt x="4008" y="776"/>
                    <a:pt x="3925" y="732"/>
                    <a:pt x="3849" y="732"/>
                  </a:cubicBezTo>
                  <a:cubicBezTo>
                    <a:pt x="3813" y="732"/>
                    <a:pt x="3778" y="742"/>
                    <a:pt x="3749" y="765"/>
                  </a:cubicBezTo>
                  <a:cubicBezTo>
                    <a:pt x="3604" y="838"/>
                    <a:pt x="3640" y="1019"/>
                    <a:pt x="3640" y="1164"/>
                  </a:cubicBezTo>
                  <a:cubicBezTo>
                    <a:pt x="3640" y="1254"/>
                    <a:pt x="3622" y="1345"/>
                    <a:pt x="3550" y="1417"/>
                  </a:cubicBezTo>
                  <a:cubicBezTo>
                    <a:pt x="3497" y="1456"/>
                    <a:pt x="3436" y="1486"/>
                    <a:pt x="3371" y="1486"/>
                  </a:cubicBezTo>
                  <a:cubicBezTo>
                    <a:pt x="3347" y="1486"/>
                    <a:pt x="3321" y="1481"/>
                    <a:pt x="3296" y="1471"/>
                  </a:cubicBezTo>
                  <a:cubicBezTo>
                    <a:pt x="3187" y="1417"/>
                    <a:pt x="3169" y="1290"/>
                    <a:pt x="3133" y="1145"/>
                  </a:cubicBezTo>
                  <a:cubicBezTo>
                    <a:pt x="3133" y="946"/>
                    <a:pt x="3097" y="765"/>
                    <a:pt x="3042" y="584"/>
                  </a:cubicBezTo>
                  <a:cubicBezTo>
                    <a:pt x="3024" y="421"/>
                    <a:pt x="2952" y="258"/>
                    <a:pt x="2843" y="167"/>
                  </a:cubicBezTo>
                  <a:cubicBezTo>
                    <a:pt x="2795" y="128"/>
                    <a:pt x="2723" y="105"/>
                    <a:pt x="2652" y="105"/>
                  </a:cubicBezTo>
                  <a:cubicBezTo>
                    <a:pt x="2562" y="105"/>
                    <a:pt x="2475" y="141"/>
                    <a:pt x="2445" y="222"/>
                  </a:cubicBezTo>
                  <a:cubicBezTo>
                    <a:pt x="2391" y="330"/>
                    <a:pt x="2409" y="439"/>
                    <a:pt x="2445" y="566"/>
                  </a:cubicBezTo>
                  <a:cubicBezTo>
                    <a:pt x="2463" y="675"/>
                    <a:pt x="2463" y="801"/>
                    <a:pt x="2354" y="856"/>
                  </a:cubicBezTo>
                  <a:cubicBezTo>
                    <a:pt x="2336" y="860"/>
                    <a:pt x="2317" y="862"/>
                    <a:pt x="2297" y="862"/>
                  </a:cubicBezTo>
                  <a:cubicBezTo>
                    <a:pt x="2238" y="862"/>
                    <a:pt x="2173" y="842"/>
                    <a:pt x="2119" y="801"/>
                  </a:cubicBezTo>
                  <a:cubicBezTo>
                    <a:pt x="1992" y="711"/>
                    <a:pt x="1938" y="566"/>
                    <a:pt x="1865" y="421"/>
                  </a:cubicBezTo>
                  <a:cubicBezTo>
                    <a:pt x="1811" y="294"/>
                    <a:pt x="1739" y="131"/>
                    <a:pt x="1594" y="41"/>
                  </a:cubicBezTo>
                  <a:cubicBezTo>
                    <a:pt x="1548" y="15"/>
                    <a:pt x="1488" y="0"/>
                    <a:pt x="14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2"/>
            <p:cNvSpPr/>
            <p:nvPr/>
          </p:nvSpPr>
          <p:spPr>
            <a:xfrm>
              <a:off x="8261818" y="419864"/>
              <a:ext cx="676824" cy="415764"/>
            </a:xfrm>
            <a:custGeom>
              <a:avLst/>
              <a:gdLst/>
              <a:ahLst/>
              <a:cxnLst/>
              <a:rect l="l" t="t" r="r" b="b"/>
              <a:pathLst>
                <a:path w="4130" h="2537" fill="none" extrusionOk="0">
                  <a:moveTo>
                    <a:pt x="4130" y="2536"/>
                  </a:moveTo>
                  <a:cubicBezTo>
                    <a:pt x="2916" y="1450"/>
                    <a:pt x="1504" y="580"/>
                    <a:pt x="1" y="1"/>
                  </a:cubicBezTo>
                </a:path>
              </a:pathLst>
            </a:custGeom>
            <a:noFill/>
            <a:ln w="27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1" name="Google Shape;131;p2"/>
          <p:cNvSpPr/>
          <p:nvPr/>
        </p:nvSpPr>
        <p:spPr>
          <a:xfrm>
            <a:off x="1424737" y="189014"/>
            <a:ext cx="356384" cy="368839"/>
          </a:xfrm>
          <a:custGeom>
            <a:avLst/>
            <a:gdLst/>
            <a:ahLst/>
            <a:cxnLst/>
            <a:rect l="l" t="t" r="r" b="b"/>
            <a:pathLst>
              <a:path w="1631" h="1688" extrusionOk="0">
                <a:moveTo>
                  <a:pt x="394" y="0"/>
                </a:moveTo>
                <a:cubicBezTo>
                  <a:pt x="256" y="0"/>
                  <a:pt x="137" y="58"/>
                  <a:pt x="73" y="185"/>
                </a:cubicBezTo>
                <a:cubicBezTo>
                  <a:pt x="1" y="366"/>
                  <a:pt x="146" y="547"/>
                  <a:pt x="291" y="655"/>
                </a:cubicBezTo>
                <a:cubicBezTo>
                  <a:pt x="653" y="945"/>
                  <a:pt x="1142" y="1126"/>
                  <a:pt x="1413" y="1525"/>
                </a:cubicBezTo>
                <a:cubicBezTo>
                  <a:pt x="1450" y="1579"/>
                  <a:pt x="1504" y="1670"/>
                  <a:pt x="1594" y="1688"/>
                </a:cubicBezTo>
                <a:cubicBezTo>
                  <a:pt x="1631" y="1452"/>
                  <a:pt x="1504" y="1108"/>
                  <a:pt x="1413" y="891"/>
                </a:cubicBezTo>
                <a:cubicBezTo>
                  <a:pt x="1268" y="655"/>
                  <a:pt x="1105" y="456"/>
                  <a:pt x="906" y="257"/>
                </a:cubicBezTo>
                <a:cubicBezTo>
                  <a:pt x="798" y="130"/>
                  <a:pt x="616" y="22"/>
                  <a:pt x="454" y="4"/>
                </a:cubicBezTo>
                <a:cubicBezTo>
                  <a:pt x="433" y="1"/>
                  <a:pt x="414" y="0"/>
                  <a:pt x="394"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2" name="Google Shape;132;p2"/>
          <p:cNvSpPr/>
          <p:nvPr/>
        </p:nvSpPr>
        <p:spPr>
          <a:xfrm rot="-1051434">
            <a:off x="9829345" y="6227105"/>
            <a:ext cx="267016" cy="411231"/>
          </a:xfrm>
          <a:custGeom>
            <a:avLst/>
            <a:gdLst/>
            <a:ahLst/>
            <a:cxnLst/>
            <a:rect l="l" t="t" r="r" b="b"/>
            <a:pathLst>
              <a:path w="1222" h="1882" extrusionOk="0">
                <a:moveTo>
                  <a:pt x="332" y="1"/>
                </a:moveTo>
                <a:cubicBezTo>
                  <a:pt x="1" y="1"/>
                  <a:pt x="95" y="684"/>
                  <a:pt x="189" y="904"/>
                </a:cubicBezTo>
                <a:cubicBezTo>
                  <a:pt x="316" y="1175"/>
                  <a:pt x="497" y="1411"/>
                  <a:pt x="696" y="1610"/>
                </a:cubicBezTo>
                <a:cubicBezTo>
                  <a:pt x="823" y="1737"/>
                  <a:pt x="1059" y="1845"/>
                  <a:pt x="1222" y="1882"/>
                </a:cubicBezTo>
                <a:cubicBezTo>
                  <a:pt x="1131" y="1664"/>
                  <a:pt x="1059" y="1447"/>
                  <a:pt x="1004" y="1248"/>
                </a:cubicBezTo>
                <a:cubicBezTo>
                  <a:pt x="950" y="958"/>
                  <a:pt x="896" y="650"/>
                  <a:pt x="787" y="379"/>
                </a:cubicBezTo>
                <a:cubicBezTo>
                  <a:pt x="715" y="252"/>
                  <a:pt x="642" y="107"/>
                  <a:pt x="515" y="53"/>
                </a:cubicBezTo>
                <a:cubicBezTo>
                  <a:pt x="443" y="17"/>
                  <a:pt x="383" y="1"/>
                  <a:pt x="332"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3" name="Google Shape;133;p2"/>
          <p:cNvSpPr/>
          <p:nvPr/>
        </p:nvSpPr>
        <p:spPr>
          <a:xfrm>
            <a:off x="106781" y="2387927"/>
            <a:ext cx="406423" cy="266360"/>
          </a:xfrm>
          <a:custGeom>
            <a:avLst/>
            <a:gdLst/>
            <a:ahLst/>
            <a:cxnLst/>
            <a:rect l="l" t="t" r="r" b="b"/>
            <a:pathLst>
              <a:path w="1860" h="1219" extrusionOk="0">
                <a:moveTo>
                  <a:pt x="1456" y="1"/>
                </a:moveTo>
                <a:cubicBezTo>
                  <a:pt x="1240" y="1"/>
                  <a:pt x="976" y="79"/>
                  <a:pt x="870" y="132"/>
                </a:cubicBezTo>
                <a:cubicBezTo>
                  <a:pt x="616" y="259"/>
                  <a:pt x="381" y="476"/>
                  <a:pt x="236" y="675"/>
                </a:cubicBezTo>
                <a:cubicBezTo>
                  <a:pt x="91" y="838"/>
                  <a:pt x="19" y="1056"/>
                  <a:pt x="1" y="1219"/>
                </a:cubicBezTo>
                <a:cubicBezTo>
                  <a:pt x="200" y="1110"/>
                  <a:pt x="417" y="1038"/>
                  <a:pt x="616" y="965"/>
                </a:cubicBezTo>
                <a:cubicBezTo>
                  <a:pt x="906" y="875"/>
                  <a:pt x="1196" y="802"/>
                  <a:pt x="1449" y="675"/>
                </a:cubicBezTo>
                <a:cubicBezTo>
                  <a:pt x="1594" y="603"/>
                  <a:pt x="1703" y="513"/>
                  <a:pt x="1739" y="386"/>
                </a:cubicBezTo>
                <a:cubicBezTo>
                  <a:pt x="1860" y="88"/>
                  <a:pt x="1685" y="1"/>
                  <a:pt x="1456"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34" name="Google Shape;134;p2"/>
          <p:cNvGrpSpPr/>
          <p:nvPr/>
        </p:nvGrpSpPr>
        <p:grpSpPr>
          <a:xfrm>
            <a:off x="436475" y="5570022"/>
            <a:ext cx="762867" cy="1103553"/>
            <a:chOff x="497350" y="-655197"/>
            <a:chExt cx="771716" cy="1116355"/>
          </a:xfrm>
        </p:grpSpPr>
        <p:sp>
          <p:nvSpPr>
            <p:cNvPr id="135" name="Google Shape;135;p2"/>
            <p:cNvSpPr/>
            <p:nvPr/>
          </p:nvSpPr>
          <p:spPr>
            <a:xfrm>
              <a:off x="642713" y="-655197"/>
              <a:ext cx="127826" cy="358242"/>
            </a:xfrm>
            <a:custGeom>
              <a:avLst/>
              <a:gdLst/>
              <a:ahLst/>
              <a:cxnLst/>
              <a:rect l="l" t="t" r="r" b="b"/>
              <a:pathLst>
                <a:path w="780" h="2186" extrusionOk="0">
                  <a:moveTo>
                    <a:pt x="277" y="1"/>
                  </a:moveTo>
                  <a:cubicBezTo>
                    <a:pt x="262" y="1"/>
                    <a:pt x="248" y="3"/>
                    <a:pt x="236" y="9"/>
                  </a:cubicBezTo>
                  <a:cubicBezTo>
                    <a:pt x="182" y="9"/>
                    <a:pt x="146" y="81"/>
                    <a:pt x="109" y="136"/>
                  </a:cubicBezTo>
                  <a:cubicBezTo>
                    <a:pt x="1" y="371"/>
                    <a:pt x="55" y="643"/>
                    <a:pt x="109" y="896"/>
                  </a:cubicBezTo>
                  <a:cubicBezTo>
                    <a:pt x="182" y="1132"/>
                    <a:pt x="254" y="1367"/>
                    <a:pt x="327" y="1603"/>
                  </a:cubicBezTo>
                  <a:cubicBezTo>
                    <a:pt x="363" y="1765"/>
                    <a:pt x="435" y="2001"/>
                    <a:pt x="544" y="2146"/>
                  </a:cubicBezTo>
                  <a:cubicBezTo>
                    <a:pt x="575" y="2174"/>
                    <a:pt x="601" y="2186"/>
                    <a:pt x="622" y="2186"/>
                  </a:cubicBezTo>
                  <a:cubicBezTo>
                    <a:pt x="725" y="2186"/>
                    <a:pt x="725" y="1907"/>
                    <a:pt x="725" y="1802"/>
                  </a:cubicBezTo>
                  <a:cubicBezTo>
                    <a:pt x="779" y="1403"/>
                    <a:pt x="743" y="987"/>
                    <a:pt x="707" y="606"/>
                  </a:cubicBezTo>
                  <a:cubicBezTo>
                    <a:pt x="653" y="371"/>
                    <a:pt x="598" y="99"/>
                    <a:pt x="363" y="9"/>
                  </a:cubicBezTo>
                  <a:cubicBezTo>
                    <a:pt x="339" y="9"/>
                    <a:pt x="307" y="1"/>
                    <a:pt x="2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2"/>
            <p:cNvSpPr/>
            <p:nvPr/>
          </p:nvSpPr>
          <p:spPr>
            <a:xfrm>
              <a:off x="802989" y="-419701"/>
              <a:ext cx="151589" cy="335790"/>
            </a:xfrm>
            <a:custGeom>
              <a:avLst/>
              <a:gdLst/>
              <a:ahLst/>
              <a:cxnLst/>
              <a:rect l="l" t="t" r="r" b="b"/>
              <a:pathLst>
                <a:path w="925" h="2049" extrusionOk="0">
                  <a:moveTo>
                    <a:pt x="737" y="1"/>
                  </a:moveTo>
                  <a:cubicBezTo>
                    <a:pt x="639" y="1"/>
                    <a:pt x="559" y="100"/>
                    <a:pt x="526" y="184"/>
                  </a:cubicBezTo>
                  <a:cubicBezTo>
                    <a:pt x="345" y="455"/>
                    <a:pt x="218" y="781"/>
                    <a:pt x="146" y="1089"/>
                  </a:cubicBezTo>
                  <a:cubicBezTo>
                    <a:pt x="91" y="1379"/>
                    <a:pt x="1" y="1741"/>
                    <a:pt x="37" y="2049"/>
                  </a:cubicBezTo>
                  <a:cubicBezTo>
                    <a:pt x="381" y="1614"/>
                    <a:pt x="671" y="1089"/>
                    <a:pt x="852" y="564"/>
                  </a:cubicBezTo>
                  <a:cubicBezTo>
                    <a:pt x="888" y="473"/>
                    <a:pt x="924" y="383"/>
                    <a:pt x="924" y="274"/>
                  </a:cubicBezTo>
                  <a:cubicBezTo>
                    <a:pt x="924" y="166"/>
                    <a:pt x="888" y="21"/>
                    <a:pt x="761" y="3"/>
                  </a:cubicBezTo>
                  <a:cubicBezTo>
                    <a:pt x="753" y="1"/>
                    <a:pt x="745"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2"/>
            <p:cNvSpPr/>
            <p:nvPr/>
          </p:nvSpPr>
          <p:spPr>
            <a:xfrm>
              <a:off x="944746" y="-189449"/>
              <a:ext cx="146345" cy="362175"/>
            </a:xfrm>
            <a:custGeom>
              <a:avLst/>
              <a:gdLst/>
              <a:ahLst/>
              <a:cxnLst/>
              <a:rect l="l" t="t" r="r" b="b"/>
              <a:pathLst>
                <a:path w="893" h="2210" extrusionOk="0">
                  <a:moveTo>
                    <a:pt x="670" y="0"/>
                  </a:moveTo>
                  <a:cubicBezTo>
                    <a:pt x="654" y="0"/>
                    <a:pt x="637" y="3"/>
                    <a:pt x="621" y="10"/>
                  </a:cubicBezTo>
                  <a:cubicBezTo>
                    <a:pt x="530" y="28"/>
                    <a:pt x="494" y="101"/>
                    <a:pt x="440" y="155"/>
                  </a:cubicBezTo>
                  <a:cubicBezTo>
                    <a:pt x="240" y="499"/>
                    <a:pt x="114" y="879"/>
                    <a:pt x="59" y="1278"/>
                  </a:cubicBezTo>
                  <a:cubicBezTo>
                    <a:pt x="41" y="1477"/>
                    <a:pt x="23" y="1676"/>
                    <a:pt x="23" y="1875"/>
                  </a:cubicBezTo>
                  <a:cubicBezTo>
                    <a:pt x="23" y="1933"/>
                    <a:pt x="0" y="2209"/>
                    <a:pt x="64" y="2209"/>
                  </a:cubicBezTo>
                  <a:cubicBezTo>
                    <a:pt x="80" y="2209"/>
                    <a:pt x="102" y="2191"/>
                    <a:pt x="132" y="2147"/>
                  </a:cubicBezTo>
                  <a:cubicBezTo>
                    <a:pt x="277" y="1912"/>
                    <a:pt x="440" y="1640"/>
                    <a:pt x="584" y="1368"/>
                  </a:cubicBezTo>
                  <a:cubicBezTo>
                    <a:pt x="747" y="1042"/>
                    <a:pt x="892" y="734"/>
                    <a:pt x="892" y="372"/>
                  </a:cubicBezTo>
                  <a:cubicBezTo>
                    <a:pt x="892" y="282"/>
                    <a:pt x="892" y="191"/>
                    <a:pt x="856" y="119"/>
                  </a:cubicBezTo>
                  <a:cubicBezTo>
                    <a:pt x="812" y="60"/>
                    <a:pt x="743" y="0"/>
                    <a:pt x="67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2"/>
            <p:cNvSpPr/>
            <p:nvPr/>
          </p:nvSpPr>
          <p:spPr>
            <a:xfrm>
              <a:off x="1102728" y="24743"/>
              <a:ext cx="166338" cy="321696"/>
            </a:xfrm>
            <a:custGeom>
              <a:avLst/>
              <a:gdLst/>
              <a:ahLst/>
              <a:cxnLst/>
              <a:rect l="l" t="t" r="r" b="b"/>
              <a:pathLst>
                <a:path w="1015" h="1963" extrusionOk="0">
                  <a:moveTo>
                    <a:pt x="685" y="1"/>
                  </a:moveTo>
                  <a:cubicBezTo>
                    <a:pt x="669" y="1"/>
                    <a:pt x="652" y="3"/>
                    <a:pt x="635" y="7"/>
                  </a:cubicBezTo>
                  <a:cubicBezTo>
                    <a:pt x="526" y="43"/>
                    <a:pt x="453" y="170"/>
                    <a:pt x="417" y="260"/>
                  </a:cubicBezTo>
                  <a:cubicBezTo>
                    <a:pt x="164" y="786"/>
                    <a:pt x="1" y="1383"/>
                    <a:pt x="19" y="1963"/>
                  </a:cubicBezTo>
                  <a:cubicBezTo>
                    <a:pt x="91" y="1927"/>
                    <a:pt x="146" y="1854"/>
                    <a:pt x="182" y="1818"/>
                  </a:cubicBezTo>
                  <a:cubicBezTo>
                    <a:pt x="508" y="1474"/>
                    <a:pt x="725" y="1094"/>
                    <a:pt x="906" y="695"/>
                  </a:cubicBezTo>
                  <a:cubicBezTo>
                    <a:pt x="961" y="532"/>
                    <a:pt x="1015" y="387"/>
                    <a:pt x="979" y="242"/>
                  </a:cubicBezTo>
                  <a:cubicBezTo>
                    <a:pt x="931" y="114"/>
                    <a:pt x="812" y="1"/>
                    <a:pt x="6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2"/>
            <p:cNvSpPr/>
            <p:nvPr/>
          </p:nvSpPr>
          <p:spPr>
            <a:xfrm>
              <a:off x="497350" y="-288269"/>
              <a:ext cx="335462" cy="237134"/>
            </a:xfrm>
            <a:custGeom>
              <a:avLst/>
              <a:gdLst/>
              <a:ahLst/>
              <a:cxnLst/>
              <a:rect l="l" t="t" r="r" b="b"/>
              <a:pathLst>
                <a:path w="2047" h="1447" extrusionOk="0">
                  <a:moveTo>
                    <a:pt x="285" y="1"/>
                  </a:moveTo>
                  <a:cubicBezTo>
                    <a:pt x="208" y="1"/>
                    <a:pt x="134" y="16"/>
                    <a:pt x="91" y="70"/>
                  </a:cubicBezTo>
                  <a:cubicBezTo>
                    <a:pt x="0" y="160"/>
                    <a:pt x="37" y="287"/>
                    <a:pt x="73" y="396"/>
                  </a:cubicBezTo>
                  <a:cubicBezTo>
                    <a:pt x="163" y="631"/>
                    <a:pt x="399" y="794"/>
                    <a:pt x="616" y="903"/>
                  </a:cubicBezTo>
                  <a:cubicBezTo>
                    <a:pt x="852" y="1011"/>
                    <a:pt x="1087" y="1066"/>
                    <a:pt x="1322" y="1174"/>
                  </a:cubicBezTo>
                  <a:cubicBezTo>
                    <a:pt x="1540" y="1265"/>
                    <a:pt x="1775" y="1428"/>
                    <a:pt x="1992" y="1446"/>
                  </a:cubicBezTo>
                  <a:cubicBezTo>
                    <a:pt x="2047" y="1301"/>
                    <a:pt x="1757" y="1066"/>
                    <a:pt x="1666" y="939"/>
                  </a:cubicBezTo>
                  <a:cubicBezTo>
                    <a:pt x="1503" y="740"/>
                    <a:pt x="1304" y="559"/>
                    <a:pt x="1069" y="378"/>
                  </a:cubicBezTo>
                  <a:cubicBezTo>
                    <a:pt x="870" y="215"/>
                    <a:pt x="670" y="88"/>
                    <a:pt x="435" y="15"/>
                  </a:cubicBezTo>
                  <a:cubicBezTo>
                    <a:pt x="391" y="8"/>
                    <a:pt x="337" y="1"/>
                    <a:pt x="2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2"/>
            <p:cNvSpPr/>
            <p:nvPr/>
          </p:nvSpPr>
          <p:spPr>
            <a:xfrm>
              <a:off x="604201" y="16222"/>
              <a:ext cx="365125" cy="169944"/>
            </a:xfrm>
            <a:custGeom>
              <a:avLst/>
              <a:gdLst/>
              <a:ahLst/>
              <a:cxnLst/>
              <a:rect l="l" t="t" r="r" b="b"/>
              <a:pathLst>
                <a:path w="2228" h="1037" extrusionOk="0">
                  <a:moveTo>
                    <a:pt x="383" y="0"/>
                  </a:moveTo>
                  <a:cubicBezTo>
                    <a:pt x="272" y="0"/>
                    <a:pt x="163" y="23"/>
                    <a:pt x="73" y="77"/>
                  </a:cubicBezTo>
                  <a:cubicBezTo>
                    <a:pt x="37" y="95"/>
                    <a:pt x="0" y="149"/>
                    <a:pt x="0" y="204"/>
                  </a:cubicBezTo>
                  <a:cubicBezTo>
                    <a:pt x="0" y="240"/>
                    <a:pt x="0" y="258"/>
                    <a:pt x="37" y="294"/>
                  </a:cubicBezTo>
                  <a:cubicBezTo>
                    <a:pt x="127" y="475"/>
                    <a:pt x="308" y="602"/>
                    <a:pt x="489" y="693"/>
                  </a:cubicBezTo>
                  <a:cubicBezTo>
                    <a:pt x="670" y="783"/>
                    <a:pt x="888" y="838"/>
                    <a:pt x="1087" y="874"/>
                  </a:cubicBezTo>
                  <a:cubicBezTo>
                    <a:pt x="1413" y="946"/>
                    <a:pt x="1703" y="983"/>
                    <a:pt x="2029" y="1037"/>
                  </a:cubicBezTo>
                  <a:cubicBezTo>
                    <a:pt x="2065" y="1037"/>
                    <a:pt x="2119" y="1037"/>
                    <a:pt x="2137" y="1019"/>
                  </a:cubicBezTo>
                  <a:cubicBezTo>
                    <a:pt x="2228" y="946"/>
                    <a:pt x="1630" y="494"/>
                    <a:pt x="1540" y="439"/>
                  </a:cubicBezTo>
                  <a:cubicBezTo>
                    <a:pt x="1286" y="294"/>
                    <a:pt x="1014" y="149"/>
                    <a:pt x="707" y="59"/>
                  </a:cubicBezTo>
                  <a:cubicBezTo>
                    <a:pt x="607" y="23"/>
                    <a:pt x="494" y="0"/>
                    <a:pt x="38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2"/>
            <p:cNvSpPr/>
            <p:nvPr/>
          </p:nvSpPr>
          <p:spPr>
            <a:xfrm>
              <a:off x="808888" y="334478"/>
              <a:ext cx="301867" cy="126679"/>
            </a:xfrm>
            <a:custGeom>
              <a:avLst/>
              <a:gdLst/>
              <a:ahLst/>
              <a:cxnLst/>
              <a:rect l="l" t="t" r="r" b="b"/>
              <a:pathLst>
                <a:path w="1842" h="773" extrusionOk="0">
                  <a:moveTo>
                    <a:pt x="1214" y="0"/>
                  </a:moveTo>
                  <a:cubicBezTo>
                    <a:pt x="943" y="18"/>
                    <a:pt x="671" y="37"/>
                    <a:pt x="399" y="127"/>
                  </a:cubicBezTo>
                  <a:cubicBezTo>
                    <a:pt x="309" y="163"/>
                    <a:pt x="218" y="200"/>
                    <a:pt x="146" y="254"/>
                  </a:cubicBezTo>
                  <a:cubicBezTo>
                    <a:pt x="73" y="290"/>
                    <a:pt x="1" y="381"/>
                    <a:pt x="1" y="471"/>
                  </a:cubicBezTo>
                  <a:cubicBezTo>
                    <a:pt x="1" y="634"/>
                    <a:pt x="146" y="743"/>
                    <a:pt x="309" y="761"/>
                  </a:cubicBezTo>
                  <a:cubicBezTo>
                    <a:pt x="342" y="769"/>
                    <a:pt x="377" y="773"/>
                    <a:pt x="412" y="773"/>
                  </a:cubicBezTo>
                  <a:cubicBezTo>
                    <a:pt x="528" y="773"/>
                    <a:pt x="650" y="734"/>
                    <a:pt x="761" y="707"/>
                  </a:cubicBezTo>
                  <a:cubicBezTo>
                    <a:pt x="1124" y="562"/>
                    <a:pt x="1504" y="435"/>
                    <a:pt x="1757" y="127"/>
                  </a:cubicBezTo>
                  <a:cubicBezTo>
                    <a:pt x="1842" y="29"/>
                    <a:pt x="1751" y="18"/>
                    <a:pt x="1673" y="18"/>
                  </a:cubicBezTo>
                  <a:cubicBezTo>
                    <a:pt x="1650" y="18"/>
                    <a:pt x="1629" y="18"/>
                    <a:pt x="1613" y="18"/>
                  </a:cubicBezTo>
                  <a:cubicBezTo>
                    <a:pt x="1486" y="18"/>
                    <a:pt x="1341" y="0"/>
                    <a:pt x="121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2"/>
            <p:cNvSpPr/>
            <p:nvPr/>
          </p:nvSpPr>
          <p:spPr>
            <a:xfrm>
              <a:off x="743664" y="-315473"/>
              <a:ext cx="466075" cy="744998"/>
            </a:xfrm>
            <a:custGeom>
              <a:avLst/>
              <a:gdLst/>
              <a:ahLst/>
              <a:cxnLst/>
              <a:rect l="l" t="t" r="r" b="b"/>
              <a:pathLst>
                <a:path w="2844" h="4546" fill="none" extrusionOk="0">
                  <a:moveTo>
                    <a:pt x="2844" y="4546"/>
                  </a:moveTo>
                  <a:cubicBezTo>
                    <a:pt x="1377" y="3441"/>
                    <a:pt x="363" y="1793"/>
                    <a:pt x="0" y="0"/>
                  </a:cubicBezTo>
                </a:path>
              </a:pathLst>
            </a:custGeom>
            <a:noFill/>
            <a:ln w="27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43" name="Google Shape;143;p2"/>
          <p:cNvSpPr txBox="1">
            <a:spLocks noGrp="1"/>
          </p:cNvSpPr>
          <p:nvPr>
            <p:ph type="ctrTitle"/>
          </p:nvPr>
        </p:nvSpPr>
        <p:spPr>
          <a:xfrm>
            <a:off x="950967" y="1885633"/>
            <a:ext cx="5996000" cy="2614800"/>
          </a:xfrm>
          <a:prstGeom prst="rect">
            <a:avLst/>
          </a:prstGeom>
        </p:spPr>
        <p:txBody>
          <a:bodyPr spcFirstLastPara="1" wrap="square" lIns="91425" tIns="91425" rIns="91425" bIns="91425" anchor="ctr" anchorCtr="0">
            <a:noAutofit/>
          </a:bodyPr>
          <a:lstStyle>
            <a:lvl1pPr lvl="0">
              <a:lnSpc>
                <a:spcPct val="90000"/>
              </a:lnSpc>
              <a:spcBef>
                <a:spcPts val="0"/>
              </a:spcBef>
              <a:spcAft>
                <a:spcPts val="0"/>
              </a:spcAft>
              <a:buClr>
                <a:srgbClr val="191919"/>
              </a:buClr>
              <a:buSzPts val="5200"/>
              <a:buNone/>
              <a:defRPr sz="9333"/>
            </a:lvl1pPr>
            <a:lvl2pPr lvl="1" algn="ctr">
              <a:spcBef>
                <a:spcPts val="0"/>
              </a:spcBef>
              <a:spcAft>
                <a:spcPts val="0"/>
              </a:spcAft>
              <a:buClr>
                <a:srgbClr val="191919"/>
              </a:buClr>
              <a:buSzPts val="5200"/>
              <a:buNone/>
              <a:defRPr sz="6933">
                <a:solidFill>
                  <a:srgbClr val="191919"/>
                </a:solidFill>
              </a:defRPr>
            </a:lvl2pPr>
            <a:lvl3pPr lvl="2" algn="ctr">
              <a:spcBef>
                <a:spcPts val="0"/>
              </a:spcBef>
              <a:spcAft>
                <a:spcPts val="0"/>
              </a:spcAft>
              <a:buClr>
                <a:srgbClr val="191919"/>
              </a:buClr>
              <a:buSzPts val="5200"/>
              <a:buNone/>
              <a:defRPr sz="6933">
                <a:solidFill>
                  <a:srgbClr val="191919"/>
                </a:solidFill>
              </a:defRPr>
            </a:lvl3pPr>
            <a:lvl4pPr lvl="3" algn="ctr">
              <a:spcBef>
                <a:spcPts val="0"/>
              </a:spcBef>
              <a:spcAft>
                <a:spcPts val="0"/>
              </a:spcAft>
              <a:buClr>
                <a:srgbClr val="191919"/>
              </a:buClr>
              <a:buSzPts val="5200"/>
              <a:buNone/>
              <a:defRPr sz="6933">
                <a:solidFill>
                  <a:srgbClr val="191919"/>
                </a:solidFill>
              </a:defRPr>
            </a:lvl4pPr>
            <a:lvl5pPr lvl="4" algn="ctr">
              <a:spcBef>
                <a:spcPts val="0"/>
              </a:spcBef>
              <a:spcAft>
                <a:spcPts val="0"/>
              </a:spcAft>
              <a:buClr>
                <a:srgbClr val="191919"/>
              </a:buClr>
              <a:buSzPts val="5200"/>
              <a:buNone/>
              <a:defRPr sz="6933">
                <a:solidFill>
                  <a:srgbClr val="191919"/>
                </a:solidFill>
              </a:defRPr>
            </a:lvl5pPr>
            <a:lvl6pPr lvl="5" algn="ctr">
              <a:spcBef>
                <a:spcPts val="0"/>
              </a:spcBef>
              <a:spcAft>
                <a:spcPts val="0"/>
              </a:spcAft>
              <a:buClr>
                <a:srgbClr val="191919"/>
              </a:buClr>
              <a:buSzPts val="5200"/>
              <a:buNone/>
              <a:defRPr sz="6933">
                <a:solidFill>
                  <a:srgbClr val="191919"/>
                </a:solidFill>
              </a:defRPr>
            </a:lvl6pPr>
            <a:lvl7pPr lvl="6" algn="ctr">
              <a:spcBef>
                <a:spcPts val="0"/>
              </a:spcBef>
              <a:spcAft>
                <a:spcPts val="0"/>
              </a:spcAft>
              <a:buClr>
                <a:srgbClr val="191919"/>
              </a:buClr>
              <a:buSzPts val="5200"/>
              <a:buNone/>
              <a:defRPr sz="6933">
                <a:solidFill>
                  <a:srgbClr val="191919"/>
                </a:solidFill>
              </a:defRPr>
            </a:lvl7pPr>
            <a:lvl8pPr lvl="7" algn="ctr">
              <a:spcBef>
                <a:spcPts val="0"/>
              </a:spcBef>
              <a:spcAft>
                <a:spcPts val="0"/>
              </a:spcAft>
              <a:buClr>
                <a:srgbClr val="191919"/>
              </a:buClr>
              <a:buSzPts val="5200"/>
              <a:buNone/>
              <a:defRPr sz="6933">
                <a:solidFill>
                  <a:srgbClr val="191919"/>
                </a:solidFill>
              </a:defRPr>
            </a:lvl8pPr>
            <a:lvl9pPr lvl="8" algn="ctr">
              <a:spcBef>
                <a:spcPts val="0"/>
              </a:spcBef>
              <a:spcAft>
                <a:spcPts val="0"/>
              </a:spcAft>
              <a:buClr>
                <a:srgbClr val="191919"/>
              </a:buClr>
              <a:buSzPts val="5200"/>
              <a:buNone/>
              <a:defRPr sz="6933">
                <a:solidFill>
                  <a:srgbClr val="191919"/>
                </a:solidFill>
              </a:defRPr>
            </a:lvl9pPr>
          </a:lstStyle>
          <a:p>
            <a:endParaRPr/>
          </a:p>
        </p:txBody>
      </p:sp>
      <p:sp>
        <p:nvSpPr>
          <p:cNvPr id="144" name="Google Shape;144;p2"/>
          <p:cNvSpPr txBox="1">
            <a:spLocks noGrp="1"/>
          </p:cNvSpPr>
          <p:nvPr>
            <p:ph type="subTitle" idx="1"/>
          </p:nvPr>
        </p:nvSpPr>
        <p:spPr>
          <a:xfrm>
            <a:off x="950967" y="4499967"/>
            <a:ext cx="5792800" cy="472400"/>
          </a:xfrm>
          <a:prstGeom prst="rect">
            <a:avLst/>
          </a:prstGeom>
          <a:ln>
            <a:noFill/>
          </a:ln>
        </p:spPr>
        <p:txBody>
          <a:bodyPr spcFirstLastPara="1" wrap="square" lIns="91425" tIns="91425" rIns="91425" bIns="91425" anchor="ctr" anchorCtr="0">
            <a:noAutofit/>
          </a:bodyPr>
          <a:lstStyle>
            <a:lvl1pPr lvl="0">
              <a:lnSpc>
                <a:spcPct val="100000"/>
              </a:lnSpc>
              <a:spcBef>
                <a:spcPts val="0"/>
              </a:spcBef>
              <a:spcAft>
                <a:spcPts val="0"/>
              </a:spcAft>
              <a:buSzPts val="1400"/>
              <a:buNone/>
              <a:defRPr sz="2133">
                <a:latin typeface="Montserrat Medium"/>
                <a:ea typeface="Montserrat Medium"/>
                <a:cs typeface="Montserrat Medium"/>
                <a:sym typeface="Montserrat Medium"/>
              </a:defRPr>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spTree>
    <p:extLst>
      <p:ext uri="{BB962C8B-B14F-4D97-AF65-F5344CB8AC3E}">
        <p14:creationId xmlns:p14="http://schemas.microsoft.com/office/powerpoint/2010/main" val="158946750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699"/>
        <p:cNvGrpSpPr/>
        <p:nvPr/>
      </p:nvGrpSpPr>
      <p:grpSpPr>
        <a:xfrm>
          <a:off x="0" y="0"/>
          <a:ext cx="0" cy="0"/>
          <a:chOff x="0" y="0"/>
          <a:chExt cx="0" cy="0"/>
        </a:xfrm>
      </p:grpSpPr>
    </p:spTree>
    <p:extLst>
      <p:ext uri="{BB962C8B-B14F-4D97-AF65-F5344CB8AC3E}">
        <p14:creationId xmlns:p14="http://schemas.microsoft.com/office/powerpoint/2010/main" val="136287353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2080"/>
        <p:cNvGrpSpPr/>
        <p:nvPr/>
      </p:nvGrpSpPr>
      <p:grpSpPr>
        <a:xfrm>
          <a:off x="0" y="0"/>
          <a:ext cx="0" cy="0"/>
          <a:chOff x="0" y="0"/>
          <a:chExt cx="0" cy="0"/>
        </a:xfrm>
      </p:grpSpPr>
      <p:grpSp>
        <p:nvGrpSpPr>
          <p:cNvPr id="2081" name="Google Shape;2081;p33"/>
          <p:cNvGrpSpPr/>
          <p:nvPr/>
        </p:nvGrpSpPr>
        <p:grpSpPr>
          <a:xfrm>
            <a:off x="350523" y="459335"/>
            <a:ext cx="388071" cy="1333767"/>
            <a:chOff x="3815292" y="-2054574"/>
            <a:chExt cx="291053" cy="1000325"/>
          </a:xfrm>
        </p:grpSpPr>
        <p:sp>
          <p:nvSpPr>
            <p:cNvPr id="2082" name="Google Shape;2082;p33"/>
            <p:cNvSpPr/>
            <p:nvPr/>
          </p:nvSpPr>
          <p:spPr>
            <a:xfrm>
              <a:off x="3815292" y="-1725174"/>
              <a:ext cx="136676" cy="670925"/>
            </a:xfrm>
            <a:custGeom>
              <a:avLst/>
              <a:gdLst/>
              <a:ahLst/>
              <a:cxnLst/>
              <a:rect l="l" t="t" r="r" b="b"/>
              <a:pathLst>
                <a:path w="834" h="4094" fill="none" extrusionOk="0">
                  <a:moveTo>
                    <a:pt x="834" y="0"/>
                  </a:moveTo>
                  <a:cubicBezTo>
                    <a:pt x="218" y="1268"/>
                    <a:pt x="1" y="2717"/>
                    <a:pt x="218" y="4093"/>
                  </a:cubicBezTo>
                </a:path>
              </a:pathLst>
            </a:custGeom>
            <a:solidFill>
              <a:schemeClr val="dk2"/>
            </a:solidFill>
            <a:ln w="2725"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3" name="Google Shape;2083;p33"/>
            <p:cNvSpPr/>
            <p:nvPr/>
          </p:nvSpPr>
          <p:spPr>
            <a:xfrm>
              <a:off x="4038007" y="-2054574"/>
              <a:ext cx="68338" cy="62438"/>
            </a:xfrm>
            <a:custGeom>
              <a:avLst/>
              <a:gdLst/>
              <a:ahLst/>
              <a:cxnLst/>
              <a:rect l="l" t="t" r="r" b="b"/>
              <a:pathLst>
                <a:path w="417" h="381" extrusionOk="0">
                  <a:moveTo>
                    <a:pt x="254" y="0"/>
                  </a:moveTo>
                  <a:cubicBezTo>
                    <a:pt x="217" y="0"/>
                    <a:pt x="181" y="0"/>
                    <a:pt x="163" y="18"/>
                  </a:cubicBezTo>
                  <a:cubicBezTo>
                    <a:pt x="109" y="73"/>
                    <a:pt x="0" y="199"/>
                    <a:pt x="18" y="254"/>
                  </a:cubicBezTo>
                  <a:cubicBezTo>
                    <a:pt x="54" y="308"/>
                    <a:pt x="235" y="381"/>
                    <a:pt x="308" y="381"/>
                  </a:cubicBezTo>
                  <a:lnTo>
                    <a:pt x="362" y="381"/>
                  </a:lnTo>
                  <a:cubicBezTo>
                    <a:pt x="380" y="381"/>
                    <a:pt x="380" y="362"/>
                    <a:pt x="380" y="362"/>
                  </a:cubicBezTo>
                  <a:cubicBezTo>
                    <a:pt x="398" y="308"/>
                    <a:pt x="417" y="254"/>
                    <a:pt x="417" y="181"/>
                  </a:cubicBezTo>
                  <a:cubicBezTo>
                    <a:pt x="417" y="109"/>
                    <a:pt x="398" y="36"/>
                    <a:pt x="344" y="18"/>
                  </a:cubicBezTo>
                  <a:cubicBezTo>
                    <a:pt x="290" y="0"/>
                    <a:pt x="272" y="0"/>
                    <a:pt x="25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4" name="Google Shape;2084;p33"/>
            <p:cNvSpPr/>
            <p:nvPr/>
          </p:nvSpPr>
          <p:spPr>
            <a:xfrm>
              <a:off x="3880681" y="-2014915"/>
              <a:ext cx="222713" cy="307767"/>
            </a:xfrm>
            <a:custGeom>
              <a:avLst/>
              <a:gdLst/>
              <a:ahLst/>
              <a:cxnLst/>
              <a:rect l="l" t="t" r="r" b="b"/>
              <a:pathLst>
                <a:path w="1359" h="1878" extrusionOk="0">
                  <a:moveTo>
                    <a:pt x="1044" y="1"/>
                  </a:moveTo>
                  <a:cubicBezTo>
                    <a:pt x="911" y="1"/>
                    <a:pt x="759" y="135"/>
                    <a:pt x="634" y="229"/>
                  </a:cubicBezTo>
                  <a:cubicBezTo>
                    <a:pt x="344" y="501"/>
                    <a:pt x="73" y="845"/>
                    <a:pt x="36" y="1243"/>
                  </a:cubicBezTo>
                  <a:cubicBezTo>
                    <a:pt x="0" y="1406"/>
                    <a:pt x="55" y="1587"/>
                    <a:pt x="145" y="1696"/>
                  </a:cubicBezTo>
                  <a:cubicBezTo>
                    <a:pt x="272" y="1841"/>
                    <a:pt x="489" y="1877"/>
                    <a:pt x="670" y="1877"/>
                  </a:cubicBezTo>
                  <a:cubicBezTo>
                    <a:pt x="851" y="1877"/>
                    <a:pt x="1032" y="1823"/>
                    <a:pt x="1159" y="1678"/>
                  </a:cubicBezTo>
                  <a:cubicBezTo>
                    <a:pt x="1340" y="1497"/>
                    <a:pt x="1358" y="1207"/>
                    <a:pt x="1358" y="935"/>
                  </a:cubicBezTo>
                  <a:lnTo>
                    <a:pt x="1358" y="519"/>
                  </a:lnTo>
                  <a:cubicBezTo>
                    <a:pt x="1358" y="338"/>
                    <a:pt x="1304" y="84"/>
                    <a:pt x="1105" y="12"/>
                  </a:cubicBezTo>
                  <a:cubicBezTo>
                    <a:pt x="1085" y="4"/>
                    <a:pt x="1065" y="1"/>
                    <a:pt x="10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85" name="Google Shape;2085;p33"/>
          <p:cNvSpPr/>
          <p:nvPr/>
        </p:nvSpPr>
        <p:spPr>
          <a:xfrm>
            <a:off x="468444" y="4465885"/>
            <a:ext cx="372117" cy="348736"/>
          </a:xfrm>
          <a:custGeom>
            <a:avLst/>
            <a:gdLst/>
            <a:ahLst/>
            <a:cxnLst/>
            <a:rect l="l" t="t" r="r" b="b"/>
            <a:pathLst>
              <a:path w="1703" h="1596" extrusionOk="0">
                <a:moveTo>
                  <a:pt x="1376" y="0"/>
                </a:moveTo>
                <a:cubicBezTo>
                  <a:pt x="1227" y="0"/>
                  <a:pt x="1087" y="133"/>
                  <a:pt x="997" y="253"/>
                </a:cubicBezTo>
                <a:cubicBezTo>
                  <a:pt x="725" y="652"/>
                  <a:pt x="562" y="1122"/>
                  <a:pt x="182" y="1412"/>
                </a:cubicBezTo>
                <a:cubicBezTo>
                  <a:pt x="109" y="1467"/>
                  <a:pt x="19" y="1503"/>
                  <a:pt x="1" y="1593"/>
                </a:cubicBezTo>
                <a:cubicBezTo>
                  <a:pt x="17" y="1594"/>
                  <a:pt x="34" y="1595"/>
                  <a:pt x="51" y="1595"/>
                </a:cubicBezTo>
                <a:cubicBezTo>
                  <a:pt x="298" y="1595"/>
                  <a:pt x="611" y="1478"/>
                  <a:pt x="797" y="1376"/>
                </a:cubicBezTo>
                <a:cubicBezTo>
                  <a:pt x="1069" y="1213"/>
                  <a:pt x="1268" y="1050"/>
                  <a:pt x="1449" y="833"/>
                </a:cubicBezTo>
                <a:cubicBezTo>
                  <a:pt x="1540" y="706"/>
                  <a:pt x="1648" y="507"/>
                  <a:pt x="1685" y="380"/>
                </a:cubicBezTo>
                <a:cubicBezTo>
                  <a:pt x="1703" y="217"/>
                  <a:pt x="1612" y="54"/>
                  <a:pt x="1467" y="18"/>
                </a:cubicBezTo>
                <a:cubicBezTo>
                  <a:pt x="1437" y="6"/>
                  <a:pt x="1406" y="0"/>
                  <a:pt x="1376"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086" name="Google Shape;2086;p33"/>
          <p:cNvGrpSpPr/>
          <p:nvPr/>
        </p:nvGrpSpPr>
        <p:grpSpPr>
          <a:xfrm rot="1542551" flipH="1">
            <a:off x="8243" y="2335470"/>
            <a:ext cx="1072647" cy="1461799"/>
            <a:chOff x="2203847" y="-2373322"/>
            <a:chExt cx="804491" cy="1096358"/>
          </a:xfrm>
        </p:grpSpPr>
        <p:sp>
          <p:nvSpPr>
            <p:cNvPr id="2087" name="Google Shape;2087;p33"/>
            <p:cNvSpPr/>
            <p:nvPr/>
          </p:nvSpPr>
          <p:spPr>
            <a:xfrm>
              <a:off x="2741050" y="-2373322"/>
              <a:ext cx="267288" cy="283676"/>
            </a:xfrm>
            <a:custGeom>
              <a:avLst/>
              <a:gdLst/>
              <a:ahLst/>
              <a:cxnLst/>
              <a:rect l="l" t="t" r="r" b="b"/>
              <a:pathLst>
                <a:path w="1631" h="1731" extrusionOk="0">
                  <a:moveTo>
                    <a:pt x="1414" y="0"/>
                  </a:moveTo>
                  <a:cubicBezTo>
                    <a:pt x="1389" y="0"/>
                    <a:pt x="1365" y="9"/>
                    <a:pt x="1340" y="26"/>
                  </a:cubicBezTo>
                  <a:cubicBezTo>
                    <a:pt x="1105" y="80"/>
                    <a:pt x="888" y="297"/>
                    <a:pt x="725" y="496"/>
                  </a:cubicBezTo>
                  <a:cubicBezTo>
                    <a:pt x="598" y="678"/>
                    <a:pt x="435" y="877"/>
                    <a:pt x="308" y="1076"/>
                  </a:cubicBezTo>
                  <a:cubicBezTo>
                    <a:pt x="217" y="1221"/>
                    <a:pt x="54" y="1420"/>
                    <a:pt x="0" y="1619"/>
                  </a:cubicBezTo>
                  <a:cubicBezTo>
                    <a:pt x="0" y="1701"/>
                    <a:pt x="28" y="1730"/>
                    <a:pt x="71" y="1730"/>
                  </a:cubicBezTo>
                  <a:cubicBezTo>
                    <a:pt x="160" y="1730"/>
                    <a:pt x="313" y="1602"/>
                    <a:pt x="399" y="1565"/>
                  </a:cubicBezTo>
                  <a:cubicBezTo>
                    <a:pt x="725" y="1329"/>
                    <a:pt x="1051" y="1076"/>
                    <a:pt x="1322" y="786"/>
                  </a:cubicBezTo>
                  <a:cubicBezTo>
                    <a:pt x="1485" y="605"/>
                    <a:pt x="1630" y="388"/>
                    <a:pt x="1576" y="152"/>
                  </a:cubicBezTo>
                  <a:cubicBezTo>
                    <a:pt x="1576" y="116"/>
                    <a:pt x="1539" y="62"/>
                    <a:pt x="1503" y="44"/>
                  </a:cubicBezTo>
                  <a:cubicBezTo>
                    <a:pt x="1473" y="14"/>
                    <a:pt x="1443" y="0"/>
                    <a:pt x="141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8" name="Google Shape;2088;p33"/>
            <p:cNvSpPr/>
            <p:nvPr/>
          </p:nvSpPr>
          <p:spPr>
            <a:xfrm>
              <a:off x="2613386" y="-2041300"/>
              <a:ext cx="353325" cy="132251"/>
            </a:xfrm>
            <a:custGeom>
              <a:avLst/>
              <a:gdLst/>
              <a:ahLst/>
              <a:cxnLst/>
              <a:rect l="l" t="t" r="r" b="b"/>
              <a:pathLst>
                <a:path w="2156" h="807" extrusionOk="0">
                  <a:moveTo>
                    <a:pt x="1890" y="1"/>
                  </a:moveTo>
                  <a:cubicBezTo>
                    <a:pt x="1858" y="1"/>
                    <a:pt x="1825" y="5"/>
                    <a:pt x="1793" y="10"/>
                  </a:cubicBezTo>
                  <a:cubicBezTo>
                    <a:pt x="1467" y="46"/>
                    <a:pt x="1123" y="137"/>
                    <a:pt x="815" y="300"/>
                  </a:cubicBezTo>
                  <a:cubicBezTo>
                    <a:pt x="544" y="444"/>
                    <a:pt x="200" y="589"/>
                    <a:pt x="0" y="807"/>
                  </a:cubicBezTo>
                  <a:cubicBezTo>
                    <a:pt x="562" y="807"/>
                    <a:pt x="1123" y="698"/>
                    <a:pt x="1667" y="517"/>
                  </a:cubicBezTo>
                  <a:cubicBezTo>
                    <a:pt x="1793" y="481"/>
                    <a:pt x="1884" y="462"/>
                    <a:pt x="1974" y="390"/>
                  </a:cubicBezTo>
                  <a:cubicBezTo>
                    <a:pt x="2065" y="318"/>
                    <a:pt x="2155" y="209"/>
                    <a:pt x="2083" y="100"/>
                  </a:cubicBezTo>
                  <a:cubicBezTo>
                    <a:pt x="2044" y="23"/>
                    <a:pt x="1969" y="1"/>
                    <a:pt x="189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9" name="Google Shape;2089;p33"/>
            <p:cNvSpPr/>
            <p:nvPr/>
          </p:nvSpPr>
          <p:spPr>
            <a:xfrm>
              <a:off x="2484084" y="-1799412"/>
              <a:ext cx="375777" cy="163552"/>
            </a:xfrm>
            <a:custGeom>
              <a:avLst/>
              <a:gdLst/>
              <a:ahLst/>
              <a:cxnLst/>
              <a:rect l="l" t="t" r="r" b="b"/>
              <a:pathLst>
                <a:path w="2293" h="998" extrusionOk="0">
                  <a:moveTo>
                    <a:pt x="1985" y="1"/>
                  </a:moveTo>
                  <a:cubicBezTo>
                    <a:pt x="1586" y="55"/>
                    <a:pt x="1188" y="200"/>
                    <a:pt x="880" y="399"/>
                  </a:cubicBezTo>
                  <a:cubicBezTo>
                    <a:pt x="699" y="508"/>
                    <a:pt x="518" y="616"/>
                    <a:pt x="355" y="743"/>
                  </a:cubicBezTo>
                  <a:cubicBezTo>
                    <a:pt x="303" y="795"/>
                    <a:pt x="0" y="998"/>
                    <a:pt x="200" y="998"/>
                  </a:cubicBezTo>
                  <a:cubicBezTo>
                    <a:pt x="209" y="998"/>
                    <a:pt x="218" y="997"/>
                    <a:pt x="228" y="997"/>
                  </a:cubicBezTo>
                  <a:cubicBezTo>
                    <a:pt x="518" y="960"/>
                    <a:pt x="826" y="906"/>
                    <a:pt x="1134" y="852"/>
                  </a:cubicBezTo>
                  <a:cubicBezTo>
                    <a:pt x="1460" y="797"/>
                    <a:pt x="1822" y="707"/>
                    <a:pt x="2093" y="508"/>
                  </a:cubicBezTo>
                  <a:cubicBezTo>
                    <a:pt x="2166" y="435"/>
                    <a:pt x="2238" y="381"/>
                    <a:pt x="2256" y="290"/>
                  </a:cubicBezTo>
                  <a:cubicBezTo>
                    <a:pt x="2293" y="200"/>
                    <a:pt x="2274" y="91"/>
                    <a:pt x="2220" y="55"/>
                  </a:cubicBezTo>
                  <a:cubicBezTo>
                    <a:pt x="2148" y="1"/>
                    <a:pt x="2075" y="1"/>
                    <a:pt x="198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0" name="Google Shape;2090;p33"/>
            <p:cNvSpPr/>
            <p:nvPr/>
          </p:nvSpPr>
          <p:spPr>
            <a:xfrm>
              <a:off x="2456060" y="-1539334"/>
              <a:ext cx="338576" cy="135365"/>
            </a:xfrm>
            <a:custGeom>
              <a:avLst/>
              <a:gdLst/>
              <a:ahLst/>
              <a:cxnLst/>
              <a:rect l="l" t="t" r="r" b="b"/>
              <a:pathLst>
                <a:path w="2066" h="826" extrusionOk="0">
                  <a:moveTo>
                    <a:pt x="1798" y="0"/>
                  </a:moveTo>
                  <a:cubicBezTo>
                    <a:pt x="1737" y="0"/>
                    <a:pt x="1672" y="15"/>
                    <a:pt x="1612" y="25"/>
                  </a:cubicBezTo>
                  <a:cubicBezTo>
                    <a:pt x="1051" y="134"/>
                    <a:pt x="453" y="406"/>
                    <a:pt x="1" y="768"/>
                  </a:cubicBezTo>
                  <a:cubicBezTo>
                    <a:pt x="55" y="822"/>
                    <a:pt x="146" y="822"/>
                    <a:pt x="218" y="822"/>
                  </a:cubicBezTo>
                  <a:cubicBezTo>
                    <a:pt x="275" y="824"/>
                    <a:pt x="333" y="826"/>
                    <a:pt x="390" y="826"/>
                  </a:cubicBezTo>
                  <a:cubicBezTo>
                    <a:pt x="785" y="826"/>
                    <a:pt x="1176" y="772"/>
                    <a:pt x="1540" y="677"/>
                  </a:cubicBezTo>
                  <a:cubicBezTo>
                    <a:pt x="1703" y="641"/>
                    <a:pt x="1866" y="569"/>
                    <a:pt x="1956" y="460"/>
                  </a:cubicBezTo>
                  <a:cubicBezTo>
                    <a:pt x="2047" y="333"/>
                    <a:pt x="2065" y="134"/>
                    <a:pt x="1938" y="43"/>
                  </a:cubicBezTo>
                  <a:cubicBezTo>
                    <a:pt x="1897" y="11"/>
                    <a:pt x="1849" y="0"/>
                    <a:pt x="179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1" name="Google Shape;2091;p33"/>
            <p:cNvSpPr/>
            <p:nvPr/>
          </p:nvSpPr>
          <p:spPr>
            <a:xfrm>
              <a:off x="2524399" y="-2271225"/>
              <a:ext cx="121763" cy="385937"/>
            </a:xfrm>
            <a:custGeom>
              <a:avLst/>
              <a:gdLst/>
              <a:ahLst/>
              <a:cxnLst/>
              <a:rect l="l" t="t" r="r" b="b"/>
              <a:pathLst>
                <a:path w="743" h="2355" extrusionOk="0">
                  <a:moveTo>
                    <a:pt x="380" y="0"/>
                  </a:moveTo>
                  <a:cubicBezTo>
                    <a:pt x="272" y="0"/>
                    <a:pt x="163" y="91"/>
                    <a:pt x="109" y="181"/>
                  </a:cubicBezTo>
                  <a:cubicBezTo>
                    <a:pt x="0" y="417"/>
                    <a:pt x="0" y="688"/>
                    <a:pt x="36" y="942"/>
                  </a:cubicBezTo>
                  <a:cubicBezTo>
                    <a:pt x="109" y="1177"/>
                    <a:pt x="199" y="1413"/>
                    <a:pt x="272" y="1666"/>
                  </a:cubicBezTo>
                  <a:cubicBezTo>
                    <a:pt x="344" y="1884"/>
                    <a:pt x="362" y="2155"/>
                    <a:pt x="471" y="2354"/>
                  </a:cubicBezTo>
                  <a:cubicBezTo>
                    <a:pt x="634" y="2318"/>
                    <a:pt x="634" y="1902"/>
                    <a:pt x="652" y="1793"/>
                  </a:cubicBezTo>
                  <a:cubicBezTo>
                    <a:pt x="688" y="1540"/>
                    <a:pt x="743" y="1268"/>
                    <a:pt x="743" y="978"/>
                  </a:cubicBezTo>
                  <a:cubicBezTo>
                    <a:pt x="743" y="725"/>
                    <a:pt x="725" y="489"/>
                    <a:pt x="634" y="254"/>
                  </a:cubicBezTo>
                  <a:cubicBezTo>
                    <a:pt x="580" y="145"/>
                    <a:pt x="489" y="36"/>
                    <a:pt x="3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2" name="Google Shape;2092;p33"/>
            <p:cNvSpPr/>
            <p:nvPr/>
          </p:nvSpPr>
          <p:spPr>
            <a:xfrm>
              <a:off x="2361173" y="-2003444"/>
              <a:ext cx="151261" cy="358733"/>
            </a:xfrm>
            <a:custGeom>
              <a:avLst/>
              <a:gdLst/>
              <a:ahLst/>
              <a:cxnLst/>
              <a:rect l="l" t="t" r="r" b="b"/>
              <a:pathLst>
                <a:path w="923" h="2189" extrusionOk="0">
                  <a:moveTo>
                    <a:pt x="224" y="1"/>
                  </a:moveTo>
                  <a:cubicBezTo>
                    <a:pt x="199" y="1"/>
                    <a:pt x="172" y="5"/>
                    <a:pt x="145" y="14"/>
                  </a:cubicBezTo>
                  <a:cubicBezTo>
                    <a:pt x="127" y="50"/>
                    <a:pt x="109" y="69"/>
                    <a:pt x="91" y="123"/>
                  </a:cubicBezTo>
                  <a:cubicBezTo>
                    <a:pt x="0" y="286"/>
                    <a:pt x="0" y="521"/>
                    <a:pt x="36" y="720"/>
                  </a:cubicBezTo>
                  <a:cubicBezTo>
                    <a:pt x="91" y="938"/>
                    <a:pt x="181" y="1137"/>
                    <a:pt x="272" y="1318"/>
                  </a:cubicBezTo>
                  <a:cubicBezTo>
                    <a:pt x="399" y="1590"/>
                    <a:pt x="562" y="1879"/>
                    <a:pt x="725" y="2133"/>
                  </a:cubicBezTo>
                  <a:cubicBezTo>
                    <a:pt x="743" y="2151"/>
                    <a:pt x="761" y="2187"/>
                    <a:pt x="815" y="2187"/>
                  </a:cubicBezTo>
                  <a:cubicBezTo>
                    <a:pt x="818" y="2188"/>
                    <a:pt x="820" y="2189"/>
                    <a:pt x="822" y="2189"/>
                  </a:cubicBezTo>
                  <a:cubicBezTo>
                    <a:pt x="923" y="2189"/>
                    <a:pt x="906" y="1461"/>
                    <a:pt x="906" y="1372"/>
                  </a:cubicBezTo>
                  <a:cubicBezTo>
                    <a:pt x="888" y="1119"/>
                    <a:pt x="815" y="811"/>
                    <a:pt x="706" y="521"/>
                  </a:cubicBezTo>
                  <a:cubicBezTo>
                    <a:pt x="616" y="322"/>
                    <a:pt x="489" y="87"/>
                    <a:pt x="290" y="14"/>
                  </a:cubicBezTo>
                  <a:cubicBezTo>
                    <a:pt x="272" y="5"/>
                    <a:pt x="249" y="1"/>
                    <a:pt x="2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3" name="Google Shape;2093;p33"/>
            <p:cNvSpPr/>
            <p:nvPr/>
          </p:nvSpPr>
          <p:spPr>
            <a:xfrm>
              <a:off x="2203847" y="-1611277"/>
              <a:ext cx="270238" cy="200753"/>
            </a:xfrm>
            <a:custGeom>
              <a:avLst/>
              <a:gdLst/>
              <a:ahLst/>
              <a:cxnLst/>
              <a:rect l="l" t="t" r="r" b="b"/>
              <a:pathLst>
                <a:path w="1649" h="1225" extrusionOk="0">
                  <a:moveTo>
                    <a:pt x="291" y="1"/>
                  </a:moveTo>
                  <a:cubicBezTo>
                    <a:pt x="236" y="1"/>
                    <a:pt x="180" y="13"/>
                    <a:pt x="145" y="48"/>
                  </a:cubicBezTo>
                  <a:cubicBezTo>
                    <a:pt x="0" y="138"/>
                    <a:pt x="0" y="356"/>
                    <a:pt x="73" y="482"/>
                  </a:cubicBezTo>
                  <a:cubicBezTo>
                    <a:pt x="145" y="627"/>
                    <a:pt x="272" y="718"/>
                    <a:pt x="417" y="808"/>
                  </a:cubicBezTo>
                  <a:cubicBezTo>
                    <a:pt x="725" y="1008"/>
                    <a:pt x="1087" y="1225"/>
                    <a:pt x="1467" y="1225"/>
                  </a:cubicBezTo>
                  <a:cubicBezTo>
                    <a:pt x="1648" y="1225"/>
                    <a:pt x="1522" y="1116"/>
                    <a:pt x="1467" y="1044"/>
                  </a:cubicBezTo>
                  <a:cubicBezTo>
                    <a:pt x="1377" y="935"/>
                    <a:pt x="1322" y="827"/>
                    <a:pt x="1250" y="718"/>
                  </a:cubicBezTo>
                  <a:cubicBezTo>
                    <a:pt x="1069" y="464"/>
                    <a:pt x="870" y="283"/>
                    <a:pt x="634" y="120"/>
                  </a:cubicBezTo>
                  <a:cubicBezTo>
                    <a:pt x="580" y="84"/>
                    <a:pt x="489" y="30"/>
                    <a:pt x="381" y="12"/>
                  </a:cubicBezTo>
                  <a:cubicBezTo>
                    <a:pt x="354" y="5"/>
                    <a:pt x="323" y="1"/>
                    <a:pt x="2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4" name="Google Shape;2094;p33"/>
            <p:cNvSpPr/>
            <p:nvPr/>
          </p:nvSpPr>
          <p:spPr>
            <a:xfrm>
              <a:off x="2450160" y="-2102100"/>
              <a:ext cx="311700" cy="825136"/>
            </a:xfrm>
            <a:custGeom>
              <a:avLst/>
              <a:gdLst/>
              <a:ahLst/>
              <a:cxnLst/>
              <a:rect l="l" t="t" r="r" b="b"/>
              <a:pathLst>
                <a:path w="1902" h="5035" fill="none" extrusionOk="0">
                  <a:moveTo>
                    <a:pt x="37" y="5035"/>
                  </a:moveTo>
                  <a:cubicBezTo>
                    <a:pt x="0" y="3206"/>
                    <a:pt x="670" y="1377"/>
                    <a:pt x="1902" y="0"/>
                  </a:cubicBezTo>
                </a:path>
              </a:pathLst>
            </a:custGeom>
            <a:noFill/>
            <a:ln w="27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95" name="Google Shape;2095;p33"/>
          <p:cNvGrpSpPr/>
          <p:nvPr/>
        </p:nvGrpSpPr>
        <p:grpSpPr>
          <a:xfrm>
            <a:off x="187997" y="5457215"/>
            <a:ext cx="729808" cy="941461"/>
            <a:chOff x="8495548" y="1440711"/>
            <a:chExt cx="547356" cy="706096"/>
          </a:xfrm>
        </p:grpSpPr>
        <p:sp>
          <p:nvSpPr>
            <p:cNvPr id="2096" name="Google Shape;2096;p33"/>
            <p:cNvSpPr/>
            <p:nvPr/>
          </p:nvSpPr>
          <p:spPr>
            <a:xfrm rot="2851161">
              <a:off x="8622832" y="1874937"/>
              <a:ext cx="216813" cy="102097"/>
            </a:xfrm>
            <a:custGeom>
              <a:avLst/>
              <a:gdLst/>
              <a:ahLst/>
              <a:cxnLst/>
              <a:rect l="l" t="t" r="r" b="b"/>
              <a:pathLst>
                <a:path w="1323" h="623" extrusionOk="0">
                  <a:moveTo>
                    <a:pt x="1009" y="1"/>
                  </a:moveTo>
                  <a:cubicBezTo>
                    <a:pt x="848" y="1"/>
                    <a:pt x="653" y="19"/>
                    <a:pt x="598" y="30"/>
                  </a:cubicBezTo>
                  <a:cubicBezTo>
                    <a:pt x="399" y="66"/>
                    <a:pt x="199" y="156"/>
                    <a:pt x="73" y="301"/>
                  </a:cubicBezTo>
                  <a:cubicBezTo>
                    <a:pt x="36" y="356"/>
                    <a:pt x="0" y="428"/>
                    <a:pt x="0" y="482"/>
                  </a:cubicBezTo>
                  <a:cubicBezTo>
                    <a:pt x="36" y="555"/>
                    <a:pt x="91" y="573"/>
                    <a:pt x="163" y="609"/>
                  </a:cubicBezTo>
                  <a:cubicBezTo>
                    <a:pt x="217" y="618"/>
                    <a:pt x="267" y="623"/>
                    <a:pt x="319" y="623"/>
                  </a:cubicBezTo>
                  <a:cubicBezTo>
                    <a:pt x="371" y="623"/>
                    <a:pt x="426" y="618"/>
                    <a:pt x="489" y="609"/>
                  </a:cubicBezTo>
                  <a:cubicBezTo>
                    <a:pt x="634" y="573"/>
                    <a:pt x="797" y="482"/>
                    <a:pt x="942" y="392"/>
                  </a:cubicBezTo>
                  <a:cubicBezTo>
                    <a:pt x="996" y="356"/>
                    <a:pt x="1322" y="156"/>
                    <a:pt x="1232" y="30"/>
                  </a:cubicBezTo>
                  <a:cubicBezTo>
                    <a:pt x="1203" y="8"/>
                    <a:pt x="1113" y="1"/>
                    <a:pt x="100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7" name="Google Shape;2097;p33"/>
            <p:cNvSpPr/>
            <p:nvPr/>
          </p:nvSpPr>
          <p:spPr>
            <a:xfrm rot="2851161">
              <a:off x="8873416" y="1833227"/>
              <a:ext cx="89151" cy="177482"/>
            </a:xfrm>
            <a:custGeom>
              <a:avLst/>
              <a:gdLst/>
              <a:ahLst/>
              <a:cxnLst/>
              <a:rect l="l" t="t" r="r" b="b"/>
              <a:pathLst>
                <a:path w="544" h="1083" extrusionOk="0">
                  <a:moveTo>
                    <a:pt x="343" y="0"/>
                  </a:moveTo>
                  <a:cubicBezTo>
                    <a:pt x="258" y="0"/>
                    <a:pt x="160" y="56"/>
                    <a:pt x="109" y="121"/>
                  </a:cubicBezTo>
                  <a:cubicBezTo>
                    <a:pt x="54" y="211"/>
                    <a:pt x="18" y="356"/>
                    <a:pt x="18" y="465"/>
                  </a:cubicBezTo>
                  <a:cubicBezTo>
                    <a:pt x="18" y="573"/>
                    <a:pt x="0" y="1062"/>
                    <a:pt x="145" y="1080"/>
                  </a:cubicBezTo>
                  <a:cubicBezTo>
                    <a:pt x="151" y="1082"/>
                    <a:pt x="158" y="1083"/>
                    <a:pt x="165" y="1083"/>
                  </a:cubicBezTo>
                  <a:cubicBezTo>
                    <a:pt x="304" y="1083"/>
                    <a:pt x="455" y="732"/>
                    <a:pt x="507" y="646"/>
                  </a:cubicBezTo>
                  <a:cubicBezTo>
                    <a:pt x="525" y="555"/>
                    <a:pt x="543" y="465"/>
                    <a:pt x="543" y="356"/>
                  </a:cubicBezTo>
                  <a:cubicBezTo>
                    <a:pt x="543" y="247"/>
                    <a:pt x="525" y="102"/>
                    <a:pt x="435" y="30"/>
                  </a:cubicBezTo>
                  <a:cubicBezTo>
                    <a:pt x="409" y="9"/>
                    <a:pt x="377" y="0"/>
                    <a:pt x="3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8" name="Google Shape;2098;p33"/>
            <p:cNvSpPr/>
            <p:nvPr/>
          </p:nvSpPr>
          <p:spPr>
            <a:xfrm rot="2851161">
              <a:off x="8671546" y="1799587"/>
              <a:ext cx="219763" cy="317764"/>
            </a:xfrm>
            <a:custGeom>
              <a:avLst/>
              <a:gdLst/>
              <a:ahLst/>
              <a:cxnLst/>
              <a:rect l="l" t="t" r="r" b="b"/>
              <a:pathLst>
                <a:path w="1341" h="1939" fill="none" extrusionOk="0">
                  <a:moveTo>
                    <a:pt x="1340" y="1939"/>
                  </a:moveTo>
                  <a:cubicBezTo>
                    <a:pt x="1232" y="1124"/>
                    <a:pt x="706" y="381"/>
                    <a:pt x="0"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9" name="Google Shape;2099;p33"/>
            <p:cNvSpPr/>
            <p:nvPr/>
          </p:nvSpPr>
          <p:spPr>
            <a:xfrm rot="2851161">
              <a:off x="8569613" y="1658042"/>
              <a:ext cx="270238" cy="77351"/>
            </a:xfrm>
            <a:custGeom>
              <a:avLst/>
              <a:gdLst/>
              <a:ahLst/>
              <a:cxnLst/>
              <a:rect l="l" t="t" r="r" b="b"/>
              <a:pathLst>
                <a:path w="1649" h="472" fill="none" extrusionOk="0">
                  <a:moveTo>
                    <a:pt x="0" y="327"/>
                  </a:moveTo>
                  <a:cubicBezTo>
                    <a:pt x="181" y="454"/>
                    <a:pt x="381" y="472"/>
                    <a:pt x="598" y="472"/>
                  </a:cubicBezTo>
                  <a:cubicBezTo>
                    <a:pt x="996" y="472"/>
                    <a:pt x="1431" y="327"/>
                    <a:pt x="1648"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0" name="Google Shape;2100;p33"/>
            <p:cNvSpPr/>
            <p:nvPr/>
          </p:nvSpPr>
          <p:spPr>
            <a:xfrm rot="2851161">
              <a:off x="8670708" y="1661084"/>
              <a:ext cx="199114" cy="47689"/>
            </a:xfrm>
            <a:custGeom>
              <a:avLst/>
              <a:gdLst/>
              <a:ahLst/>
              <a:cxnLst/>
              <a:rect l="l" t="t" r="r" b="b"/>
              <a:pathLst>
                <a:path w="1215" h="291" fill="none" extrusionOk="0">
                  <a:moveTo>
                    <a:pt x="1" y="0"/>
                  </a:moveTo>
                  <a:cubicBezTo>
                    <a:pt x="363" y="200"/>
                    <a:pt x="798" y="290"/>
                    <a:pt x="1214" y="254"/>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1" name="Google Shape;2101;p33"/>
            <p:cNvSpPr/>
            <p:nvPr/>
          </p:nvSpPr>
          <p:spPr>
            <a:xfrm rot="2851161">
              <a:off x="8881873" y="1602579"/>
              <a:ext cx="41789" cy="207800"/>
            </a:xfrm>
            <a:custGeom>
              <a:avLst/>
              <a:gdLst/>
              <a:ahLst/>
              <a:cxnLst/>
              <a:rect l="l" t="t" r="r" b="b"/>
              <a:pathLst>
                <a:path w="255" h="1268" fill="none" extrusionOk="0">
                  <a:moveTo>
                    <a:pt x="55" y="1268"/>
                  </a:moveTo>
                  <a:cubicBezTo>
                    <a:pt x="91" y="1214"/>
                    <a:pt x="127" y="1177"/>
                    <a:pt x="146" y="1105"/>
                  </a:cubicBezTo>
                  <a:cubicBezTo>
                    <a:pt x="254" y="743"/>
                    <a:pt x="218" y="308"/>
                    <a:pt x="1" y="0"/>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2" name="Google Shape;2102;p33"/>
            <p:cNvSpPr/>
            <p:nvPr/>
          </p:nvSpPr>
          <p:spPr>
            <a:xfrm rot="2851161">
              <a:off x="8764335" y="1603002"/>
              <a:ext cx="130776" cy="139626"/>
            </a:xfrm>
            <a:custGeom>
              <a:avLst/>
              <a:gdLst/>
              <a:ahLst/>
              <a:cxnLst/>
              <a:rect l="l" t="t" r="r" b="b"/>
              <a:pathLst>
                <a:path w="798" h="852" fill="none" extrusionOk="0">
                  <a:moveTo>
                    <a:pt x="797" y="852"/>
                  </a:moveTo>
                  <a:cubicBezTo>
                    <a:pt x="634" y="490"/>
                    <a:pt x="362" y="182"/>
                    <a:pt x="0"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3" name="Google Shape;2103;p33"/>
            <p:cNvSpPr/>
            <p:nvPr/>
          </p:nvSpPr>
          <p:spPr>
            <a:xfrm rot="2851161">
              <a:off x="8757392" y="1471752"/>
              <a:ext cx="129629" cy="103244"/>
            </a:xfrm>
            <a:custGeom>
              <a:avLst/>
              <a:gdLst/>
              <a:ahLst/>
              <a:cxnLst/>
              <a:rect l="l" t="t" r="r" b="b"/>
              <a:pathLst>
                <a:path w="791" h="630" extrusionOk="0">
                  <a:moveTo>
                    <a:pt x="465" y="1"/>
                  </a:moveTo>
                  <a:cubicBezTo>
                    <a:pt x="374" y="1"/>
                    <a:pt x="284" y="19"/>
                    <a:pt x="229" y="73"/>
                  </a:cubicBezTo>
                  <a:cubicBezTo>
                    <a:pt x="0" y="270"/>
                    <a:pt x="186" y="629"/>
                    <a:pt x="464" y="629"/>
                  </a:cubicBezTo>
                  <a:cubicBezTo>
                    <a:pt x="494" y="629"/>
                    <a:pt x="524" y="625"/>
                    <a:pt x="555" y="617"/>
                  </a:cubicBezTo>
                  <a:cubicBezTo>
                    <a:pt x="682" y="562"/>
                    <a:pt x="791" y="417"/>
                    <a:pt x="773" y="273"/>
                  </a:cubicBezTo>
                  <a:cubicBezTo>
                    <a:pt x="755" y="110"/>
                    <a:pt x="610" y="1"/>
                    <a:pt x="4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4" name="Google Shape;2104;p33"/>
            <p:cNvSpPr/>
            <p:nvPr/>
          </p:nvSpPr>
          <p:spPr>
            <a:xfrm rot="2851161">
              <a:off x="8904120" y="1517172"/>
              <a:ext cx="121599" cy="100131"/>
            </a:xfrm>
            <a:custGeom>
              <a:avLst/>
              <a:gdLst/>
              <a:ahLst/>
              <a:cxnLst/>
              <a:rect l="l" t="t" r="r" b="b"/>
              <a:pathLst>
                <a:path w="742" h="611" extrusionOk="0">
                  <a:moveTo>
                    <a:pt x="415" y="0"/>
                  </a:moveTo>
                  <a:cubicBezTo>
                    <a:pt x="343" y="0"/>
                    <a:pt x="252" y="18"/>
                    <a:pt x="180" y="73"/>
                  </a:cubicBezTo>
                  <a:cubicBezTo>
                    <a:pt x="1" y="268"/>
                    <a:pt x="174" y="611"/>
                    <a:pt x="422" y="611"/>
                  </a:cubicBezTo>
                  <a:cubicBezTo>
                    <a:pt x="449" y="611"/>
                    <a:pt x="477" y="607"/>
                    <a:pt x="506" y="598"/>
                  </a:cubicBezTo>
                  <a:cubicBezTo>
                    <a:pt x="651" y="543"/>
                    <a:pt x="741" y="417"/>
                    <a:pt x="705" y="272"/>
                  </a:cubicBezTo>
                  <a:cubicBezTo>
                    <a:pt x="687" y="145"/>
                    <a:pt x="560" y="18"/>
                    <a:pt x="4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5" name="Google Shape;2105;p33"/>
            <p:cNvSpPr/>
            <p:nvPr/>
          </p:nvSpPr>
          <p:spPr>
            <a:xfrm rot="2851161">
              <a:off x="8650060" y="1498039"/>
              <a:ext cx="121271" cy="97345"/>
            </a:xfrm>
            <a:custGeom>
              <a:avLst/>
              <a:gdLst/>
              <a:ahLst/>
              <a:cxnLst/>
              <a:rect l="l" t="t" r="r" b="b"/>
              <a:pathLst>
                <a:path w="740" h="594" extrusionOk="0">
                  <a:moveTo>
                    <a:pt x="414" y="1"/>
                  </a:moveTo>
                  <a:cubicBezTo>
                    <a:pt x="359" y="1"/>
                    <a:pt x="269" y="19"/>
                    <a:pt x="196" y="73"/>
                  </a:cubicBezTo>
                  <a:cubicBezTo>
                    <a:pt x="1" y="252"/>
                    <a:pt x="172" y="593"/>
                    <a:pt x="433" y="593"/>
                  </a:cubicBezTo>
                  <a:cubicBezTo>
                    <a:pt x="462" y="593"/>
                    <a:pt x="492" y="589"/>
                    <a:pt x="522" y="580"/>
                  </a:cubicBezTo>
                  <a:cubicBezTo>
                    <a:pt x="649" y="544"/>
                    <a:pt x="740" y="399"/>
                    <a:pt x="721" y="272"/>
                  </a:cubicBezTo>
                  <a:cubicBezTo>
                    <a:pt x="685" y="127"/>
                    <a:pt x="558" y="19"/>
                    <a:pt x="4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6" name="Google Shape;2106;p33"/>
            <p:cNvSpPr/>
            <p:nvPr/>
          </p:nvSpPr>
          <p:spPr>
            <a:xfrm rot="2851161">
              <a:off x="8513263" y="1492826"/>
              <a:ext cx="138806" cy="109144"/>
            </a:xfrm>
            <a:custGeom>
              <a:avLst/>
              <a:gdLst/>
              <a:ahLst/>
              <a:cxnLst/>
              <a:rect l="l" t="t" r="r" b="b"/>
              <a:pathLst>
                <a:path w="847" h="666" extrusionOk="0">
                  <a:moveTo>
                    <a:pt x="484" y="1"/>
                  </a:moveTo>
                  <a:cubicBezTo>
                    <a:pt x="394" y="1"/>
                    <a:pt x="303" y="19"/>
                    <a:pt x="231" y="73"/>
                  </a:cubicBezTo>
                  <a:cubicBezTo>
                    <a:pt x="1" y="287"/>
                    <a:pt x="203" y="665"/>
                    <a:pt x="500" y="665"/>
                  </a:cubicBezTo>
                  <a:cubicBezTo>
                    <a:pt x="530" y="665"/>
                    <a:pt x="561" y="661"/>
                    <a:pt x="593" y="653"/>
                  </a:cubicBezTo>
                  <a:cubicBezTo>
                    <a:pt x="756" y="617"/>
                    <a:pt x="847" y="454"/>
                    <a:pt x="829" y="291"/>
                  </a:cubicBezTo>
                  <a:cubicBezTo>
                    <a:pt x="792" y="128"/>
                    <a:pt x="647" y="19"/>
                    <a:pt x="48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34429204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2107"/>
        <p:cNvGrpSpPr/>
        <p:nvPr/>
      </p:nvGrpSpPr>
      <p:grpSpPr>
        <a:xfrm>
          <a:off x="0" y="0"/>
          <a:ext cx="0" cy="0"/>
          <a:chOff x="0" y="0"/>
          <a:chExt cx="0" cy="0"/>
        </a:xfrm>
      </p:grpSpPr>
      <p:grpSp>
        <p:nvGrpSpPr>
          <p:cNvPr id="2108" name="Google Shape;2108;p34"/>
          <p:cNvGrpSpPr/>
          <p:nvPr/>
        </p:nvGrpSpPr>
        <p:grpSpPr>
          <a:xfrm>
            <a:off x="-2" y="271296"/>
            <a:ext cx="12191924" cy="6259721"/>
            <a:chOff x="-2" y="203471"/>
            <a:chExt cx="9143943" cy="4694791"/>
          </a:xfrm>
        </p:grpSpPr>
        <p:sp>
          <p:nvSpPr>
            <p:cNvPr id="2109" name="Google Shape;2109;p34"/>
            <p:cNvSpPr/>
            <p:nvPr/>
          </p:nvSpPr>
          <p:spPr>
            <a:xfrm flipH="1">
              <a:off x="8899228" y="4782361"/>
              <a:ext cx="32100" cy="30438"/>
            </a:xfrm>
            <a:custGeom>
              <a:avLst/>
              <a:gdLst/>
              <a:ahLst/>
              <a:cxnLst/>
              <a:rect l="l" t="t" r="r" b="b"/>
              <a:pathLst>
                <a:path w="1004" h="952" extrusionOk="0">
                  <a:moveTo>
                    <a:pt x="478" y="1"/>
                  </a:moveTo>
                  <a:cubicBezTo>
                    <a:pt x="450" y="1"/>
                    <a:pt x="423" y="2"/>
                    <a:pt x="396" y="5"/>
                  </a:cubicBezTo>
                  <a:cubicBezTo>
                    <a:pt x="153" y="36"/>
                    <a:pt x="1" y="309"/>
                    <a:pt x="31" y="583"/>
                  </a:cubicBezTo>
                  <a:cubicBezTo>
                    <a:pt x="59" y="805"/>
                    <a:pt x="290" y="951"/>
                    <a:pt x="539" y="951"/>
                  </a:cubicBezTo>
                  <a:cubicBezTo>
                    <a:pt x="562" y="951"/>
                    <a:pt x="585" y="950"/>
                    <a:pt x="609" y="948"/>
                  </a:cubicBezTo>
                  <a:cubicBezTo>
                    <a:pt x="852" y="917"/>
                    <a:pt x="1004" y="644"/>
                    <a:pt x="973" y="370"/>
                  </a:cubicBezTo>
                  <a:cubicBezTo>
                    <a:pt x="946" y="124"/>
                    <a:pt x="722" y="1"/>
                    <a:pt x="4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0" name="Google Shape;2110;p34"/>
            <p:cNvSpPr/>
            <p:nvPr/>
          </p:nvSpPr>
          <p:spPr>
            <a:xfrm flipH="1">
              <a:off x="8423989" y="4817435"/>
              <a:ext cx="48630" cy="46808"/>
            </a:xfrm>
            <a:custGeom>
              <a:avLst/>
              <a:gdLst/>
              <a:ahLst/>
              <a:cxnLst/>
              <a:rect l="l" t="t" r="r" b="b"/>
              <a:pathLst>
                <a:path w="1521" h="1464" extrusionOk="0">
                  <a:moveTo>
                    <a:pt x="793" y="0"/>
                  </a:moveTo>
                  <a:cubicBezTo>
                    <a:pt x="396" y="0"/>
                    <a:pt x="89" y="293"/>
                    <a:pt x="31" y="641"/>
                  </a:cubicBezTo>
                  <a:cubicBezTo>
                    <a:pt x="0" y="1066"/>
                    <a:pt x="274" y="1401"/>
                    <a:pt x="669" y="1462"/>
                  </a:cubicBezTo>
                  <a:cubicBezTo>
                    <a:pt x="689" y="1463"/>
                    <a:pt x="708" y="1464"/>
                    <a:pt x="728" y="1464"/>
                  </a:cubicBezTo>
                  <a:cubicBezTo>
                    <a:pt x="1125" y="1464"/>
                    <a:pt x="1432" y="1170"/>
                    <a:pt x="1490" y="793"/>
                  </a:cubicBezTo>
                  <a:cubicBezTo>
                    <a:pt x="1520" y="398"/>
                    <a:pt x="1216" y="33"/>
                    <a:pt x="851" y="3"/>
                  </a:cubicBezTo>
                  <a:cubicBezTo>
                    <a:pt x="832" y="1"/>
                    <a:pt x="812" y="0"/>
                    <a:pt x="7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1" name="Google Shape;2111;p34"/>
            <p:cNvSpPr/>
            <p:nvPr/>
          </p:nvSpPr>
          <p:spPr>
            <a:xfrm flipH="1">
              <a:off x="9061520" y="4815229"/>
              <a:ext cx="35010" cy="30853"/>
            </a:xfrm>
            <a:custGeom>
              <a:avLst/>
              <a:gdLst/>
              <a:ahLst/>
              <a:cxnLst/>
              <a:rect l="l" t="t" r="r" b="b"/>
              <a:pathLst>
                <a:path w="1095" h="965" extrusionOk="0">
                  <a:moveTo>
                    <a:pt x="543" y="0"/>
                  </a:moveTo>
                  <a:cubicBezTo>
                    <a:pt x="514" y="0"/>
                    <a:pt x="485" y="4"/>
                    <a:pt x="456" y="11"/>
                  </a:cubicBezTo>
                  <a:cubicBezTo>
                    <a:pt x="183" y="41"/>
                    <a:pt x="0" y="315"/>
                    <a:pt x="61" y="558"/>
                  </a:cubicBezTo>
                  <a:cubicBezTo>
                    <a:pt x="88" y="796"/>
                    <a:pt x="298" y="965"/>
                    <a:pt x="532" y="965"/>
                  </a:cubicBezTo>
                  <a:cubicBezTo>
                    <a:pt x="567" y="965"/>
                    <a:pt x="603" y="961"/>
                    <a:pt x="639" y="953"/>
                  </a:cubicBezTo>
                  <a:cubicBezTo>
                    <a:pt x="912" y="923"/>
                    <a:pt x="1095" y="649"/>
                    <a:pt x="1003" y="375"/>
                  </a:cubicBezTo>
                  <a:cubicBezTo>
                    <a:pt x="977" y="188"/>
                    <a:pt x="761" y="0"/>
                    <a:pt x="5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2" name="Google Shape;2112;p34"/>
            <p:cNvSpPr/>
            <p:nvPr/>
          </p:nvSpPr>
          <p:spPr>
            <a:xfrm flipH="1">
              <a:off x="8586281" y="4851454"/>
              <a:ext cx="49621" cy="46808"/>
            </a:xfrm>
            <a:custGeom>
              <a:avLst/>
              <a:gdLst/>
              <a:ahLst/>
              <a:cxnLst/>
              <a:rect l="l" t="t" r="r" b="b"/>
              <a:pathLst>
                <a:path w="1552" h="1464" extrusionOk="0">
                  <a:moveTo>
                    <a:pt x="792" y="0"/>
                  </a:moveTo>
                  <a:cubicBezTo>
                    <a:pt x="421" y="0"/>
                    <a:pt x="91" y="266"/>
                    <a:pt x="62" y="641"/>
                  </a:cubicBezTo>
                  <a:cubicBezTo>
                    <a:pt x="1" y="1036"/>
                    <a:pt x="274" y="1401"/>
                    <a:pt x="700" y="1461"/>
                  </a:cubicBezTo>
                  <a:cubicBezTo>
                    <a:pt x="719" y="1463"/>
                    <a:pt x="737" y="1464"/>
                    <a:pt x="756" y="1464"/>
                  </a:cubicBezTo>
                  <a:cubicBezTo>
                    <a:pt x="1104" y="1464"/>
                    <a:pt x="1461" y="1197"/>
                    <a:pt x="1490" y="793"/>
                  </a:cubicBezTo>
                  <a:cubicBezTo>
                    <a:pt x="1551" y="428"/>
                    <a:pt x="1217" y="33"/>
                    <a:pt x="852" y="2"/>
                  </a:cubicBezTo>
                  <a:cubicBezTo>
                    <a:pt x="832" y="1"/>
                    <a:pt x="812" y="0"/>
                    <a:pt x="7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3" name="Google Shape;2113;p34"/>
            <p:cNvSpPr/>
            <p:nvPr/>
          </p:nvSpPr>
          <p:spPr>
            <a:xfrm flipH="1">
              <a:off x="1119541" y="4323359"/>
              <a:ext cx="51540" cy="45049"/>
            </a:xfrm>
            <a:custGeom>
              <a:avLst/>
              <a:gdLst/>
              <a:ahLst/>
              <a:cxnLst/>
              <a:rect l="l" t="t" r="r" b="b"/>
              <a:pathLst>
                <a:path w="1612" h="1409" extrusionOk="0">
                  <a:moveTo>
                    <a:pt x="825" y="1"/>
                  </a:moveTo>
                  <a:cubicBezTo>
                    <a:pt x="675" y="1"/>
                    <a:pt x="522" y="47"/>
                    <a:pt x="396" y="136"/>
                  </a:cubicBezTo>
                  <a:cubicBezTo>
                    <a:pt x="92" y="349"/>
                    <a:pt x="1" y="835"/>
                    <a:pt x="244" y="1109"/>
                  </a:cubicBezTo>
                  <a:cubicBezTo>
                    <a:pt x="370" y="1306"/>
                    <a:pt x="581" y="1408"/>
                    <a:pt x="795" y="1408"/>
                  </a:cubicBezTo>
                  <a:cubicBezTo>
                    <a:pt x="943" y="1408"/>
                    <a:pt x="1092" y="1360"/>
                    <a:pt x="1216" y="1260"/>
                  </a:cubicBezTo>
                  <a:cubicBezTo>
                    <a:pt x="1520" y="1048"/>
                    <a:pt x="1612" y="592"/>
                    <a:pt x="1368" y="288"/>
                  </a:cubicBezTo>
                  <a:cubicBezTo>
                    <a:pt x="1244" y="93"/>
                    <a:pt x="1037" y="1"/>
                    <a:pt x="8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4" name="Google Shape;2114;p34"/>
            <p:cNvSpPr/>
            <p:nvPr/>
          </p:nvSpPr>
          <p:spPr>
            <a:xfrm flipH="1">
              <a:off x="1677387" y="4715911"/>
              <a:ext cx="35010" cy="32068"/>
            </a:xfrm>
            <a:custGeom>
              <a:avLst/>
              <a:gdLst/>
              <a:ahLst/>
              <a:cxnLst/>
              <a:rect l="l" t="t" r="r" b="b"/>
              <a:pathLst>
                <a:path w="1095" h="1003" extrusionOk="0">
                  <a:moveTo>
                    <a:pt x="532" y="0"/>
                  </a:moveTo>
                  <a:cubicBezTo>
                    <a:pt x="476" y="0"/>
                    <a:pt x="419" y="10"/>
                    <a:pt x="365" y="30"/>
                  </a:cubicBezTo>
                  <a:cubicBezTo>
                    <a:pt x="91" y="91"/>
                    <a:pt x="0" y="395"/>
                    <a:pt x="61" y="669"/>
                  </a:cubicBezTo>
                  <a:cubicBezTo>
                    <a:pt x="132" y="882"/>
                    <a:pt x="332" y="1002"/>
                    <a:pt x="532" y="1002"/>
                  </a:cubicBezTo>
                  <a:cubicBezTo>
                    <a:pt x="589" y="1002"/>
                    <a:pt x="645" y="993"/>
                    <a:pt x="699" y="973"/>
                  </a:cubicBezTo>
                  <a:cubicBezTo>
                    <a:pt x="973" y="912"/>
                    <a:pt x="1094" y="608"/>
                    <a:pt x="1003" y="334"/>
                  </a:cubicBezTo>
                  <a:cubicBezTo>
                    <a:pt x="932" y="121"/>
                    <a:pt x="732" y="0"/>
                    <a:pt x="5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5" name="Google Shape;2115;p34"/>
            <p:cNvSpPr/>
            <p:nvPr/>
          </p:nvSpPr>
          <p:spPr>
            <a:xfrm flipH="1">
              <a:off x="350832" y="3104208"/>
              <a:ext cx="93328" cy="82937"/>
            </a:xfrm>
            <a:custGeom>
              <a:avLst/>
              <a:gdLst/>
              <a:ahLst/>
              <a:cxnLst/>
              <a:rect l="l" t="t" r="r" b="b"/>
              <a:pathLst>
                <a:path w="2919" h="2594" extrusionOk="0">
                  <a:moveTo>
                    <a:pt x="1461" y="1"/>
                  </a:moveTo>
                  <a:cubicBezTo>
                    <a:pt x="1008" y="1"/>
                    <a:pt x="564" y="245"/>
                    <a:pt x="335" y="704"/>
                  </a:cubicBezTo>
                  <a:cubicBezTo>
                    <a:pt x="0" y="1312"/>
                    <a:pt x="213" y="2102"/>
                    <a:pt x="851" y="2437"/>
                  </a:cubicBezTo>
                  <a:cubicBezTo>
                    <a:pt x="1044" y="2543"/>
                    <a:pt x="1258" y="2594"/>
                    <a:pt x="1471" y="2594"/>
                  </a:cubicBezTo>
                  <a:cubicBezTo>
                    <a:pt x="1930" y="2594"/>
                    <a:pt x="2386" y="2356"/>
                    <a:pt x="2614" y="1920"/>
                  </a:cubicBezTo>
                  <a:cubicBezTo>
                    <a:pt x="2918" y="1251"/>
                    <a:pt x="2675" y="461"/>
                    <a:pt x="2067" y="157"/>
                  </a:cubicBezTo>
                  <a:cubicBezTo>
                    <a:pt x="1877" y="52"/>
                    <a:pt x="1668" y="1"/>
                    <a:pt x="14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6" name="Google Shape;2116;p34"/>
            <p:cNvSpPr/>
            <p:nvPr/>
          </p:nvSpPr>
          <p:spPr>
            <a:xfrm flipH="1">
              <a:off x="402340" y="2956079"/>
              <a:ext cx="53490" cy="46808"/>
            </a:xfrm>
            <a:custGeom>
              <a:avLst/>
              <a:gdLst/>
              <a:ahLst/>
              <a:cxnLst/>
              <a:rect l="l" t="t" r="r" b="b"/>
              <a:pathLst>
                <a:path w="1673" h="1464" extrusionOk="0">
                  <a:moveTo>
                    <a:pt x="872" y="1"/>
                  </a:moveTo>
                  <a:cubicBezTo>
                    <a:pt x="609" y="1"/>
                    <a:pt x="343" y="146"/>
                    <a:pt x="213" y="383"/>
                  </a:cubicBezTo>
                  <a:cubicBezTo>
                    <a:pt x="1" y="717"/>
                    <a:pt x="153" y="1173"/>
                    <a:pt x="487" y="1386"/>
                  </a:cubicBezTo>
                  <a:cubicBezTo>
                    <a:pt x="594" y="1439"/>
                    <a:pt x="708" y="1464"/>
                    <a:pt x="821" y="1464"/>
                  </a:cubicBezTo>
                  <a:cubicBezTo>
                    <a:pt x="1095" y="1464"/>
                    <a:pt x="1361" y="1318"/>
                    <a:pt x="1490" y="1082"/>
                  </a:cubicBezTo>
                  <a:cubicBezTo>
                    <a:pt x="1672" y="717"/>
                    <a:pt x="1581" y="261"/>
                    <a:pt x="1186" y="79"/>
                  </a:cubicBezTo>
                  <a:cubicBezTo>
                    <a:pt x="1088" y="25"/>
                    <a:pt x="980" y="1"/>
                    <a:pt x="87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7" name="Google Shape;2117;p34"/>
            <p:cNvSpPr/>
            <p:nvPr/>
          </p:nvSpPr>
          <p:spPr>
            <a:xfrm flipH="1">
              <a:off x="529654" y="3172053"/>
              <a:ext cx="35010" cy="30278"/>
            </a:xfrm>
            <a:custGeom>
              <a:avLst/>
              <a:gdLst/>
              <a:ahLst/>
              <a:cxnLst/>
              <a:rect l="l" t="t" r="r" b="b"/>
              <a:pathLst>
                <a:path w="1095" h="947" extrusionOk="0">
                  <a:moveTo>
                    <a:pt x="539" y="1"/>
                  </a:moveTo>
                  <a:cubicBezTo>
                    <a:pt x="358" y="1"/>
                    <a:pt x="187" y="82"/>
                    <a:pt x="122" y="254"/>
                  </a:cubicBezTo>
                  <a:cubicBezTo>
                    <a:pt x="0" y="467"/>
                    <a:pt x="61" y="771"/>
                    <a:pt x="304" y="892"/>
                  </a:cubicBezTo>
                  <a:cubicBezTo>
                    <a:pt x="369" y="929"/>
                    <a:pt x="443" y="947"/>
                    <a:pt x="517" y="947"/>
                  </a:cubicBezTo>
                  <a:cubicBezTo>
                    <a:pt x="686" y="947"/>
                    <a:pt x="858" y="857"/>
                    <a:pt x="943" y="710"/>
                  </a:cubicBezTo>
                  <a:cubicBezTo>
                    <a:pt x="1095" y="467"/>
                    <a:pt x="1034" y="163"/>
                    <a:pt x="760" y="41"/>
                  </a:cubicBezTo>
                  <a:cubicBezTo>
                    <a:pt x="689" y="14"/>
                    <a:pt x="613" y="1"/>
                    <a:pt x="5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8" name="Google Shape;2118;p34"/>
            <p:cNvSpPr/>
            <p:nvPr/>
          </p:nvSpPr>
          <p:spPr>
            <a:xfrm flipH="1">
              <a:off x="650158" y="2775882"/>
              <a:ext cx="89427" cy="81658"/>
            </a:xfrm>
            <a:custGeom>
              <a:avLst/>
              <a:gdLst/>
              <a:ahLst/>
              <a:cxnLst/>
              <a:rect l="l" t="t" r="r" b="b"/>
              <a:pathLst>
                <a:path w="2797" h="2554" extrusionOk="0">
                  <a:moveTo>
                    <a:pt x="1398" y="0"/>
                  </a:moveTo>
                  <a:cubicBezTo>
                    <a:pt x="1064" y="0"/>
                    <a:pt x="730" y="122"/>
                    <a:pt x="486" y="365"/>
                  </a:cubicBezTo>
                  <a:cubicBezTo>
                    <a:pt x="0" y="851"/>
                    <a:pt x="0" y="1702"/>
                    <a:pt x="486" y="2189"/>
                  </a:cubicBezTo>
                  <a:cubicBezTo>
                    <a:pt x="730" y="2432"/>
                    <a:pt x="1064" y="2553"/>
                    <a:pt x="1398" y="2553"/>
                  </a:cubicBezTo>
                  <a:cubicBezTo>
                    <a:pt x="1733" y="2553"/>
                    <a:pt x="2067" y="2432"/>
                    <a:pt x="2310" y="2189"/>
                  </a:cubicBezTo>
                  <a:cubicBezTo>
                    <a:pt x="2797" y="1642"/>
                    <a:pt x="2797" y="851"/>
                    <a:pt x="2310" y="365"/>
                  </a:cubicBezTo>
                  <a:cubicBezTo>
                    <a:pt x="2067" y="122"/>
                    <a:pt x="1733" y="0"/>
                    <a:pt x="13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9" name="Google Shape;2119;p34"/>
            <p:cNvSpPr/>
            <p:nvPr/>
          </p:nvSpPr>
          <p:spPr>
            <a:xfrm flipH="1">
              <a:off x="857148" y="2835383"/>
              <a:ext cx="51540" cy="45465"/>
            </a:xfrm>
            <a:custGeom>
              <a:avLst/>
              <a:gdLst/>
              <a:ahLst/>
              <a:cxnLst/>
              <a:rect l="l" t="t" r="r" b="b"/>
              <a:pathLst>
                <a:path w="1612" h="1422" extrusionOk="0">
                  <a:moveTo>
                    <a:pt x="802" y="1"/>
                  </a:moveTo>
                  <a:cubicBezTo>
                    <a:pt x="616" y="1"/>
                    <a:pt x="426" y="69"/>
                    <a:pt x="274" y="206"/>
                  </a:cubicBezTo>
                  <a:cubicBezTo>
                    <a:pt x="0" y="480"/>
                    <a:pt x="0" y="936"/>
                    <a:pt x="274" y="1240"/>
                  </a:cubicBezTo>
                  <a:cubicBezTo>
                    <a:pt x="411" y="1361"/>
                    <a:pt x="585" y="1422"/>
                    <a:pt x="768" y="1422"/>
                  </a:cubicBezTo>
                  <a:cubicBezTo>
                    <a:pt x="950" y="1422"/>
                    <a:pt x="1140" y="1361"/>
                    <a:pt x="1307" y="1240"/>
                  </a:cubicBezTo>
                  <a:cubicBezTo>
                    <a:pt x="1550" y="936"/>
                    <a:pt x="1611" y="480"/>
                    <a:pt x="1307" y="206"/>
                  </a:cubicBezTo>
                  <a:cubicBezTo>
                    <a:pt x="1170" y="69"/>
                    <a:pt x="988" y="1"/>
                    <a:pt x="8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0" name="Google Shape;2120;p34"/>
            <p:cNvSpPr/>
            <p:nvPr/>
          </p:nvSpPr>
          <p:spPr>
            <a:xfrm flipH="1">
              <a:off x="521885" y="2803570"/>
              <a:ext cx="34051" cy="31141"/>
            </a:xfrm>
            <a:custGeom>
              <a:avLst/>
              <a:gdLst/>
              <a:ahLst/>
              <a:cxnLst/>
              <a:rect l="l" t="t" r="r" b="b"/>
              <a:pathLst>
                <a:path w="1065" h="974" extrusionOk="0">
                  <a:moveTo>
                    <a:pt x="518" y="1"/>
                  </a:moveTo>
                  <a:cubicBezTo>
                    <a:pt x="396" y="1"/>
                    <a:pt x="274" y="46"/>
                    <a:pt x="183" y="137"/>
                  </a:cubicBezTo>
                  <a:cubicBezTo>
                    <a:pt x="1" y="320"/>
                    <a:pt x="1" y="624"/>
                    <a:pt x="183" y="836"/>
                  </a:cubicBezTo>
                  <a:cubicBezTo>
                    <a:pt x="274" y="928"/>
                    <a:pt x="396" y="973"/>
                    <a:pt x="518" y="973"/>
                  </a:cubicBezTo>
                  <a:cubicBezTo>
                    <a:pt x="639" y="973"/>
                    <a:pt x="761" y="928"/>
                    <a:pt x="852" y="836"/>
                  </a:cubicBezTo>
                  <a:cubicBezTo>
                    <a:pt x="1065" y="624"/>
                    <a:pt x="1065" y="320"/>
                    <a:pt x="852" y="137"/>
                  </a:cubicBezTo>
                  <a:cubicBezTo>
                    <a:pt x="761" y="46"/>
                    <a:pt x="639" y="1"/>
                    <a:pt x="5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1" name="Google Shape;2121;p34"/>
            <p:cNvSpPr/>
            <p:nvPr/>
          </p:nvSpPr>
          <p:spPr>
            <a:xfrm flipH="1">
              <a:off x="6483061" y="418230"/>
              <a:ext cx="58350" cy="58350"/>
            </a:xfrm>
            <a:custGeom>
              <a:avLst/>
              <a:gdLst/>
              <a:ahLst/>
              <a:cxnLst/>
              <a:rect l="l" t="t" r="r" b="b"/>
              <a:pathLst>
                <a:path w="1825" h="1825" extrusionOk="0">
                  <a:moveTo>
                    <a:pt x="913" y="1"/>
                  </a:moveTo>
                  <a:cubicBezTo>
                    <a:pt x="426" y="1"/>
                    <a:pt x="1" y="426"/>
                    <a:pt x="1" y="912"/>
                  </a:cubicBezTo>
                  <a:cubicBezTo>
                    <a:pt x="1" y="1429"/>
                    <a:pt x="426" y="1824"/>
                    <a:pt x="913" y="1824"/>
                  </a:cubicBezTo>
                  <a:cubicBezTo>
                    <a:pt x="1399" y="1824"/>
                    <a:pt x="1824" y="1429"/>
                    <a:pt x="1824" y="912"/>
                  </a:cubicBezTo>
                  <a:cubicBezTo>
                    <a:pt x="1824" y="426"/>
                    <a:pt x="1399" y="1"/>
                    <a:pt x="9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2" name="Google Shape;2122;p34"/>
            <p:cNvSpPr/>
            <p:nvPr/>
          </p:nvSpPr>
          <p:spPr>
            <a:xfrm flipH="1">
              <a:off x="6362557" y="481408"/>
              <a:ext cx="27241" cy="27241"/>
            </a:xfrm>
            <a:custGeom>
              <a:avLst/>
              <a:gdLst/>
              <a:ahLst/>
              <a:cxnLst/>
              <a:rect l="l" t="t" r="r" b="b"/>
              <a:pathLst>
                <a:path w="852" h="852" extrusionOk="0">
                  <a:moveTo>
                    <a:pt x="426" y="0"/>
                  </a:moveTo>
                  <a:cubicBezTo>
                    <a:pt x="183" y="0"/>
                    <a:pt x="0" y="213"/>
                    <a:pt x="0" y="426"/>
                  </a:cubicBezTo>
                  <a:cubicBezTo>
                    <a:pt x="0" y="669"/>
                    <a:pt x="183" y="851"/>
                    <a:pt x="426" y="851"/>
                  </a:cubicBezTo>
                  <a:cubicBezTo>
                    <a:pt x="639" y="851"/>
                    <a:pt x="852" y="669"/>
                    <a:pt x="852" y="426"/>
                  </a:cubicBezTo>
                  <a:cubicBezTo>
                    <a:pt x="852" y="213"/>
                    <a:pt x="639" y="0"/>
                    <a:pt x="4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3" name="Google Shape;2123;p34"/>
            <p:cNvSpPr/>
            <p:nvPr/>
          </p:nvSpPr>
          <p:spPr>
            <a:xfrm flipH="1">
              <a:off x="6340208" y="619401"/>
              <a:ext cx="94287" cy="94287"/>
            </a:xfrm>
            <a:custGeom>
              <a:avLst/>
              <a:gdLst/>
              <a:ahLst/>
              <a:cxnLst/>
              <a:rect l="l" t="t" r="r" b="b"/>
              <a:pathLst>
                <a:path w="2949" h="2949" extrusionOk="0">
                  <a:moveTo>
                    <a:pt x="1490" y="0"/>
                  </a:moveTo>
                  <a:cubicBezTo>
                    <a:pt x="639" y="0"/>
                    <a:pt x="0" y="639"/>
                    <a:pt x="0" y="1459"/>
                  </a:cubicBezTo>
                  <a:cubicBezTo>
                    <a:pt x="0" y="2280"/>
                    <a:pt x="639" y="2949"/>
                    <a:pt x="1490" y="2949"/>
                  </a:cubicBezTo>
                  <a:cubicBezTo>
                    <a:pt x="2310" y="2949"/>
                    <a:pt x="2949" y="2280"/>
                    <a:pt x="2949" y="1459"/>
                  </a:cubicBezTo>
                  <a:cubicBezTo>
                    <a:pt x="2949" y="669"/>
                    <a:pt x="2310" y="0"/>
                    <a:pt x="149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4" name="Google Shape;2124;p34"/>
            <p:cNvSpPr/>
            <p:nvPr/>
          </p:nvSpPr>
          <p:spPr>
            <a:xfrm flipH="1">
              <a:off x="7070045" y="1312309"/>
              <a:ext cx="95278" cy="95278"/>
            </a:xfrm>
            <a:custGeom>
              <a:avLst/>
              <a:gdLst/>
              <a:ahLst/>
              <a:cxnLst/>
              <a:rect l="l" t="t" r="r" b="b"/>
              <a:pathLst>
                <a:path w="2980" h="2980" extrusionOk="0">
                  <a:moveTo>
                    <a:pt x="1490" y="1"/>
                  </a:moveTo>
                  <a:cubicBezTo>
                    <a:pt x="700" y="1"/>
                    <a:pt x="1" y="669"/>
                    <a:pt x="1" y="1490"/>
                  </a:cubicBezTo>
                  <a:cubicBezTo>
                    <a:pt x="1" y="2280"/>
                    <a:pt x="669" y="2979"/>
                    <a:pt x="1490" y="2979"/>
                  </a:cubicBezTo>
                  <a:cubicBezTo>
                    <a:pt x="2341" y="2979"/>
                    <a:pt x="2979" y="2280"/>
                    <a:pt x="2979" y="1490"/>
                  </a:cubicBezTo>
                  <a:cubicBezTo>
                    <a:pt x="2979" y="700"/>
                    <a:pt x="2341" y="1"/>
                    <a:pt x="1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5" name="Google Shape;2125;p34"/>
            <p:cNvSpPr/>
            <p:nvPr/>
          </p:nvSpPr>
          <p:spPr>
            <a:xfrm flipH="1">
              <a:off x="7648267" y="1890532"/>
              <a:ext cx="95278" cy="95278"/>
            </a:xfrm>
            <a:custGeom>
              <a:avLst/>
              <a:gdLst/>
              <a:ahLst/>
              <a:cxnLst/>
              <a:rect l="l" t="t" r="r" b="b"/>
              <a:pathLst>
                <a:path w="2980" h="2980" extrusionOk="0">
                  <a:moveTo>
                    <a:pt x="1490" y="1"/>
                  </a:moveTo>
                  <a:cubicBezTo>
                    <a:pt x="699" y="1"/>
                    <a:pt x="0" y="639"/>
                    <a:pt x="0" y="1490"/>
                  </a:cubicBezTo>
                  <a:cubicBezTo>
                    <a:pt x="0" y="2281"/>
                    <a:pt x="669" y="2980"/>
                    <a:pt x="1490" y="2980"/>
                  </a:cubicBezTo>
                  <a:cubicBezTo>
                    <a:pt x="2310" y="2980"/>
                    <a:pt x="2979" y="2341"/>
                    <a:pt x="2979" y="1490"/>
                  </a:cubicBezTo>
                  <a:cubicBezTo>
                    <a:pt x="2979" y="700"/>
                    <a:pt x="2341" y="1"/>
                    <a:pt x="1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6" name="Google Shape;2126;p34"/>
            <p:cNvSpPr/>
            <p:nvPr/>
          </p:nvSpPr>
          <p:spPr>
            <a:xfrm flipH="1">
              <a:off x="7070026" y="1976951"/>
              <a:ext cx="95278" cy="94319"/>
            </a:xfrm>
            <a:custGeom>
              <a:avLst/>
              <a:gdLst/>
              <a:ahLst/>
              <a:cxnLst/>
              <a:rect l="l" t="t" r="r" b="b"/>
              <a:pathLst>
                <a:path w="2980" h="2950" extrusionOk="0">
                  <a:moveTo>
                    <a:pt x="1490" y="1"/>
                  </a:moveTo>
                  <a:cubicBezTo>
                    <a:pt x="700" y="1"/>
                    <a:pt x="1" y="639"/>
                    <a:pt x="1" y="1490"/>
                  </a:cubicBezTo>
                  <a:cubicBezTo>
                    <a:pt x="1" y="2280"/>
                    <a:pt x="670" y="2949"/>
                    <a:pt x="1490" y="2949"/>
                  </a:cubicBezTo>
                  <a:cubicBezTo>
                    <a:pt x="2311" y="2949"/>
                    <a:pt x="2980" y="2280"/>
                    <a:pt x="2980" y="1490"/>
                  </a:cubicBezTo>
                  <a:cubicBezTo>
                    <a:pt x="2980" y="669"/>
                    <a:pt x="2341" y="1"/>
                    <a:pt x="1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7" name="Google Shape;2127;p34"/>
            <p:cNvSpPr/>
            <p:nvPr/>
          </p:nvSpPr>
          <p:spPr>
            <a:xfrm flipH="1">
              <a:off x="8585125" y="484317"/>
              <a:ext cx="94287" cy="94287"/>
            </a:xfrm>
            <a:custGeom>
              <a:avLst/>
              <a:gdLst/>
              <a:ahLst/>
              <a:cxnLst/>
              <a:rect l="l" t="t" r="r" b="b"/>
              <a:pathLst>
                <a:path w="2949" h="2949" extrusionOk="0">
                  <a:moveTo>
                    <a:pt x="1490" y="0"/>
                  </a:moveTo>
                  <a:cubicBezTo>
                    <a:pt x="669" y="0"/>
                    <a:pt x="0" y="639"/>
                    <a:pt x="0" y="1490"/>
                  </a:cubicBezTo>
                  <a:cubicBezTo>
                    <a:pt x="0" y="2280"/>
                    <a:pt x="639" y="2949"/>
                    <a:pt x="1490" y="2949"/>
                  </a:cubicBezTo>
                  <a:cubicBezTo>
                    <a:pt x="2310" y="2949"/>
                    <a:pt x="2949" y="2311"/>
                    <a:pt x="2949" y="1490"/>
                  </a:cubicBezTo>
                  <a:cubicBezTo>
                    <a:pt x="2949" y="669"/>
                    <a:pt x="2310" y="0"/>
                    <a:pt x="149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8" name="Google Shape;2128;p34"/>
            <p:cNvSpPr/>
            <p:nvPr/>
          </p:nvSpPr>
          <p:spPr>
            <a:xfrm flipH="1">
              <a:off x="2498585" y="932316"/>
              <a:ext cx="170094" cy="170126"/>
            </a:xfrm>
            <a:custGeom>
              <a:avLst/>
              <a:gdLst/>
              <a:ahLst/>
              <a:cxnLst/>
              <a:rect l="l" t="t" r="r" b="b"/>
              <a:pathLst>
                <a:path w="5320" h="5321" extrusionOk="0">
                  <a:moveTo>
                    <a:pt x="2645" y="1"/>
                  </a:moveTo>
                  <a:cubicBezTo>
                    <a:pt x="1186" y="1"/>
                    <a:pt x="1" y="1186"/>
                    <a:pt x="1" y="2676"/>
                  </a:cubicBezTo>
                  <a:cubicBezTo>
                    <a:pt x="1" y="4135"/>
                    <a:pt x="1186" y="5320"/>
                    <a:pt x="2645" y="5320"/>
                  </a:cubicBezTo>
                  <a:cubicBezTo>
                    <a:pt x="4134" y="5320"/>
                    <a:pt x="5320" y="4135"/>
                    <a:pt x="5320" y="2676"/>
                  </a:cubicBezTo>
                  <a:cubicBezTo>
                    <a:pt x="5320" y="1186"/>
                    <a:pt x="4134" y="1"/>
                    <a:pt x="2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9" name="Google Shape;2129;p34"/>
            <p:cNvSpPr/>
            <p:nvPr/>
          </p:nvSpPr>
          <p:spPr>
            <a:xfrm flipH="1">
              <a:off x="8362596" y="3695308"/>
              <a:ext cx="170094" cy="170094"/>
            </a:xfrm>
            <a:custGeom>
              <a:avLst/>
              <a:gdLst/>
              <a:ahLst/>
              <a:cxnLst/>
              <a:rect l="l" t="t" r="r" b="b"/>
              <a:pathLst>
                <a:path w="5320" h="5320" extrusionOk="0">
                  <a:moveTo>
                    <a:pt x="2675" y="1"/>
                  </a:moveTo>
                  <a:cubicBezTo>
                    <a:pt x="1216" y="1"/>
                    <a:pt x="0" y="1186"/>
                    <a:pt x="0" y="2676"/>
                  </a:cubicBezTo>
                  <a:cubicBezTo>
                    <a:pt x="0" y="4135"/>
                    <a:pt x="1216" y="5320"/>
                    <a:pt x="2675" y="5320"/>
                  </a:cubicBezTo>
                  <a:cubicBezTo>
                    <a:pt x="4134" y="5320"/>
                    <a:pt x="5320" y="4135"/>
                    <a:pt x="5320" y="2676"/>
                  </a:cubicBezTo>
                  <a:cubicBezTo>
                    <a:pt x="5320" y="1186"/>
                    <a:pt x="4134" y="1"/>
                    <a:pt x="2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0" name="Google Shape;2130;p34"/>
            <p:cNvSpPr/>
            <p:nvPr/>
          </p:nvSpPr>
          <p:spPr>
            <a:xfrm flipH="1">
              <a:off x="8973847" y="2570811"/>
              <a:ext cx="170094" cy="170126"/>
            </a:xfrm>
            <a:custGeom>
              <a:avLst/>
              <a:gdLst/>
              <a:ahLst/>
              <a:cxnLst/>
              <a:rect l="l" t="t" r="r" b="b"/>
              <a:pathLst>
                <a:path w="5320" h="5321" extrusionOk="0">
                  <a:moveTo>
                    <a:pt x="2675" y="1"/>
                  </a:moveTo>
                  <a:cubicBezTo>
                    <a:pt x="1185" y="1"/>
                    <a:pt x="0" y="1186"/>
                    <a:pt x="0" y="2676"/>
                  </a:cubicBezTo>
                  <a:cubicBezTo>
                    <a:pt x="0" y="4165"/>
                    <a:pt x="1185" y="5320"/>
                    <a:pt x="2675" y="5320"/>
                  </a:cubicBezTo>
                  <a:cubicBezTo>
                    <a:pt x="4134" y="5320"/>
                    <a:pt x="5319" y="4165"/>
                    <a:pt x="5319" y="2676"/>
                  </a:cubicBezTo>
                  <a:cubicBezTo>
                    <a:pt x="5319" y="1186"/>
                    <a:pt x="4103" y="1"/>
                    <a:pt x="2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1" name="Google Shape;2131;p34"/>
            <p:cNvSpPr/>
            <p:nvPr/>
          </p:nvSpPr>
          <p:spPr>
            <a:xfrm flipH="1">
              <a:off x="8865013" y="1200565"/>
              <a:ext cx="171085" cy="170094"/>
            </a:xfrm>
            <a:custGeom>
              <a:avLst/>
              <a:gdLst/>
              <a:ahLst/>
              <a:cxnLst/>
              <a:rect l="l" t="t" r="r" b="b"/>
              <a:pathLst>
                <a:path w="5351" h="5320" extrusionOk="0">
                  <a:moveTo>
                    <a:pt x="2676" y="0"/>
                  </a:moveTo>
                  <a:cubicBezTo>
                    <a:pt x="1186" y="0"/>
                    <a:pt x="1" y="1185"/>
                    <a:pt x="1" y="2675"/>
                  </a:cubicBezTo>
                  <a:cubicBezTo>
                    <a:pt x="1" y="4164"/>
                    <a:pt x="1186" y="5319"/>
                    <a:pt x="2676" y="5319"/>
                  </a:cubicBezTo>
                  <a:cubicBezTo>
                    <a:pt x="4165" y="5319"/>
                    <a:pt x="5351" y="4164"/>
                    <a:pt x="5351" y="2675"/>
                  </a:cubicBezTo>
                  <a:cubicBezTo>
                    <a:pt x="5351" y="1185"/>
                    <a:pt x="4165" y="0"/>
                    <a:pt x="267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2" name="Google Shape;2132;p34"/>
            <p:cNvSpPr/>
            <p:nvPr/>
          </p:nvSpPr>
          <p:spPr>
            <a:xfrm flipH="1">
              <a:off x="1000993" y="203471"/>
              <a:ext cx="170094" cy="170094"/>
            </a:xfrm>
            <a:custGeom>
              <a:avLst/>
              <a:gdLst/>
              <a:ahLst/>
              <a:cxnLst/>
              <a:rect l="l" t="t" r="r" b="b"/>
              <a:pathLst>
                <a:path w="5320" h="5320" extrusionOk="0">
                  <a:moveTo>
                    <a:pt x="2645" y="0"/>
                  </a:moveTo>
                  <a:cubicBezTo>
                    <a:pt x="1186" y="0"/>
                    <a:pt x="0" y="1186"/>
                    <a:pt x="0" y="2645"/>
                  </a:cubicBezTo>
                  <a:cubicBezTo>
                    <a:pt x="0" y="4134"/>
                    <a:pt x="1186" y="5319"/>
                    <a:pt x="2645" y="5319"/>
                  </a:cubicBezTo>
                  <a:cubicBezTo>
                    <a:pt x="4134" y="5319"/>
                    <a:pt x="5320" y="4134"/>
                    <a:pt x="5320" y="2645"/>
                  </a:cubicBezTo>
                  <a:cubicBezTo>
                    <a:pt x="5320" y="1186"/>
                    <a:pt x="4134" y="0"/>
                    <a:pt x="26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3" name="Google Shape;2133;p34"/>
            <p:cNvSpPr/>
            <p:nvPr/>
          </p:nvSpPr>
          <p:spPr>
            <a:xfrm flipH="1">
              <a:off x="1608917" y="4244478"/>
              <a:ext cx="170126" cy="170094"/>
            </a:xfrm>
            <a:custGeom>
              <a:avLst/>
              <a:gdLst/>
              <a:ahLst/>
              <a:cxnLst/>
              <a:rect l="l" t="t" r="r" b="b"/>
              <a:pathLst>
                <a:path w="5321" h="5320" extrusionOk="0">
                  <a:moveTo>
                    <a:pt x="2645" y="1"/>
                  </a:moveTo>
                  <a:cubicBezTo>
                    <a:pt x="1186" y="1"/>
                    <a:pt x="1" y="1186"/>
                    <a:pt x="1" y="2675"/>
                  </a:cubicBezTo>
                  <a:cubicBezTo>
                    <a:pt x="1" y="4134"/>
                    <a:pt x="1186" y="5320"/>
                    <a:pt x="2645" y="5320"/>
                  </a:cubicBezTo>
                  <a:cubicBezTo>
                    <a:pt x="4135" y="5320"/>
                    <a:pt x="5320" y="4134"/>
                    <a:pt x="5320" y="2675"/>
                  </a:cubicBezTo>
                  <a:cubicBezTo>
                    <a:pt x="5320" y="1186"/>
                    <a:pt x="4135" y="1"/>
                    <a:pt x="2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4" name="Google Shape;2134;p34"/>
            <p:cNvSpPr/>
            <p:nvPr/>
          </p:nvSpPr>
          <p:spPr>
            <a:xfrm flipH="1">
              <a:off x="8578792" y="4284711"/>
              <a:ext cx="170126" cy="170094"/>
            </a:xfrm>
            <a:custGeom>
              <a:avLst/>
              <a:gdLst/>
              <a:ahLst/>
              <a:cxnLst/>
              <a:rect l="l" t="t" r="r" b="b"/>
              <a:pathLst>
                <a:path w="5321" h="5320" extrusionOk="0">
                  <a:moveTo>
                    <a:pt x="2645" y="0"/>
                  </a:moveTo>
                  <a:cubicBezTo>
                    <a:pt x="1156" y="0"/>
                    <a:pt x="1" y="1186"/>
                    <a:pt x="1" y="2675"/>
                  </a:cubicBezTo>
                  <a:cubicBezTo>
                    <a:pt x="1" y="4134"/>
                    <a:pt x="1156" y="5320"/>
                    <a:pt x="2645" y="5320"/>
                  </a:cubicBezTo>
                  <a:cubicBezTo>
                    <a:pt x="4135" y="5320"/>
                    <a:pt x="5320" y="4134"/>
                    <a:pt x="5320" y="2675"/>
                  </a:cubicBezTo>
                  <a:cubicBezTo>
                    <a:pt x="5320" y="1186"/>
                    <a:pt x="4135" y="0"/>
                    <a:pt x="26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5" name="Google Shape;2135;p34"/>
            <p:cNvSpPr/>
            <p:nvPr/>
          </p:nvSpPr>
          <p:spPr>
            <a:xfrm flipH="1">
              <a:off x="6398526" y="1299680"/>
              <a:ext cx="170094" cy="170094"/>
            </a:xfrm>
            <a:custGeom>
              <a:avLst/>
              <a:gdLst/>
              <a:ahLst/>
              <a:cxnLst/>
              <a:rect l="l" t="t" r="r" b="b"/>
              <a:pathLst>
                <a:path w="5320" h="5320" extrusionOk="0">
                  <a:moveTo>
                    <a:pt x="2675" y="0"/>
                  </a:moveTo>
                  <a:cubicBezTo>
                    <a:pt x="1186" y="0"/>
                    <a:pt x="1" y="1186"/>
                    <a:pt x="1" y="2645"/>
                  </a:cubicBezTo>
                  <a:cubicBezTo>
                    <a:pt x="1" y="4104"/>
                    <a:pt x="1186" y="5320"/>
                    <a:pt x="2675" y="5320"/>
                  </a:cubicBezTo>
                  <a:cubicBezTo>
                    <a:pt x="4134" y="5320"/>
                    <a:pt x="5320" y="4104"/>
                    <a:pt x="5320" y="2645"/>
                  </a:cubicBezTo>
                  <a:cubicBezTo>
                    <a:pt x="5320" y="1186"/>
                    <a:pt x="4134" y="0"/>
                    <a:pt x="26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6" name="Google Shape;2136;p34"/>
            <p:cNvSpPr/>
            <p:nvPr/>
          </p:nvSpPr>
          <p:spPr>
            <a:xfrm flipH="1">
              <a:off x="7361602" y="3260118"/>
              <a:ext cx="170094" cy="170094"/>
            </a:xfrm>
            <a:custGeom>
              <a:avLst/>
              <a:gdLst/>
              <a:ahLst/>
              <a:cxnLst/>
              <a:rect l="l" t="t" r="r" b="b"/>
              <a:pathLst>
                <a:path w="5320" h="5320" extrusionOk="0">
                  <a:moveTo>
                    <a:pt x="2645" y="0"/>
                  </a:moveTo>
                  <a:cubicBezTo>
                    <a:pt x="1186" y="0"/>
                    <a:pt x="1" y="1155"/>
                    <a:pt x="1" y="2645"/>
                  </a:cubicBezTo>
                  <a:cubicBezTo>
                    <a:pt x="1" y="4134"/>
                    <a:pt x="1186" y="5319"/>
                    <a:pt x="2645" y="5319"/>
                  </a:cubicBezTo>
                  <a:cubicBezTo>
                    <a:pt x="4134" y="5319"/>
                    <a:pt x="5320" y="4134"/>
                    <a:pt x="5320" y="2645"/>
                  </a:cubicBezTo>
                  <a:cubicBezTo>
                    <a:pt x="5320" y="1155"/>
                    <a:pt x="4134" y="0"/>
                    <a:pt x="26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7" name="Google Shape;2137;p34"/>
            <p:cNvSpPr/>
            <p:nvPr/>
          </p:nvSpPr>
          <p:spPr>
            <a:xfrm flipH="1">
              <a:off x="981553" y="4599416"/>
              <a:ext cx="170094" cy="170094"/>
            </a:xfrm>
            <a:custGeom>
              <a:avLst/>
              <a:gdLst/>
              <a:ahLst/>
              <a:cxnLst/>
              <a:rect l="l" t="t" r="r" b="b"/>
              <a:pathLst>
                <a:path w="5320" h="5320" extrusionOk="0">
                  <a:moveTo>
                    <a:pt x="2675" y="1"/>
                  </a:moveTo>
                  <a:cubicBezTo>
                    <a:pt x="1186" y="1"/>
                    <a:pt x="0" y="1156"/>
                    <a:pt x="0" y="2645"/>
                  </a:cubicBezTo>
                  <a:cubicBezTo>
                    <a:pt x="0" y="4134"/>
                    <a:pt x="1186" y="5320"/>
                    <a:pt x="2675" y="5320"/>
                  </a:cubicBezTo>
                  <a:cubicBezTo>
                    <a:pt x="4134" y="5320"/>
                    <a:pt x="5320" y="4134"/>
                    <a:pt x="5320" y="2645"/>
                  </a:cubicBezTo>
                  <a:cubicBezTo>
                    <a:pt x="5320" y="1156"/>
                    <a:pt x="4104" y="1"/>
                    <a:pt x="2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8" name="Google Shape;2138;p34"/>
            <p:cNvSpPr/>
            <p:nvPr/>
          </p:nvSpPr>
          <p:spPr>
            <a:xfrm flipH="1">
              <a:off x="1111571" y="3546629"/>
              <a:ext cx="170126" cy="170094"/>
            </a:xfrm>
            <a:custGeom>
              <a:avLst/>
              <a:gdLst/>
              <a:ahLst/>
              <a:cxnLst/>
              <a:rect l="l" t="t" r="r" b="b"/>
              <a:pathLst>
                <a:path w="5321" h="5320" extrusionOk="0">
                  <a:moveTo>
                    <a:pt x="2645" y="0"/>
                  </a:moveTo>
                  <a:cubicBezTo>
                    <a:pt x="1156" y="0"/>
                    <a:pt x="1" y="1155"/>
                    <a:pt x="1" y="2645"/>
                  </a:cubicBezTo>
                  <a:cubicBezTo>
                    <a:pt x="1" y="4134"/>
                    <a:pt x="1156" y="5320"/>
                    <a:pt x="2645" y="5320"/>
                  </a:cubicBezTo>
                  <a:cubicBezTo>
                    <a:pt x="4135" y="5320"/>
                    <a:pt x="5320" y="4134"/>
                    <a:pt x="5320" y="2645"/>
                  </a:cubicBezTo>
                  <a:cubicBezTo>
                    <a:pt x="5320" y="1216"/>
                    <a:pt x="4135" y="0"/>
                    <a:pt x="26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9" name="Google Shape;2139;p34"/>
            <p:cNvSpPr/>
            <p:nvPr/>
          </p:nvSpPr>
          <p:spPr>
            <a:xfrm flipH="1">
              <a:off x="1712381" y="636890"/>
              <a:ext cx="170094" cy="170094"/>
            </a:xfrm>
            <a:custGeom>
              <a:avLst/>
              <a:gdLst/>
              <a:ahLst/>
              <a:cxnLst/>
              <a:rect l="l" t="t" r="r" b="b"/>
              <a:pathLst>
                <a:path w="5320" h="5320" extrusionOk="0">
                  <a:moveTo>
                    <a:pt x="2645" y="1"/>
                  </a:moveTo>
                  <a:cubicBezTo>
                    <a:pt x="1156" y="1"/>
                    <a:pt x="1" y="1186"/>
                    <a:pt x="1" y="2675"/>
                  </a:cubicBezTo>
                  <a:cubicBezTo>
                    <a:pt x="1" y="4165"/>
                    <a:pt x="1156" y="5320"/>
                    <a:pt x="2645" y="5320"/>
                  </a:cubicBezTo>
                  <a:cubicBezTo>
                    <a:pt x="4135" y="5320"/>
                    <a:pt x="5320" y="4165"/>
                    <a:pt x="5320" y="2675"/>
                  </a:cubicBezTo>
                  <a:cubicBezTo>
                    <a:pt x="5320" y="1216"/>
                    <a:pt x="4135" y="1"/>
                    <a:pt x="2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0" name="Google Shape;2140;p34"/>
            <p:cNvSpPr/>
            <p:nvPr/>
          </p:nvSpPr>
          <p:spPr>
            <a:xfrm flipH="1">
              <a:off x="8071621" y="4284684"/>
              <a:ext cx="170094" cy="170126"/>
            </a:xfrm>
            <a:custGeom>
              <a:avLst/>
              <a:gdLst/>
              <a:ahLst/>
              <a:cxnLst/>
              <a:rect l="l" t="t" r="r" b="b"/>
              <a:pathLst>
                <a:path w="5320" h="5321" extrusionOk="0">
                  <a:moveTo>
                    <a:pt x="2675" y="1"/>
                  </a:moveTo>
                  <a:cubicBezTo>
                    <a:pt x="1186" y="1"/>
                    <a:pt x="0" y="1186"/>
                    <a:pt x="0" y="2676"/>
                  </a:cubicBezTo>
                  <a:cubicBezTo>
                    <a:pt x="0" y="4165"/>
                    <a:pt x="1186" y="5320"/>
                    <a:pt x="2675" y="5320"/>
                  </a:cubicBezTo>
                  <a:cubicBezTo>
                    <a:pt x="4164" y="5320"/>
                    <a:pt x="5319" y="4165"/>
                    <a:pt x="5319" y="2676"/>
                  </a:cubicBezTo>
                  <a:cubicBezTo>
                    <a:pt x="5319" y="1217"/>
                    <a:pt x="4164" y="1"/>
                    <a:pt x="2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1" name="Google Shape;2141;p34"/>
            <p:cNvSpPr/>
            <p:nvPr/>
          </p:nvSpPr>
          <p:spPr>
            <a:xfrm flipH="1">
              <a:off x="6886363" y="826391"/>
              <a:ext cx="87509" cy="87509"/>
            </a:xfrm>
            <a:custGeom>
              <a:avLst/>
              <a:gdLst/>
              <a:ahLst/>
              <a:cxnLst/>
              <a:rect l="l" t="t" r="r" b="b"/>
              <a:pathLst>
                <a:path w="2737" h="2737" extrusionOk="0">
                  <a:moveTo>
                    <a:pt x="1368" y="1"/>
                  </a:moveTo>
                  <a:cubicBezTo>
                    <a:pt x="609" y="1"/>
                    <a:pt x="1" y="609"/>
                    <a:pt x="1" y="1369"/>
                  </a:cubicBezTo>
                  <a:cubicBezTo>
                    <a:pt x="1" y="2128"/>
                    <a:pt x="609" y="2736"/>
                    <a:pt x="1368" y="2736"/>
                  </a:cubicBezTo>
                  <a:cubicBezTo>
                    <a:pt x="2128" y="2736"/>
                    <a:pt x="2736" y="2128"/>
                    <a:pt x="2736" y="1369"/>
                  </a:cubicBezTo>
                  <a:cubicBezTo>
                    <a:pt x="2736" y="669"/>
                    <a:pt x="2128" y="1"/>
                    <a:pt x="13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2" name="Google Shape;2142;p34"/>
            <p:cNvSpPr/>
            <p:nvPr/>
          </p:nvSpPr>
          <p:spPr>
            <a:xfrm flipH="1">
              <a:off x="468427" y="631071"/>
              <a:ext cx="87509" cy="87477"/>
            </a:xfrm>
            <a:custGeom>
              <a:avLst/>
              <a:gdLst/>
              <a:ahLst/>
              <a:cxnLst/>
              <a:rect l="l" t="t" r="r" b="b"/>
              <a:pathLst>
                <a:path w="2737" h="2736" extrusionOk="0">
                  <a:moveTo>
                    <a:pt x="1369" y="0"/>
                  </a:moveTo>
                  <a:cubicBezTo>
                    <a:pt x="609" y="0"/>
                    <a:pt x="1" y="608"/>
                    <a:pt x="1" y="1368"/>
                  </a:cubicBezTo>
                  <a:cubicBezTo>
                    <a:pt x="1" y="2128"/>
                    <a:pt x="609" y="2736"/>
                    <a:pt x="1369" y="2736"/>
                  </a:cubicBezTo>
                  <a:cubicBezTo>
                    <a:pt x="2129" y="2736"/>
                    <a:pt x="2737" y="2128"/>
                    <a:pt x="2737" y="1368"/>
                  </a:cubicBezTo>
                  <a:cubicBezTo>
                    <a:pt x="2737" y="608"/>
                    <a:pt x="2129" y="0"/>
                    <a:pt x="13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3" name="Google Shape;2143;p34"/>
            <p:cNvSpPr/>
            <p:nvPr/>
          </p:nvSpPr>
          <p:spPr>
            <a:xfrm flipH="1">
              <a:off x="8527799" y="1798227"/>
              <a:ext cx="87477" cy="87477"/>
            </a:xfrm>
            <a:custGeom>
              <a:avLst/>
              <a:gdLst/>
              <a:ahLst/>
              <a:cxnLst/>
              <a:rect l="l" t="t" r="r" b="b"/>
              <a:pathLst>
                <a:path w="2736" h="2736" extrusionOk="0">
                  <a:moveTo>
                    <a:pt x="1368" y="0"/>
                  </a:moveTo>
                  <a:cubicBezTo>
                    <a:pt x="608" y="0"/>
                    <a:pt x="0" y="608"/>
                    <a:pt x="0" y="1368"/>
                  </a:cubicBezTo>
                  <a:cubicBezTo>
                    <a:pt x="0" y="2128"/>
                    <a:pt x="608" y="2736"/>
                    <a:pt x="1368" y="2736"/>
                  </a:cubicBezTo>
                  <a:cubicBezTo>
                    <a:pt x="2128" y="2736"/>
                    <a:pt x="2736" y="2128"/>
                    <a:pt x="2736" y="1368"/>
                  </a:cubicBezTo>
                  <a:cubicBezTo>
                    <a:pt x="2736" y="608"/>
                    <a:pt x="2128" y="0"/>
                    <a:pt x="13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4" name="Google Shape;2144;p34"/>
            <p:cNvSpPr/>
            <p:nvPr/>
          </p:nvSpPr>
          <p:spPr>
            <a:xfrm flipH="1">
              <a:off x="1555907" y="2393939"/>
              <a:ext cx="87477" cy="87509"/>
            </a:xfrm>
            <a:custGeom>
              <a:avLst/>
              <a:gdLst/>
              <a:ahLst/>
              <a:cxnLst/>
              <a:rect l="l" t="t" r="r" b="b"/>
              <a:pathLst>
                <a:path w="2736" h="2737" extrusionOk="0">
                  <a:moveTo>
                    <a:pt x="1368" y="1"/>
                  </a:moveTo>
                  <a:cubicBezTo>
                    <a:pt x="608" y="1"/>
                    <a:pt x="0" y="609"/>
                    <a:pt x="0" y="1369"/>
                  </a:cubicBezTo>
                  <a:cubicBezTo>
                    <a:pt x="0" y="2128"/>
                    <a:pt x="608" y="2736"/>
                    <a:pt x="1368" y="2736"/>
                  </a:cubicBezTo>
                  <a:cubicBezTo>
                    <a:pt x="2128" y="2736"/>
                    <a:pt x="2736" y="2128"/>
                    <a:pt x="2736" y="1369"/>
                  </a:cubicBezTo>
                  <a:cubicBezTo>
                    <a:pt x="2736" y="609"/>
                    <a:pt x="2128" y="1"/>
                    <a:pt x="13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5" name="Google Shape;2145;p34"/>
            <p:cNvSpPr/>
            <p:nvPr/>
          </p:nvSpPr>
          <p:spPr>
            <a:xfrm flipH="1">
              <a:off x="7798671" y="4814539"/>
              <a:ext cx="51540" cy="51540"/>
            </a:xfrm>
            <a:custGeom>
              <a:avLst/>
              <a:gdLst/>
              <a:ahLst/>
              <a:cxnLst/>
              <a:rect l="l" t="t" r="r" b="b"/>
              <a:pathLst>
                <a:path w="1612" h="1612" extrusionOk="0">
                  <a:moveTo>
                    <a:pt x="822" y="1"/>
                  </a:moveTo>
                  <a:cubicBezTo>
                    <a:pt x="396" y="1"/>
                    <a:pt x="1" y="335"/>
                    <a:pt x="1" y="791"/>
                  </a:cubicBezTo>
                  <a:cubicBezTo>
                    <a:pt x="1" y="1216"/>
                    <a:pt x="366" y="1612"/>
                    <a:pt x="822" y="1612"/>
                  </a:cubicBezTo>
                  <a:cubicBezTo>
                    <a:pt x="1217" y="1612"/>
                    <a:pt x="1612" y="1247"/>
                    <a:pt x="1612" y="791"/>
                  </a:cubicBezTo>
                  <a:cubicBezTo>
                    <a:pt x="1581" y="335"/>
                    <a:pt x="1217" y="1"/>
                    <a:pt x="8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6" name="Google Shape;2146;p34"/>
            <p:cNvSpPr/>
            <p:nvPr/>
          </p:nvSpPr>
          <p:spPr>
            <a:xfrm flipH="1">
              <a:off x="7682036" y="4156033"/>
              <a:ext cx="95278" cy="88436"/>
            </a:xfrm>
            <a:custGeom>
              <a:avLst/>
              <a:gdLst/>
              <a:ahLst/>
              <a:cxnLst/>
              <a:rect l="l" t="t" r="r" b="b"/>
              <a:pathLst>
                <a:path w="2980" h="2766" extrusionOk="0">
                  <a:moveTo>
                    <a:pt x="1501" y="0"/>
                  </a:moveTo>
                  <a:cubicBezTo>
                    <a:pt x="835" y="0"/>
                    <a:pt x="258" y="462"/>
                    <a:pt x="122" y="1143"/>
                  </a:cubicBezTo>
                  <a:cubicBezTo>
                    <a:pt x="1" y="1903"/>
                    <a:pt x="517" y="2602"/>
                    <a:pt x="1277" y="2754"/>
                  </a:cubicBezTo>
                  <a:cubicBezTo>
                    <a:pt x="1338" y="2762"/>
                    <a:pt x="1399" y="2765"/>
                    <a:pt x="1459" y="2765"/>
                  </a:cubicBezTo>
                  <a:cubicBezTo>
                    <a:pt x="2142" y="2765"/>
                    <a:pt x="2718" y="2298"/>
                    <a:pt x="2858" y="1599"/>
                  </a:cubicBezTo>
                  <a:cubicBezTo>
                    <a:pt x="2979" y="840"/>
                    <a:pt x="2493" y="110"/>
                    <a:pt x="1733" y="19"/>
                  </a:cubicBezTo>
                  <a:cubicBezTo>
                    <a:pt x="1655" y="6"/>
                    <a:pt x="1577" y="0"/>
                    <a:pt x="15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7" name="Google Shape;2147;p34"/>
            <p:cNvSpPr/>
            <p:nvPr/>
          </p:nvSpPr>
          <p:spPr>
            <a:xfrm flipH="1">
              <a:off x="2032106" y="1414014"/>
              <a:ext cx="95246" cy="88436"/>
            </a:xfrm>
            <a:custGeom>
              <a:avLst/>
              <a:gdLst/>
              <a:ahLst/>
              <a:cxnLst/>
              <a:rect l="l" t="t" r="r" b="b"/>
              <a:pathLst>
                <a:path w="2979" h="2766" extrusionOk="0">
                  <a:moveTo>
                    <a:pt x="1550" y="0"/>
                  </a:moveTo>
                  <a:cubicBezTo>
                    <a:pt x="863" y="0"/>
                    <a:pt x="261" y="467"/>
                    <a:pt x="122" y="1166"/>
                  </a:cubicBezTo>
                  <a:cubicBezTo>
                    <a:pt x="0" y="1926"/>
                    <a:pt x="517" y="2655"/>
                    <a:pt x="1277" y="2747"/>
                  </a:cubicBezTo>
                  <a:cubicBezTo>
                    <a:pt x="1355" y="2759"/>
                    <a:pt x="1432" y="2765"/>
                    <a:pt x="1508" y="2765"/>
                  </a:cubicBezTo>
                  <a:cubicBezTo>
                    <a:pt x="2169" y="2765"/>
                    <a:pt x="2721" y="2304"/>
                    <a:pt x="2857" y="1622"/>
                  </a:cubicBezTo>
                  <a:cubicBezTo>
                    <a:pt x="2979" y="862"/>
                    <a:pt x="2492" y="163"/>
                    <a:pt x="1733" y="11"/>
                  </a:cubicBezTo>
                  <a:cubicBezTo>
                    <a:pt x="1671" y="4"/>
                    <a:pt x="1610" y="0"/>
                    <a:pt x="15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8" name="Google Shape;2148;p34"/>
            <p:cNvSpPr/>
            <p:nvPr/>
          </p:nvSpPr>
          <p:spPr>
            <a:xfrm flipH="1">
              <a:off x="947535" y="3232993"/>
              <a:ext cx="94287" cy="88468"/>
            </a:xfrm>
            <a:custGeom>
              <a:avLst/>
              <a:gdLst/>
              <a:ahLst/>
              <a:cxnLst/>
              <a:rect l="l" t="t" r="r" b="b"/>
              <a:pathLst>
                <a:path w="2949" h="2767" extrusionOk="0">
                  <a:moveTo>
                    <a:pt x="1470" y="1"/>
                  </a:moveTo>
                  <a:cubicBezTo>
                    <a:pt x="804" y="1"/>
                    <a:pt x="228" y="463"/>
                    <a:pt x="91" y="1144"/>
                  </a:cubicBezTo>
                  <a:cubicBezTo>
                    <a:pt x="0" y="1904"/>
                    <a:pt x="486" y="2603"/>
                    <a:pt x="1246" y="2755"/>
                  </a:cubicBezTo>
                  <a:cubicBezTo>
                    <a:pt x="1308" y="2763"/>
                    <a:pt x="1368" y="2766"/>
                    <a:pt x="1428" y="2766"/>
                  </a:cubicBezTo>
                  <a:cubicBezTo>
                    <a:pt x="2111" y="2766"/>
                    <a:pt x="2687" y="2299"/>
                    <a:pt x="2827" y="1600"/>
                  </a:cubicBezTo>
                  <a:cubicBezTo>
                    <a:pt x="2948" y="840"/>
                    <a:pt x="2462" y="172"/>
                    <a:pt x="1702" y="20"/>
                  </a:cubicBezTo>
                  <a:cubicBezTo>
                    <a:pt x="1624" y="7"/>
                    <a:pt x="1546" y="1"/>
                    <a:pt x="147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9" name="Google Shape;2149;p34"/>
            <p:cNvSpPr/>
            <p:nvPr/>
          </p:nvSpPr>
          <p:spPr>
            <a:xfrm flipH="1">
              <a:off x="311953" y="1601308"/>
              <a:ext cx="95278" cy="88660"/>
            </a:xfrm>
            <a:custGeom>
              <a:avLst/>
              <a:gdLst/>
              <a:ahLst/>
              <a:cxnLst/>
              <a:rect l="l" t="t" r="r" b="b"/>
              <a:pathLst>
                <a:path w="2980" h="2773" extrusionOk="0">
                  <a:moveTo>
                    <a:pt x="1501" y="1"/>
                  </a:moveTo>
                  <a:cubicBezTo>
                    <a:pt x="835" y="1"/>
                    <a:pt x="258" y="462"/>
                    <a:pt x="122" y="1144"/>
                  </a:cubicBezTo>
                  <a:cubicBezTo>
                    <a:pt x="0" y="1904"/>
                    <a:pt x="517" y="2633"/>
                    <a:pt x="1277" y="2755"/>
                  </a:cubicBezTo>
                  <a:cubicBezTo>
                    <a:pt x="1352" y="2767"/>
                    <a:pt x="1425" y="2773"/>
                    <a:pt x="1498" y="2773"/>
                  </a:cubicBezTo>
                  <a:cubicBezTo>
                    <a:pt x="2163" y="2773"/>
                    <a:pt x="2721" y="2285"/>
                    <a:pt x="2858" y="1600"/>
                  </a:cubicBezTo>
                  <a:cubicBezTo>
                    <a:pt x="2979" y="840"/>
                    <a:pt x="2493" y="171"/>
                    <a:pt x="1733" y="19"/>
                  </a:cubicBezTo>
                  <a:cubicBezTo>
                    <a:pt x="1655" y="7"/>
                    <a:pt x="1577" y="1"/>
                    <a:pt x="15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0" name="Google Shape;2150;p34"/>
            <p:cNvSpPr/>
            <p:nvPr/>
          </p:nvSpPr>
          <p:spPr>
            <a:xfrm flipH="1">
              <a:off x="2690995" y="485916"/>
              <a:ext cx="94287" cy="88436"/>
            </a:xfrm>
            <a:custGeom>
              <a:avLst/>
              <a:gdLst/>
              <a:ahLst/>
              <a:cxnLst/>
              <a:rect l="l" t="t" r="r" b="b"/>
              <a:pathLst>
                <a:path w="2949" h="2766" extrusionOk="0">
                  <a:moveTo>
                    <a:pt x="1520" y="0"/>
                  </a:moveTo>
                  <a:cubicBezTo>
                    <a:pt x="838" y="0"/>
                    <a:pt x="261" y="468"/>
                    <a:pt x="122" y="1166"/>
                  </a:cubicBezTo>
                  <a:cubicBezTo>
                    <a:pt x="0" y="1926"/>
                    <a:pt x="486" y="2595"/>
                    <a:pt x="1246" y="2747"/>
                  </a:cubicBezTo>
                  <a:cubicBezTo>
                    <a:pt x="1325" y="2759"/>
                    <a:pt x="1402" y="2765"/>
                    <a:pt x="1479" y="2765"/>
                  </a:cubicBezTo>
                  <a:cubicBezTo>
                    <a:pt x="2144" y="2765"/>
                    <a:pt x="2721" y="2304"/>
                    <a:pt x="2857" y="1622"/>
                  </a:cubicBezTo>
                  <a:cubicBezTo>
                    <a:pt x="2949" y="862"/>
                    <a:pt x="2462" y="163"/>
                    <a:pt x="1702" y="11"/>
                  </a:cubicBezTo>
                  <a:cubicBezTo>
                    <a:pt x="1641" y="4"/>
                    <a:pt x="1580" y="0"/>
                    <a:pt x="15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1" name="Google Shape;2151;p34"/>
            <p:cNvSpPr/>
            <p:nvPr/>
          </p:nvSpPr>
          <p:spPr>
            <a:xfrm flipH="1">
              <a:off x="8299419" y="2384954"/>
              <a:ext cx="54449" cy="50357"/>
            </a:xfrm>
            <a:custGeom>
              <a:avLst/>
              <a:gdLst/>
              <a:ahLst/>
              <a:cxnLst/>
              <a:rect l="l" t="t" r="r" b="b"/>
              <a:pathLst>
                <a:path w="1703" h="1575" extrusionOk="0">
                  <a:moveTo>
                    <a:pt x="871" y="0"/>
                  </a:moveTo>
                  <a:cubicBezTo>
                    <a:pt x="507" y="0"/>
                    <a:pt x="145" y="285"/>
                    <a:pt x="62" y="647"/>
                  </a:cubicBezTo>
                  <a:cubicBezTo>
                    <a:pt x="1" y="1072"/>
                    <a:pt x="305" y="1498"/>
                    <a:pt x="700" y="1558"/>
                  </a:cubicBezTo>
                  <a:cubicBezTo>
                    <a:pt x="755" y="1569"/>
                    <a:pt x="809" y="1575"/>
                    <a:pt x="861" y="1575"/>
                  </a:cubicBezTo>
                  <a:cubicBezTo>
                    <a:pt x="1247" y="1575"/>
                    <a:pt x="1562" y="1294"/>
                    <a:pt x="1642" y="920"/>
                  </a:cubicBezTo>
                  <a:cubicBezTo>
                    <a:pt x="1703" y="495"/>
                    <a:pt x="1399" y="99"/>
                    <a:pt x="973" y="8"/>
                  </a:cubicBezTo>
                  <a:cubicBezTo>
                    <a:pt x="939" y="3"/>
                    <a:pt x="905" y="0"/>
                    <a:pt x="8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2" name="Google Shape;2152;p34"/>
            <p:cNvSpPr/>
            <p:nvPr/>
          </p:nvSpPr>
          <p:spPr>
            <a:xfrm flipH="1">
              <a:off x="8918007" y="3941077"/>
              <a:ext cx="65128" cy="63306"/>
            </a:xfrm>
            <a:custGeom>
              <a:avLst/>
              <a:gdLst/>
              <a:ahLst/>
              <a:cxnLst/>
              <a:rect l="l" t="t" r="r" b="b"/>
              <a:pathLst>
                <a:path w="2037" h="1980" extrusionOk="0">
                  <a:moveTo>
                    <a:pt x="1065" y="1"/>
                  </a:moveTo>
                  <a:cubicBezTo>
                    <a:pt x="571" y="1"/>
                    <a:pt x="118" y="358"/>
                    <a:pt x="31" y="884"/>
                  </a:cubicBezTo>
                  <a:cubicBezTo>
                    <a:pt x="0" y="1401"/>
                    <a:pt x="365" y="1887"/>
                    <a:pt x="912" y="1978"/>
                  </a:cubicBezTo>
                  <a:cubicBezTo>
                    <a:pt x="932" y="1979"/>
                    <a:pt x="952" y="1980"/>
                    <a:pt x="972" y="1980"/>
                  </a:cubicBezTo>
                  <a:cubicBezTo>
                    <a:pt x="1468" y="1980"/>
                    <a:pt x="1948" y="1623"/>
                    <a:pt x="2006" y="1097"/>
                  </a:cubicBezTo>
                  <a:cubicBezTo>
                    <a:pt x="2037" y="580"/>
                    <a:pt x="1672" y="63"/>
                    <a:pt x="1125" y="2"/>
                  </a:cubicBezTo>
                  <a:cubicBezTo>
                    <a:pt x="1105" y="1"/>
                    <a:pt x="1085"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3" name="Google Shape;2153;p34"/>
            <p:cNvSpPr/>
            <p:nvPr/>
          </p:nvSpPr>
          <p:spPr>
            <a:xfrm flipH="1">
              <a:off x="821211" y="2187844"/>
              <a:ext cx="37919" cy="36161"/>
            </a:xfrm>
            <a:custGeom>
              <a:avLst/>
              <a:gdLst/>
              <a:ahLst/>
              <a:cxnLst/>
              <a:rect l="l" t="t" r="r" b="b"/>
              <a:pathLst>
                <a:path w="1186" h="1131" extrusionOk="0">
                  <a:moveTo>
                    <a:pt x="618" y="0"/>
                  </a:moveTo>
                  <a:cubicBezTo>
                    <a:pt x="335" y="0"/>
                    <a:pt x="90" y="233"/>
                    <a:pt x="61" y="520"/>
                  </a:cubicBezTo>
                  <a:cubicBezTo>
                    <a:pt x="0" y="824"/>
                    <a:pt x="244" y="1097"/>
                    <a:pt x="548" y="1128"/>
                  </a:cubicBezTo>
                  <a:cubicBezTo>
                    <a:pt x="567" y="1130"/>
                    <a:pt x="586" y="1130"/>
                    <a:pt x="605" y="1130"/>
                  </a:cubicBezTo>
                  <a:cubicBezTo>
                    <a:pt x="885" y="1130"/>
                    <a:pt x="1127" y="924"/>
                    <a:pt x="1155" y="611"/>
                  </a:cubicBezTo>
                  <a:cubicBezTo>
                    <a:pt x="1186" y="337"/>
                    <a:pt x="973" y="64"/>
                    <a:pt x="669" y="3"/>
                  </a:cubicBezTo>
                  <a:cubicBezTo>
                    <a:pt x="652" y="1"/>
                    <a:pt x="635" y="0"/>
                    <a:pt x="61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4" name="Google Shape;2154;p34"/>
            <p:cNvSpPr/>
            <p:nvPr/>
          </p:nvSpPr>
          <p:spPr>
            <a:xfrm flipH="1">
              <a:off x="7492605" y="2502349"/>
              <a:ext cx="658953" cy="618956"/>
            </a:xfrm>
            <a:custGeom>
              <a:avLst/>
              <a:gdLst/>
              <a:ahLst/>
              <a:cxnLst/>
              <a:rect l="l" t="t" r="r" b="b"/>
              <a:pathLst>
                <a:path w="20610" h="19359" extrusionOk="0">
                  <a:moveTo>
                    <a:pt x="10791" y="6017"/>
                  </a:moveTo>
                  <a:lnTo>
                    <a:pt x="11187" y="7415"/>
                  </a:lnTo>
                  <a:lnTo>
                    <a:pt x="10457" y="8327"/>
                  </a:lnTo>
                  <a:lnTo>
                    <a:pt x="10032" y="7263"/>
                  </a:lnTo>
                  <a:lnTo>
                    <a:pt x="10791" y="6017"/>
                  </a:lnTo>
                  <a:close/>
                  <a:moveTo>
                    <a:pt x="7752" y="7445"/>
                  </a:moveTo>
                  <a:lnTo>
                    <a:pt x="8816" y="7749"/>
                  </a:lnTo>
                  <a:lnTo>
                    <a:pt x="9241" y="8813"/>
                  </a:lnTo>
                  <a:lnTo>
                    <a:pt x="8694" y="8752"/>
                  </a:lnTo>
                  <a:lnTo>
                    <a:pt x="7752" y="7445"/>
                  </a:lnTo>
                  <a:close/>
                  <a:moveTo>
                    <a:pt x="12250" y="8205"/>
                  </a:moveTo>
                  <a:lnTo>
                    <a:pt x="13345" y="8266"/>
                  </a:lnTo>
                  <a:lnTo>
                    <a:pt x="12038" y="9208"/>
                  </a:lnTo>
                  <a:lnTo>
                    <a:pt x="11521" y="9117"/>
                  </a:lnTo>
                  <a:lnTo>
                    <a:pt x="12250" y="8205"/>
                  </a:lnTo>
                  <a:close/>
                  <a:moveTo>
                    <a:pt x="8542" y="10029"/>
                  </a:moveTo>
                  <a:lnTo>
                    <a:pt x="9089" y="10120"/>
                  </a:lnTo>
                  <a:lnTo>
                    <a:pt x="8360" y="11032"/>
                  </a:lnTo>
                  <a:lnTo>
                    <a:pt x="7266" y="11002"/>
                  </a:lnTo>
                  <a:lnTo>
                    <a:pt x="8542" y="10029"/>
                  </a:lnTo>
                  <a:close/>
                  <a:moveTo>
                    <a:pt x="11369" y="10394"/>
                  </a:moveTo>
                  <a:lnTo>
                    <a:pt x="11886" y="10454"/>
                  </a:lnTo>
                  <a:lnTo>
                    <a:pt x="12858" y="11761"/>
                  </a:lnTo>
                  <a:lnTo>
                    <a:pt x="12858" y="11761"/>
                  </a:lnTo>
                  <a:lnTo>
                    <a:pt x="11794" y="11458"/>
                  </a:lnTo>
                  <a:lnTo>
                    <a:pt x="11369" y="10394"/>
                  </a:lnTo>
                  <a:close/>
                  <a:moveTo>
                    <a:pt x="10153" y="10910"/>
                  </a:moveTo>
                  <a:lnTo>
                    <a:pt x="10579" y="11974"/>
                  </a:lnTo>
                  <a:lnTo>
                    <a:pt x="9819" y="13220"/>
                  </a:lnTo>
                  <a:lnTo>
                    <a:pt x="9424" y="11822"/>
                  </a:lnTo>
                  <a:lnTo>
                    <a:pt x="10153" y="10910"/>
                  </a:lnTo>
                  <a:close/>
                  <a:moveTo>
                    <a:pt x="6651" y="0"/>
                  </a:moveTo>
                  <a:cubicBezTo>
                    <a:pt x="6563" y="0"/>
                    <a:pt x="6472" y="19"/>
                    <a:pt x="6384" y="59"/>
                  </a:cubicBezTo>
                  <a:cubicBezTo>
                    <a:pt x="6050" y="211"/>
                    <a:pt x="5898" y="546"/>
                    <a:pt x="6050" y="880"/>
                  </a:cubicBezTo>
                  <a:lnTo>
                    <a:pt x="6931" y="3038"/>
                  </a:lnTo>
                  <a:lnTo>
                    <a:pt x="5807" y="2582"/>
                  </a:lnTo>
                  <a:cubicBezTo>
                    <a:pt x="5720" y="2542"/>
                    <a:pt x="5630" y="2524"/>
                    <a:pt x="5544" y="2524"/>
                  </a:cubicBezTo>
                  <a:cubicBezTo>
                    <a:pt x="5299" y="2524"/>
                    <a:pt x="5076" y="2677"/>
                    <a:pt x="4986" y="2947"/>
                  </a:cubicBezTo>
                  <a:cubicBezTo>
                    <a:pt x="4834" y="3281"/>
                    <a:pt x="4986" y="3646"/>
                    <a:pt x="5320" y="3767"/>
                  </a:cubicBezTo>
                  <a:lnTo>
                    <a:pt x="7600" y="4710"/>
                  </a:lnTo>
                  <a:lnTo>
                    <a:pt x="8208" y="6290"/>
                  </a:lnTo>
                  <a:lnTo>
                    <a:pt x="8208" y="6290"/>
                  </a:lnTo>
                  <a:lnTo>
                    <a:pt x="6262" y="5743"/>
                  </a:lnTo>
                  <a:cubicBezTo>
                    <a:pt x="6214" y="5731"/>
                    <a:pt x="6164" y="5725"/>
                    <a:pt x="6114" y="5725"/>
                  </a:cubicBezTo>
                  <a:cubicBezTo>
                    <a:pt x="5914" y="5725"/>
                    <a:pt x="5709" y="5822"/>
                    <a:pt x="5563" y="6017"/>
                  </a:cubicBezTo>
                  <a:cubicBezTo>
                    <a:pt x="5411" y="6230"/>
                    <a:pt x="5411" y="6533"/>
                    <a:pt x="5594" y="6777"/>
                  </a:cubicBezTo>
                  <a:lnTo>
                    <a:pt x="6931" y="8509"/>
                  </a:lnTo>
                  <a:lnTo>
                    <a:pt x="6931" y="8509"/>
                  </a:lnTo>
                  <a:lnTo>
                    <a:pt x="4864" y="8266"/>
                  </a:lnTo>
                  <a:lnTo>
                    <a:pt x="3375" y="6290"/>
                  </a:lnTo>
                  <a:cubicBezTo>
                    <a:pt x="3251" y="6113"/>
                    <a:pt x="3065" y="6019"/>
                    <a:pt x="2871" y="6019"/>
                  </a:cubicBezTo>
                  <a:cubicBezTo>
                    <a:pt x="2733" y="6019"/>
                    <a:pt x="2590" y="6067"/>
                    <a:pt x="2463" y="6169"/>
                  </a:cubicBezTo>
                  <a:cubicBezTo>
                    <a:pt x="2159" y="6381"/>
                    <a:pt x="2129" y="6777"/>
                    <a:pt x="2372" y="7081"/>
                  </a:cubicBezTo>
                  <a:lnTo>
                    <a:pt x="3071" y="8023"/>
                  </a:lnTo>
                  <a:lnTo>
                    <a:pt x="761" y="7719"/>
                  </a:lnTo>
                  <a:cubicBezTo>
                    <a:pt x="740" y="7717"/>
                    <a:pt x="719" y="7716"/>
                    <a:pt x="698" y="7716"/>
                  </a:cubicBezTo>
                  <a:cubicBezTo>
                    <a:pt x="385" y="7716"/>
                    <a:pt x="88" y="7926"/>
                    <a:pt x="31" y="8296"/>
                  </a:cubicBezTo>
                  <a:cubicBezTo>
                    <a:pt x="1" y="8631"/>
                    <a:pt x="244" y="8965"/>
                    <a:pt x="609" y="9026"/>
                  </a:cubicBezTo>
                  <a:lnTo>
                    <a:pt x="2889" y="9330"/>
                  </a:lnTo>
                  <a:lnTo>
                    <a:pt x="1946" y="10029"/>
                  </a:lnTo>
                  <a:cubicBezTo>
                    <a:pt x="1642" y="10272"/>
                    <a:pt x="1612" y="10637"/>
                    <a:pt x="1825" y="10941"/>
                  </a:cubicBezTo>
                  <a:cubicBezTo>
                    <a:pt x="1964" y="11127"/>
                    <a:pt x="2174" y="11206"/>
                    <a:pt x="2388" y="11206"/>
                  </a:cubicBezTo>
                  <a:cubicBezTo>
                    <a:pt x="2454" y="11206"/>
                    <a:pt x="2520" y="11198"/>
                    <a:pt x="2585" y="11184"/>
                  </a:cubicBezTo>
                  <a:cubicBezTo>
                    <a:pt x="2615" y="11154"/>
                    <a:pt x="2706" y="11154"/>
                    <a:pt x="2737" y="11093"/>
                  </a:cubicBezTo>
                  <a:lnTo>
                    <a:pt x="4712" y="9634"/>
                  </a:lnTo>
                  <a:lnTo>
                    <a:pt x="6779" y="9877"/>
                  </a:lnTo>
                  <a:lnTo>
                    <a:pt x="5016" y="11214"/>
                  </a:lnTo>
                  <a:cubicBezTo>
                    <a:pt x="4803" y="11366"/>
                    <a:pt x="4712" y="11670"/>
                    <a:pt x="4803" y="11944"/>
                  </a:cubicBezTo>
                  <a:cubicBezTo>
                    <a:pt x="4864" y="12217"/>
                    <a:pt x="5138" y="12400"/>
                    <a:pt x="5411" y="12400"/>
                  </a:cubicBezTo>
                  <a:lnTo>
                    <a:pt x="7417" y="12430"/>
                  </a:lnTo>
                  <a:lnTo>
                    <a:pt x="6384" y="13768"/>
                  </a:lnTo>
                  <a:lnTo>
                    <a:pt x="3922" y="14072"/>
                  </a:lnTo>
                  <a:cubicBezTo>
                    <a:pt x="3588" y="14102"/>
                    <a:pt x="3314" y="14436"/>
                    <a:pt x="3344" y="14801"/>
                  </a:cubicBezTo>
                  <a:cubicBezTo>
                    <a:pt x="3372" y="15104"/>
                    <a:pt x="3674" y="15357"/>
                    <a:pt x="3979" y="15357"/>
                  </a:cubicBezTo>
                  <a:cubicBezTo>
                    <a:pt x="4010" y="15357"/>
                    <a:pt x="4042" y="15354"/>
                    <a:pt x="4074" y="15348"/>
                  </a:cubicBezTo>
                  <a:lnTo>
                    <a:pt x="5259" y="15196"/>
                  </a:lnTo>
                  <a:lnTo>
                    <a:pt x="3800" y="17020"/>
                  </a:lnTo>
                  <a:cubicBezTo>
                    <a:pt x="3588" y="17293"/>
                    <a:pt x="3648" y="17719"/>
                    <a:pt x="3922" y="17932"/>
                  </a:cubicBezTo>
                  <a:cubicBezTo>
                    <a:pt x="4037" y="18028"/>
                    <a:pt x="4177" y="18088"/>
                    <a:pt x="4318" y="18088"/>
                  </a:cubicBezTo>
                  <a:cubicBezTo>
                    <a:pt x="4400" y="18088"/>
                    <a:pt x="4482" y="18068"/>
                    <a:pt x="4560" y="18023"/>
                  </a:cubicBezTo>
                  <a:cubicBezTo>
                    <a:pt x="4682" y="17993"/>
                    <a:pt x="4743" y="17901"/>
                    <a:pt x="4834" y="17841"/>
                  </a:cubicBezTo>
                  <a:lnTo>
                    <a:pt x="6262" y="16017"/>
                  </a:lnTo>
                  <a:lnTo>
                    <a:pt x="6414" y="17172"/>
                  </a:lnTo>
                  <a:cubicBezTo>
                    <a:pt x="6472" y="17516"/>
                    <a:pt x="6773" y="17752"/>
                    <a:pt x="7087" y="17752"/>
                  </a:cubicBezTo>
                  <a:cubicBezTo>
                    <a:pt x="7106" y="17752"/>
                    <a:pt x="7125" y="17751"/>
                    <a:pt x="7144" y="17749"/>
                  </a:cubicBezTo>
                  <a:cubicBezTo>
                    <a:pt x="7235" y="17749"/>
                    <a:pt x="7266" y="17719"/>
                    <a:pt x="7296" y="17719"/>
                  </a:cubicBezTo>
                  <a:cubicBezTo>
                    <a:pt x="7569" y="17597"/>
                    <a:pt x="7721" y="17324"/>
                    <a:pt x="7721" y="17020"/>
                  </a:cubicBezTo>
                  <a:lnTo>
                    <a:pt x="7417" y="14558"/>
                  </a:lnTo>
                  <a:lnTo>
                    <a:pt x="8451" y="13220"/>
                  </a:lnTo>
                  <a:lnTo>
                    <a:pt x="8968" y="15166"/>
                  </a:lnTo>
                  <a:cubicBezTo>
                    <a:pt x="9059" y="15439"/>
                    <a:pt x="9241" y="15622"/>
                    <a:pt x="9515" y="15622"/>
                  </a:cubicBezTo>
                  <a:cubicBezTo>
                    <a:pt x="9545" y="15625"/>
                    <a:pt x="9575" y="15627"/>
                    <a:pt x="9604" y="15627"/>
                  </a:cubicBezTo>
                  <a:cubicBezTo>
                    <a:pt x="9816" y="15627"/>
                    <a:pt x="10020" y="15531"/>
                    <a:pt x="10153" y="15318"/>
                  </a:cubicBezTo>
                  <a:lnTo>
                    <a:pt x="11187" y="13585"/>
                  </a:lnTo>
                  <a:lnTo>
                    <a:pt x="11794" y="15135"/>
                  </a:lnTo>
                  <a:lnTo>
                    <a:pt x="10822" y="17415"/>
                  </a:lnTo>
                  <a:cubicBezTo>
                    <a:pt x="10670" y="17749"/>
                    <a:pt x="10822" y="18145"/>
                    <a:pt x="11187" y="18236"/>
                  </a:cubicBezTo>
                  <a:cubicBezTo>
                    <a:pt x="11275" y="18276"/>
                    <a:pt x="11365" y="18295"/>
                    <a:pt x="11453" y="18295"/>
                  </a:cubicBezTo>
                  <a:cubicBezTo>
                    <a:pt x="11697" y="18295"/>
                    <a:pt x="11918" y="18148"/>
                    <a:pt x="12007" y="17901"/>
                  </a:cubicBezTo>
                  <a:lnTo>
                    <a:pt x="12463" y="16807"/>
                  </a:lnTo>
                  <a:lnTo>
                    <a:pt x="13345" y="18965"/>
                  </a:lnTo>
                  <a:cubicBezTo>
                    <a:pt x="13457" y="19211"/>
                    <a:pt x="13667" y="19359"/>
                    <a:pt x="13904" y="19359"/>
                  </a:cubicBezTo>
                  <a:cubicBezTo>
                    <a:pt x="13989" y="19359"/>
                    <a:pt x="14077" y="19340"/>
                    <a:pt x="14165" y="19300"/>
                  </a:cubicBezTo>
                  <a:cubicBezTo>
                    <a:pt x="14500" y="19148"/>
                    <a:pt x="14652" y="18813"/>
                    <a:pt x="14500" y="18479"/>
                  </a:cubicBezTo>
                  <a:lnTo>
                    <a:pt x="13649" y="16290"/>
                  </a:lnTo>
                  <a:lnTo>
                    <a:pt x="13649" y="16290"/>
                  </a:lnTo>
                  <a:lnTo>
                    <a:pt x="14743" y="16746"/>
                  </a:lnTo>
                  <a:cubicBezTo>
                    <a:pt x="14819" y="16792"/>
                    <a:pt x="14902" y="16815"/>
                    <a:pt x="14986" y="16815"/>
                  </a:cubicBezTo>
                  <a:cubicBezTo>
                    <a:pt x="15070" y="16815"/>
                    <a:pt x="15153" y="16792"/>
                    <a:pt x="15229" y="16746"/>
                  </a:cubicBezTo>
                  <a:cubicBezTo>
                    <a:pt x="15381" y="16686"/>
                    <a:pt x="15503" y="16564"/>
                    <a:pt x="15594" y="16412"/>
                  </a:cubicBezTo>
                  <a:cubicBezTo>
                    <a:pt x="15746" y="16078"/>
                    <a:pt x="15594" y="15683"/>
                    <a:pt x="15229" y="15591"/>
                  </a:cubicBezTo>
                  <a:lnTo>
                    <a:pt x="12950" y="14619"/>
                  </a:lnTo>
                  <a:lnTo>
                    <a:pt x="12342" y="13069"/>
                  </a:lnTo>
                  <a:lnTo>
                    <a:pt x="14317" y="13616"/>
                  </a:lnTo>
                  <a:cubicBezTo>
                    <a:pt x="14380" y="13628"/>
                    <a:pt x="14438" y="13636"/>
                    <a:pt x="14495" y="13636"/>
                  </a:cubicBezTo>
                  <a:cubicBezTo>
                    <a:pt x="14575" y="13636"/>
                    <a:pt x="14654" y="13621"/>
                    <a:pt x="14743" y="13585"/>
                  </a:cubicBezTo>
                  <a:cubicBezTo>
                    <a:pt x="14864" y="13524"/>
                    <a:pt x="14956" y="13464"/>
                    <a:pt x="15047" y="13342"/>
                  </a:cubicBezTo>
                  <a:cubicBezTo>
                    <a:pt x="15199" y="13129"/>
                    <a:pt x="15199" y="12825"/>
                    <a:pt x="15016" y="12582"/>
                  </a:cubicBezTo>
                  <a:lnTo>
                    <a:pt x="13679" y="10850"/>
                  </a:lnTo>
                  <a:lnTo>
                    <a:pt x="15746" y="11093"/>
                  </a:lnTo>
                  <a:lnTo>
                    <a:pt x="17205" y="13069"/>
                  </a:lnTo>
                  <a:cubicBezTo>
                    <a:pt x="17367" y="13254"/>
                    <a:pt x="17583" y="13334"/>
                    <a:pt x="17784" y="13334"/>
                  </a:cubicBezTo>
                  <a:cubicBezTo>
                    <a:pt x="17847" y="13334"/>
                    <a:pt x="17907" y="13326"/>
                    <a:pt x="17965" y="13312"/>
                  </a:cubicBezTo>
                  <a:cubicBezTo>
                    <a:pt x="18026" y="13251"/>
                    <a:pt x="18086" y="13251"/>
                    <a:pt x="18117" y="13220"/>
                  </a:cubicBezTo>
                  <a:cubicBezTo>
                    <a:pt x="18421" y="13008"/>
                    <a:pt x="18482" y="12613"/>
                    <a:pt x="18238" y="12309"/>
                  </a:cubicBezTo>
                  <a:lnTo>
                    <a:pt x="17509" y="11366"/>
                  </a:lnTo>
                  <a:lnTo>
                    <a:pt x="19789" y="11670"/>
                  </a:lnTo>
                  <a:cubicBezTo>
                    <a:pt x="19910" y="11670"/>
                    <a:pt x="20032" y="11670"/>
                    <a:pt x="20153" y="11640"/>
                  </a:cubicBezTo>
                  <a:cubicBezTo>
                    <a:pt x="20336" y="11549"/>
                    <a:pt x="20518" y="11366"/>
                    <a:pt x="20518" y="11154"/>
                  </a:cubicBezTo>
                  <a:cubicBezTo>
                    <a:pt x="20609" y="10698"/>
                    <a:pt x="20366" y="10394"/>
                    <a:pt x="20001" y="10303"/>
                  </a:cubicBezTo>
                  <a:lnTo>
                    <a:pt x="17661" y="9999"/>
                  </a:lnTo>
                  <a:lnTo>
                    <a:pt x="18634" y="9269"/>
                  </a:lnTo>
                  <a:cubicBezTo>
                    <a:pt x="18937" y="9056"/>
                    <a:pt x="18968" y="8661"/>
                    <a:pt x="18725" y="8357"/>
                  </a:cubicBezTo>
                  <a:cubicBezTo>
                    <a:pt x="18603" y="8183"/>
                    <a:pt x="18420" y="8098"/>
                    <a:pt x="18230" y="8098"/>
                  </a:cubicBezTo>
                  <a:cubicBezTo>
                    <a:pt x="18088" y="8098"/>
                    <a:pt x="17942" y="8145"/>
                    <a:pt x="17813" y="8236"/>
                  </a:cubicBezTo>
                  <a:lnTo>
                    <a:pt x="15837" y="9725"/>
                  </a:lnTo>
                  <a:lnTo>
                    <a:pt x="13801" y="9451"/>
                  </a:lnTo>
                  <a:lnTo>
                    <a:pt x="15533" y="8144"/>
                  </a:lnTo>
                  <a:cubicBezTo>
                    <a:pt x="15776" y="7992"/>
                    <a:pt x="15837" y="7688"/>
                    <a:pt x="15776" y="7415"/>
                  </a:cubicBezTo>
                  <a:cubicBezTo>
                    <a:pt x="15685" y="7141"/>
                    <a:pt x="15442" y="6959"/>
                    <a:pt x="15168" y="6959"/>
                  </a:cubicBezTo>
                  <a:lnTo>
                    <a:pt x="13162" y="6929"/>
                  </a:lnTo>
                  <a:lnTo>
                    <a:pt x="14165" y="5591"/>
                  </a:lnTo>
                  <a:lnTo>
                    <a:pt x="16658" y="5287"/>
                  </a:lnTo>
                  <a:cubicBezTo>
                    <a:pt x="16719" y="5287"/>
                    <a:pt x="16749" y="5257"/>
                    <a:pt x="16810" y="5257"/>
                  </a:cubicBezTo>
                  <a:cubicBezTo>
                    <a:pt x="17053" y="5135"/>
                    <a:pt x="17205" y="4862"/>
                    <a:pt x="17205" y="4558"/>
                  </a:cubicBezTo>
                  <a:cubicBezTo>
                    <a:pt x="17176" y="4240"/>
                    <a:pt x="16873" y="3978"/>
                    <a:pt x="16557" y="3978"/>
                  </a:cubicBezTo>
                  <a:cubicBezTo>
                    <a:pt x="16540" y="3978"/>
                    <a:pt x="16523" y="3979"/>
                    <a:pt x="16506" y="3980"/>
                  </a:cubicBezTo>
                  <a:lnTo>
                    <a:pt x="15320" y="4132"/>
                  </a:lnTo>
                  <a:lnTo>
                    <a:pt x="16749" y="2308"/>
                  </a:lnTo>
                  <a:cubicBezTo>
                    <a:pt x="16992" y="2065"/>
                    <a:pt x="16901" y="1640"/>
                    <a:pt x="16658" y="1397"/>
                  </a:cubicBezTo>
                  <a:cubicBezTo>
                    <a:pt x="16546" y="1310"/>
                    <a:pt x="16410" y="1269"/>
                    <a:pt x="16273" y="1269"/>
                  </a:cubicBezTo>
                  <a:cubicBezTo>
                    <a:pt x="16073" y="1269"/>
                    <a:pt x="15872" y="1356"/>
                    <a:pt x="15746" y="1518"/>
                  </a:cubicBezTo>
                  <a:lnTo>
                    <a:pt x="14287" y="3342"/>
                  </a:lnTo>
                  <a:lnTo>
                    <a:pt x="14135" y="2156"/>
                  </a:lnTo>
                  <a:cubicBezTo>
                    <a:pt x="14106" y="1841"/>
                    <a:pt x="13780" y="1607"/>
                    <a:pt x="13462" y="1607"/>
                  </a:cubicBezTo>
                  <a:cubicBezTo>
                    <a:pt x="13443" y="1607"/>
                    <a:pt x="13424" y="1608"/>
                    <a:pt x="13405" y="1609"/>
                  </a:cubicBezTo>
                  <a:cubicBezTo>
                    <a:pt x="13071" y="1640"/>
                    <a:pt x="12798" y="1974"/>
                    <a:pt x="12828" y="2339"/>
                  </a:cubicBezTo>
                  <a:lnTo>
                    <a:pt x="13132" y="4801"/>
                  </a:lnTo>
                  <a:lnTo>
                    <a:pt x="12129" y="6138"/>
                  </a:lnTo>
                  <a:lnTo>
                    <a:pt x="11582" y="4193"/>
                  </a:lnTo>
                  <a:cubicBezTo>
                    <a:pt x="11521" y="3919"/>
                    <a:pt x="11339" y="3737"/>
                    <a:pt x="11065" y="3737"/>
                  </a:cubicBezTo>
                  <a:cubicBezTo>
                    <a:pt x="11031" y="3733"/>
                    <a:pt x="10998" y="3731"/>
                    <a:pt x="10965" y="3731"/>
                  </a:cubicBezTo>
                  <a:cubicBezTo>
                    <a:pt x="10733" y="3731"/>
                    <a:pt x="10533" y="3828"/>
                    <a:pt x="10427" y="4041"/>
                  </a:cubicBezTo>
                  <a:lnTo>
                    <a:pt x="9393" y="5774"/>
                  </a:lnTo>
                  <a:lnTo>
                    <a:pt x="8785" y="4223"/>
                  </a:lnTo>
                  <a:lnTo>
                    <a:pt x="9728" y="1944"/>
                  </a:lnTo>
                  <a:cubicBezTo>
                    <a:pt x="9880" y="1609"/>
                    <a:pt x="9728" y="1214"/>
                    <a:pt x="9393" y="1123"/>
                  </a:cubicBezTo>
                  <a:cubicBezTo>
                    <a:pt x="9305" y="1083"/>
                    <a:pt x="9212" y="1064"/>
                    <a:pt x="9122" y="1064"/>
                  </a:cubicBezTo>
                  <a:cubicBezTo>
                    <a:pt x="8869" y="1064"/>
                    <a:pt x="8632" y="1211"/>
                    <a:pt x="8542" y="1457"/>
                  </a:cubicBezTo>
                  <a:lnTo>
                    <a:pt x="8086" y="2552"/>
                  </a:lnTo>
                  <a:lnTo>
                    <a:pt x="7235" y="394"/>
                  </a:lnTo>
                  <a:cubicBezTo>
                    <a:pt x="7123" y="147"/>
                    <a:pt x="6896" y="0"/>
                    <a:pt x="66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5" name="Google Shape;2155;p34"/>
            <p:cNvSpPr/>
            <p:nvPr/>
          </p:nvSpPr>
          <p:spPr>
            <a:xfrm flipH="1">
              <a:off x="-2" y="3657556"/>
              <a:ext cx="364487" cy="330947"/>
            </a:xfrm>
            <a:custGeom>
              <a:avLst/>
              <a:gdLst/>
              <a:ahLst/>
              <a:cxnLst/>
              <a:rect l="l" t="t" r="r" b="b"/>
              <a:pathLst>
                <a:path w="11400" h="10351" extrusionOk="0">
                  <a:moveTo>
                    <a:pt x="6019" y="3245"/>
                  </a:moveTo>
                  <a:lnTo>
                    <a:pt x="6232" y="4066"/>
                  </a:lnTo>
                  <a:lnTo>
                    <a:pt x="5867" y="4552"/>
                  </a:lnTo>
                  <a:lnTo>
                    <a:pt x="5624" y="3975"/>
                  </a:lnTo>
                  <a:lnTo>
                    <a:pt x="6019" y="3245"/>
                  </a:lnTo>
                  <a:close/>
                  <a:moveTo>
                    <a:pt x="4287" y="4096"/>
                  </a:moveTo>
                  <a:lnTo>
                    <a:pt x="4895" y="4248"/>
                  </a:lnTo>
                  <a:lnTo>
                    <a:pt x="5138" y="4796"/>
                  </a:lnTo>
                  <a:lnTo>
                    <a:pt x="5138" y="4796"/>
                  </a:lnTo>
                  <a:lnTo>
                    <a:pt x="4834" y="4765"/>
                  </a:lnTo>
                  <a:lnTo>
                    <a:pt x="4287" y="4096"/>
                  </a:lnTo>
                  <a:close/>
                  <a:moveTo>
                    <a:pt x="6718" y="4492"/>
                  </a:moveTo>
                  <a:lnTo>
                    <a:pt x="7387" y="4522"/>
                  </a:lnTo>
                  <a:lnTo>
                    <a:pt x="6658" y="5039"/>
                  </a:lnTo>
                  <a:lnTo>
                    <a:pt x="6354" y="5008"/>
                  </a:lnTo>
                  <a:lnTo>
                    <a:pt x="6718" y="4492"/>
                  </a:lnTo>
                  <a:close/>
                  <a:moveTo>
                    <a:pt x="4743" y="5495"/>
                  </a:moveTo>
                  <a:lnTo>
                    <a:pt x="5047" y="5525"/>
                  </a:lnTo>
                  <a:lnTo>
                    <a:pt x="4682" y="6042"/>
                  </a:lnTo>
                  <a:lnTo>
                    <a:pt x="4043" y="6042"/>
                  </a:lnTo>
                  <a:lnTo>
                    <a:pt x="4743" y="5495"/>
                  </a:lnTo>
                  <a:close/>
                  <a:moveTo>
                    <a:pt x="6262" y="5738"/>
                  </a:moveTo>
                  <a:lnTo>
                    <a:pt x="6566" y="5768"/>
                  </a:lnTo>
                  <a:lnTo>
                    <a:pt x="7113" y="6437"/>
                  </a:lnTo>
                  <a:lnTo>
                    <a:pt x="7113" y="6437"/>
                  </a:lnTo>
                  <a:lnTo>
                    <a:pt x="6506" y="6285"/>
                  </a:lnTo>
                  <a:lnTo>
                    <a:pt x="6262" y="5738"/>
                  </a:lnTo>
                  <a:close/>
                  <a:moveTo>
                    <a:pt x="5594" y="5951"/>
                  </a:moveTo>
                  <a:lnTo>
                    <a:pt x="5806" y="6528"/>
                  </a:lnTo>
                  <a:lnTo>
                    <a:pt x="5442" y="7258"/>
                  </a:lnTo>
                  <a:lnTo>
                    <a:pt x="5199" y="6437"/>
                  </a:lnTo>
                  <a:lnTo>
                    <a:pt x="5594" y="5951"/>
                  </a:lnTo>
                  <a:close/>
                  <a:moveTo>
                    <a:pt x="3723" y="1"/>
                  </a:moveTo>
                  <a:cubicBezTo>
                    <a:pt x="3679" y="1"/>
                    <a:pt x="3633" y="8"/>
                    <a:pt x="3588" y="23"/>
                  </a:cubicBezTo>
                  <a:cubicBezTo>
                    <a:pt x="3375" y="84"/>
                    <a:pt x="3314" y="297"/>
                    <a:pt x="3375" y="479"/>
                  </a:cubicBezTo>
                  <a:lnTo>
                    <a:pt x="3891" y="1665"/>
                  </a:lnTo>
                  <a:lnTo>
                    <a:pt x="3284" y="1391"/>
                  </a:lnTo>
                  <a:cubicBezTo>
                    <a:pt x="3230" y="1376"/>
                    <a:pt x="3179" y="1368"/>
                    <a:pt x="3131" y="1368"/>
                  </a:cubicBezTo>
                  <a:cubicBezTo>
                    <a:pt x="2985" y="1368"/>
                    <a:pt x="2866" y="1437"/>
                    <a:pt x="2797" y="1574"/>
                  </a:cubicBezTo>
                  <a:cubicBezTo>
                    <a:pt x="2736" y="1786"/>
                    <a:pt x="2797" y="1969"/>
                    <a:pt x="3010" y="2030"/>
                  </a:cubicBezTo>
                  <a:lnTo>
                    <a:pt x="4256" y="2577"/>
                  </a:lnTo>
                  <a:lnTo>
                    <a:pt x="4591" y="3397"/>
                  </a:lnTo>
                  <a:lnTo>
                    <a:pt x="4591" y="3397"/>
                  </a:lnTo>
                  <a:lnTo>
                    <a:pt x="3527" y="3093"/>
                  </a:lnTo>
                  <a:cubicBezTo>
                    <a:pt x="3493" y="3087"/>
                    <a:pt x="3458" y="3083"/>
                    <a:pt x="3425" y="3083"/>
                  </a:cubicBezTo>
                  <a:cubicBezTo>
                    <a:pt x="3311" y="3083"/>
                    <a:pt x="3209" y="3128"/>
                    <a:pt x="3162" y="3245"/>
                  </a:cubicBezTo>
                  <a:cubicBezTo>
                    <a:pt x="3071" y="3367"/>
                    <a:pt x="3071" y="3549"/>
                    <a:pt x="3162" y="3671"/>
                  </a:cubicBezTo>
                  <a:lnTo>
                    <a:pt x="3861" y="4613"/>
                  </a:lnTo>
                  <a:lnTo>
                    <a:pt x="3861" y="4613"/>
                  </a:lnTo>
                  <a:lnTo>
                    <a:pt x="2736" y="4461"/>
                  </a:lnTo>
                  <a:lnTo>
                    <a:pt x="1885" y="3367"/>
                  </a:lnTo>
                  <a:cubicBezTo>
                    <a:pt x="1832" y="3278"/>
                    <a:pt x="1728" y="3231"/>
                    <a:pt x="1619" y="3231"/>
                  </a:cubicBezTo>
                  <a:cubicBezTo>
                    <a:pt x="1542" y="3231"/>
                    <a:pt x="1462" y="3255"/>
                    <a:pt x="1399" y="3306"/>
                  </a:cubicBezTo>
                  <a:cubicBezTo>
                    <a:pt x="1247" y="3397"/>
                    <a:pt x="1217" y="3641"/>
                    <a:pt x="1338" y="3793"/>
                  </a:cubicBezTo>
                  <a:lnTo>
                    <a:pt x="1703" y="4309"/>
                  </a:lnTo>
                  <a:lnTo>
                    <a:pt x="457" y="4127"/>
                  </a:lnTo>
                  <a:cubicBezTo>
                    <a:pt x="441" y="4124"/>
                    <a:pt x="425" y="4123"/>
                    <a:pt x="409" y="4123"/>
                  </a:cubicBezTo>
                  <a:cubicBezTo>
                    <a:pt x="239" y="4123"/>
                    <a:pt x="59" y="4264"/>
                    <a:pt x="31" y="4431"/>
                  </a:cubicBezTo>
                  <a:cubicBezTo>
                    <a:pt x="1" y="4613"/>
                    <a:pt x="153" y="4826"/>
                    <a:pt x="335" y="4856"/>
                  </a:cubicBezTo>
                  <a:lnTo>
                    <a:pt x="1581" y="5039"/>
                  </a:lnTo>
                  <a:lnTo>
                    <a:pt x="1065" y="5434"/>
                  </a:lnTo>
                  <a:cubicBezTo>
                    <a:pt x="913" y="5525"/>
                    <a:pt x="882" y="5768"/>
                    <a:pt x="974" y="5920"/>
                  </a:cubicBezTo>
                  <a:cubicBezTo>
                    <a:pt x="1063" y="6009"/>
                    <a:pt x="1168" y="6066"/>
                    <a:pt x="1277" y="6066"/>
                  </a:cubicBezTo>
                  <a:cubicBezTo>
                    <a:pt x="1318" y="6066"/>
                    <a:pt x="1358" y="6058"/>
                    <a:pt x="1399" y="6042"/>
                  </a:cubicBezTo>
                  <a:cubicBezTo>
                    <a:pt x="1429" y="6042"/>
                    <a:pt x="1429" y="5981"/>
                    <a:pt x="1490" y="5981"/>
                  </a:cubicBezTo>
                  <a:lnTo>
                    <a:pt x="2584" y="5160"/>
                  </a:lnTo>
                  <a:lnTo>
                    <a:pt x="3709" y="5312"/>
                  </a:lnTo>
                  <a:lnTo>
                    <a:pt x="2767" y="6042"/>
                  </a:lnTo>
                  <a:cubicBezTo>
                    <a:pt x="2645" y="6103"/>
                    <a:pt x="2584" y="6285"/>
                    <a:pt x="2645" y="6407"/>
                  </a:cubicBezTo>
                  <a:cubicBezTo>
                    <a:pt x="2706" y="6559"/>
                    <a:pt x="2858" y="6650"/>
                    <a:pt x="3010" y="6650"/>
                  </a:cubicBezTo>
                  <a:lnTo>
                    <a:pt x="4104" y="6650"/>
                  </a:lnTo>
                  <a:lnTo>
                    <a:pt x="3527" y="7349"/>
                  </a:lnTo>
                  <a:lnTo>
                    <a:pt x="2159" y="7501"/>
                  </a:lnTo>
                  <a:cubicBezTo>
                    <a:pt x="1977" y="7562"/>
                    <a:pt x="1825" y="7683"/>
                    <a:pt x="1855" y="7896"/>
                  </a:cubicBezTo>
                  <a:cubicBezTo>
                    <a:pt x="1883" y="8063"/>
                    <a:pt x="2012" y="8204"/>
                    <a:pt x="2196" y="8204"/>
                  </a:cubicBezTo>
                  <a:cubicBezTo>
                    <a:pt x="2214" y="8204"/>
                    <a:pt x="2232" y="8202"/>
                    <a:pt x="2250" y="8200"/>
                  </a:cubicBezTo>
                  <a:lnTo>
                    <a:pt x="2888" y="8109"/>
                  </a:lnTo>
                  <a:lnTo>
                    <a:pt x="2888" y="8109"/>
                  </a:lnTo>
                  <a:lnTo>
                    <a:pt x="2098" y="9142"/>
                  </a:lnTo>
                  <a:cubicBezTo>
                    <a:pt x="1977" y="9294"/>
                    <a:pt x="2007" y="9537"/>
                    <a:pt x="2159" y="9628"/>
                  </a:cubicBezTo>
                  <a:cubicBezTo>
                    <a:pt x="2237" y="9687"/>
                    <a:pt x="2316" y="9721"/>
                    <a:pt x="2386" y="9721"/>
                  </a:cubicBezTo>
                  <a:cubicBezTo>
                    <a:pt x="2425" y="9721"/>
                    <a:pt x="2461" y="9711"/>
                    <a:pt x="2493" y="9689"/>
                  </a:cubicBezTo>
                  <a:cubicBezTo>
                    <a:pt x="2554" y="9628"/>
                    <a:pt x="2615" y="9598"/>
                    <a:pt x="2645" y="9568"/>
                  </a:cubicBezTo>
                  <a:lnTo>
                    <a:pt x="3466" y="8534"/>
                  </a:lnTo>
                  <a:lnTo>
                    <a:pt x="3527" y="9173"/>
                  </a:lnTo>
                  <a:cubicBezTo>
                    <a:pt x="3553" y="9353"/>
                    <a:pt x="3666" y="9490"/>
                    <a:pt x="3830" y="9490"/>
                  </a:cubicBezTo>
                  <a:cubicBezTo>
                    <a:pt x="3859" y="9490"/>
                    <a:pt x="3890" y="9486"/>
                    <a:pt x="3922" y="9476"/>
                  </a:cubicBezTo>
                  <a:cubicBezTo>
                    <a:pt x="3952" y="9476"/>
                    <a:pt x="3983" y="9476"/>
                    <a:pt x="3983" y="9446"/>
                  </a:cubicBezTo>
                  <a:cubicBezTo>
                    <a:pt x="4135" y="9385"/>
                    <a:pt x="4226" y="9203"/>
                    <a:pt x="4226" y="9081"/>
                  </a:cubicBezTo>
                  <a:lnTo>
                    <a:pt x="4074" y="7683"/>
                  </a:lnTo>
                  <a:lnTo>
                    <a:pt x="4651" y="6984"/>
                  </a:lnTo>
                  <a:lnTo>
                    <a:pt x="4955" y="8048"/>
                  </a:lnTo>
                  <a:cubicBezTo>
                    <a:pt x="4986" y="8200"/>
                    <a:pt x="5077" y="8261"/>
                    <a:pt x="5229" y="8321"/>
                  </a:cubicBezTo>
                  <a:cubicBezTo>
                    <a:pt x="5249" y="8326"/>
                    <a:pt x="5269" y="8327"/>
                    <a:pt x="5288" y="8327"/>
                  </a:cubicBezTo>
                  <a:cubicBezTo>
                    <a:pt x="5413" y="8327"/>
                    <a:pt x="5515" y="8248"/>
                    <a:pt x="5594" y="8169"/>
                  </a:cubicBezTo>
                  <a:lnTo>
                    <a:pt x="6141" y="7197"/>
                  </a:lnTo>
                  <a:lnTo>
                    <a:pt x="6506" y="8048"/>
                  </a:lnTo>
                  <a:lnTo>
                    <a:pt x="5958" y="9294"/>
                  </a:lnTo>
                  <a:cubicBezTo>
                    <a:pt x="5898" y="9476"/>
                    <a:pt x="5958" y="9689"/>
                    <a:pt x="6141" y="9750"/>
                  </a:cubicBezTo>
                  <a:cubicBezTo>
                    <a:pt x="6198" y="9774"/>
                    <a:pt x="6253" y="9786"/>
                    <a:pt x="6304" y="9786"/>
                  </a:cubicBezTo>
                  <a:cubicBezTo>
                    <a:pt x="6443" y="9786"/>
                    <a:pt x="6552" y="9701"/>
                    <a:pt x="6597" y="9568"/>
                  </a:cubicBezTo>
                  <a:lnTo>
                    <a:pt x="6870" y="8960"/>
                  </a:lnTo>
                  <a:lnTo>
                    <a:pt x="7357" y="10145"/>
                  </a:lnTo>
                  <a:cubicBezTo>
                    <a:pt x="7425" y="10282"/>
                    <a:pt x="7545" y="10350"/>
                    <a:pt x="7690" y="10350"/>
                  </a:cubicBezTo>
                  <a:cubicBezTo>
                    <a:pt x="7738" y="10350"/>
                    <a:pt x="7790" y="10343"/>
                    <a:pt x="7843" y="10328"/>
                  </a:cubicBezTo>
                  <a:cubicBezTo>
                    <a:pt x="8025" y="10236"/>
                    <a:pt x="8086" y="10054"/>
                    <a:pt x="8025" y="9872"/>
                  </a:cubicBezTo>
                  <a:lnTo>
                    <a:pt x="7539" y="8686"/>
                  </a:lnTo>
                  <a:lnTo>
                    <a:pt x="8147" y="8960"/>
                  </a:lnTo>
                  <a:cubicBezTo>
                    <a:pt x="8177" y="8975"/>
                    <a:pt x="8223" y="8983"/>
                    <a:pt x="8268" y="8983"/>
                  </a:cubicBezTo>
                  <a:cubicBezTo>
                    <a:pt x="8314" y="8983"/>
                    <a:pt x="8360" y="8975"/>
                    <a:pt x="8390" y="8960"/>
                  </a:cubicBezTo>
                  <a:cubicBezTo>
                    <a:pt x="8481" y="8899"/>
                    <a:pt x="8542" y="8838"/>
                    <a:pt x="8603" y="8777"/>
                  </a:cubicBezTo>
                  <a:cubicBezTo>
                    <a:pt x="8664" y="8565"/>
                    <a:pt x="8603" y="8382"/>
                    <a:pt x="8390" y="8321"/>
                  </a:cubicBezTo>
                  <a:lnTo>
                    <a:pt x="7144" y="7774"/>
                  </a:lnTo>
                  <a:lnTo>
                    <a:pt x="6809" y="6954"/>
                  </a:lnTo>
                  <a:lnTo>
                    <a:pt x="7873" y="7258"/>
                  </a:lnTo>
                  <a:cubicBezTo>
                    <a:pt x="7894" y="7268"/>
                    <a:pt x="7917" y="7271"/>
                    <a:pt x="7942" y="7271"/>
                  </a:cubicBezTo>
                  <a:cubicBezTo>
                    <a:pt x="7992" y="7271"/>
                    <a:pt x="8046" y="7258"/>
                    <a:pt x="8086" y="7258"/>
                  </a:cubicBezTo>
                  <a:cubicBezTo>
                    <a:pt x="8177" y="7197"/>
                    <a:pt x="8208" y="7166"/>
                    <a:pt x="8238" y="7136"/>
                  </a:cubicBezTo>
                  <a:cubicBezTo>
                    <a:pt x="8329" y="7014"/>
                    <a:pt x="8329" y="6832"/>
                    <a:pt x="8238" y="6710"/>
                  </a:cubicBezTo>
                  <a:lnTo>
                    <a:pt x="7539" y="5768"/>
                  </a:lnTo>
                  <a:lnTo>
                    <a:pt x="8664" y="5920"/>
                  </a:lnTo>
                  <a:lnTo>
                    <a:pt x="9515" y="7014"/>
                  </a:lnTo>
                  <a:cubicBezTo>
                    <a:pt x="9581" y="7103"/>
                    <a:pt x="9681" y="7160"/>
                    <a:pt x="9789" y="7160"/>
                  </a:cubicBezTo>
                  <a:cubicBezTo>
                    <a:pt x="9828" y="7160"/>
                    <a:pt x="9869" y="7152"/>
                    <a:pt x="9910" y="7136"/>
                  </a:cubicBezTo>
                  <a:cubicBezTo>
                    <a:pt x="9971" y="7136"/>
                    <a:pt x="9971" y="7075"/>
                    <a:pt x="10001" y="7075"/>
                  </a:cubicBezTo>
                  <a:cubicBezTo>
                    <a:pt x="10153" y="6984"/>
                    <a:pt x="10183" y="6741"/>
                    <a:pt x="10062" y="6589"/>
                  </a:cubicBezTo>
                  <a:lnTo>
                    <a:pt x="9697" y="6072"/>
                  </a:lnTo>
                  <a:lnTo>
                    <a:pt x="9697" y="6072"/>
                  </a:lnTo>
                  <a:lnTo>
                    <a:pt x="10943" y="6255"/>
                  </a:lnTo>
                  <a:cubicBezTo>
                    <a:pt x="11034" y="6255"/>
                    <a:pt x="11065" y="6255"/>
                    <a:pt x="11126" y="6224"/>
                  </a:cubicBezTo>
                  <a:cubicBezTo>
                    <a:pt x="11247" y="6163"/>
                    <a:pt x="11338" y="6072"/>
                    <a:pt x="11369" y="5951"/>
                  </a:cubicBezTo>
                  <a:cubicBezTo>
                    <a:pt x="11399" y="5829"/>
                    <a:pt x="11247" y="5677"/>
                    <a:pt x="11065" y="5647"/>
                  </a:cubicBezTo>
                  <a:lnTo>
                    <a:pt x="9819" y="5464"/>
                  </a:lnTo>
                  <a:lnTo>
                    <a:pt x="10335" y="5069"/>
                  </a:lnTo>
                  <a:cubicBezTo>
                    <a:pt x="10487" y="4978"/>
                    <a:pt x="10518" y="4735"/>
                    <a:pt x="10427" y="4583"/>
                  </a:cubicBezTo>
                  <a:cubicBezTo>
                    <a:pt x="10356" y="4494"/>
                    <a:pt x="10244" y="4447"/>
                    <a:pt x="10132" y="4447"/>
                  </a:cubicBezTo>
                  <a:cubicBezTo>
                    <a:pt x="10053" y="4447"/>
                    <a:pt x="9973" y="4471"/>
                    <a:pt x="9910" y="4522"/>
                  </a:cubicBezTo>
                  <a:lnTo>
                    <a:pt x="8816" y="5343"/>
                  </a:lnTo>
                  <a:lnTo>
                    <a:pt x="7691" y="5191"/>
                  </a:lnTo>
                  <a:lnTo>
                    <a:pt x="8633" y="4461"/>
                  </a:lnTo>
                  <a:cubicBezTo>
                    <a:pt x="8755" y="4400"/>
                    <a:pt x="8816" y="4218"/>
                    <a:pt x="8755" y="4096"/>
                  </a:cubicBezTo>
                  <a:cubicBezTo>
                    <a:pt x="8694" y="3944"/>
                    <a:pt x="8542" y="3853"/>
                    <a:pt x="8390" y="3853"/>
                  </a:cubicBezTo>
                  <a:lnTo>
                    <a:pt x="7296" y="3853"/>
                  </a:lnTo>
                  <a:lnTo>
                    <a:pt x="7873" y="3154"/>
                  </a:lnTo>
                  <a:lnTo>
                    <a:pt x="9241" y="3002"/>
                  </a:lnTo>
                  <a:cubicBezTo>
                    <a:pt x="9272" y="3002"/>
                    <a:pt x="9302" y="3002"/>
                    <a:pt x="9302" y="2941"/>
                  </a:cubicBezTo>
                  <a:cubicBezTo>
                    <a:pt x="9454" y="2881"/>
                    <a:pt x="9545" y="2729"/>
                    <a:pt x="9545" y="2577"/>
                  </a:cubicBezTo>
                  <a:cubicBezTo>
                    <a:pt x="9517" y="2410"/>
                    <a:pt x="9388" y="2269"/>
                    <a:pt x="9204" y="2269"/>
                  </a:cubicBezTo>
                  <a:cubicBezTo>
                    <a:pt x="9186" y="2269"/>
                    <a:pt x="9168" y="2270"/>
                    <a:pt x="9150" y="2273"/>
                  </a:cubicBezTo>
                  <a:lnTo>
                    <a:pt x="8512" y="2334"/>
                  </a:lnTo>
                  <a:lnTo>
                    <a:pt x="9302" y="1330"/>
                  </a:lnTo>
                  <a:cubicBezTo>
                    <a:pt x="9424" y="1178"/>
                    <a:pt x="9393" y="935"/>
                    <a:pt x="9241" y="814"/>
                  </a:cubicBezTo>
                  <a:cubicBezTo>
                    <a:pt x="9184" y="780"/>
                    <a:pt x="9114" y="762"/>
                    <a:pt x="9045" y="762"/>
                  </a:cubicBezTo>
                  <a:cubicBezTo>
                    <a:pt x="8928" y="762"/>
                    <a:pt x="8812" y="810"/>
                    <a:pt x="8755" y="905"/>
                  </a:cubicBezTo>
                  <a:lnTo>
                    <a:pt x="7934" y="1938"/>
                  </a:lnTo>
                  <a:lnTo>
                    <a:pt x="7873" y="1270"/>
                  </a:lnTo>
                  <a:cubicBezTo>
                    <a:pt x="7846" y="1103"/>
                    <a:pt x="7716" y="962"/>
                    <a:pt x="7532" y="962"/>
                  </a:cubicBezTo>
                  <a:cubicBezTo>
                    <a:pt x="7515" y="962"/>
                    <a:pt x="7497" y="963"/>
                    <a:pt x="7478" y="966"/>
                  </a:cubicBezTo>
                  <a:cubicBezTo>
                    <a:pt x="7296" y="1027"/>
                    <a:pt x="7144" y="1178"/>
                    <a:pt x="7174" y="1361"/>
                  </a:cubicBezTo>
                  <a:lnTo>
                    <a:pt x="7326" y="2729"/>
                  </a:lnTo>
                  <a:lnTo>
                    <a:pt x="6779" y="3367"/>
                  </a:lnTo>
                  <a:lnTo>
                    <a:pt x="6475" y="2303"/>
                  </a:lnTo>
                  <a:cubicBezTo>
                    <a:pt x="6414" y="2151"/>
                    <a:pt x="6323" y="2060"/>
                    <a:pt x="6171" y="2030"/>
                  </a:cubicBezTo>
                  <a:cubicBezTo>
                    <a:pt x="6151" y="2025"/>
                    <a:pt x="6131" y="2024"/>
                    <a:pt x="6112" y="2024"/>
                  </a:cubicBezTo>
                  <a:cubicBezTo>
                    <a:pt x="5987" y="2024"/>
                    <a:pt x="5885" y="2103"/>
                    <a:pt x="5806" y="2182"/>
                  </a:cubicBezTo>
                  <a:lnTo>
                    <a:pt x="5259" y="3124"/>
                  </a:lnTo>
                  <a:lnTo>
                    <a:pt x="4895" y="2303"/>
                  </a:lnTo>
                  <a:lnTo>
                    <a:pt x="5442" y="1057"/>
                  </a:lnTo>
                  <a:cubicBezTo>
                    <a:pt x="5502" y="844"/>
                    <a:pt x="5442" y="662"/>
                    <a:pt x="5259" y="601"/>
                  </a:cubicBezTo>
                  <a:cubicBezTo>
                    <a:pt x="5202" y="577"/>
                    <a:pt x="5147" y="565"/>
                    <a:pt x="5097" y="565"/>
                  </a:cubicBezTo>
                  <a:cubicBezTo>
                    <a:pt x="4958" y="565"/>
                    <a:pt x="4848" y="650"/>
                    <a:pt x="4803" y="783"/>
                  </a:cubicBezTo>
                  <a:lnTo>
                    <a:pt x="4530" y="1391"/>
                  </a:lnTo>
                  <a:lnTo>
                    <a:pt x="4043" y="206"/>
                  </a:lnTo>
                  <a:cubicBezTo>
                    <a:pt x="3975" y="69"/>
                    <a:pt x="3855" y="1"/>
                    <a:pt x="37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6" name="Google Shape;2156;p34"/>
            <p:cNvSpPr/>
            <p:nvPr/>
          </p:nvSpPr>
          <p:spPr>
            <a:xfrm flipH="1">
              <a:off x="92327" y="4566270"/>
              <a:ext cx="363495" cy="331331"/>
            </a:xfrm>
            <a:custGeom>
              <a:avLst/>
              <a:gdLst/>
              <a:ahLst/>
              <a:cxnLst/>
              <a:rect l="l" t="t" r="r" b="b"/>
              <a:pathLst>
                <a:path w="11369" h="10363" extrusionOk="0">
                  <a:moveTo>
                    <a:pt x="5988" y="3197"/>
                  </a:moveTo>
                  <a:lnTo>
                    <a:pt x="6201" y="3987"/>
                  </a:lnTo>
                  <a:lnTo>
                    <a:pt x="5836" y="4474"/>
                  </a:lnTo>
                  <a:lnTo>
                    <a:pt x="5593" y="3926"/>
                  </a:lnTo>
                  <a:lnTo>
                    <a:pt x="5988" y="3197"/>
                  </a:lnTo>
                  <a:close/>
                  <a:moveTo>
                    <a:pt x="4317" y="4018"/>
                  </a:moveTo>
                  <a:lnTo>
                    <a:pt x="4925" y="4170"/>
                  </a:lnTo>
                  <a:lnTo>
                    <a:pt x="5137" y="4747"/>
                  </a:lnTo>
                  <a:lnTo>
                    <a:pt x="4833" y="4717"/>
                  </a:lnTo>
                  <a:lnTo>
                    <a:pt x="4317" y="4018"/>
                  </a:lnTo>
                  <a:close/>
                  <a:moveTo>
                    <a:pt x="7387" y="4443"/>
                  </a:moveTo>
                  <a:lnTo>
                    <a:pt x="6657" y="4990"/>
                  </a:lnTo>
                  <a:lnTo>
                    <a:pt x="6353" y="4929"/>
                  </a:lnTo>
                  <a:lnTo>
                    <a:pt x="6748" y="4443"/>
                  </a:lnTo>
                  <a:close/>
                  <a:moveTo>
                    <a:pt x="4742" y="5446"/>
                  </a:moveTo>
                  <a:lnTo>
                    <a:pt x="5046" y="5477"/>
                  </a:lnTo>
                  <a:lnTo>
                    <a:pt x="4681" y="5963"/>
                  </a:lnTo>
                  <a:lnTo>
                    <a:pt x="4043" y="5963"/>
                  </a:lnTo>
                  <a:lnTo>
                    <a:pt x="4742" y="5446"/>
                  </a:lnTo>
                  <a:close/>
                  <a:moveTo>
                    <a:pt x="6262" y="5659"/>
                  </a:moveTo>
                  <a:lnTo>
                    <a:pt x="6566" y="5689"/>
                  </a:lnTo>
                  <a:lnTo>
                    <a:pt x="7113" y="6388"/>
                  </a:lnTo>
                  <a:lnTo>
                    <a:pt x="6505" y="6236"/>
                  </a:lnTo>
                  <a:lnTo>
                    <a:pt x="6262" y="5659"/>
                  </a:lnTo>
                  <a:close/>
                  <a:moveTo>
                    <a:pt x="5593" y="5902"/>
                  </a:moveTo>
                  <a:lnTo>
                    <a:pt x="5836" y="6449"/>
                  </a:lnTo>
                  <a:lnTo>
                    <a:pt x="5441" y="7179"/>
                  </a:lnTo>
                  <a:lnTo>
                    <a:pt x="5228" y="6388"/>
                  </a:lnTo>
                  <a:lnTo>
                    <a:pt x="5593" y="5902"/>
                  </a:lnTo>
                  <a:close/>
                  <a:moveTo>
                    <a:pt x="3732" y="0"/>
                  </a:moveTo>
                  <a:cubicBezTo>
                    <a:pt x="3685" y="0"/>
                    <a:pt x="3636" y="11"/>
                    <a:pt x="3587" y="36"/>
                  </a:cubicBezTo>
                  <a:cubicBezTo>
                    <a:pt x="3405" y="97"/>
                    <a:pt x="3314" y="309"/>
                    <a:pt x="3405" y="492"/>
                  </a:cubicBezTo>
                  <a:lnTo>
                    <a:pt x="3891" y="1677"/>
                  </a:lnTo>
                  <a:lnTo>
                    <a:pt x="3891" y="1677"/>
                  </a:lnTo>
                  <a:lnTo>
                    <a:pt x="3283" y="1404"/>
                  </a:lnTo>
                  <a:cubicBezTo>
                    <a:pt x="3234" y="1379"/>
                    <a:pt x="3183" y="1368"/>
                    <a:pt x="3134" y="1368"/>
                  </a:cubicBezTo>
                  <a:cubicBezTo>
                    <a:pt x="2998" y="1368"/>
                    <a:pt x="2872" y="1452"/>
                    <a:pt x="2827" y="1586"/>
                  </a:cubicBezTo>
                  <a:cubicBezTo>
                    <a:pt x="2736" y="1768"/>
                    <a:pt x="2827" y="1981"/>
                    <a:pt x="3010" y="2042"/>
                  </a:cubicBezTo>
                  <a:lnTo>
                    <a:pt x="4256" y="2589"/>
                  </a:lnTo>
                  <a:lnTo>
                    <a:pt x="4621" y="3410"/>
                  </a:lnTo>
                  <a:lnTo>
                    <a:pt x="3557" y="3106"/>
                  </a:lnTo>
                  <a:cubicBezTo>
                    <a:pt x="3523" y="3099"/>
                    <a:pt x="3488" y="3095"/>
                    <a:pt x="3455" y="3095"/>
                  </a:cubicBezTo>
                  <a:cubicBezTo>
                    <a:pt x="3339" y="3095"/>
                    <a:pt x="3232" y="3140"/>
                    <a:pt x="3162" y="3258"/>
                  </a:cubicBezTo>
                  <a:cubicBezTo>
                    <a:pt x="3101" y="3379"/>
                    <a:pt x="3101" y="3562"/>
                    <a:pt x="3162" y="3683"/>
                  </a:cubicBezTo>
                  <a:lnTo>
                    <a:pt x="3891" y="4626"/>
                  </a:lnTo>
                  <a:lnTo>
                    <a:pt x="3891" y="4626"/>
                  </a:lnTo>
                  <a:lnTo>
                    <a:pt x="2736" y="4474"/>
                  </a:lnTo>
                  <a:lnTo>
                    <a:pt x="1915" y="3379"/>
                  </a:lnTo>
                  <a:cubicBezTo>
                    <a:pt x="1839" y="3284"/>
                    <a:pt x="1728" y="3237"/>
                    <a:pt x="1618" y="3237"/>
                  </a:cubicBezTo>
                  <a:cubicBezTo>
                    <a:pt x="1552" y="3237"/>
                    <a:pt x="1486" y="3254"/>
                    <a:pt x="1429" y="3288"/>
                  </a:cubicBezTo>
                  <a:cubicBezTo>
                    <a:pt x="1277" y="3410"/>
                    <a:pt x="1216" y="3653"/>
                    <a:pt x="1338" y="3805"/>
                  </a:cubicBezTo>
                  <a:lnTo>
                    <a:pt x="1703" y="4322"/>
                  </a:lnTo>
                  <a:lnTo>
                    <a:pt x="456" y="4139"/>
                  </a:lnTo>
                  <a:cubicBezTo>
                    <a:pt x="441" y="4137"/>
                    <a:pt x="425" y="4135"/>
                    <a:pt x="409" y="4135"/>
                  </a:cubicBezTo>
                  <a:cubicBezTo>
                    <a:pt x="244" y="4135"/>
                    <a:pt x="89" y="4277"/>
                    <a:pt x="61" y="4443"/>
                  </a:cubicBezTo>
                  <a:cubicBezTo>
                    <a:pt x="0" y="4626"/>
                    <a:pt x="152" y="4808"/>
                    <a:pt x="335" y="4869"/>
                  </a:cubicBezTo>
                  <a:lnTo>
                    <a:pt x="1611" y="5051"/>
                  </a:lnTo>
                  <a:lnTo>
                    <a:pt x="1064" y="5416"/>
                  </a:lnTo>
                  <a:cubicBezTo>
                    <a:pt x="912" y="5537"/>
                    <a:pt x="882" y="5781"/>
                    <a:pt x="1003" y="5933"/>
                  </a:cubicBezTo>
                  <a:cubicBezTo>
                    <a:pt x="1068" y="5997"/>
                    <a:pt x="1163" y="6061"/>
                    <a:pt x="1267" y="6061"/>
                  </a:cubicBezTo>
                  <a:cubicBezTo>
                    <a:pt x="1310" y="6061"/>
                    <a:pt x="1354" y="6050"/>
                    <a:pt x="1399" y="6024"/>
                  </a:cubicBezTo>
                  <a:cubicBezTo>
                    <a:pt x="1459" y="6024"/>
                    <a:pt x="1459" y="5993"/>
                    <a:pt x="1490" y="5993"/>
                  </a:cubicBezTo>
                  <a:lnTo>
                    <a:pt x="2584" y="5173"/>
                  </a:lnTo>
                  <a:lnTo>
                    <a:pt x="3739" y="5325"/>
                  </a:lnTo>
                  <a:lnTo>
                    <a:pt x="2766" y="6054"/>
                  </a:lnTo>
                  <a:cubicBezTo>
                    <a:pt x="2675" y="6115"/>
                    <a:pt x="2584" y="6297"/>
                    <a:pt x="2675" y="6419"/>
                  </a:cubicBezTo>
                  <a:cubicBezTo>
                    <a:pt x="2706" y="6571"/>
                    <a:pt x="2858" y="6662"/>
                    <a:pt x="3010" y="6662"/>
                  </a:cubicBezTo>
                  <a:lnTo>
                    <a:pt x="4104" y="6662"/>
                  </a:lnTo>
                  <a:lnTo>
                    <a:pt x="3526" y="7361"/>
                  </a:lnTo>
                  <a:lnTo>
                    <a:pt x="2159" y="7513"/>
                  </a:lnTo>
                  <a:cubicBezTo>
                    <a:pt x="1976" y="7544"/>
                    <a:pt x="1824" y="7695"/>
                    <a:pt x="1855" y="7908"/>
                  </a:cubicBezTo>
                  <a:cubicBezTo>
                    <a:pt x="1910" y="8075"/>
                    <a:pt x="2042" y="8216"/>
                    <a:pt x="2203" y="8216"/>
                  </a:cubicBezTo>
                  <a:cubicBezTo>
                    <a:pt x="2218" y="8216"/>
                    <a:pt x="2234" y="8215"/>
                    <a:pt x="2250" y="8212"/>
                  </a:cubicBezTo>
                  <a:lnTo>
                    <a:pt x="2888" y="8121"/>
                  </a:lnTo>
                  <a:lnTo>
                    <a:pt x="2888" y="8121"/>
                  </a:lnTo>
                  <a:lnTo>
                    <a:pt x="2098" y="9154"/>
                  </a:lnTo>
                  <a:cubicBezTo>
                    <a:pt x="1976" y="9306"/>
                    <a:pt x="2007" y="9519"/>
                    <a:pt x="2189" y="9641"/>
                  </a:cubicBezTo>
                  <a:cubicBezTo>
                    <a:pt x="2248" y="9700"/>
                    <a:pt x="2319" y="9733"/>
                    <a:pt x="2395" y="9733"/>
                  </a:cubicBezTo>
                  <a:cubicBezTo>
                    <a:pt x="2437" y="9733"/>
                    <a:pt x="2480" y="9723"/>
                    <a:pt x="2523" y="9702"/>
                  </a:cubicBezTo>
                  <a:cubicBezTo>
                    <a:pt x="2554" y="9641"/>
                    <a:pt x="2614" y="9610"/>
                    <a:pt x="2675" y="9580"/>
                  </a:cubicBezTo>
                  <a:lnTo>
                    <a:pt x="3466" y="8547"/>
                  </a:lnTo>
                  <a:lnTo>
                    <a:pt x="3557" y="9185"/>
                  </a:lnTo>
                  <a:cubicBezTo>
                    <a:pt x="3584" y="9351"/>
                    <a:pt x="3714" y="9493"/>
                    <a:pt x="3875" y="9493"/>
                  </a:cubicBezTo>
                  <a:cubicBezTo>
                    <a:pt x="3890" y="9493"/>
                    <a:pt x="3906" y="9491"/>
                    <a:pt x="3921" y="9489"/>
                  </a:cubicBezTo>
                  <a:cubicBezTo>
                    <a:pt x="3952" y="9489"/>
                    <a:pt x="4013" y="9489"/>
                    <a:pt x="4013" y="9458"/>
                  </a:cubicBezTo>
                  <a:cubicBezTo>
                    <a:pt x="4165" y="9367"/>
                    <a:pt x="4225" y="9215"/>
                    <a:pt x="4225" y="9063"/>
                  </a:cubicBezTo>
                  <a:lnTo>
                    <a:pt x="4073" y="7695"/>
                  </a:lnTo>
                  <a:lnTo>
                    <a:pt x="4651" y="6996"/>
                  </a:lnTo>
                  <a:lnTo>
                    <a:pt x="4955" y="8060"/>
                  </a:lnTo>
                  <a:cubicBezTo>
                    <a:pt x="4985" y="8212"/>
                    <a:pt x="5107" y="8273"/>
                    <a:pt x="5259" y="8303"/>
                  </a:cubicBezTo>
                  <a:cubicBezTo>
                    <a:pt x="5293" y="8317"/>
                    <a:pt x="5326" y="8323"/>
                    <a:pt x="5357" y="8323"/>
                  </a:cubicBezTo>
                  <a:cubicBezTo>
                    <a:pt x="5463" y="8323"/>
                    <a:pt x="5546" y="8252"/>
                    <a:pt x="5593" y="8182"/>
                  </a:cubicBezTo>
                  <a:lnTo>
                    <a:pt x="6171" y="7209"/>
                  </a:lnTo>
                  <a:lnTo>
                    <a:pt x="6505" y="8060"/>
                  </a:lnTo>
                  <a:lnTo>
                    <a:pt x="5988" y="9306"/>
                  </a:lnTo>
                  <a:cubicBezTo>
                    <a:pt x="5897" y="9489"/>
                    <a:pt x="5988" y="9702"/>
                    <a:pt x="6171" y="9762"/>
                  </a:cubicBezTo>
                  <a:cubicBezTo>
                    <a:pt x="6216" y="9778"/>
                    <a:pt x="6262" y="9785"/>
                    <a:pt x="6306" y="9785"/>
                  </a:cubicBezTo>
                  <a:cubicBezTo>
                    <a:pt x="6439" y="9785"/>
                    <a:pt x="6558" y="9717"/>
                    <a:pt x="6627" y="9580"/>
                  </a:cubicBezTo>
                  <a:lnTo>
                    <a:pt x="6900" y="8972"/>
                  </a:lnTo>
                  <a:lnTo>
                    <a:pt x="7387" y="10127"/>
                  </a:lnTo>
                  <a:cubicBezTo>
                    <a:pt x="7433" y="10288"/>
                    <a:pt x="7566" y="10362"/>
                    <a:pt x="7707" y="10362"/>
                  </a:cubicBezTo>
                  <a:cubicBezTo>
                    <a:pt x="7752" y="10362"/>
                    <a:pt x="7798" y="10355"/>
                    <a:pt x="7842" y="10340"/>
                  </a:cubicBezTo>
                  <a:cubicBezTo>
                    <a:pt x="8025" y="10249"/>
                    <a:pt x="8116" y="10066"/>
                    <a:pt x="8025" y="9884"/>
                  </a:cubicBezTo>
                  <a:lnTo>
                    <a:pt x="7539" y="8699"/>
                  </a:lnTo>
                  <a:lnTo>
                    <a:pt x="8146" y="8972"/>
                  </a:lnTo>
                  <a:cubicBezTo>
                    <a:pt x="8177" y="8987"/>
                    <a:pt x="8222" y="8995"/>
                    <a:pt x="8272" y="8995"/>
                  </a:cubicBezTo>
                  <a:cubicBezTo>
                    <a:pt x="8321" y="8995"/>
                    <a:pt x="8374" y="8987"/>
                    <a:pt x="8420" y="8972"/>
                  </a:cubicBezTo>
                  <a:cubicBezTo>
                    <a:pt x="8481" y="8911"/>
                    <a:pt x="8572" y="8851"/>
                    <a:pt x="8602" y="8759"/>
                  </a:cubicBezTo>
                  <a:cubicBezTo>
                    <a:pt x="8663" y="8577"/>
                    <a:pt x="8602" y="8395"/>
                    <a:pt x="8420" y="8303"/>
                  </a:cubicBezTo>
                  <a:lnTo>
                    <a:pt x="7143" y="7787"/>
                  </a:lnTo>
                  <a:lnTo>
                    <a:pt x="6809" y="6966"/>
                  </a:lnTo>
                  <a:lnTo>
                    <a:pt x="7873" y="7270"/>
                  </a:lnTo>
                  <a:cubicBezTo>
                    <a:pt x="7903" y="7280"/>
                    <a:pt x="7930" y="7283"/>
                    <a:pt x="7956" y="7283"/>
                  </a:cubicBezTo>
                  <a:cubicBezTo>
                    <a:pt x="8008" y="7283"/>
                    <a:pt x="8055" y="7270"/>
                    <a:pt x="8116" y="7270"/>
                  </a:cubicBezTo>
                  <a:cubicBezTo>
                    <a:pt x="8177" y="7209"/>
                    <a:pt x="8207" y="7179"/>
                    <a:pt x="8268" y="7148"/>
                  </a:cubicBezTo>
                  <a:cubicBezTo>
                    <a:pt x="8329" y="7027"/>
                    <a:pt x="8329" y="6844"/>
                    <a:pt x="8268" y="6723"/>
                  </a:cubicBezTo>
                  <a:lnTo>
                    <a:pt x="7539" y="5781"/>
                  </a:lnTo>
                  <a:lnTo>
                    <a:pt x="7539" y="5781"/>
                  </a:lnTo>
                  <a:lnTo>
                    <a:pt x="8663" y="5933"/>
                  </a:lnTo>
                  <a:lnTo>
                    <a:pt x="9514" y="7027"/>
                  </a:lnTo>
                  <a:cubicBezTo>
                    <a:pt x="9603" y="7116"/>
                    <a:pt x="9709" y="7172"/>
                    <a:pt x="9818" y="7172"/>
                  </a:cubicBezTo>
                  <a:cubicBezTo>
                    <a:pt x="9858" y="7172"/>
                    <a:pt x="9899" y="7165"/>
                    <a:pt x="9940" y="7148"/>
                  </a:cubicBezTo>
                  <a:cubicBezTo>
                    <a:pt x="9970" y="7148"/>
                    <a:pt x="9970" y="7088"/>
                    <a:pt x="10001" y="7088"/>
                  </a:cubicBezTo>
                  <a:cubicBezTo>
                    <a:pt x="10153" y="6996"/>
                    <a:pt x="10183" y="6753"/>
                    <a:pt x="10092" y="6601"/>
                  </a:cubicBezTo>
                  <a:lnTo>
                    <a:pt x="9697" y="6085"/>
                  </a:lnTo>
                  <a:lnTo>
                    <a:pt x="10943" y="6267"/>
                  </a:lnTo>
                  <a:cubicBezTo>
                    <a:pt x="11034" y="6267"/>
                    <a:pt x="11064" y="6267"/>
                    <a:pt x="11156" y="6236"/>
                  </a:cubicBezTo>
                  <a:cubicBezTo>
                    <a:pt x="11247" y="6176"/>
                    <a:pt x="11338" y="6085"/>
                    <a:pt x="11368" y="5963"/>
                  </a:cubicBezTo>
                  <a:cubicBezTo>
                    <a:pt x="11368" y="5781"/>
                    <a:pt x="11247" y="5629"/>
                    <a:pt x="11064" y="5598"/>
                  </a:cubicBezTo>
                  <a:lnTo>
                    <a:pt x="9818" y="5385"/>
                  </a:lnTo>
                  <a:lnTo>
                    <a:pt x="10335" y="5021"/>
                  </a:lnTo>
                  <a:cubicBezTo>
                    <a:pt x="10487" y="4899"/>
                    <a:pt x="10548" y="4686"/>
                    <a:pt x="10426" y="4534"/>
                  </a:cubicBezTo>
                  <a:cubicBezTo>
                    <a:pt x="10349" y="4438"/>
                    <a:pt x="10236" y="4378"/>
                    <a:pt x="10124" y="4378"/>
                  </a:cubicBezTo>
                  <a:cubicBezTo>
                    <a:pt x="10060" y="4378"/>
                    <a:pt x="9996" y="4399"/>
                    <a:pt x="9940" y="4443"/>
                  </a:cubicBezTo>
                  <a:lnTo>
                    <a:pt x="8815" y="5294"/>
                  </a:lnTo>
                  <a:lnTo>
                    <a:pt x="7691" y="5142"/>
                  </a:lnTo>
                  <a:lnTo>
                    <a:pt x="8633" y="4413"/>
                  </a:lnTo>
                  <a:cubicBezTo>
                    <a:pt x="8754" y="4322"/>
                    <a:pt x="8815" y="4139"/>
                    <a:pt x="8754" y="4018"/>
                  </a:cubicBezTo>
                  <a:cubicBezTo>
                    <a:pt x="8724" y="3866"/>
                    <a:pt x="8572" y="3805"/>
                    <a:pt x="8420" y="3805"/>
                  </a:cubicBezTo>
                  <a:lnTo>
                    <a:pt x="7295" y="3805"/>
                  </a:lnTo>
                  <a:lnTo>
                    <a:pt x="7873" y="3075"/>
                  </a:lnTo>
                  <a:lnTo>
                    <a:pt x="9241" y="2923"/>
                  </a:lnTo>
                  <a:cubicBezTo>
                    <a:pt x="9271" y="2923"/>
                    <a:pt x="9332" y="2923"/>
                    <a:pt x="9332" y="2893"/>
                  </a:cubicBezTo>
                  <a:cubicBezTo>
                    <a:pt x="9484" y="2802"/>
                    <a:pt x="9545" y="2650"/>
                    <a:pt x="9545" y="2498"/>
                  </a:cubicBezTo>
                  <a:cubicBezTo>
                    <a:pt x="9517" y="2331"/>
                    <a:pt x="9388" y="2190"/>
                    <a:pt x="9226" y="2190"/>
                  </a:cubicBezTo>
                  <a:cubicBezTo>
                    <a:pt x="9211" y="2190"/>
                    <a:pt x="9196" y="2191"/>
                    <a:pt x="9180" y="2194"/>
                  </a:cubicBezTo>
                  <a:lnTo>
                    <a:pt x="8511" y="2285"/>
                  </a:lnTo>
                  <a:lnTo>
                    <a:pt x="8511" y="2285"/>
                  </a:lnTo>
                  <a:lnTo>
                    <a:pt x="9332" y="1252"/>
                  </a:lnTo>
                  <a:cubicBezTo>
                    <a:pt x="9423" y="1100"/>
                    <a:pt x="9393" y="856"/>
                    <a:pt x="9241" y="765"/>
                  </a:cubicBezTo>
                  <a:cubicBezTo>
                    <a:pt x="9177" y="715"/>
                    <a:pt x="9103" y="690"/>
                    <a:pt x="9030" y="690"/>
                  </a:cubicBezTo>
                  <a:cubicBezTo>
                    <a:pt x="8927" y="690"/>
                    <a:pt x="8825" y="738"/>
                    <a:pt x="8754" y="826"/>
                  </a:cubicBezTo>
                  <a:lnTo>
                    <a:pt x="7964" y="1860"/>
                  </a:lnTo>
                  <a:lnTo>
                    <a:pt x="7873" y="1221"/>
                  </a:lnTo>
                  <a:cubicBezTo>
                    <a:pt x="7847" y="1041"/>
                    <a:pt x="7734" y="904"/>
                    <a:pt x="7588" y="904"/>
                  </a:cubicBezTo>
                  <a:cubicBezTo>
                    <a:pt x="7563" y="904"/>
                    <a:pt x="7536" y="908"/>
                    <a:pt x="7508" y="917"/>
                  </a:cubicBezTo>
                  <a:cubicBezTo>
                    <a:pt x="7295" y="948"/>
                    <a:pt x="7143" y="1100"/>
                    <a:pt x="7204" y="1282"/>
                  </a:cubicBezTo>
                  <a:lnTo>
                    <a:pt x="7356" y="2650"/>
                  </a:lnTo>
                  <a:lnTo>
                    <a:pt x="6779" y="3379"/>
                  </a:lnTo>
                  <a:lnTo>
                    <a:pt x="6475" y="2315"/>
                  </a:lnTo>
                  <a:cubicBezTo>
                    <a:pt x="6444" y="2163"/>
                    <a:pt x="6323" y="2072"/>
                    <a:pt x="6171" y="2042"/>
                  </a:cubicBezTo>
                  <a:cubicBezTo>
                    <a:pt x="6145" y="2037"/>
                    <a:pt x="6119" y="2034"/>
                    <a:pt x="6095" y="2034"/>
                  </a:cubicBezTo>
                  <a:cubicBezTo>
                    <a:pt x="5979" y="2034"/>
                    <a:pt x="5887" y="2093"/>
                    <a:pt x="5836" y="2194"/>
                  </a:cubicBezTo>
                  <a:lnTo>
                    <a:pt x="5259" y="3136"/>
                  </a:lnTo>
                  <a:lnTo>
                    <a:pt x="4925" y="2315"/>
                  </a:lnTo>
                  <a:lnTo>
                    <a:pt x="5441" y="1069"/>
                  </a:lnTo>
                  <a:cubicBezTo>
                    <a:pt x="5532" y="856"/>
                    <a:pt x="5441" y="674"/>
                    <a:pt x="5259" y="613"/>
                  </a:cubicBezTo>
                  <a:cubicBezTo>
                    <a:pt x="5210" y="589"/>
                    <a:pt x="5159" y="578"/>
                    <a:pt x="5109" y="578"/>
                  </a:cubicBezTo>
                  <a:cubicBezTo>
                    <a:pt x="4973" y="578"/>
                    <a:pt x="4847" y="662"/>
                    <a:pt x="4803" y="796"/>
                  </a:cubicBezTo>
                  <a:lnTo>
                    <a:pt x="4529" y="1404"/>
                  </a:lnTo>
                  <a:lnTo>
                    <a:pt x="4043" y="218"/>
                  </a:lnTo>
                  <a:cubicBezTo>
                    <a:pt x="3976" y="85"/>
                    <a:pt x="3861" y="0"/>
                    <a:pt x="37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7" name="Google Shape;2157;p34"/>
            <p:cNvSpPr/>
            <p:nvPr/>
          </p:nvSpPr>
          <p:spPr>
            <a:xfrm flipH="1">
              <a:off x="1897509" y="1976957"/>
              <a:ext cx="364455" cy="330947"/>
            </a:xfrm>
            <a:custGeom>
              <a:avLst/>
              <a:gdLst/>
              <a:ahLst/>
              <a:cxnLst/>
              <a:rect l="l" t="t" r="r" b="b"/>
              <a:pathLst>
                <a:path w="11399" h="10351" extrusionOk="0">
                  <a:moveTo>
                    <a:pt x="6019" y="3215"/>
                  </a:moveTo>
                  <a:lnTo>
                    <a:pt x="6231" y="4005"/>
                  </a:lnTo>
                  <a:lnTo>
                    <a:pt x="5867" y="4492"/>
                  </a:lnTo>
                  <a:lnTo>
                    <a:pt x="5624" y="3945"/>
                  </a:lnTo>
                  <a:lnTo>
                    <a:pt x="6019" y="3215"/>
                  </a:lnTo>
                  <a:close/>
                  <a:moveTo>
                    <a:pt x="4347" y="4005"/>
                  </a:moveTo>
                  <a:lnTo>
                    <a:pt x="4955" y="4157"/>
                  </a:lnTo>
                  <a:lnTo>
                    <a:pt x="5168" y="4735"/>
                  </a:lnTo>
                  <a:lnTo>
                    <a:pt x="4864" y="4704"/>
                  </a:lnTo>
                  <a:lnTo>
                    <a:pt x="4347" y="4005"/>
                  </a:lnTo>
                  <a:close/>
                  <a:moveTo>
                    <a:pt x="7417" y="4431"/>
                  </a:moveTo>
                  <a:lnTo>
                    <a:pt x="6687" y="4978"/>
                  </a:lnTo>
                  <a:lnTo>
                    <a:pt x="6383" y="4917"/>
                  </a:lnTo>
                  <a:lnTo>
                    <a:pt x="6779" y="4431"/>
                  </a:lnTo>
                  <a:close/>
                  <a:moveTo>
                    <a:pt x="4803" y="5434"/>
                  </a:moveTo>
                  <a:lnTo>
                    <a:pt x="5076" y="5464"/>
                  </a:lnTo>
                  <a:lnTo>
                    <a:pt x="4712" y="5951"/>
                  </a:lnTo>
                  <a:lnTo>
                    <a:pt x="4073" y="5951"/>
                  </a:lnTo>
                  <a:lnTo>
                    <a:pt x="4803" y="5434"/>
                  </a:lnTo>
                  <a:close/>
                  <a:moveTo>
                    <a:pt x="6262" y="5647"/>
                  </a:moveTo>
                  <a:lnTo>
                    <a:pt x="6566" y="5677"/>
                  </a:lnTo>
                  <a:lnTo>
                    <a:pt x="7113" y="6376"/>
                  </a:lnTo>
                  <a:lnTo>
                    <a:pt x="6505" y="6224"/>
                  </a:lnTo>
                  <a:lnTo>
                    <a:pt x="6262" y="5647"/>
                  </a:lnTo>
                  <a:close/>
                  <a:moveTo>
                    <a:pt x="5593" y="5920"/>
                  </a:moveTo>
                  <a:lnTo>
                    <a:pt x="5806" y="6498"/>
                  </a:lnTo>
                  <a:lnTo>
                    <a:pt x="5441" y="7197"/>
                  </a:lnTo>
                  <a:lnTo>
                    <a:pt x="5198" y="6407"/>
                  </a:lnTo>
                  <a:lnTo>
                    <a:pt x="5593" y="5920"/>
                  </a:lnTo>
                  <a:close/>
                  <a:moveTo>
                    <a:pt x="3722" y="1"/>
                  </a:moveTo>
                  <a:cubicBezTo>
                    <a:pt x="3678" y="1"/>
                    <a:pt x="3633" y="8"/>
                    <a:pt x="3587" y="24"/>
                  </a:cubicBezTo>
                  <a:cubicBezTo>
                    <a:pt x="3374" y="115"/>
                    <a:pt x="3313" y="297"/>
                    <a:pt x="3374" y="479"/>
                  </a:cubicBezTo>
                  <a:lnTo>
                    <a:pt x="3891" y="1665"/>
                  </a:lnTo>
                  <a:lnTo>
                    <a:pt x="3283" y="1391"/>
                  </a:lnTo>
                  <a:cubicBezTo>
                    <a:pt x="3230" y="1376"/>
                    <a:pt x="3179" y="1369"/>
                    <a:pt x="3130" y="1369"/>
                  </a:cubicBezTo>
                  <a:cubicBezTo>
                    <a:pt x="2985" y="1369"/>
                    <a:pt x="2865" y="1437"/>
                    <a:pt x="2797" y="1574"/>
                  </a:cubicBezTo>
                  <a:cubicBezTo>
                    <a:pt x="2736" y="1786"/>
                    <a:pt x="2797" y="1969"/>
                    <a:pt x="3010" y="2030"/>
                  </a:cubicBezTo>
                  <a:lnTo>
                    <a:pt x="4256" y="2577"/>
                  </a:lnTo>
                  <a:lnTo>
                    <a:pt x="4590" y="3397"/>
                  </a:lnTo>
                  <a:lnTo>
                    <a:pt x="3526" y="3093"/>
                  </a:lnTo>
                  <a:cubicBezTo>
                    <a:pt x="3492" y="3087"/>
                    <a:pt x="3458" y="3083"/>
                    <a:pt x="3425" y="3083"/>
                  </a:cubicBezTo>
                  <a:cubicBezTo>
                    <a:pt x="3311" y="3083"/>
                    <a:pt x="3209" y="3128"/>
                    <a:pt x="3162" y="3245"/>
                  </a:cubicBezTo>
                  <a:cubicBezTo>
                    <a:pt x="3070" y="3367"/>
                    <a:pt x="3070" y="3549"/>
                    <a:pt x="3162" y="3671"/>
                  </a:cubicBezTo>
                  <a:lnTo>
                    <a:pt x="3861" y="4613"/>
                  </a:lnTo>
                  <a:lnTo>
                    <a:pt x="2736" y="4461"/>
                  </a:lnTo>
                  <a:lnTo>
                    <a:pt x="1885" y="3367"/>
                  </a:lnTo>
                  <a:cubicBezTo>
                    <a:pt x="1832" y="3278"/>
                    <a:pt x="1727" y="3231"/>
                    <a:pt x="1619" y="3231"/>
                  </a:cubicBezTo>
                  <a:cubicBezTo>
                    <a:pt x="1541" y="3231"/>
                    <a:pt x="1462" y="3255"/>
                    <a:pt x="1399" y="3306"/>
                  </a:cubicBezTo>
                  <a:cubicBezTo>
                    <a:pt x="1247" y="3397"/>
                    <a:pt x="1216" y="3641"/>
                    <a:pt x="1338" y="3793"/>
                  </a:cubicBezTo>
                  <a:lnTo>
                    <a:pt x="1703" y="4309"/>
                  </a:lnTo>
                  <a:lnTo>
                    <a:pt x="456" y="4127"/>
                  </a:lnTo>
                  <a:cubicBezTo>
                    <a:pt x="441" y="4124"/>
                    <a:pt x="425" y="4123"/>
                    <a:pt x="408" y="4123"/>
                  </a:cubicBezTo>
                  <a:cubicBezTo>
                    <a:pt x="238" y="4123"/>
                    <a:pt x="59" y="4264"/>
                    <a:pt x="31" y="4431"/>
                  </a:cubicBezTo>
                  <a:cubicBezTo>
                    <a:pt x="0" y="4613"/>
                    <a:pt x="152" y="4826"/>
                    <a:pt x="335" y="4856"/>
                  </a:cubicBezTo>
                  <a:lnTo>
                    <a:pt x="1581" y="5039"/>
                  </a:lnTo>
                  <a:lnTo>
                    <a:pt x="1064" y="5434"/>
                  </a:lnTo>
                  <a:cubicBezTo>
                    <a:pt x="912" y="5525"/>
                    <a:pt x="882" y="5768"/>
                    <a:pt x="973" y="5920"/>
                  </a:cubicBezTo>
                  <a:cubicBezTo>
                    <a:pt x="1059" y="5985"/>
                    <a:pt x="1160" y="6049"/>
                    <a:pt x="1266" y="6049"/>
                  </a:cubicBezTo>
                  <a:cubicBezTo>
                    <a:pt x="1310" y="6049"/>
                    <a:pt x="1354" y="6038"/>
                    <a:pt x="1399" y="6011"/>
                  </a:cubicBezTo>
                  <a:cubicBezTo>
                    <a:pt x="1429" y="6011"/>
                    <a:pt x="1429" y="5981"/>
                    <a:pt x="1490" y="5981"/>
                  </a:cubicBezTo>
                  <a:lnTo>
                    <a:pt x="2584" y="5160"/>
                  </a:lnTo>
                  <a:lnTo>
                    <a:pt x="3709" y="5312"/>
                  </a:lnTo>
                  <a:lnTo>
                    <a:pt x="2766" y="6042"/>
                  </a:lnTo>
                  <a:cubicBezTo>
                    <a:pt x="2645" y="6103"/>
                    <a:pt x="2584" y="6285"/>
                    <a:pt x="2645" y="6407"/>
                  </a:cubicBezTo>
                  <a:cubicBezTo>
                    <a:pt x="2706" y="6559"/>
                    <a:pt x="2858" y="6650"/>
                    <a:pt x="3010" y="6650"/>
                  </a:cubicBezTo>
                  <a:lnTo>
                    <a:pt x="4104" y="6650"/>
                  </a:lnTo>
                  <a:lnTo>
                    <a:pt x="3526" y="7349"/>
                  </a:lnTo>
                  <a:lnTo>
                    <a:pt x="2158" y="7501"/>
                  </a:lnTo>
                  <a:cubicBezTo>
                    <a:pt x="1976" y="7562"/>
                    <a:pt x="1824" y="7714"/>
                    <a:pt x="1854" y="7896"/>
                  </a:cubicBezTo>
                  <a:cubicBezTo>
                    <a:pt x="1882" y="8063"/>
                    <a:pt x="2011" y="8204"/>
                    <a:pt x="2196" y="8204"/>
                  </a:cubicBezTo>
                  <a:cubicBezTo>
                    <a:pt x="2213" y="8204"/>
                    <a:pt x="2231" y="8203"/>
                    <a:pt x="2250" y="8200"/>
                  </a:cubicBezTo>
                  <a:lnTo>
                    <a:pt x="2888" y="8109"/>
                  </a:lnTo>
                  <a:lnTo>
                    <a:pt x="2098" y="9142"/>
                  </a:lnTo>
                  <a:cubicBezTo>
                    <a:pt x="1976" y="9294"/>
                    <a:pt x="2006" y="9537"/>
                    <a:pt x="2158" y="9629"/>
                  </a:cubicBezTo>
                  <a:cubicBezTo>
                    <a:pt x="2237" y="9687"/>
                    <a:pt x="2315" y="9721"/>
                    <a:pt x="2386" y="9721"/>
                  </a:cubicBezTo>
                  <a:cubicBezTo>
                    <a:pt x="2424" y="9721"/>
                    <a:pt x="2460" y="9711"/>
                    <a:pt x="2493" y="9689"/>
                  </a:cubicBezTo>
                  <a:cubicBezTo>
                    <a:pt x="2554" y="9629"/>
                    <a:pt x="2614" y="9598"/>
                    <a:pt x="2645" y="9568"/>
                  </a:cubicBezTo>
                  <a:lnTo>
                    <a:pt x="3465" y="8534"/>
                  </a:lnTo>
                  <a:lnTo>
                    <a:pt x="3526" y="9173"/>
                  </a:lnTo>
                  <a:cubicBezTo>
                    <a:pt x="3552" y="9353"/>
                    <a:pt x="3666" y="9490"/>
                    <a:pt x="3829" y="9490"/>
                  </a:cubicBezTo>
                  <a:cubicBezTo>
                    <a:pt x="3859" y="9490"/>
                    <a:pt x="3889" y="9486"/>
                    <a:pt x="3921" y="9477"/>
                  </a:cubicBezTo>
                  <a:cubicBezTo>
                    <a:pt x="3952" y="9477"/>
                    <a:pt x="3982" y="9477"/>
                    <a:pt x="3982" y="9446"/>
                  </a:cubicBezTo>
                  <a:cubicBezTo>
                    <a:pt x="4134" y="9385"/>
                    <a:pt x="4225" y="9233"/>
                    <a:pt x="4225" y="9081"/>
                  </a:cubicBezTo>
                  <a:lnTo>
                    <a:pt x="4073" y="7714"/>
                  </a:lnTo>
                  <a:lnTo>
                    <a:pt x="4651" y="6984"/>
                  </a:lnTo>
                  <a:lnTo>
                    <a:pt x="4924" y="8048"/>
                  </a:lnTo>
                  <a:cubicBezTo>
                    <a:pt x="4985" y="8200"/>
                    <a:pt x="5076" y="8261"/>
                    <a:pt x="5228" y="8322"/>
                  </a:cubicBezTo>
                  <a:cubicBezTo>
                    <a:pt x="5249" y="8326"/>
                    <a:pt x="5269" y="8327"/>
                    <a:pt x="5288" y="8327"/>
                  </a:cubicBezTo>
                  <a:cubicBezTo>
                    <a:pt x="5412" y="8327"/>
                    <a:pt x="5514" y="8248"/>
                    <a:pt x="5593" y="8170"/>
                  </a:cubicBezTo>
                  <a:lnTo>
                    <a:pt x="6140" y="7197"/>
                  </a:lnTo>
                  <a:lnTo>
                    <a:pt x="6505" y="8048"/>
                  </a:lnTo>
                  <a:lnTo>
                    <a:pt x="5958" y="9294"/>
                  </a:lnTo>
                  <a:cubicBezTo>
                    <a:pt x="5897" y="9477"/>
                    <a:pt x="5958" y="9689"/>
                    <a:pt x="6140" y="9750"/>
                  </a:cubicBezTo>
                  <a:cubicBezTo>
                    <a:pt x="6197" y="9775"/>
                    <a:pt x="6252" y="9786"/>
                    <a:pt x="6303" y="9786"/>
                  </a:cubicBezTo>
                  <a:cubicBezTo>
                    <a:pt x="6442" y="9786"/>
                    <a:pt x="6552" y="9701"/>
                    <a:pt x="6596" y="9568"/>
                  </a:cubicBezTo>
                  <a:lnTo>
                    <a:pt x="6870" y="8960"/>
                  </a:lnTo>
                  <a:lnTo>
                    <a:pt x="7356" y="10145"/>
                  </a:lnTo>
                  <a:cubicBezTo>
                    <a:pt x="7425" y="10282"/>
                    <a:pt x="7544" y="10350"/>
                    <a:pt x="7690" y="10350"/>
                  </a:cubicBezTo>
                  <a:cubicBezTo>
                    <a:pt x="7738" y="10350"/>
                    <a:pt x="7789" y="10343"/>
                    <a:pt x="7842" y="10328"/>
                  </a:cubicBezTo>
                  <a:cubicBezTo>
                    <a:pt x="8025" y="10236"/>
                    <a:pt x="8086" y="10054"/>
                    <a:pt x="8025" y="9872"/>
                  </a:cubicBezTo>
                  <a:lnTo>
                    <a:pt x="7538" y="8686"/>
                  </a:lnTo>
                  <a:lnTo>
                    <a:pt x="8146" y="8960"/>
                  </a:lnTo>
                  <a:cubicBezTo>
                    <a:pt x="8177" y="8975"/>
                    <a:pt x="8222" y="8983"/>
                    <a:pt x="8268" y="8983"/>
                  </a:cubicBezTo>
                  <a:cubicBezTo>
                    <a:pt x="8314" y="8983"/>
                    <a:pt x="8359" y="8975"/>
                    <a:pt x="8390" y="8960"/>
                  </a:cubicBezTo>
                  <a:cubicBezTo>
                    <a:pt x="8481" y="8929"/>
                    <a:pt x="8542" y="8838"/>
                    <a:pt x="8602" y="8777"/>
                  </a:cubicBezTo>
                  <a:cubicBezTo>
                    <a:pt x="8663" y="8565"/>
                    <a:pt x="8602" y="8382"/>
                    <a:pt x="8390" y="8322"/>
                  </a:cubicBezTo>
                  <a:lnTo>
                    <a:pt x="7143" y="7774"/>
                  </a:lnTo>
                  <a:lnTo>
                    <a:pt x="6809" y="6954"/>
                  </a:lnTo>
                  <a:lnTo>
                    <a:pt x="7873" y="7227"/>
                  </a:lnTo>
                  <a:cubicBezTo>
                    <a:pt x="7893" y="7248"/>
                    <a:pt x="7917" y="7254"/>
                    <a:pt x="7942" y="7254"/>
                  </a:cubicBezTo>
                  <a:cubicBezTo>
                    <a:pt x="7991" y="7254"/>
                    <a:pt x="8045" y="7227"/>
                    <a:pt x="8086" y="7227"/>
                  </a:cubicBezTo>
                  <a:cubicBezTo>
                    <a:pt x="8177" y="7197"/>
                    <a:pt x="8207" y="7166"/>
                    <a:pt x="8238" y="7136"/>
                  </a:cubicBezTo>
                  <a:cubicBezTo>
                    <a:pt x="8329" y="7014"/>
                    <a:pt x="8329" y="6832"/>
                    <a:pt x="8238" y="6711"/>
                  </a:cubicBezTo>
                  <a:lnTo>
                    <a:pt x="7538" y="5768"/>
                  </a:lnTo>
                  <a:lnTo>
                    <a:pt x="8663" y="5920"/>
                  </a:lnTo>
                  <a:lnTo>
                    <a:pt x="9514" y="7014"/>
                  </a:lnTo>
                  <a:cubicBezTo>
                    <a:pt x="9581" y="7104"/>
                    <a:pt x="9680" y="7160"/>
                    <a:pt x="9788" y="7160"/>
                  </a:cubicBezTo>
                  <a:cubicBezTo>
                    <a:pt x="9828" y="7160"/>
                    <a:pt x="9869" y="7152"/>
                    <a:pt x="9909" y="7136"/>
                  </a:cubicBezTo>
                  <a:cubicBezTo>
                    <a:pt x="9970" y="7136"/>
                    <a:pt x="9970" y="7106"/>
                    <a:pt x="10001" y="7106"/>
                  </a:cubicBezTo>
                  <a:cubicBezTo>
                    <a:pt x="10153" y="6984"/>
                    <a:pt x="10183" y="6741"/>
                    <a:pt x="10061" y="6589"/>
                  </a:cubicBezTo>
                  <a:lnTo>
                    <a:pt x="9697" y="6072"/>
                  </a:lnTo>
                  <a:lnTo>
                    <a:pt x="9697" y="6072"/>
                  </a:lnTo>
                  <a:lnTo>
                    <a:pt x="10943" y="6255"/>
                  </a:lnTo>
                  <a:cubicBezTo>
                    <a:pt x="11034" y="6255"/>
                    <a:pt x="11064" y="6255"/>
                    <a:pt x="11125" y="6224"/>
                  </a:cubicBezTo>
                  <a:cubicBezTo>
                    <a:pt x="11247" y="6194"/>
                    <a:pt x="11338" y="6072"/>
                    <a:pt x="11368" y="5951"/>
                  </a:cubicBezTo>
                  <a:cubicBezTo>
                    <a:pt x="11399" y="5799"/>
                    <a:pt x="11277" y="5616"/>
                    <a:pt x="11095" y="5586"/>
                  </a:cubicBezTo>
                  <a:lnTo>
                    <a:pt x="9849" y="5373"/>
                  </a:lnTo>
                  <a:lnTo>
                    <a:pt x="10365" y="5008"/>
                  </a:lnTo>
                  <a:cubicBezTo>
                    <a:pt x="10517" y="4887"/>
                    <a:pt x="10578" y="4674"/>
                    <a:pt x="10456" y="4522"/>
                  </a:cubicBezTo>
                  <a:cubicBezTo>
                    <a:pt x="10380" y="4426"/>
                    <a:pt x="10266" y="4366"/>
                    <a:pt x="10155" y="4366"/>
                  </a:cubicBezTo>
                  <a:cubicBezTo>
                    <a:pt x="10090" y="4366"/>
                    <a:pt x="10026" y="4386"/>
                    <a:pt x="9970" y="4431"/>
                  </a:cubicBezTo>
                  <a:lnTo>
                    <a:pt x="8815" y="5282"/>
                  </a:lnTo>
                  <a:lnTo>
                    <a:pt x="7690" y="5130"/>
                  </a:lnTo>
                  <a:lnTo>
                    <a:pt x="8633" y="4400"/>
                  </a:lnTo>
                  <a:cubicBezTo>
                    <a:pt x="8724" y="4309"/>
                    <a:pt x="8815" y="4127"/>
                    <a:pt x="8724" y="4005"/>
                  </a:cubicBezTo>
                  <a:cubicBezTo>
                    <a:pt x="8663" y="3914"/>
                    <a:pt x="8542" y="3793"/>
                    <a:pt x="8390" y="3793"/>
                  </a:cubicBezTo>
                  <a:lnTo>
                    <a:pt x="7295" y="3793"/>
                  </a:lnTo>
                  <a:lnTo>
                    <a:pt x="7873" y="3063"/>
                  </a:lnTo>
                  <a:lnTo>
                    <a:pt x="9241" y="2911"/>
                  </a:lnTo>
                  <a:cubicBezTo>
                    <a:pt x="9271" y="2911"/>
                    <a:pt x="9301" y="2911"/>
                    <a:pt x="9301" y="2881"/>
                  </a:cubicBezTo>
                  <a:cubicBezTo>
                    <a:pt x="9453" y="2790"/>
                    <a:pt x="9545" y="2638"/>
                    <a:pt x="9545" y="2486"/>
                  </a:cubicBezTo>
                  <a:cubicBezTo>
                    <a:pt x="9517" y="2319"/>
                    <a:pt x="9388" y="2178"/>
                    <a:pt x="9203" y="2178"/>
                  </a:cubicBezTo>
                  <a:cubicBezTo>
                    <a:pt x="9186" y="2178"/>
                    <a:pt x="9168" y="2179"/>
                    <a:pt x="9149" y="2182"/>
                  </a:cubicBezTo>
                  <a:lnTo>
                    <a:pt x="8511" y="2273"/>
                  </a:lnTo>
                  <a:lnTo>
                    <a:pt x="8511" y="2273"/>
                  </a:lnTo>
                  <a:lnTo>
                    <a:pt x="9301" y="1239"/>
                  </a:lnTo>
                  <a:cubicBezTo>
                    <a:pt x="9423" y="1087"/>
                    <a:pt x="9393" y="875"/>
                    <a:pt x="9241" y="753"/>
                  </a:cubicBezTo>
                  <a:cubicBezTo>
                    <a:pt x="9177" y="702"/>
                    <a:pt x="9098" y="678"/>
                    <a:pt x="9020" y="678"/>
                  </a:cubicBezTo>
                  <a:cubicBezTo>
                    <a:pt x="8912" y="678"/>
                    <a:pt x="8807" y="725"/>
                    <a:pt x="8754" y="814"/>
                  </a:cubicBezTo>
                  <a:lnTo>
                    <a:pt x="7934" y="1847"/>
                  </a:lnTo>
                  <a:lnTo>
                    <a:pt x="7873" y="1209"/>
                  </a:lnTo>
                  <a:cubicBezTo>
                    <a:pt x="7845" y="1042"/>
                    <a:pt x="7716" y="901"/>
                    <a:pt x="7531" y="901"/>
                  </a:cubicBezTo>
                  <a:cubicBezTo>
                    <a:pt x="7514" y="901"/>
                    <a:pt x="7496" y="902"/>
                    <a:pt x="7478" y="905"/>
                  </a:cubicBezTo>
                  <a:cubicBezTo>
                    <a:pt x="7295" y="935"/>
                    <a:pt x="7143" y="1087"/>
                    <a:pt x="7174" y="1270"/>
                  </a:cubicBezTo>
                  <a:lnTo>
                    <a:pt x="7326" y="2638"/>
                  </a:lnTo>
                  <a:lnTo>
                    <a:pt x="6779" y="3367"/>
                  </a:lnTo>
                  <a:lnTo>
                    <a:pt x="6475" y="2303"/>
                  </a:lnTo>
                  <a:cubicBezTo>
                    <a:pt x="6414" y="2151"/>
                    <a:pt x="6323" y="2090"/>
                    <a:pt x="6171" y="2030"/>
                  </a:cubicBezTo>
                  <a:cubicBezTo>
                    <a:pt x="6150" y="2026"/>
                    <a:pt x="6131" y="2024"/>
                    <a:pt x="6111" y="2024"/>
                  </a:cubicBezTo>
                  <a:cubicBezTo>
                    <a:pt x="5987" y="2024"/>
                    <a:pt x="5885" y="2103"/>
                    <a:pt x="5806" y="2182"/>
                  </a:cubicBezTo>
                  <a:lnTo>
                    <a:pt x="5259" y="3154"/>
                  </a:lnTo>
                  <a:lnTo>
                    <a:pt x="4894" y="2303"/>
                  </a:lnTo>
                  <a:lnTo>
                    <a:pt x="5441" y="1057"/>
                  </a:lnTo>
                  <a:cubicBezTo>
                    <a:pt x="5502" y="875"/>
                    <a:pt x="5441" y="662"/>
                    <a:pt x="5259" y="601"/>
                  </a:cubicBezTo>
                  <a:cubicBezTo>
                    <a:pt x="5202" y="577"/>
                    <a:pt x="5147" y="565"/>
                    <a:pt x="5096" y="565"/>
                  </a:cubicBezTo>
                  <a:cubicBezTo>
                    <a:pt x="4957" y="565"/>
                    <a:pt x="4847" y="650"/>
                    <a:pt x="4803" y="783"/>
                  </a:cubicBezTo>
                  <a:lnTo>
                    <a:pt x="4529" y="1391"/>
                  </a:lnTo>
                  <a:lnTo>
                    <a:pt x="4043" y="206"/>
                  </a:lnTo>
                  <a:cubicBezTo>
                    <a:pt x="3975" y="69"/>
                    <a:pt x="3855" y="1"/>
                    <a:pt x="37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8" name="Google Shape;2158;p34"/>
            <p:cNvSpPr/>
            <p:nvPr/>
          </p:nvSpPr>
          <p:spPr>
            <a:xfrm flipH="1">
              <a:off x="700200" y="3916868"/>
              <a:ext cx="365446" cy="331363"/>
            </a:xfrm>
            <a:custGeom>
              <a:avLst/>
              <a:gdLst/>
              <a:ahLst/>
              <a:cxnLst/>
              <a:rect l="l" t="t" r="r" b="b"/>
              <a:pathLst>
                <a:path w="11430" h="10364" extrusionOk="0">
                  <a:moveTo>
                    <a:pt x="6019" y="3228"/>
                  </a:moveTo>
                  <a:lnTo>
                    <a:pt x="6262" y="4018"/>
                  </a:lnTo>
                  <a:lnTo>
                    <a:pt x="5867" y="4535"/>
                  </a:lnTo>
                  <a:lnTo>
                    <a:pt x="5654" y="3958"/>
                  </a:lnTo>
                  <a:lnTo>
                    <a:pt x="6019" y="3228"/>
                  </a:lnTo>
                  <a:close/>
                  <a:moveTo>
                    <a:pt x="4347" y="4018"/>
                  </a:moveTo>
                  <a:lnTo>
                    <a:pt x="4955" y="4170"/>
                  </a:lnTo>
                  <a:lnTo>
                    <a:pt x="5199" y="4748"/>
                  </a:lnTo>
                  <a:lnTo>
                    <a:pt x="4895" y="4717"/>
                  </a:lnTo>
                  <a:lnTo>
                    <a:pt x="4347" y="4018"/>
                  </a:lnTo>
                  <a:close/>
                  <a:moveTo>
                    <a:pt x="7387" y="4444"/>
                  </a:moveTo>
                  <a:lnTo>
                    <a:pt x="6658" y="4991"/>
                  </a:lnTo>
                  <a:lnTo>
                    <a:pt x="6354" y="4930"/>
                  </a:lnTo>
                  <a:lnTo>
                    <a:pt x="6749" y="4444"/>
                  </a:lnTo>
                  <a:close/>
                  <a:moveTo>
                    <a:pt x="4803" y="5447"/>
                  </a:moveTo>
                  <a:lnTo>
                    <a:pt x="5107" y="5477"/>
                  </a:lnTo>
                  <a:lnTo>
                    <a:pt x="4743" y="5964"/>
                  </a:lnTo>
                  <a:lnTo>
                    <a:pt x="4074" y="5964"/>
                  </a:lnTo>
                  <a:lnTo>
                    <a:pt x="4803" y="5447"/>
                  </a:lnTo>
                  <a:close/>
                  <a:moveTo>
                    <a:pt x="6293" y="5660"/>
                  </a:moveTo>
                  <a:lnTo>
                    <a:pt x="6597" y="5690"/>
                  </a:lnTo>
                  <a:lnTo>
                    <a:pt x="7113" y="6389"/>
                  </a:lnTo>
                  <a:lnTo>
                    <a:pt x="6506" y="6237"/>
                  </a:lnTo>
                  <a:lnTo>
                    <a:pt x="6293" y="5660"/>
                  </a:lnTo>
                  <a:close/>
                  <a:moveTo>
                    <a:pt x="5594" y="5903"/>
                  </a:moveTo>
                  <a:lnTo>
                    <a:pt x="5837" y="6450"/>
                  </a:lnTo>
                  <a:lnTo>
                    <a:pt x="5442" y="7179"/>
                  </a:lnTo>
                  <a:lnTo>
                    <a:pt x="5229" y="6389"/>
                  </a:lnTo>
                  <a:lnTo>
                    <a:pt x="5594" y="5903"/>
                  </a:lnTo>
                  <a:close/>
                  <a:moveTo>
                    <a:pt x="3737" y="1"/>
                  </a:moveTo>
                  <a:cubicBezTo>
                    <a:pt x="3687" y="1"/>
                    <a:pt x="3636" y="12"/>
                    <a:pt x="3588" y="36"/>
                  </a:cubicBezTo>
                  <a:cubicBezTo>
                    <a:pt x="3405" y="97"/>
                    <a:pt x="3314" y="310"/>
                    <a:pt x="3405" y="492"/>
                  </a:cubicBezTo>
                  <a:lnTo>
                    <a:pt x="3892" y="1678"/>
                  </a:lnTo>
                  <a:lnTo>
                    <a:pt x="3284" y="1404"/>
                  </a:lnTo>
                  <a:cubicBezTo>
                    <a:pt x="3235" y="1380"/>
                    <a:pt x="3186" y="1369"/>
                    <a:pt x="3139" y="1369"/>
                  </a:cubicBezTo>
                  <a:cubicBezTo>
                    <a:pt x="3010" y="1369"/>
                    <a:pt x="2894" y="1453"/>
                    <a:pt x="2828" y="1587"/>
                  </a:cubicBezTo>
                  <a:cubicBezTo>
                    <a:pt x="2767" y="1769"/>
                    <a:pt x="2828" y="1982"/>
                    <a:pt x="3010" y="2043"/>
                  </a:cubicBezTo>
                  <a:lnTo>
                    <a:pt x="4287" y="2590"/>
                  </a:lnTo>
                  <a:lnTo>
                    <a:pt x="4621" y="3410"/>
                  </a:lnTo>
                  <a:lnTo>
                    <a:pt x="4621" y="3410"/>
                  </a:lnTo>
                  <a:lnTo>
                    <a:pt x="3557" y="3106"/>
                  </a:lnTo>
                  <a:cubicBezTo>
                    <a:pt x="3523" y="3100"/>
                    <a:pt x="3489" y="3096"/>
                    <a:pt x="3455" y="3096"/>
                  </a:cubicBezTo>
                  <a:cubicBezTo>
                    <a:pt x="3340" y="3096"/>
                    <a:pt x="3233" y="3141"/>
                    <a:pt x="3162" y="3258"/>
                  </a:cubicBezTo>
                  <a:cubicBezTo>
                    <a:pt x="3101" y="3380"/>
                    <a:pt x="3101" y="3562"/>
                    <a:pt x="3162" y="3684"/>
                  </a:cubicBezTo>
                  <a:lnTo>
                    <a:pt x="3892" y="4626"/>
                  </a:lnTo>
                  <a:lnTo>
                    <a:pt x="3892" y="4626"/>
                  </a:lnTo>
                  <a:lnTo>
                    <a:pt x="2767" y="4474"/>
                  </a:lnTo>
                  <a:lnTo>
                    <a:pt x="1916" y="3380"/>
                  </a:lnTo>
                  <a:cubicBezTo>
                    <a:pt x="1840" y="3285"/>
                    <a:pt x="1728" y="3238"/>
                    <a:pt x="1618" y="3238"/>
                  </a:cubicBezTo>
                  <a:cubicBezTo>
                    <a:pt x="1552" y="3238"/>
                    <a:pt x="1486" y="3255"/>
                    <a:pt x="1429" y="3289"/>
                  </a:cubicBezTo>
                  <a:cubicBezTo>
                    <a:pt x="1277" y="3410"/>
                    <a:pt x="1247" y="3654"/>
                    <a:pt x="1338" y="3806"/>
                  </a:cubicBezTo>
                  <a:lnTo>
                    <a:pt x="1733" y="4322"/>
                  </a:lnTo>
                  <a:lnTo>
                    <a:pt x="487" y="4140"/>
                  </a:lnTo>
                  <a:cubicBezTo>
                    <a:pt x="469" y="4137"/>
                    <a:pt x="451" y="4136"/>
                    <a:pt x="433" y="4136"/>
                  </a:cubicBezTo>
                  <a:cubicBezTo>
                    <a:pt x="244" y="4136"/>
                    <a:pt x="89" y="4277"/>
                    <a:pt x="62" y="4444"/>
                  </a:cubicBezTo>
                  <a:cubicBezTo>
                    <a:pt x="1" y="4626"/>
                    <a:pt x="183" y="4809"/>
                    <a:pt x="366" y="4869"/>
                  </a:cubicBezTo>
                  <a:lnTo>
                    <a:pt x="1612" y="5052"/>
                  </a:lnTo>
                  <a:lnTo>
                    <a:pt x="1095" y="5416"/>
                  </a:lnTo>
                  <a:cubicBezTo>
                    <a:pt x="943" y="5538"/>
                    <a:pt x="882" y="5781"/>
                    <a:pt x="1004" y="5933"/>
                  </a:cubicBezTo>
                  <a:cubicBezTo>
                    <a:pt x="1090" y="5998"/>
                    <a:pt x="1191" y="6062"/>
                    <a:pt x="1297" y="6062"/>
                  </a:cubicBezTo>
                  <a:cubicBezTo>
                    <a:pt x="1340" y="6062"/>
                    <a:pt x="1385" y="6051"/>
                    <a:pt x="1429" y="6024"/>
                  </a:cubicBezTo>
                  <a:cubicBezTo>
                    <a:pt x="1460" y="6024"/>
                    <a:pt x="1460" y="5994"/>
                    <a:pt x="1490" y="5994"/>
                  </a:cubicBezTo>
                  <a:lnTo>
                    <a:pt x="2615" y="5173"/>
                  </a:lnTo>
                  <a:lnTo>
                    <a:pt x="3740" y="5325"/>
                  </a:lnTo>
                  <a:lnTo>
                    <a:pt x="2797" y="6055"/>
                  </a:lnTo>
                  <a:cubicBezTo>
                    <a:pt x="2676" y="6116"/>
                    <a:pt x="2615" y="6298"/>
                    <a:pt x="2676" y="6420"/>
                  </a:cubicBezTo>
                  <a:cubicBezTo>
                    <a:pt x="2706" y="6572"/>
                    <a:pt x="2858" y="6663"/>
                    <a:pt x="3010" y="6663"/>
                  </a:cubicBezTo>
                  <a:lnTo>
                    <a:pt x="4135" y="6663"/>
                  </a:lnTo>
                  <a:lnTo>
                    <a:pt x="3557" y="7362"/>
                  </a:lnTo>
                  <a:lnTo>
                    <a:pt x="2189" y="7514"/>
                  </a:lnTo>
                  <a:cubicBezTo>
                    <a:pt x="1977" y="7575"/>
                    <a:pt x="1855" y="7727"/>
                    <a:pt x="1885" y="7909"/>
                  </a:cubicBezTo>
                  <a:cubicBezTo>
                    <a:pt x="1913" y="8076"/>
                    <a:pt x="2042" y="8217"/>
                    <a:pt x="2204" y="8217"/>
                  </a:cubicBezTo>
                  <a:cubicBezTo>
                    <a:pt x="2219" y="8217"/>
                    <a:pt x="2234" y="8216"/>
                    <a:pt x="2250" y="8213"/>
                  </a:cubicBezTo>
                  <a:lnTo>
                    <a:pt x="2888" y="8122"/>
                  </a:lnTo>
                  <a:lnTo>
                    <a:pt x="2098" y="9155"/>
                  </a:lnTo>
                  <a:cubicBezTo>
                    <a:pt x="1977" y="9307"/>
                    <a:pt x="2037" y="9550"/>
                    <a:pt x="2189" y="9641"/>
                  </a:cubicBezTo>
                  <a:cubicBezTo>
                    <a:pt x="2248" y="9700"/>
                    <a:pt x="2320" y="9734"/>
                    <a:pt x="2396" y="9734"/>
                  </a:cubicBezTo>
                  <a:cubicBezTo>
                    <a:pt x="2438" y="9734"/>
                    <a:pt x="2481" y="9724"/>
                    <a:pt x="2524" y="9702"/>
                  </a:cubicBezTo>
                  <a:cubicBezTo>
                    <a:pt x="2554" y="9641"/>
                    <a:pt x="2645" y="9611"/>
                    <a:pt x="2676" y="9581"/>
                  </a:cubicBezTo>
                  <a:lnTo>
                    <a:pt x="3466" y="8547"/>
                  </a:lnTo>
                  <a:lnTo>
                    <a:pt x="3557" y="9186"/>
                  </a:lnTo>
                  <a:cubicBezTo>
                    <a:pt x="3583" y="9366"/>
                    <a:pt x="3696" y="9503"/>
                    <a:pt x="3842" y="9503"/>
                  </a:cubicBezTo>
                  <a:cubicBezTo>
                    <a:pt x="3868" y="9503"/>
                    <a:pt x="3894" y="9499"/>
                    <a:pt x="3922" y="9489"/>
                  </a:cubicBezTo>
                  <a:cubicBezTo>
                    <a:pt x="3952" y="9489"/>
                    <a:pt x="4013" y="9489"/>
                    <a:pt x="4013" y="9459"/>
                  </a:cubicBezTo>
                  <a:cubicBezTo>
                    <a:pt x="4165" y="9398"/>
                    <a:pt x="4226" y="9246"/>
                    <a:pt x="4226" y="9094"/>
                  </a:cubicBezTo>
                  <a:lnTo>
                    <a:pt x="4074" y="7727"/>
                  </a:lnTo>
                  <a:lnTo>
                    <a:pt x="4651" y="6997"/>
                  </a:lnTo>
                  <a:lnTo>
                    <a:pt x="4955" y="8061"/>
                  </a:lnTo>
                  <a:cubicBezTo>
                    <a:pt x="4986" y="8213"/>
                    <a:pt x="5107" y="8274"/>
                    <a:pt x="5259" y="8334"/>
                  </a:cubicBezTo>
                  <a:cubicBezTo>
                    <a:pt x="5280" y="8339"/>
                    <a:pt x="5300" y="8340"/>
                    <a:pt x="5319" y="8340"/>
                  </a:cubicBezTo>
                  <a:cubicBezTo>
                    <a:pt x="5443" y="8340"/>
                    <a:pt x="5541" y="8261"/>
                    <a:pt x="5594" y="8182"/>
                  </a:cubicBezTo>
                  <a:lnTo>
                    <a:pt x="6171" y="7210"/>
                  </a:lnTo>
                  <a:lnTo>
                    <a:pt x="6506" y="8061"/>
                  </a:lnTo>
                  <a:lnTo>
                    <a:pt x="5989" y="9307"/>
                  </a:lnTo>
                  <a:cubicBezTo>
                    <a:pt x="5898" y="9489"/>
                    <a:pt x="5989" y="9702"/>
                    <a:pt x="6171" y="9763"/>
                  </a:cubicBezTo>
                  <a:cubicBezTo>
                    <a:pt x="6220" y="9787"/>
                    <a:pt x="6269" y="9799"/>
                    <a:pt x="6316" y="9799"/>
                  </a:cubicBezTo>
                  <a:cubicBezTo>
                    <a:pt x="6445" y="9799"/>
                    <a:pt x="6560" y="9714"/>
                    <a:pt x="6627" y="9581"/>
                  </a:cubicBezTo>
                  <a:lnTo>
                    <a:pt x="6901" y="8973"/>
                  </a:lnTo>
                  <a:lnTo>
                    <a:pt x="7387" y="10158"/>
                  </a:lnTo>
                  <a:cubicBezTo>
                    <a:pt x="7433" y="10295"/>
                    <a:pt x="7564" y="10363"/>
                    <a:pt x="7703" y="10363"/>
                  </a:cubicBezTo>
                  <a:cubicBezTo>
                    <a:pt x="7750" y="10363"/>
                    <a:pt x="7797" y="10356"/>
                    <a:pt x="7843" y="10341"/>
                  </a:cubicBezTo>
                  <a:cubicBezTo>
                    <a:pt x="8025" y="10249"/>
                    <a:pt x="8117" y="10067"/>
                    <a:pt x="8025" y="9885"/>
                  </a:cubicBezTo>
                  <a:lnTo>
                    <a:pt x="7539" y="8699"/>
                  </a:lnTo>
                  <a:lnTo>
                    <a:pt x="8147" y="8973"/>
                  </a:lnTo>
                  <a:cubicBezTo>
                    <a:pt x="8177" y="8988"/>
                    <a:pt x="8223" y="8996"/>
                    <a:pt x="8272" y="8996"/>
                  </a:cubicBezTo>
                  <a:cubicBezTo>
                    <a:pt x="8322" y="8996"/>
                    <a:pt x="8375" y="8988"/>
                    <a:pt x="8420" y="8973"/>
                  </a:cubicBezTo>
                  <a:cubicBezTo>
                    <a:pt x="8481" y="8942"/>
                    <a:pt x="8572" y="8851"/>
                    <a:pt x="8603" y="8790"/>
                  </a:cubicBezTo>
                  <a:cubicBezTo>
                    <a:pt x="8664" y="8578"/>
                    <a:pt x="8603" y="8395"/>
                    <a:pt x="8420" y="8334"/>
                  </a:cubicBezTo>
                  <a:lnTo>
                    <a:pt x="7144" y="7787"/>
                  </a:lnTo>
                  <a:lnTo>
                    <a:pt x="6810" y="6967"/>
                  </a:lnTo>
                  <a:lnTo>
                    <a:pt x="7873" y="7271"/>
                  </a:lnTo>
                  <a:cubicBezTo>
                    <a:pt x="7904" y="7281"/>
                    <a:pt x="7931" y="7284"/>
                    <a:pt x="7957" y="7284"/>
                  </a:cubicBezTo>
                  <a:cubicBezTo>
                    <a:pt x="8008" y="7284"/>
                    <a:pt x="8056" y="7271"/>
                    <a:pt x="8117" y="7271"/>
                  </a:cubicBezTo>
                  <a:cubicBezTo>
                    <a:pt x="8177" y="7210"/>
                    <a:pt x="8208" y="7179"/>
                    <a:pt x="8269" y="7149"/>
                  </a:cubicBezTo>
                  <a:cubicBezTo>
                    <a:pt x="8329" y="7027"/>
                    <a:pt x="8329" y="6845"/>
                    <a:pt x="8269" y="6724"/>
                  </a:cubicBezTo>
                  <a:lnTo>
                    <a:pt x="7539" y="5781"/>
                  </a:lnTo>
                  <a:lnTo>
                    <a:pt x="7539" y="5781"/>
                  </a:lnTo>
                  <a:lnTo>
                    <a:pt x="8664" y="5933"/>
                  </a:lnTo>
                  <a:lnTo>
                    <a:pt x="9515" y="7027"/>
                  </a:lnTo>
                  <a:cubicBezTo>
                    <a:pt x="9604" y="7116"/>
                    <a:pt x="9709" y="7173"/>
                    <a:pt x="9819" y="7173"/>
                  </a:cubicBezTo>
                  <a:cubicBezTo>
                    <a:pt x="9859" y="7173"/>
                    <a:pt x="9900" y="7165"/>
                    <a:pt x="9940" y="7149"/>
                  </a:cubicBezTo>
                  <a:cubicBezTo>
                    <a:pt x="9971" y="7149"/>
                    <a:pt x="9971" y="7119"/>
                    <a:pt x="10001" y="7119"/>
                  </a:cubicBezTo>
                  <a:cubicBezTo>
                    <a:pt x="10153" y="6997"/>
                    <a:pt x="10183" y="6754"/>
                    <a:pt x="10092" y="6602"/>
                  </a:cubicBezTo>
                  <a:lnTo>
                    <a:pt x="9697" y="6085"/>
                  </a:lnTo>
                  <a:lnTo>
                    <a:pt x="10943" y="6268"/>
                  </a:lnTo>
                  <a:cubicBezTo>
                    <a:pt x="11035" y="6268"/>
                    <a:pt x="11065" y="6268"/>
                    <a:pt x="11156" y="6237"/>
                  </a:cubicBezTo>
                  <a:cubicBezTo>
                    <a:pt x="11247" y="6207"/>
                    <a:pt x="11338" y="6085"/>
                    <a:pt x="11369" y="5964"/>
                  </a:cubicBezTo>
                  <a:cubicBezTo>
                    <a:pt x="11430" y="5812"/>
                    <a:pt x="11278" y="5629"/>
                    <a:pt x="11065" y="5599"/>
                  </a:cubicBezTo>
                  <a:lnTo>
                    <a:pt x="9819" y="5386"/>
                  </a:lnTo>
                  <a:lnTo>
                    <a:pt x="10335" y="5021"/>
                  </a:lnTo>
                  <a:cubicBezTo>
                    <a:pt x="10487" y="4900"/>
                    <a:pt x="10548" y="4687"/>
                    <a:pt x="10427" y="4535"/>
                  </a:cubicBezTo>
                  <a:cubicBezTo>
                    <a:pt x="10350" y="4439"/>
                    <a:pt x="10236" y="4379"/>
                    <a:pt x="10125" y="4379"/>
                  </a:cubicBezTo>
                  <a:cubicBezTo>
                    <a:pt x="10060" y="4379"/>
                    <a:pt x="9996" y="4399"/>
                    <a:pt x="9940" y="4444"/>
                  </a:cubicBezTo>
                  <a:lnTo>
                    <a:pt x="8816" y="5295"/>
                  </a:lnTo>
                  <a:lnTo>
                    <a:pt x="7691" y="5143"/>
                  </a:lnTo>
                  <a:lnTo>
                    <a:pt x="8633" y="4413"/>
                  </a:lnTo>
                  <a:cubicBezTo>
                    <a:pt x="8755" y="4322"/>
                    <a:pt x="8816" y="4140"/>
                    <a:pt x="8755" y="4018"/>
                  </a:cubicBezTo>
                  <a:cubicBezTo>
                    <a:pt x="8724" y="3866"/>
                    <a:pt x="8572" y="3806"/>
                    <a:pt x="8420" y="3806"/>
                  </a:cubicBezTo>
                  <a:lnTo>
                    <a:pt x="7326" y="3806"/>
                  </a:lnTo>
                  <a:lnTo>
                    <a:pt x="7873" y="3076"/>
                  </a:lnTo>
                  <a:lnTo>
                    <a:pt x="9241" y="2924"/>
                  </a:lnTo>
                  <a:cubicBezTo>
                    <a:pt x="9302" y="2924"/>
                    <a:pt x="9332" y="2924"/>
                    <a:pt x="9332" y="2894"/>
                  </a:cubicBezTo>
                  <a:cubicBezTo>
                    <a:pt x="9484" y="2802"/>
                    <a:pt x="9545" y="2650"/>
                    <a:pt x="9545" y="2499"/>
                  </a:cubicBezTo>
                  <a:cubicBezTo>
                    <a:pt x="9517" y="2332"/>
                    <a:pt x="9388" y="2191"/>
                    <a:pt x="9227" y="2191"/>
                  </a:cubicBezTo>
                  <a:cubicBezTo>
                    <a:pt x="9212" y="2191"/>
                    <a:pt x="9196" y="2192"/>
                    <a:pt x="9180" y="2195"/>
                  </a:cubicBezTo>
                  <a:lnTo>
                    <a:pt x="8542" y="2286"/>
                  </a:lnTo>
                  <a:lnTo>
                    <a:pt x="8542" y="2286"/>
                  </a:lnTo>
                  <a:lnTo>
                    <a:pt x="9332" y="1252"/>
                  </a:lnTo>
                  <a:cubicBezTo>
                    <a:pt x="9454" y="1100"/>
                    <a:pt x="9393" y="857"/>
                    <a:pt x="9241" y="766"/>
                  </a:cubicBezTo>
                  <a:cubicBezTo>
                    <a:pt x="9178" y="715"/>
                    <a:pt x="9104" y="691"/>
                    <a:pt x="9030" y="691"/>
                  </a:cubicBezTo>
                  <a:cubicBezTo>
                    <a:pt x="8927" y="691"/>
                    <a:pt x="8826" y="738"/>
                    <a:pt x="8755" y="827"/>
                  </a:cubicBezTo>
                  <a:lnTo>
                    <a:pt x="7965" y="1860"/>
                  </a:lnTo>
                  <a:lnTo>
                    <a:pt x="7873" y="1222"/>
                  </a:lnTo>
                  <a:cubicBezTo>
                    <a:pt x="7848" y="1041"/>
                    <a:pt x="7734" y="904"/>
                    <a:pt x="7589" y="904"/>
                  </a:cubicBezTo>
                  <a:cubicBezTo>
                    <a:pt x="7563" y="904"/>
                    <a:pt x="7536" y="909"/>
                    <a:pt x="7509" y="918"/>
                  </a:cubicBezTo>
                  <a:cubicBezTo>
                    <a:pt x="7326" y="948"/>
                    <a:pt x="7174" y="1100"/>
                    <a:pt x="7205" y="1283"/>
                  </a:cubicBezTo>
                  <a:lnTo>
                    <a:pt x="7357" y="2650"/>
                  </a:lnTo>
                  <a:lnTo>
                    <a:pt x="6779" y="3380"/>
                  </a:lnTo>
                  <a:lnTo>
                    <a:pt x="6475" y="2316"/>
                  </a:lnTo>
                  <a:cubicBezTo>
                    <a:pt x="6445" y="2164"/>
                    <a:pt x="6323" y="2073"/>
                    <a:pt x="6171" y="2043"/>
                  </a:cubicBezTo>
                  <a:cubicBezTo>
                    <a:pt x="6145" y="2037"/>
                    <a:pt x="6120" y="2035"/>
                    <a:pt x="6096" y="2035"/>
                  </a:cubicBezTo>
                  <a:cubicBezTo>
                    <a:pt x="5979" y="2035"/>
                    <a:pt x="5887" y="2094"/>
                    <a:pt x="5837" y="2195"/>
                  </a:cubicBezTo>
                  <a:lnTo>
                    <a:pt x="5259" y="3137"/>
                  </a:lnTo>
                  <a:lnTo>
                    <a:pt x="4925" y="2316"/>
                  </a:lnTo>
                  <a:lnTo>
                    <a:pt x="5442" y="1070"/>
                  </a:lnTo>
                  <a:cubicBezTo>
                    <a:pt x="5533" y="857"/>
                    <a:pt x="5442" y="675"/>
                    <a:pt x="5259" y="614"/>
                  </a:cubicBezTo>
                  <a:cubicBezTo>
                    <a:pt x="5210" y="590"/>
                    <a:pt x="5162" y="578"/>
                    <a:pt x="5114" y="578"/>
                  </a:cubicBezTo>
                  <a:cubicBezTo>
                    <a:pt x="4986" y="578"/>
                    <a:pt x="4870" y="663"/>
                    <a:pt x="4803" y="796"/>
                  </a:cubicBezTo>
                  <a:lnTo>
                    <a:pt x="4530" y="1404"/>
                  </a:lnTo>
                  <a:lnTo>
                    <a:pt x="4043" y="219"/>
                  </a:lnTo>
                  <a:cubicBezTo>
                    <a:pt x="3999" y="85"/>
                    <a:pt x="3873" y="1"/>
                    <a:pt x="37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9" name="Google Shape;2159;p34"/>
            <p:cNvSpPr/>
            <p:nvPr/>
          </p:nvSpPr>
          <p:spPr>
            <a:xfrm flipH="1">
              <a:off x="657928" y="1143686"/>
              <a:ext cx="1114721" cy="1045149"/>
            </a:xfrm>
            <a:custGeom>
              <a:avLst/>
              <a:gdLst/>
              <a:ahLst/>
              <a:cxnLst/>
              <a:rect l="l" t="t" r="r" b="b"/>
              <a:pathLst>
                <a:path w="34865" h="32689" extrusionOk="0">
                  <a:moveTo>
                    <a:pt x="18238" y="10229"/>
                  </a:moveTo>
                  <a:lnTo>
                    <a:pt x="18907" y="12630"/>
                  </a:lnTo>
                  <a:lnTo>
                    <a:pt x="17721" y="14150"/>
                  </a:lnTo>
                  <a:lnTo>
                    <a:pt x="16992" y="12357"/>
                  </a:lnTo>
                  <a:lnTo>
                    <a:pt x="18238" y="10229"/>
                  </a:lnTo>
                  <a:close/>
                  <a:moveTo>
                    <a:pt x="13101" y="12691"/>
                  </a:moveTo>
                  <a:lnTo>
                    <a:pt x="14925" y="13177"/>
                  </a:lnTo>
                  <a:lnTo>
                    <a:pt x="15654" y="14971"/>
                  </a:lnTo>
                  <a:lnTo>
                    <a:pt x="14742" y="14849"/>
                  </a:lnTo>
                  <a:lnTo>
                    <a:pt x="13101" y="12691"/>
                  </a:lnTo>
                  <a:close/>
                  <a:moveTo>
                    <a:pt x="22554" y="14028"/>
                  </a:moveTo>
                  <a:lnTo>
                    <a:pt x="20366" y="15670"/>
                  </a:lnTo>
                  <a:lnTo>
                    <a:pt x="19454" y="15548"/>
                  </a:lnTo>
                  <a:lnTo>
                    <a:pt x="20639" y="14028"/>
                  </a:lnTo>
                  <a:close/>
                  <a:moveTo>
                    <a:pt x="14438" y="17038"/>
                  </a:moveTo>
                  <a:lnTo>
                    <a:pt x="15350" y="17129"/>
                  </a:lnTo>
                  <a:lnTo>
                    <a:pt x="14195" y="18649"/>
                  </a:lnTo>
                  <a:lnTo>
                    <a:pt x="12280" y="18649"/>
                  </a:lnTo>
                  <a:lnTo>
                    <a:pt x="14438" y="17038"/>
                  </a:lnTo>
                  <a:close/>
                  <a:moveTo>
                    <a:pt x="19150" y="17706"/>
                  </a:moveTo>
                  <a:lnTo>
                    <a:pt x="20062" y="17828"/>
                  </a:lnTo>
                  <a:lnTo>
                    <a:pt x="21703" y="19986"/>
                  </a:lnTo>
                  <a:lnTo>
                    <a:pt x="19879" y="19500"/>
                  </a:lnTo>
                  <a:lnTo>
                    <a:pt x="19150" y="17706"/>
                  </a:lnTo>
                  <a:close/>
                  <a:moveTo>
                    <a:pt x="17083" y="18557"/>
                  </a:moveTo>
                  <a:lnTo>
                    <a:pt x="17782" y="20320"/>
                  </a:lnTo>
                  <a:lnTo>
                    <a:pt x="16536" y="22448"/>
                  </a:lnTo>
                  <a:lnTo>
                    <a:pt x="15897" y="20077"/>
                  </a:lnTo>
                  <a:lnTo>
                    <a:pt x="17083" y="18557"/>
                  </a:lnTo>
                  <a:close/>
                  <a:moveTo>
                    <a:pt x="11291" y="1"/>
                  </a:moveTo>
                  <a:cubicBezTo>
                    <a:pt x="11153" y="1"/>
                    <a:pt x="11014" y="26"/>
                    <a:pt x="10882" y="77"/>
                  </a:cubicBezTo>
                  <a:cubicBezTo>
                    <a:pt x="10305" y="320"/>
                    <a:pt x="10031" y="958"/>
                    <a:pt x="10274" y="1536"/>
                  </a:cubicBezTo>
                  <a:lnTo>
                    <a:pt x="11733" y="5183"/>
                  </a:lnTo>
                  <a:lnTo>
                    <a:pt x="9879" y="4363"/>
                  </a:lnTo>
                  <a:cubicBezTo>
                    <a:pt x="9745" y="4313"/>
                    <a:pt x="9608" y="4290"/>
                    <a:pt x="9473" y="4290"/>
                  </a:cubicBezTo>
                  <a:cubicBezTo>
                    <a:pt x="9028" y="4290"/>
                    <a:pt x="8614" y="4543"/>
                    <a:pt x="8450" y="4940"/>
                  </a:cubicBezTo>
                  <a:cubicBezTo>
                    <a:pt x="8207" y="5518"/>
                    <a:pt x="8481" y="6156"/>
                    <a:pt x="8998" y="6399"/>
                  </a:cubicBezTo>
                  <a:lnTo>
                    <a:pt x="12888" y="8010"/>
                  </a:lnTo>
                  <a:lnTo>
                    <a:pt x="13952" y="10655"/>
                  </a:lnTo>
                  <a:lnTo>
                    <a:pt x="10639" y="9773"/>
                  </a:lnTo>
                  <a:cubicBezTo>
                    <a:pt x="10545" y="9748"/>
                    <a:pt x="10449" y="9736"/>
                    <a:pt x="10355" y="9736"/>
                  </a:cubicBezTo>
                  <a:cubicBezTo>
                    <a:pt x="9993" y="9736"/>
                    <a:pt x="9647" y="9915"/>
                    <a:pt x="9454" y="10229"/>
                  </a:cubicBezTo>
                  <a:cubicBezTo>
                    <a:pt x="9210" y="10594"/>
                    <a:pt x="9210" y="11141"/>
                    <a:pt x="9514" y="11506"/>
                  </a:cubicBezTo>
                  <a:lnTo>
                    <a:pt x="11733" y="14484"/>
                  </a:lnTo>
                  <a:lnTo>
                    <a:pt x="8298" y="13998"/>
                  </a:lnTo>
                  <a:lnTo>
                    <a:pt x="5745" y="10655"/>
                  </a:lnTo>
                  <a:cubicBezTo>
                    <a:pt x="5512" y="10350"/>
                    <a:pt x="5184" y="10204"/>
                    <a:pt x="4860" y="10204"/>
                  </a:cubicBezTo>
                  <a:cubicBezTo>
                    <a:pt x="4635" y="10204"/>
                    <a:pt x="4412" y="10274"/>
                    <a:pt x="4225" y="10411"/>
                  </a:cubicBezTo>
                  <a:cubicBezTo>
                    <a:pt x="3739" y="10807"/>
                    <a:pt x="3648" y="11475"/>
                    <a:pt x="3982" y="11931"/>
                  </a:cubicBezTo>
                  <a:lnTo>
                    <a:pt x="5198" y="13542"/>
                  </a:lnTo>
                  <a:lnTo>
                    <a:pt x="1338" y="12995"/>
                  </a:lnTo>
                  <a:cubicBezTo>
                    <a:pt x="1297" y="12991"/>
                    <a:pt x="1256" y="12989"/>
                    <a:pt x="1215" y="12989"/>
                  </a:cubicBezTo>
                  <a:cubicBezTo>
                    <a:pt x="658" y="12989"/>
                    <a:pt x="177" y="13371"/>
                    <a:pt x="92" y="13937"/>
                  </a:cubicBezTo>
                  <a:cubicBezTo>
                    <a:pt x="0" y="14545"/>
                    <a:pt x="426" y="15092"/>
                    <a:pt x="1034" y="15214"/>
                  </a:cubicBezTo>
                  <a:lnTo>
                    <a:pt x="4894" y="15731"/>
                  </a:lnTo>
                  <a:lnTo>
                    <a:pt x="3314" y="16946"/>
                  </a:lnTo>
                  <a:cubicBezTo>
                    <a:pt x="2827" y="17342"/>
                    <a:pt x="2736" y="18010"/>
                    <a:pt x="3070" y="18466"/>
                  </a:cubicBezTo>
                  <a:cubicBezTo>
                    <a:pt x="3276" y="18754"/>
                    <a:pt x="3594" y="18903"/>
                    <a:pt x="3918" y="18903"/>
                  </a:cubicBezTo>
                  <a:cubicBezTo>
                    <a:pt x="4073" y="18903"/>
                    <a:pt x="4230" y="18869"/>
                    <a:pt x="4377" y="18801"/>
                  </a:cubicBezTo>
                  <a:cubicBezTo>
                    <a:pt x="4438" y="18770"/>
                    <a:pt x="4560" y="18740"/>
                    <a:pt x="4651" y="18649"/>
                  </a:cubicBezTo>
                  <a:lnTo>
                    <a:pt x="7995" y="16126"/>
                  </a:lnTo>
                  <a:lnTo>
                    <a:pt x="11429" y="16612"/>
                  </a:lnTo>
                  <a:lnTo>
                    <a:pt x="8481" y="18861"/>
                  </a:lnTo>
                  <a:cubicBezTo>
                    <a:pt x="8086" y="19105"/>
                    <a:pt x="7934" y="19621"/>
                    <a:pt x="8086" y="20077"/>
                  </a:cubicBezTo>
                  <a:cubicBezTo>
                    <a:pt x="8238" y="20533"/>
                    <a:pt x="8663" y="20837"/>
                    <a:pt x="9119" y="20837"/>
                  </a:cubicBezTo>
                  <a:lnTo>
                    <a:pt x="12554" y="20867"/>
                  </a:lnTo>
                  <a:lnTo>
                    <a:pt x="10791" y="23117"/>
                  </a:lnTo>
                  <a:lnTo>
                    <a:pt x="6627" y="23633"/>
                  </a:lnTo>
                  <a:cubicBezTo>
                    <a:pt x="6019" y="23725"/>
                    <a:pt x="5593" y="24241"/>
                    <a:pt x="5654" y="24849"/>
                  </a:cubicBezTo>
                  <a:cubicBezTo>
                    <a:pt x="5737" y="25402"/>
                    <a:pt x="6172" y="25804"/>
                    <a:pt x="6707" y="25804"/>
                  </a:cubicBezTo>
                  <a:cubicBezTo>
                    <a:pt x="6760" y="25804"/>
                    <a:pt x="6815" y="25800"/>
                    <a:pt x="6870" y="25792"/>
                  </a:cubicBezTo>
                  <a:lnTo>
                    <a:pt x="8846" y="25579"/>
                  </a:lnTo>
                  <a:lnTo>
                    <a:pt x="6414" y="28679"/>
                  </a:lnTo>
                  <a:cubicBezTo>
                    <a:pt x="6049" y="29196"/>
                    <a:pt x="6140" y="29865"/>
                    <a:pt x="6627" y="30199"/>
                  </a:cubicBezTo>
                  <a:cubicBezTo>
                    <a:pt x="6812" y="30365"/>
                    <a:pt x="7031" y="30442"/>
                    <a:pt x="7263" y="30442"/>
                  </a:cubicBezTo>
                  <a:cubicBezTo>
                    <a:pt x="7412" y="30442"/>
                    <a:pt x="7566" y="30410"/>
                    <a:pt x="7721" y="30351"/>
                  </a:cubicBezTo>
                  <a:cubicBezTo>
                    <a:pt x="7903" y="30290"/>
                    <a:pt x="8055" y="30169"/>
                    <a:pt x="8177" y="30017"/>
                  </a:cubicBezTo>
                  <a:lnTo>
                    <a:pt x="10609" y="26916"/>
                  </a:lnTo>
                  <a:lnTo>
                    <a:pt x="10821" y="28892"/>
                  </a:lnTo>
                  <a:cubicBezTo>
                    <a:pt x="10906" y="29459"/>
                    <a:pt x="11387" y="29840"/>
                    <a:pt x="11945" y="29840"/>
                  </a:cubicBezTo>
                  <a:cubicBezTo>
                    <a:pt x="11985" y="29840"/>
                    <a:pt x="12026" y="29838"/>
                    <a:pt x="12068" y="29834"/>
                  </a:cubicBezTo>
                  <a:cubicBezTo>
                    <a:pt x="12159" y="29834"/>
                    <a:pt x="12250" y="29804"/>
                    <a:pt x="12311" y="29743"/>
                  </a:cubicBezTo>
                  <a:cubicBezTo>
                    <a:pt x="12767" y="29561"/>
                    <a:pt x="13040" y="29105"/>
                    <a:pt x="13010" y="28618"/>
                  </a:cubicBezTo>
                  <a:lnTo>
                    <a:pt x="12463" y="24424"/>
                  </a:lnTo>
                  <a:lnTo>
                    <a:pt x="14226" y="22205"/>
                  </a:lnTo>
                  <a:lnTo>
                    <a:pt x="15107" y="25488"/>
                  </a:lnTo>
                  <a:cubicBezTo>
                    <a:pt x="15198" y="25913"/>
                    <a:pt x="15563" y="26217"/>
                    <a:pt x="16019" y="26308"/>
                  </a:cubicBezTo>
                  <a:cubicBezTo>
                    <a:pt x="16064" y="26315"/>
                    <a:pt x="16109" y="26319"/>
                    <a:pt x="16155" y="26319"/>
                  </a:cubicBezTo>
                  <a:cubicBezTo>
                    <a:pt x="16515" y="26319"/>
                    <a:pt x="16898" y="26112"/>
                    <a:pt x="17113" y="25761"/>
                  </a:cubicBezTo>
                  <a:lnTo>
                    <a:pt x="18846" y="22843"/>
                  </a:lnTo>
                  <a:lnTo>
                    <a:pt x="19910" y="25457"/>
                  </a:lnTo>
                  <a:lnTo>
                    <a:pt x="18299" y="29348"/>
                  </a:lnTo>
                  <a:cubicBezTo>
                    <a:pt x="18056" y="29895"/>
                    <a:pt x="18329" y="30564"/>
                    <a:pt x="18846" y="30776"/>
                  </a:cubicBezTo>
                  <a:cubicBezTo>
                    <a:pt x="18990" y="30837"/>
                    <a:pt x="19138" y="30866"/>
                    <a:pt x="19283" y="30866"/>
                  </a:cubicBezTo>
                  <a:cubicBezTo>
                    <a:pt x="19718" y="30866"/>
                    <a:pt x="20122" y="30609"/>
                    <a:pt x="20305" y="30199"/>
                  </a:cubicBezTo>
                  <a:lnTo>
                    <a:pt x="21095" y="28345"/>
                  </a:lnTo>
                  <a:lnTo>
                    <a:pt x="22584" y="31992"/>
                  </a:lnTo>
                  <a:cubicBezTo>
                    <a:pt x="22744" y="32427"/>
                    <a:pt x="23145" y="32689"/>
                    <a:pt x="23580" y="32689"/>
                  </a:cubicBezTo>
                  <a:cubicBezTo>
                    <a:pt x="23723" y="32689"/>
                    <a:pt x="23870" y="32660"/>
                    <a:pt x="24013" y="32600"/>
                  </a:cubicBezTo>
                  <a:cubicBezTo>
                    <a:pt x="24591" y="32387"/>
                    <a:pt x="24864" y="31719"/>
                    <a:pt x="24621" y="31141"/>
                  </a:cubicBezTo>
                  <a:lnTo>
                    <a:pt x="23162" y="27524"/>
                  </a:lnTo>
                  <a:lnTo>
                    <a:pt x="23162" y="27524"/>
                  </a:lnTo>
                  <a:lnTo>
                    <a:pt x="25016" y="28314"/>
                  </a:lnTo>
                  <a:cubicBezTo>
                    <a:pt x="25153" y="28375"/>
                    <a:pt x="25290" y="28406"/>
                    <a:pt x="25426" y="28406"/>
                  </a:cubicBezTo>
                  <a:cubicBezTo>
                    <a:pt x="25563" y="28406"/>
                    <a:pt x="25700" y="28375"/>
                    <a:pt x="25837" y="28314"/>
                  </a:cubicBezTo>
                  <a:cubicBezTo>
                    <a:pt x="26110" y="28193"/>
                    <a:pt x="26323" y="28010"/>
                    <a:pt x="26445" y="27706"/>
                  </a:cubicBezTo>
                  <a:cubicBezTo>
                    <a:pt x="26688" y="27129"/>
                    <a:pt x="26414" y="26491"/>
                    <a:pt x="25898" y="26247"/>
                  </a:cubicBezTo>
                  <a:lnTo>
                    <a:pt x="22007" y="24606"/>
                  </a:lnTo>
                  <a:lnTo>
                    <a:pt x="20943" y="21992"/>
                  </a:lnTo>
                  <a:lnTo>
                    <a:pt x="20943" y="21992"/>
                  </a:lnTo>
                  <a:lnTo>
                    <a:pt x="24256" y="22874"/>
                  </a:lnTo>
                  <a:cubicBezTo>
                    <a:pt x="24338" y="22897"/>
                    <a:pt x="24428" y="22907"/>
                    <a:pt x="24518" y="22907"/>
                  </a:cubicBezTo>
                  <a:cubicBezTo>
                    <a:pt x="24665" y="22907"/>
                    <a:pt x="24812" y="22881"/>
                    <a:pt x="24925" y="22843"/>
                  </a:cubicBezTo>
                  <a:cubicBezTo>
                    <a:pt x="25138" y="22752"/>
                    <a:pt x="25320" y="22600"/>
                    <a:pt x="25442" y="22418"/>
                  </a:cubicBezTo>
                  <a:cubicBezTo>
                    <a:pt x="25685" y="22022"/>
                    <a:pt x="25685" y="21506"/>
                    <a:pt x="25381" y="21111"/>
                  </a:cubicBezTo>
                  <a:lnTo>
                    <a:pt x="23162" y="18162"/>
                  </a:lnTo>
                  <a:lnTo>
                    <a:pt x="26597" y="18649"/>
                  </a:lnTo>
                  <a:lnTo>
                    <a:pt x="29150" y="21992"/>
                  </a:lnTo>
                  <a:cubicBezTo>
                    <a:pt x="29363" y="22290"/>
                    <a:pt x="29695" y="22439"/>
                    <a:pt x="30031" y="22439"/>
                  </a:cubicBezTo>
                  <a:cubicBezTo>
                    <a:pt x="30175" y="22439"/>
                    <a:pt x="30320" y="22412"/>
                    <a:pt x="30457" y="22357"/>
                  </a:cubicBezTo>
                  <a:cubicBezTo>
                    <a:pt x="30518" y="22296"/>
                    <a:pt x="30609" y="22266"/>
                    <a:pt x="30700" y="22205"/>
                  </a:cubicBezTo>
                  <a:cubicBezTo>
                    <a:pt x="31217" y="21810"/>
                    <a:pt x="31278" y="21111"/>
                    <a:pt x="30943" y="20685"/>
                  </a:cubicBezTo>
                  <a:lnTo>
                    <a:pt x="29727" y="19074"/>
                  </a:lnTo>
                  <a:lnTo>
                    <a:pt x="33588" y="19621"/>
                  </a:lnTo>
                  <a:cubicBezTo>
                    <a:pt x="33641" y="19629"/>
                    <a:pt x="33692" y="19633"/>
                    <a:pt x="33742" y="19633"/>
                  </a:cubicBezTo>
                  <a:cubicBezTo>
                    <a:pt x="33892" y="19633"/>
                    <a:pt x="34028" y="19598"/>
                    <a:pt x="34165" y="19530"/>
                  </a:cubicBezTo>
                  <a:cubicBezTo>
                    <a:pt x="34500" y="19378"/>
                    <a:pt x="34773" y="19074"/>
                    <a:pt x="34864" y="18649"/>
                  </a:cubicBezTo>
                  <a:cubicBezTo>
                    <a:pt x="34864" y="18162"/>
                    <a:pt x="34439" y="17585"/>
                    <a:pt x="33831" y="17524"/>
                  </a:cubicBezTo>
                  <a:lnTo>
                    <a:pt x="29940" y="16977"/>
                  </a:lnTo>
                  <a:lnTo>
                    <a:pt x="31551" y="15761"/>
                  </a:lnTo>
                  <a:cubicBezTo>
                    <a:pt x="32038" y="15396"/>
                    <a:pt x="32129" y="14697"/>
                    <a:pt x="31764" y="14241"/>
                  </a:cubicBezTo>
                  <a:cubicBezTo>
                    <a:pt x="31549" y="13955"/>
                    <a:pt x="31219" y="13806"/>
                    <a:pt x="30890" y="13806"/>
                  </a:cubicBezTo>
                  <a:cubicBezTo>
                    <a:pt x="30660" y="13806"/>
                    <a:pt x="30432" y="13878"/>
                    <a:pt x="30244" y="14028"/>
                  </a:cubicBezTo>
                  <a:lnTo>
                    <a:pt x="26901" y="16582"/>
                  </a:lnTo>
                  <a:lnTo>
                    <a:pt x="23466" y="16065"/>
                  </a:lnTo>
                  <a:lnTo>
                    <a:pt x="26414" y="13846"/>
                  </a:lnTo>
                  <a:cubicBezTo>
                    <a:pt x="26809" y="13573"/>
                    <a:pt x="26961" y="13086"/>
                    <a:pt x="26809" y="12630"/>
                  </a:cubicBezTo>
                  <a:cubicBezTo>
                    <a:pt x="26658" y="12144"/>
                    <a:pt x="26232" y="11870"/>
                    <a:pt x="25776" y="11870"/>
                  </a:cubicBezTo>
                  <a:lnTo>
                    <a:pt x="22341" y="11810"/>
                  </a:lnTo>
                  <a:lnTo>
                    <a:pt x="24104" y="9591"/>
                  </a:lnTo>
                  <a:lnTo>
                    <a:pt x="28268" y="9044"/>
                  </a:lnTo>
                  <a:cubicBezTo>
                    <a:pt x="28390" y="9044"/>
                    <a:pt x="28481" y="9013"/>
                    <a:pt x="28542" y="8952"/>
                  </a:cubicBezTo>
                  <a:cubicBezTo>
                    <a:pt x="28998" y="8770"/>
                    <a:pt x="29272" y="8314"/>
                    <a:pt x="29241" y="7828"/>
                  </a:cubicBezTo>
                  <a:cubicBezTo>
                    <a:pt x="29158" y="7275"/>
                    <a:pt x="28699" y="6873"/>
                    <a:pt x="28159" y="6873"/>
                  </a:cubicBezTo>
                  <a:cubicBezTo>
                    <a:pt x="28105" y="6873"/>
                    <a:pt x="28050" y="6877"/>
                    <a:pt x="27995" y="6885"/>
                  </a:cubicBezTo>
                  <a:lnTo>
                    <a:pt x="26019" y="7098"/>
                  </a:lnTo>
                  <a:lnTo>
                    <a:pt x="26019" y="7098"/>
                  </a:lnTo>
                  <a:lnTo>
                    <a:pt x="28451" y="3998"/>
                  </a:lnTo>
                  <a:cubicBezTo>
                    <a:pt x="28846" y="3481"/>
                    <a:pt x="28755" y="2812"/>
                    <a:pt x="28268" y="2478"/>
                  </a:cubicBezTo>
                  <a:cubicBezTo>
                    <a:pt x="28063" y="2311"/>
                    <a:pt x="27819" y="2231"/>
                    <a:pt x="27581" y="2231"/>
                  </a:cubicBezTo>
                  <a:cubicBezTo>
                    <a:pt x="27256" y="2231"/>
                    <a:pt x="26942" y="2380"/>
                    <a:pt x="26749" y="2661"/>
                  </a:cubicBezTo>
                  <a:lnTo>
                    <a:pt x="24317" y="5761"/>
                  </a:lnTo>
                  <a:lnTo>
                    <a:pt x="24043" y="3785"/>
                  </a:lnTo>
                  <a:cubicBezTo>
                    <a:pt x="23987" y="3219"/>
                    <a:pt x="23508" y="2837"/>
                    <a:pt x="22950" y="2837"/>
                  </a:cubicBezTo>
                  <a:cubicBezTo>
                    <a:pt x="22910" y="2837"/>
                    <a:pt x="22869" y="2839"/>
                    <a:pt x="22828" y="2843"/>
                  </a:cubicBezTo>
                  <a:cubicBezTo>
                    <a:pt x="22220" y="2934"/>
                    <a:pt x="21825" y="3451"/>
                    <a:pt x="21885" y="4059"/>
                  </a:cubicBezTo>
                  <a:lnTo>
                    <a:pt x="22433" y="8253"/>
                  </a:lnTo>
                  <a:lnTo>
                    <a:pt x="20670" y="10472"/>
                  </a:lnTo>
                  <a:lnTo>
                    <a:pt x="19788" y="7189"/>
                  </a:lnTo>
                  <a:cubicBezTo>
                    <a:pt x="19697" y="6764"/>
                    <a:pt x="19332" y="6430"/>
                    <a:pt x="18876" y="6369"/>
                  </a:cubicBezTo>
                  <a:cubicBezTo>
                    <a:pt x="18835" y="6362"/>
                    <a:pt x="18794" y="6359"/>
                    <a:pt x="18752" y="6359"/>
                  </a:cubicBezTo>
                  <a:cubicBezTo>
                    <a:pt x="18389" y="6359"/>
                    <a:pt x="18000" y="6589"/>
                    <a:pt x="17782" y="6916"/>
                  </a:cubicBezTo>
                  <a:lnTo>
                    <a:pt x="16049" y="9834"/>
                  </a:lnTo>
                  <a:lnTo>
                    <a:pt x="14986" y="7220"/>
                  </a:lnTo>
                  <a:lnTo>
                    <a:pt x="16597" y="3329"/>
                  </a:lnTo>
                  <a:cubicBezTo>
                    <a:pt x="16840" y="2782"/>
                    <a:pt x="16566" y="2113"/>
                    <a:pt x="16049" y="1901"/>
                  </a:cubicBezTo>
                  <a:cubicBezTo>
                    <a:pt x="15905" y="1840"/>
                    <a:pt x="15757" y="1811"/>
                    <a:pt x="15612" y="1811"/>
                  </a:cubicBezTo>
                  <a:cubicBezTo>
                    <a:pt x="15177" y="1811"/>
                    <a:pt x="14773" y="2068"/>
                    <a:pt x="14590" y="2478"/>
                  </a:cubicBezTo>
                  <a:lnTo>
                    <a:pt x="13800" y="4332"/>
                  </a:lnTo>
                  <a:lnTo>
                    <a:pt x="12311" y="685"/>
                  </a:lnTo>
                  <a:cubicBezTo>
                    <a:pt x="12149" y="247"/>
                    <a:pt x="11725" y="1"/>
                    <a:pt x="112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0" name="Google Shape;2160;p34"/>
            <p:cNvSpPr/>
            <p:nvPr/>
          </p:nvSpPr>
          <p:spPr>
            <a:xfrm flipH="1">
              <a:off x="8479201" y="2916625"/>
              <a:ext cx="369314" cy="337150"/>
            </a:xfrm>
            <a:custGeom>
              <a:avLst/>
              <a:gdLst/>
              <a:ahLst/>
              <a:cxnLst/>
              <a:rect l="l" t="t" r="r" b="b"/>
              <a:pathLst>
                <a:path w="11551" h="10545" extrusionOk="0">
                  <a:moveTo>
                    <a:pt x="6079" y="3319"/>
                  </a:moveTo>
                  <a:lnTo>
                    <a:pt x="6323" y="4139"/>
                  </a:lnTo>
                  <a:lnTo>
                    <a:pt x="5928" y="4626"/>
                  </a:lnTo>
                  <a:lnTo>
                    <a:pt x="5715" y="4018"/>
                  </a:lnTo>
                  <a:lnTo>
                    <a:pt x="6079" y="3319"/>
                  </a:lnTo>
                  <a:close/>
                  <a:moveTo>
                    <a:pt x="4408" y="4139"/>
                  </a:moveTo>
                  <a:lnTo>
                    <a:pt x="5016" y="4291"/>
                  </a:lnTo>
                  <a:lnTo>
                    <a:pt x="5259" y="4899"/>
                  </a:lnTo>
                  <a:lnTo>
                    <a:pt x="4955" y="4839"/>
                  </a:lnTo>
                  <a:lnTo>
                    <a:pt x="4408" y="4139"/>
                  </a:lnTo>
                  <a:close/>
                  <a:moveTo>
                    <a:pt x="7478" y="4535"/>
                  </a:moveTo>
                  <a:lnTo>
                    <a:pt x="6779" y="5082"/>
                  </a:lnTo>
                  <a:lnTo>
                    <a:pt x="6475" y="5051"/>
                  </a:lnTo>
                  <a:lnTo>
                    <a:pt x="6839" y="4535"/>
                  </a:lnTo>
                  <a:close/>
                  <a:moveTo>
                    <a:pt x="4864" y="5568"/>
                  </a:moveTo>
                  <a:lnTo>
                    <a:pt x="5168" y="5598"/>
                  </a:lnTo>
                  <a:lnTo>
                    <a:pt x="4803" y="6115"/>
                  </a:lnTo>
                  <a:lnTo>
                    <a:pt x="4134" y="6115"/>
                  </a:lnTo>
                  <a:lnTo>
                    <a:pt x="4864" y="5568"/>
                  </a:lnTo>
                  <a:close/>
                  <a:moveTo>
                    <a:pt x="6383" y="5750"/>
                  </a:moveTo>
                  <a:lnTo>
                    <a:pt x="6687" y="5811"/>
                  </a:lnTo>
                  <a:lnTo>
                    <a:pt x="7235" y="6510"/>
                  </a:lnTo>
                  <a:lnTo>
                    <a:pt x="6627" y="6358"/>
                  </a:lnTo>
                  <a:lnTo>
                    <a:pt x="6383" y="5750"/>
                  </a:lnTo>
                  <a:close/>
                  <a:moveTo>
                    <a:pt x="5654" y="6024"/>
                  </a:moveTo>
                  <a:lnTo>
                    <a:pt x="5897" y="6632"/>
                  </a:lnTo>
                  <a:lnTo>
                    <a:pt x="5502" y="7331"/>
                  </a:lnTo>
                  <a:lnTo>
                    <a:pt x="5289" y="6510"/>
                  </a:lnTo>
                  <a:lnTo>
                    <a:pt x="5654" y="6024"/>
                  </a:lnTo>
                  <a:close/>
                  <a:moveTo>
                    <a:pt x="3797" y="0"/>
                  </a:moveTo>
                  <a:cubicBezTo>
                    <a:pt x="3748" y="0"/>
                    <a:pt x="3697" y="12"/>
                    <a:pt x="3648" y="36"/>
                  </a:cubicBezTo>
                  <a:cubicBezTo>
                    <a:pt x="3465" y="97"/>
                    <a:pt x="3374" y="279"/>
                    <a:pt x="3465" y="462"/>
                  </a:cubicBezTo>
                  <a:lnTo>
                    <a:pt x="3952" y="1647"/>
                  </a:lnTo>
                  <a:lnTo>
                    <a:pt x="3344" y="1404"/>
                  </a:lnTo>
                  <a:cubicBezTo>
                    <a:pt x="3295" y="1379"/>
                    <a:pt x="3244" y="1368"/>
                    <a:pt x="3194" y="1368"/>
                  </a:cubicBezTo>
                  <a:cubicBezTo>
                    <a:pt x="3058" y="1368"/>
                    <a:pt x="2932" y="1453"/>
                    <a:pt x="2888" y="1586"/>
                  </a:cubicBezTo>
                  <a:cubicBezTo>
                    <a:pt x="2797" y="1769"/>
                    <a:pt x="2888" y="1951"/>
                    <a:pt x="3070" y="2042"/>
                  </a:cubicBezTo>
                  <a:lnTo>
                    <a:pt x="4317" y="2559"/>
                  </a:lnTo>
                  <a:lnTo>
                    <a:pt x="4681" y="3440"/>
                  </a:lnTo>
                  <a:lnTo>
                    <a:pt x="3557" y="3136"/>
                  </a:lnTo>
                  <a:cubicBezTo>
                    <a:pt x="3522" y="3130"/>
                    <a:pt x="3488" y="3126"/>
                    <a:pt x="3455" y="3126"/>
                  </a:cubicBezTo>
                  <a:cubicBezTo>
                    <a:pt x="3341" y="3126"/>
                    <a:pt x="3239" y="3171"/>
                    <a:pt x="3192" y="3288"/>
                  </a:cubicBezTo>
                  <a:cubicBezTo>
                    <a:pt x="3101" y="3410"/>
                    <a:pt x="3101" y="3592"/>
                    <a:pt x="3192" y="3714"/>
                  </a:cubicBezTo>
                  <a:lnTo>
                    <a:pt x="3921" y="4687"/>
                  </a:lnTo>
                  <a:lnTo>
                    <a:pt x="2766" y="4535"/>
                  </a:lnTo>
                  <a:lnTo>
                    <a:pt x="1946" y="3440"/>
                  </a:lnTo>
                  <a:cubicBezTo>
                    <a:pt x="1870" y="3345"/>
                    <a:pt x="1746" y="3298"/>
                    <a:pt x="1627" y="3298"/>
                  </a:cubicBezTo>
                  <a:cubicBezTo>
                    <a:pt x="1556" y="3298"/>
                    <a:pt x="1486" y="3315"/>
                    <a:pt x="1429" y="3349"/>
                  </a:cubicBezTo>
                  <a:cubicBezTo>
                    <a:pt x="1277" y="3471"/>
                    <a:pt x="1247" y="3714"/>
                    <a:pt x="1368" y="3866"/>
                  </a:cubicBezTo>
                  <a:lnTo>
                    <a:pt x="1733" y="4383"/>
                  </a:lnTo>
                  <a:lnTo>
                    <a:pt x="1733" y="4383"/>
                  </a:lnTo>
                  <a:lnTo>
                    <a:pt x="456" y="4200"/>
                  </a:lnTo>
                  <a:cubicBezTo>
                    <a:pt x="441" y="4198"/>
                    <a:pt x="425" y="4196"/>
                    <a:pt x="408" y="4196"/>
                  </a:cubicBezTo>
                  <a:cubicBezTo>
                    <a:pt x="238" y="4196"/>
                    <a:pt x="59" y="4338"/>
                    <a:pt x="31" y="4504"/>
                  </a:cubicBezTo>
                  <a:cubicBezTo>
                    <a:pt x="0" y="4687"/>
                    <a:pt x="152" y="4899"/>
                    <a:pt x="335" y="4930"/>
                  </a:cubicBezTo>
                  <a:lnTo>
                    <a:pt x="1642" y="5112"/>
                  </a:lnTo>
                  <a:lnTo>
                    <a:pt x="1095" y="5507"/>
                  </a:lnTo>
                  <a:cubicBezTo>
                    <a:pt x="943" y="5598"/>
                    <a:pt x="912" y="5842"/>
                    <a:pt x="1034" y="5994"/>
                  </a:cubicBezTo>
                  <a:cubicBezTo>
                    <a:pt x="1096" y="6097"/>
                    <a:pt x="1187" y="6144"/>
                    <a:pt x="1287" y="6144"/>
                  </a:cubicBezTo>
                  <a:cubicBezTo>
                    <a:pt x="1333" y="6144"/>
                    <a:pt x="1381" y="6134"/>
                    <a:pt x="1429" y="6115"/>
                  </a:cubicBezTo>
                  <a:cubicBezTo>
                    <a:pt x="1490" y="6115"/>
                    <a:pt x="1490" y="6054"/>
                    <a:pt x="1520" y="6054"/>
                  </a:cubicBezTo>
                  <a:lnTo>
                    <a:pt x="2614" y="5234"/>
                  </a:lnTo>
                  <a:lnTo>
                    <a:pt x="3769" y="5386"/>
                  </a:lnTo>
                  <a:lnTo>
                    <a:pt x="2766" y="6115"/>
                  </a:lnTo>
                  <a:cubicBezTo>
                    <a:pt x="2645" y="6176"/>
                    <a:pt x="2584" y="6358"/>
                    <a:pt x="2645" y="6480"/>
                  </a:cubicBezTo>
                  <a:cubicBezTo>
                    <a:pt x="2706" y="6632"/>
                    <a:pt x="2858" y="6723"/>
                    <a:pt x="3010" y="6753"/>
                  </a:cubicBezTo>
                  <a:lnTo>
                    <a:pt x="4134" y="6753"/>
                  </a:lnTo>
                  <a:lnTo>
                    <a:pt x="3557" y="7483"/>
                  </a:lnTo>
                  <a:lnTo>
                    <a:pt x="2189" y="7635"/>
                  </a:lnTo>
                  <a:cubicBezTo>
                    <a:pt x="2006" y="7665"/>
                    <a:pt x="1854" y="7817"/>
                    <a:pt x="1885" y="8030"/>
                  </a:cubicBezTo>
                  <a:cubicBezTo>
                    <a:pt x="1936" y="8211"/>
                    <a:pt x="2054" y="8348"/>
                    <a:pt x="2218" y="8348"/>
                  </a:cubicBezTo>
                  <a:cubicBezTo>
                    <a:pt x="2248" y="8348"/>
                    <a:pt x="2278" y="8343"/>
                    <a:pt x="2310" y="8334"/>
                  </a:cubicBezTo>
                  <a:lnTo>
                    <a:pt x="2949" y="8273"/>
                  </a:lnTo>
                  <a:lnTo>
                    <a:pt x="2158" y="9307"/>
                  </a:lnTo>
                  <a:cubicBezTo>
                    <a:pt x="2037" y="9459"/>
                    <a:pt x="2098" y="9671"/>
                    <a:pt x="2250" y="9793"/>
                  </a:cubicBezTo>
                  <a:cubicBezTo>
                    <a:pt x="2307" y="9831"/>
                    <a:pt x="2377" y="9870"/>
                    <a:pt x="2451" y="9870"/>
                  </a:cubicBezTo>
                  <a:cubicBezTo>
                    <a:pt x="2495" y="9870"/>
                    <a:pt x="2539" y="9857"/>
                    <a:pt x="2584" y="9823"/>
                  </a:cubicBezTo>
                  <a:cubicBezTo>
                    <a:pt x="2614" y="9793"/>
                    <a:pt x="2706" y="9763"/>
                    <a:pt x="2736" y="9702"/>
                  </a:cubicBezTo>
                  <a:lnTo>
                    <a:pt x="3526" y="8699"/>
                  </a:lnTo>
                  <a:lnTo>
                    <a:pt x="3617" y="9337"/>
                  </a:lnTo>
                  <a:cubicBezTo>
                    <a:pt x="3645" y="9504"/>
                    <a:pt x="3774" y="9645"/>
                    <a:pt x="3982" y="9645"/>
                  </a:cubicBezTo>
                  <a:cubicBezTo>
                    <a:pt x="4002" y="9645"/>
                    <a:pt x="4022" y="9644"/>
                    <a:pt x="4043" y="9641"/>
                  </a:cubicBezTo>
                  <a:cubicBezTo>
                    <a:pt x="4073" y="9641"/>
                    <a:pt x="4104" y="9641"/>
                    <a:pt x="4104" y="9611"/>
                  </a:cubicBezTo>
                  <a:cubicBezTo>
                    <a:pt x="4256" y="9519"/>
                    <a:pt x="4347" y="9367"/>
                    <a:pt x="4347" y="9215"/>
                  </a:cubicBezTo>
                  <a:lnTo>
                    <a:pt x="4195" y="7848"/>
                  </a:lnTo>
                  <a:lnTo>
                    <a:pt x="4742" y="7118"/>
                  </a:lnTo>
                  <a:lnTo>
                    <a:pt x="5046" y="8243"/>
                  </a:lnTo>
                  <a:cubicBezTo>
                    <a:pt x="5107" y="8395"/>
                    <a:pt x="5198" y="8456"/>
                    <a:pt x="5350" y="8486"/>
                  </a:cubicBezTo>
                  <a:cubicBezTo>
                    <a:pt x="5382" y="8499"/>
                    <a:pt x="5414" y="8505"/>
                    <a:pt x="5443" y="8505"/>
                  </a:cubicBezTo>
                  <a:cubicBezTo>
                    <a:pt x="5553" y="8505"/>
                    <a:pt x="5643" y="8423"/>
                    <a:pt x="5715" y="8304"/>
                  </a:cubicBezTo>
                  <a:lnTo>
                    <a:pt x="6262" y="7361"/>
                  </a:lnTo>
                  <a:lnTo>
                    <a:pt x="6627" y="8243"/>
                  </a:lnTo>
                  <a:lnTo>
                    <a:pt x="6079" y="9489"/>
                  </a:lnTo>
                  <a:cubicBezTo>
                    <a:pt x="5988" y="9671"/>
                    <a:pt x="6079" y="9854"/>
                    <a:pt x="6262" y="9945"/>
                  </a:cubicBezTo>
                  <a:cubicBezTo>
                    <a:pt x="6315" y="9960"/>
                    <a:pt x="6366" y="9968"/>
                    <a:pt x="6414" y="9968"/>
                  </a:cubicBezTo>
                  <a:cubicBezTo>
                    <a:pt x="6558" y="9968"/>
                    <a:pt x="6672" y="9899"/>
                    <a:pt x="6718" y="9763"/>
                  </a:cubicBezTo>
                  <a:lnTo>
                    <a:pt x="6991" y="9155"/>
                  </a:lnTo>
                  <a:lnTo>
                    <a:pt x="7478" y="10310"/>
                  </a:lnTo>
                  <a:cubicBezTo>
                    <a:pt x="7547" y="10471"/>
                    <a:pt x="7668" y="10545"/>
                    <a:pt x="7802" y="10545"/>
                  </a:cubicBezTo>
                  <a:cubicBezTo>
                    <a:pt x="7845" y="10545"/>
                    <a:pt x="7889" y="10537"/>
                    <a:pt x="7934" y="10522"/>
                  </a:cubicBezTo>
                  <a:cubicBezTo>
                    <a:pt x="8146" y="10431"/>
                    <a:pt x="8207" y="10249"/>
                    <a:pt x="8146" y="10067"/>
                  </a:cubicBezTo>
                  <a:lnTo>
                    <a:pt x="7630" y="8881"/>
                  </a:lnTo>
                  <a:lnTo>
                    <a:pt x="8238" y="9155"/>
                  </a:lnTo>
                  <a:cubicBezTo>
                    <a:pt x="8283" y="9170"/>
                    <a:pt x="8336" y="9177"/>
                    <a:pt x="8386" y="9177"/>
                  </a:cubicBezTo>
                  <a:cubicBezTo>
                    <a:pt x="8435" y="9177"/>
                    <a:pt x="8481" y="9170"/>
                    <a:pt x="8511" y="9155"/>
                  </a:cubicBezTo>
                  <a:cubicBezTo>
                    <a:pt x="8602" y="9094"/>
                    <a:pt x="8663" y="9033"/>
                    <a:pt x="8694" y="8942"/>
                  </a:cubicBezTo>
                  <a:cubicBezTo>
                    <a:pt x="8785" y="8760"/>
                    <a:pt x="8694" y="8577"/>
                    <a:pt x="8511" y="8486"/>
                  </a:cubicBezTo>
                  <a:lnTo>
                    <a:pt x="7265" y="7969"/>
                  </a:lnTo>
                  <a:lnTo>
                    <a:pt x="6931" y="7088"/>
                  </a:lnTo>
                  <a:lnTo>
                    <a:pt x="6931" y="7088"/>
                  </a:lnTo>
                  <a:lnTo>
                    <a:pt x="8025" y="7392"/>
                  </a:lnTo>
                  <a:cubicBezTo>
                    <a:pt x="8045" y="7402"/>
                    <a:pt x="8069" y="7405"/>
                    <a:pt x="8093" y="7405"/>
                  </a:cubicBezTo>
                  <a:cubicBezTo>
                    <a:pt x="8143" y="7405"/>
                    <a:pt x="8197" y="7392"/>
                    <a:pt x="8238" y="7392"/>
                  </a:cubicBezTo>
                  <a:cubicBezTo>
                    <a:pt x="8329" y="7361"/>
                    <a:pt x="8359" y="7331"/>
                    <a:pt x="8390" y="7270"/>
                  </a:cubicBezTo>
                  <a:cubicBezTo>
                    <a:pt x="8481" y="7179"/>
                    <a:pt x="8481" y="6966"/>
                    <a:pt x="8390" y="6875"/>
                  </a:cubicBezTo>
                  <a:lnTo>
                    <a:pt x="7690" y="5872"/>
                  </a:lnTo>
                  <a:lnTo>
                    <a:pt x="8815" y="6024"/>
                  </a:lnTo>
                  <a:lnTo>
                    <a:pt x="9666" y="7118"/>
                  </a:lnTo>
                  <a:cubicBezTo>
                    <a:pt x="9728" y="7221"/>
                    <a:pt x="9818" y="7283"/>
                    <a:pt x="9917" y="7283"/>
                  </a:cubicBezTo>
                  <a:cubicBezTo>
                    <a:pt x="9964" y="7283"/>
                    <a:pt x="10013" y="7269"/>
                    <a:pt x="10061" y="7240"/>
                  </a:cubicBezTo>
                  <a:cubicBezTo>
                    <a:pt x="10122" y="7240"/>
                    <a:pt x="10122" y="7209"/>
                    <a:pt x="10153" y="7209"/>
                  </a:cubicBezTo>
                  <a:cubicBezTo>
                    <a:pt x="10304" y="7088"/>
                    <a:pt x="10335" y="6875"/>
                    <a:pt x="10213" y="6723"/>
                  </a:cubicBezTo>
                  <a:lnTo>
                    <a:pt x="9849" y="6176"/>
                  </a:lnTo>
                  <a:lnTo>
                    <a:pt x="11095" y="6419"/>
                  </a:lnTo>
                  <a:cubicBezTo>
                    <a:pt x="11186" y="6419"/>
                    <a:pt x="11216" y="6419"/>
                    <a:pt x="11277" y="6358"/>
                  </a:cubicBezTo>
                  <a:cubicBezTo>
                    <a:pt x="11399" y="6328"/>
                    <a:pt x="11490" y="6206"/>
                    <a:pt x="11520" y="6115"/>
                  </a:cubicBezTo>
                  <a:cubicBezTo>
                    <a:pt x="11551" y="5902"/>
                    <a:pt x="11399" y="5720"/>
                    <a:pt x="11216" y="5720"/>
                  </a:cubicBezTo>
                  <a:lnTo>
                    <a:pt x="9909" y="5538"/>
                  </a:lnTo>
                  <a:lnTo>
                    <a:pt x="10456" y="5142"/>
                  </a:lnTo>
                  <a:cubicBezTo>
                    <a:pt x="10608" y="5021"/>
                    <a:pt x="10639" y="4808"/>
                    <a:pt x="10517" y="4656"/>
                  </a:cubicBezTo>
                  <a:cubicBezTo>
                    <a:pt x="10464" y="4568"/>
                    <a:pt x="10359" y="4520"/>
                    <a:pt x="10251" y="4520"/>
                  </a:cubicBezTo>
                  <a:cubicBezTo>
                    <a:pt x="10174" y="4520"/>
                    <a:pt x="10094" y="4545"/>
                    <a:pt x="10031" y="4595"/>
                  </a:cubicBezTo>
                  <a:lnTo>
                    <a:pt x="8937" y="5416"/>
                  </a:lnTo>
                  <a:lnTo>
                    <a:pt x="7782" y="5264"/>
                  </a:lnTo>
                  <a:lnTo>
                    <a:pt x="8785" y="4535"/>
                  </a:lnTo>
                  <a:cubicBezTo>
                    <a:pt x="8906" y="4474"/>
                    <a:pt x="8967" y="4261"/>
                    <a:pt x="8906" y="4109"/>
                  </a:cubicBezTo>
                  <a:cubicBezTo>
                    <a:pt x="8845" y="3957"/>
                    <a:pt x="8694" y="3896"/>
                    <a:pt x="8542" y="3866"/>
                  </a:cubicBezTo>
                  <a:lnTo>
                    <a:pt x="7417" y="3866"/>
                  </a:lnTo>
                  <a:lnTo>
                    <a:pt x="7994" y="3136"/>
                  </a:lnTo>
                  <a:lnTo>
                    <a:pt x="9362" y="2984"/>
                  </a:lnTo>
                  <a:cubicBezTo>
                    <a:pt x="9393" y="2984"/>
                    <a:pt x="9423" y="2984"/>
                    <a:pt x="9423" y="2954"/>
                  </a:cubicBezTo>
                  <a:cubicBezTo>
                    <a:pt x="9575" y="2863"/>
                    <a:pt x="9666" y="2711"/>
                    <a:pt x="9666" y="2559"/>
                  </a:cubicBezTo>
                  <a:cubicBezTo>
                    <a:pt x="9611" y="2392"/>
                    <a:pt x="9479" y="2251"/>
                    <a:pt x="9294" y="2251"/>
                  </a:cubicBezTo>
                  <a:cubicBezTo>
                    <a:pt x="9277" y="2251"/>
                    <a:pt x="9259" y="2252"/>
                    <a:pt x="9241" y="2255"/>
                  </a:cubicBezTo>
                  <a:lnTo>
                    <a:pt x="8602" y="2346"/>
                  </a:lnTo>
                  <a:lnTo>
                    <a:pt x="8602" y="2346"/>
                  </a:lnTo>
                  <a:lnTo>
                    <a:pt x="9393" y="1313"/>
                  </a:lnTo>
                  <a:cubicBezTo>
                    <a:pt x="9514" y="1161"/>
                    <a:pt x="9453" y="917"/>
                    <a:pt x="9301" y="826"/>
                  </a:cubicBezTo>
                  <a:cubicBezTo>
                    <a:pt x="9238" y="776"/>
                    <a:pt x="9164" y="751"/>
                    <a:pt x="9090" y="751"/>
                  </a:cubicBezTo>
                  <a:cubicBezTo>
                    <a:pt x="8988" y="751"/>
                    <a:pt x="8886" y="799"/>
                    <a:pt x="8815" y="887"/>
                  </a:cubicBezTo>
                  <a:lnTo>
                    <a:pt x="8055" y="1860"/>
                  </a:lnTo>
                  <a:lnTo>
                    <a:pt x="7994" y="1191"/>
                  </a:lnTo>
                  <a:cubicBezTo>
                    <a:pt x="7939" y="1024"/>
                    <a:pt x="7807" y="883"/>
                    <a:pt x="7623" y="883"/>
                  </a:cubicBezTo>
                  <a:cubicBezTo>
                    <a:pt x="7605" y="883"/>
                    <a:pt x="7587" y="884"/>
                    <a:pt x="7569" y="887"/>
                  </a:cubicBezTo>
                  <a:cubicBezTo>
                    <a:pt x="7387" y="948"/>
                    <a:pt x="7235" y="1100"/>
                    <a:pt x="7265" y="1313"/>
                  </a:cubicBezTo>
                  <a:lnTo>
                    <a:pt x="7417" y="2680"/>
                  </a:lnTo>
                  <a:lnTo>
                    <a:pt x="6839" y="3410"/>
                  </a:lnTo>
                  <a:lnTo>
                    <a:pt x="6535" y="2316"/>
                  </a:lnTo>
                  <a:cubicBezTo>
                    <a:pt x="6505" y="2164"/>
                    <a:pt x="6383" y="2073"/>
                    <a:pt x="6231" y="2042"/>
                  </a:cubicBezTo>
                  <a:cubicBezTo>
                    <a:pt x="6206" y="2037"/>
                    <a:pt x="6182" y="2035"/>
                    <a:pt x="6158" y="2035"/>
                  </a:cubicBezTo>
                  <a:cubicBezTo>
                    <a:pt x="6041" y="2035"/>
                    <a:pt x="5948" y="2098"/>
                    <a:pt x="5897" y="2225"/>
                  </a:cubicBezTo>
                  <a:lnTo>
                    <a:pt x="5320" y="3167"/>
                  </a:lnTo>
                  <a:lnTo>
                    <a:pt x="4985" y="2316"/>
                  </a:lnTo>
                  <a:lnTo>
                    <a:pt x="5502" y="1039"/>
                  </a:lnTo>
                  <a:cubicBezTo>
                    <a:pt x="5593" y="857"/>
                    <a:pt x="5502" y="674"/>
                    <a:pt x="5320" y="583"/>
                  </a:cubicBezTo>
                  <a:cubicBezTo>
                    <a:pt x="5275" y="568"/>
                    <a:pt x="5231" y="561"/>
                    <a:pt x="5188" y="561"/>
                  </a:cubicBezTo>
                  <a:cubicBezTo>
                    <a:pt x="5054" y="561"/>
                    <a:pt x="4933" y="635"/>
                    <a:pt x="4864" y="796"/>
                  </a:cubicBezTo>
                  <a:lnTo>
                    <a:pt x="4590" y="1404"/>
                  </a:lnTo>
                  <a:lnTo>
                    <a:pt x="4104" y="218"/>
                  </a:lnTo>
                  <a:cubicBezTo>
                    <a:pt x="4059" y="85"/>
                    <a:pt x="3933" y="0"/>
                    <a:pt x="37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1" name="Google Shape;2161;p34"/>
            <p:cNvSpPr/>
            <p:nvPr/>
          </p:nvSpPr>
          <p:spPr>
            <a:xfrm flipH="1">
              <a:off x="7575402" y="551619"/>
              <a:ext cx="787195" cy="736199"/>
            </a:xfrm>
            <a:custGeom>
              <a:avLst/>
              <a:gdLst/>
              <a:ahLst/>
              <a:cxnLst/>
              <a:rect l="l" t="t" r="r" b="b"/>
              <a:pathLst>
                <a:path w="24621" h="23026" extrusionOk="0">
                  <a:moveTo>
                    <a:pt x="12918" y="7166"/>
                  </a:moveTo>
                  <a:lnTo>
                    <a:pt x="13374" y="8868"/>
                  </a:lnTo>
                  <a:lnTo>
                    <a:pt x="12554" y="9932"/>
                  </a:lnTo>
                  <a:lnTo>
                    <a:pt x="12007" y="8686"/>
                  </a:lnTo>
                  <a:lnTo>
                    <a:pt x="12918" y="7166"/>
                  </a:lnTo>
                  <a:close/>
                  <a:moveTo>
                    <a:pt x="9271" y="8899"/>
                  </a:moveTo>
                  <a:lnTo>
                    <a:pt x="10578" y="9263"/>
                  </a:lnTo>
                  <a:lnTo>
                    <a:pt x="11095" y="10510"/>
                  </a:lnTo>
                  <a:lnTo>
                    <a:pt x="10456" y="10418"/>
                  </a:lnTo>
                  <a:lnTo>
                    <a:pt x="9271" y="8899"/>
                  </a:lnTo>
                  <a:close/>
                  <a:moveTo>
                    <a:pt x="15928" y="9811"/>
                  </a:moveTo>
                  <a:lnTo>
                    <a:pt x="14408" y="10966"/>
                  </a:lnTo>
                  <a:lnTo>
                    <a:pt x="13769" y="10874"/>
                  </a:lnTo>
                  <a:lnTo>
                    <a:pt x="14590" y="9811"/>
                  </a:lnTo>
                  <a:close/>
                  <a:moveTo>
                    <a:pt x="10213" y="11999"/>
                  </a:moveTo>
                  <a:lnTo>
                    <a:pt x="10882" y="12060"/>
                  </a:lnTo>
                  <a:lnTo>
                    <a:pt x="10031" y="13124"/>
                  </a:lnTo>
                  <a:lnTo>
                    <a:pt x="8693" y="13124"/>
                  </a:lnTo>
                  <a:lnTo>
                    <a:pt x="10213" y="11999"/>
                  </a:lnTo>
                  <a:close/>
                  <a:moveTo>
                    <a:pt x="13496" y="12455"/>
                  </a:moveTo>
                  <a:lnTo>
                    <a:pt x="14134" y="12516"/>
                  </a:lnTo>
                  <a:lnTo>
                    <a:pt x="15320" y="14036"/>
                  </a:lnTo>
                  <a:lnTo>
                    <a:pt x="14013" y="13701"/>
                  </a:lnTo>
                  <a:lnTo>
                    <a:pt x="13496" y="12455"/>
                  </a:lnTo>
                  <a:close/>
                  <a:moveTo>
                    <a:pt x="12098" y="13002"/>
                  </a:moveTo>
                  <a:lnTo>
                    <a:pt x="12614" y="14279"/>
                  </a:lnTo>
                  <a:lnTo>
                    <a:pt x="11703" y="15798"/>
                  </a:lnTo>
                  <a:lnTo>
                    <a:pt x="11247" y="14066"/>
                  </a:lnTo>
                  <a:lnTo>
                    <a:pt x="12098" y="13002"/>
                  </a:lnTo>
                  <a:close/>
                  <a:moveTo>
                    <a:pt x="7916" y="0"/>
                  </a:moveTo>
                  <a:cubicBezTo>
                    <a:pt x="7821" y="0"/>
                    <a:pt x="7723" y="17"/>
                    <a:pt x="7630" y="54"/>
                  </a:cubicBezTo>
                  <a:cubicBezTo>
                    <a:pt x="7265" y="206"/>
                    <a:pt x="7082" y="661"/>
                    <a:pt x="7234" y="1057"/>
                  </a:cubicBezTo>
                  <a:lnTo>
                    <a:pt x="8237" y="3640"/>
                  </a:lnTo>
                  <a:lnTo>
                    <a:pt x="6961" y="3063"/>
                  </a:lnTo>
                  <a:cubicBezTo>
                    <a:pt x="6861" y="3024"/>
                    <a:pt x="6757" y="3005"/>
                    <a:pt x="6654" y="3005"/>
                  </a:cubicBezTo>
                  <a:cubicBezTo>
                    <a:pt x="6352" y="3005"/>
                    <a:pt x="6064" y="3170"/>
                    <a:pt x="5927" y="3488"/>
                  </a:cubicBezTo>
                  <a:cubicBezTo>
                    <a:pt x="5775" y="3853"/>
                    <a:pt x="5927" y="4309"/>
                    <a:pt x="6353" y="4491"/>
                  </a:cubicBezTo>
                  <a:lnTo>
                    <a:pt x="9089" y="5646"/>
                  </a:lnTo>
                  <a:lnTo>
                    <a:pt x="9848" y="7501"/>
                  </a:lnTo>
                  <a:lnTo>
                    <a:pt x="7538" y="6862"/>
                  </a:lnTo>
                  <a:cubicBezTo>
                    <a:pt x="7471" y="6842"/>
                    <a:pt x="7401" y="6832"/>
                    <a:pt x="7330" y="6832"/>
                  </a:cubicBezTo>
                  <a:cubicBezTo>
                    <a:pt x="7082" y="6832"/>
                    <a:pt x="6829" y="6953"/>
                    <a:pt x="6687" y="7166"/>
                  </a:cubicBezTo>
                  <a:cubicBezTo>
                    <a:pt x="6505" y="7440"/>
                    <a:pt x="6505" y="7804"/>
                    <a:pt x="6718" y="8078"/>
                  </a:cubicBezTo>
                  <a:lnTo>
                    <a:pt x="8268" y="10175"/>
                  </a:lnTo>
                  <a:lnTo>
                    <a:pt x="5836" y="9811"/>
                  </a:lnTo>
                  <a:lnTo>
                    <a:pt x="4073" y="7440"/>
                  </a:lnTo>
                  <a:cubicBezTo>
                    <a:pt x="3914" y="7227"/>
                    <a:pt x="3682" y="7118"/>
                    <a:pt x="3456" y="7118"/>
                  </a:cubicBezTo>
                  <a:cubicBezTo>
                    <a:pt x="3295" y="7118"/>
                    <a:pt x="3136" y="7174"/>
                    <a:pt x="3009" y="7288"/>
                  </a:cubicBezTo>
                  <a:cubicBezTo>
                    <a:pt x="2675" y="7531"/>
                    <a:pt x="2584" y="8048"/>
                    <a:pt x="2857" y="8352"/>
                  </a:cubicBezTo>
                  <a:lnTo>
                    <a:pt x="3678" y="9476"/>
                  </a:lnTo>
                  <a:lnTo>
                    <a:pt x="942" y="9111"/>
                  </a:lnTo>
                  <a:cubicBezTo>
                    <a:pt x="895" y="9100"/>
                    <a:pt x="847" y="9095"/>
                    <a:pt x="800" y="9095"/>
                  </a:cubicBezTo>
                  <a:cubicBezTo>
                    <a:pt x="457" y="9095"/>
                    <a:pt x="145" y="9375"/>
                    <a:pt x="91" y="9750"/>
                  </a:cubicBezTo>
                  <a:cubicBezTo>
                    <a:pt x="0" y="10175"/>
                    <a:pt x="304" y="10540"/>
                    <a:pt x="730" y="10631"/>
                  </a:cubicBezTo>
                  <a:lnTo>
                    <a:pt x="3465" y="10996"/>
                  </a:lnTo>
                  <a:lnTo>
                    <a:pt x="2310" y="11847"/>
                  </a:lnTo>
                  <a:cubicBezTo>
                    <a:pt x="1976" y="12090"/>
                    <a:pt x="1915" y="12607"/>
                    <a:pt x="2158" y="12911"/>
                  </a:cubicBezTo>
                  <a:cubicBezTo>
                    <a:pt x="2324" y="13119"/>
                    <a:pt x="2547" y="13213"/>
                    <a:pt x="2769" y="13213"/>
                  </a:cubicBezTo>
                  <a:cubicBezTo>
                    <a:pt x="2872" y="13213"/>
                    <a:pt x="2974" y="13193"/>
                    <a:pt x="3070" y="13154"/>
                  </a:cubicBezTo>
                  <a:cubicBezTo>
                    <a:pt x="3161" y="13124"/>
                    <a:pt x="3192" y="13093"/>
                    <a:pt x="3283" y="13063"/>
                  </a:cubicBezTo>
                  <a:lnTo>
                    <a:pt x="5623" y="11270"/>
                  </a:lnTo>
                  <a:lnTo>
                    <a:pt x="8055" y="11604"/>
                  </a:lnTo>
                  <a:lnTo>
                    <a:pt x="5958" y="13154"/>
                  </a:lnTo>
                  <a:cubicBezTo>
                    <a:pt x="5715" y="13367"/>
                    <a:pt x="5593" y="13701"/>
                    <a:pt x="5715" y="14036"/>
                  </a:cubicBezTo>
                  <a:cubicBezTo>
                    <a:pt x="5806" y="14340"/>
                    <a:pt x="6079" y="14583"/>
                    <a:pt x="6414" y="14583"/>
                  </a:cubicBezTo>
                  <a:lnTo>
                    <a:pt x="8845" y="14613"/>
                  </a:lnTo>
                  <a:lnTo>
                    <a:pt x="7630" y="16163"/>
                  </a:lnTo>
                  <a:lnTo>
                    <a:pt x="4712" y="16558"/>
                  </a:lnTo>
                  <a:cubicBezTo>
                    <a:pt x="4286" y="16589"/>
                    <a:pt x="3982" y="17014"/>
                    <a:pt x="4043" y="17409"/>
                  </a:cubicBezTo>
                  <a:cubicBezTo>
                    <a:pt x="4072" y="17815"/>
                    <a:pt x="4460" y="18111"/>
                    <a:pt x="4839" y="18111"/>
                  </a:cubicBezTo>
                  <a:cubicBezTo>
                    <a:pt x="4857" y="18111"/>
                    <a:pt x="4876" y="18110"/>
                    <a:pt x="4894" y="18109"/>
                  </a:cubicBezTo>
                  <a:lnTo>
                    <a:pt x="6323" y="17896"/>
                  </a:lnTo>
                  <a:lnTo>
                    <a:pt x="6323" y="17896"/>
                  </a:lnTo>
                  <a:lnTo>
                    <a:pt x="4590" y="20084"/>
                  </a:lnTo>
                  <a:cubicBezTo>
                    <a:pt x="4347" y="20419"/>
                    <a:pt x="4408" y="20905"/>
                    <a:pt x="4742" y="21179"/>
                  </a:cubicBezTo>
                  <a:cubicBezTo>
                    <a:pt x="4896" y="21294"/>
                    <a:pt x="5075" y="21336"/>
                    <a:pt x="5239" y="21336"/>
                  </a:cubicBezTo>
                  <a:cubicBezTo>
                    <a:pt x="5334" y="21336"/>
                    <a:pt x="5424" y="21322"/>
                    <a:pt x="5502" y="21300"/>
                  </a:cubicBezTo>
                  <a:cubicBezTo>
                    <a:pt x="5623" y="21270"/>
                    <a:pt x="5745" y="21179"/>
                    <a:pt x="5806" y="21057"/>
                  </a:cubicBezTo>
                  <a:lnTo>
                    <a:pt x="7538" y="18868"/>
                  </a:lnTo>
                  <a:lnTo>
                    <a:pt x="7721" y="20267"/>
                  </a:lnTo>
                  <a:cubicBezTo>
                    <a:pt x="7750" y="20673"/>
                    <a:pt x="8138" y="20968"/>
                    <a:pt x="8543" y="20968"/>
                  </a:cubicBezTo>
                  <a:cubicBezTo>
                    <a:pt x="8563" y="20968"/>
                    <a:pt x="8583" y="20967"/>
                    <a:pt x="8602" y="20966"/>
                  </a:cubicBezTo>
                  <a:cubicBezTo>
                    <a:pt x="8663" y="20966"/>
                    <a:pt x="8754" y="20905"/>
                    <a:pt x="8785" y="20905"/>
                  </a:cubicBezTo>
                  <a:cubicBezTo>
                    <a:pt x="9089" y="20814"/>
                    <a:pt x="9301" y="20449"/>
                    <a:pt x="9271" y="20115"/>
                  </a:cubicBezTo>
                  <a:lnTo>
                    <a:pt x="8906" y="17197"/>
                  </a:lnTo>
                  <a:lnTo>
                    <a:pt x="10122" y="15647"/>
                  </a:lnTo>
                  <a:lnTo>
                    <a:pt x="10730" y="17957"/>
                  </a:lnTo>
                  <a:cubicBezTo>
                    <a:pt x="10791" y="18261"/>
                    <a:pt x="11064" y="18473"/>
                    <a:pt x="11368" y="18534"/>
                  </a:cubicBezTo>
                  <a:cubicBezTo>
                    <a:pt x="11394" y="18537"/>
                    <a:pt x="11420" y="18538"/>
                    <a:pt x="11445" y="18538"/>
                  </a:cubicBezTo>
                  <a:cubicBezTo>
                    <a:pt x="11722" y="18538"/>
                    <a:pt x="11989" y="18389"/>
                    <a:pt x="12128" y="18139"/>
                  </a:cubicBezTo>
                  <a:lnTo>
                    <a:pt x="13374" y="16042"/>
                  </a:lnTo>
                  <a:lnTo>
                    <a:pt x="14134" y="17926"/>
                  </a:lnTo>
                  <a:lnTo>
                    <a:pt x="13010" y="20662"/>
                  </a:lnTo>
                  <a:cubicBezTo>
                    <a:pt x="12858" y="21027"/>
                    <a:pt x="13010" y="21482"/>
                    <a:pt x="13405" y="21665"/>
                  </a:cubicBezTo>
                  <a:cubicBezTo>
                    <a:pt x="13506" y="21704"/>
                    <a:pt x="13611" y="21723"/>
                    <a:pt x="13715" y="21723"/>
                  </a:cubicBezTo>
                  <a:cubicBezTo>
                    <a:pt x="14016" y="21723"/>
                    <a:pt x="14303" y="21563"/>
                    <a:pt x="14438" y="21270"/>
                  </a:cubicBezTo>
                  <a:lnTo>
                    <a:pt x="14985" y="19963"/>
                  </a:lnTo>
                  <a:lnTo>
                    <a:pt x="15988" y="22546"/>
                  </a:lnTo>
                  <a:cubicBezTo>
                    <a:pt x="16104" y="22848"/>
                    <a:pt x="16397" y="23025"/>
                    <a:pt x="16704" y="23025"/>
                  </a:cubicBezTo>
                  <a:cubicBezTo>
                    <a:pt x="16800" y="23025"/>
                    <a:pt x="16898" y="23008"/>
                    <a:pt x="16991" y="22972"/>
                  </a:cubicBezTo>
                  <a:cubicBezTo>
                    <a:pt x="17356" y="22820"/>
                    <a:pt x="17569" y="22364"/>
                    <a:pt x="17417" y="21969"/>
                  </a:cubicBezTo>
                  <a:lnTo>
                    <a:pt x="16383" y="19385"/>
                  </a:lnTo>
                  <a:lnTo>
                    <a:pt x="17660" y="19932"/>
                  </a:lnTo>
                  <a:cubicBezTo>
                    <a:pt x="17766" y="19963"/>
                    <a:pt x="17873" y="19978"/>
                    <a:pt x="17975" y="19978"/>
                  </a:cubicBezTo>
                  <a:cubicBezTo>
                    <a:pt x="18078" y="19978"/>
                    <a:pt x="18177" y="19963"/>
                    <a:pt x="18268" y="19932"/>
                  </a:cubicBezTo>
                  <a:cubicBezTo>
                    <a:pt x="18481" y="19841"/>
                    <a:pt x="18633" y="19689"/>
                    <a:pt x="18694" y="19507"/>
                  </a:cubicBezTo>
                  <a:cubicBezTo>
                    <a:pt x="18846" y="19142"/>
                    <a:pt x="18694" y="18686"/>
                    <a:pt x="18268" y="18473"/>
                  </a:cubicBezTo>
                  <a:lnTo>
                    <a:pt x="15532" y="17349"/>
                  </a:lnTo>
                  <a:lnTo>
                    <a:pt x="14773" y="15495"/>
                  </a:lnTo>
                  <a:lnTo>
                    <a:pt x="17113" y="16133"/>
                  </a:lnTo>
                  <a:cubicBezTo>
                    <a:pt x="17176" y="16145"/>
                    <a:pt x="17244" y="16153"/>
                    <a:pt x="17313" y="16153"/>
                  </a:cubicBezTo>
                  <a:cubicBezTo>
                    <a:pt x="17411" y="16153"/>
                    <a:pt x="17510" y="16138"/>
                    <a:pt x="17599" y="16102"/>
                  </a:cubicBezTo>
                  <a:cubicBezTo>
                    <a:pt x="17751" y="16042"/>
                    <a:pt x="17873" y="15950"/>
                    <a:pt x="17934" y="15829"/>
                  </a:cubicBezTo>
                  <a:cubicBezTo>
                    <a:pt x="18116" y="15555"/>
                    <a:pt x="18116" y="15191"/>
                    <a:pt x="17903" y="14917"/>
                  </a:cubicBezTo>
                  <a:lnTo>
                    <a:pt x="16353" y="12820"/>
                  </a:lnTo>
                  <a:lnTo>
                    <a:pt x="18785" y="13154"/>
                  </a:lnTo>
                  <a:lnTo>
                    <a:pt x="20548" y="15525"/>
                  </a:lnTo>
                  <a:cubicBezTo>
                    <a:pt x="20724" y="15745"/>
                    <a:pt x="20963" y="15837"/>
                    <a:pt x="21197" y="15837"/>
                  </a:cubicBezTo>
                  <a:cubicBezTo>
                    <a:pt x="21287" y="15837"/>
                    <a:pt x="21375" y="15824"/>
                    <a:pt x="21460" y="15798"/>
                  </a:cubicBezTo>
                  <a:cubicBezTo>
                    <a:pt x="21551" y="15738"/>
                    <a:pt x="21581" y="15707"/>
                    <a:pt x="21672" y="15677"/>
                  </a:cubicBezTo>
                  <a:cubicBezTo>
                    <a:pt x="22007" y="15403"/>
                    <a:pt x="22067" y="14917"/>
                    <a:pt x="21824" y="14613"/>
                  </a:cubicBezTo>
                  <a:lnTo>
                    <a:pt x="20973" y="13458"/>
                  </a:lnTo>
                  <a:lnTo>
                    <a:pt x="23709" y="13853"/>
                  </a:lnTo>
                  <a:cubicBezTo>
                    <a:pt x="23753" y="13862"/>
                    <a:pt x="23795" y="13866"/>
                    <a:pt x="23835" y="13866"/>
                  </a:cubicBezTo>
                  <a:cubicBezTo>
                    <a:pt x="23932" y="13866"/>
                    <a:pt x="24018" y="13844"/>
                    <a:pt x="24104" y="13823"/>
                  </a:cubicBezTo>
                  <a:cubicBezTo>
                    <a:pt x="24347" y="13701"/>
                    <a:pt x="24499" y="13458"/>
                    <a:pt x="24590" y="13215"/>
                  </a:cubicBezTo>
                  <a:cubicBezTo>
                    <a:pt x="24621" y="12759"/>
                    <a:pt x="24317" y="12364"/>
                    <a:pt x="23891" y="12333"/>
                  </a:cubicBezTo>
                  <a:lnTo>
                    <a:pt x="21156" y="11938"/>
                  </a:lnTo>
                  <a:lnTo>
                    <a:pt x="22311" y="11118"/>
                  </a:lnTo>
                  <a:cubicBezTo>
                    <a:pt x="22645" y="10844"/>
                    <a:pt x="22736" y="10358"/>
                    <a:pt x="22463" y="10054"/>
                  </a:cubicBezTo>
                  <a:cubicBezTo>
                    <a:pt x="22299" y="9854"/>
                    <a:pt x="22059" y="9741"/>
                    <a:pt x="21828" y="9741"/>
                  </a:cubicBezTo>
                  <a:cubicBezTo>
                    <a:pt x="21673" y="9741"/>
                    <a:pt x="21521" y="9792"/>
                    <a:pt x="21399" y="9902"/>
                  </a:cubicBezTo>
                  <a:lnTo>
                    <a:pt x="19028" y="11695"/>
                  </a:lnTo>
                  <a:lnTo>
                    <a:pt x="16596" y="11330"/>
                  </a:lnTo>
                  <a:lnTo>
                    <a:pt x="18694" y="9780"/>
                  </a:lnTo>
                  <a:cubicBezTo>
                    <a:pt x="18967" y="9598"/>
                    <a:pt x="19089" y="9263"/>
                    <a:pt x="18967" y="8899"/>
                  </a:cubicBezTo>
                  <a:cubicBezTo>
                    <a:pt x="18846" y="8595"/>
                    <a:pt x="18572" y="8382"/>
                    <a:pt x="18238" y="8382"/>
                  </a:cubicBezTo>
                  <a:lnTo>
                    <a:pt x="15806" y="8352"/>
                  </a:lnTo>
                  <a:lnTo>
                    <a:pt x="17022" y="6771"/>
                  </a:lnTo>
                  <a:lnTo>
                    <a:pt x="19940" y="6406"/>
                  </a:lnTo>
                  <a:cubicBezTo>
                    <a:pt x="20031" y="6406"/>
                    <a:pt x="20092" y="6376"/>
                    <a:pt x="20153" y="6376"/>
                  </a:cubicBezTo>
                  <a:cubicBezTo>
                    <a:pt x="20457" y="6254"/>
                    <a:pt x="20669" y="5920"/>
                    <a:pt x="20639" y="5555"/>
                  </a:cubicBezTo>
                  <a:cubicBezTo>
                    <a:pt x="20610" y="5178"/>
                    <a:pt x="20221" y="4884"/>
                    <a:pt x="19816" y="4884"/>
                  </a:cubicBezTo>
                  <a:cubicBezTo>
                    <a:pt x="19797" y="4884"/>
                    <a:pt x="19777" y="4885"/>
                    <a:pt x="19757" y="4886"/>
                  </a:cubicBezTo>
                  <a:lnTo>
                    <a:pt x="18359" y="5069"/>
                  </a:lnTo>
                  <a:lnTo>
                    <a:pt x="20061" y="2880"/>
                  </a:lnTo>
                  <a:cubicBezTo>
                    <a:pt x="20335" y="2516"/>
                    <a:pt x="20244" y="2029"/>
                    <a:pt x="19909" y="1756"/>
                  </a:cubicBezTo>
                  <a:cubicBezTo>
                    <a:pt x="19773" y="1656"/>
                    <a:pt x="19606" y="1608"/>
                    <a:pt x="19440" y="1608"/>
                  </a:cubicBezTo>
                  <a:cubicBezTo>
                    <a:pt x="19199" y="1608"/>
                    <a:pt x="18959" y="1710"/>
                    <a:pt x="18815" y="1908"/>
                  </a:cubicBezTo>
                  <a:lnTo>
                    <a:pt x="17083" y="4127"/>
                  </a:lnTo>
                  <a:lnTo>
                    <a:pt x="16900" y="2728"/>
                  </a:lnTo>
                  <a:cubicBezTo>
                    <a:pt x="16871" y="2322"/>
                    <a:pt x="16483" y="2027"/>
                    <a:pt x="16078" y="2027"/>
                  </a:cubicBezTo>
                  <a:cubicBezTo>
                    <a:pt x="16058" y="2027"/>
                    <a:pt x="16038" y="2028"/>
                    <a:pt x="16019" y="2029"/>
                  </a:cubicBezTo>
                  <a:cubicBezTo>
                    <a:pt x="15624" y="2060"/>
                    <a:pt x="15320" y="2485"/>
                    <a:pt x="15350" y="2911"/>
                  </a:cubicBezTo>
                  <a:lnTo>
                    <a:pt x="15715" y="5829"/>
                  </a:lnTo>
                  <a:lnTo>
                    <a:pt x="14499" y="7379"/>
                  </a:lnTo>
                  <a:lnTo>
                    <a:pt x="13921" y="5069"/>
                  </a:lnTo>
                  <a:cubicBezTo>
                    <a:pt x="13830" y="4765"/>
                    <a:pt x="13557" y="4552"/>
                    <a:pt x="13253" y="4491"/>
                  </a:cubicBezTo>
                  <a:cubicBezTo>
                    <a:pt x="13227" y="4489"/>
                    <a:pt x="13201" y="4488"/>
                    <a:pt x="13176" y="4488"/>
                  </a:cubicBezTo>
                  <a:cubicBezTo>
                    <a:pt x="12898" y="4488"/>
                    <a:pt x="12632" y="4636"/>
                    <a:pt x="12493" y="4886"/>
                  </a:cubicBezTo>
                  <a:lnTo>
                    <a:pt x="11247" y="6984"/>
                  </a:lnTo>
                  <a:lnTo>
                    <a:pt x="10487" y="5099"/>
                  </a:lnTo>
                  <a:lnTo>
                    <a:pt x="11642" y="2364"/>
                  </a:lnTo>
                  <a:cubicBezTo>
                    <a:pt x="11794" y="1999"/>
                    <a:pt x="11642" y="1543"/>
                    <a:pt x="11216" y="1361"/>
                  </a:cubicBezTo>
                  <a:cubicBezTo>
                    <a:pt x="11115" y="1322"/>
                    <a:pt x="11009" y="1303"/>
                    <a:pt x="10906" y="1303"/>
                  </a:cubicBezTo>
                  <a:cubicBezTo>
                    <a:pt x="10605" y="1303"/>
                    <a:pt x="10318" y="1462"/>
                    <a:pt x="10183" y="1756"/>
                  </a:cubicBezTo>
                  <a:lnTo>
                    <a:pt x="9636" y="3063"/>
                  </a:lnTo>
                  <a:lnTo>
                    <a:pt x="8633" y="479"/>
                  </a:lnTo>
                  <a:cubicBezTo>
                    <a:pt x="8517" y="178"/>
                    <a:pt x="8224" y="0"/>
                    <a:pt x="79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150298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39A0A7-5E76-C62C-0B26-7441FEB676D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20E53E38-7AFC-2C7D-87CE-6FDAAF9D608E}"/>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C570861-D453-7E8F-E2A2-7F737FD9DB8C}"/>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9FD2E43-8D2A-09C9-FA9E-6CFDCC99CF43}"/>
              </a:ext>
            </a:extLst>
          </p:cNvPr>
          <p:cNvSpPr>
            <a:spLocks noGrp="1"/>
          </p:cNvSpPr>
          <p:nvPr>
            <p:ph type="dt" sz="half" idx="10"/>
          </p:nvPr>
        </p:nvSpPr>
        <p:spPr>
          <a:xfrm>
            <a:off x="838200" y="6356350"/>
            <a:ext cx="2743200" cy="365125"/>
          </a:xfrm>
          <a:prstGeom prst="rect">
            <a:avLst/>
          </a:prstGeom>
        </p:spPr>
        <p:txBody>
          <a:bodyPr/>
          <a:lstStyle/>
          <a:p>
            <a:fld id="{B9F767B2-B6D2-4F00-A8EA-E81651706A09}" type="datetimeFigureOut">
              <a:rPr lang="en-US" smtClean="0"/>
              <a:t>8/10/2024</a:t>
            </a:fld>
            <a:endParaRPr lang="en-US"/>
          </a:p>
        </p:txBody>
      </p:sp>
      <p:sp>
        <p:nvSpPr>
          <p:cNvPr id="6" name="Footer Placeholder 5">
            <a:extLst>
              <a:ext uri="{FF2B5EF4-FFF2-40B4-BE49-F238E27FC236}">
                <a16:creationId xmlns:a16="http://schemas.microsoft.com/office/drawing/2014/main" id="{77C92D49-C2F5-0932-AE65-3CA230362D9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FB83DB6-86C0-05EC-948F-B9FEC750BAD2}"/>
              </a:ext>
            </a:extLst>
          </p:cNvPr>
          <p:cNvSpPr>
            <a:spLocks noGrp="1"/>
          </p:cNvSpPr>
          <p:nvPr>
            <p:ph type="sldNum" sz="quarter" idx="12"/>
          </p:nvPr>
        </p:nvSpPr>
        <p:spPr>
          <a:xfrm>
            <a:off x="8610600" y="6356350"/>
            <a:ext cx="2743200" cy="365125"/>
          </a:xfrm>
          <a:prstGeom prst="rect">
            <a:avLst/>
          </a:prstGeom>
        </p:spPr>
        <p:txBody>
          <a:bodyPr/>
          <a:lstStyle/>
          <a:p>
            <a:fld id="{B430859F-0DCB-47EF-B4B6-617BA07C09BA}" type="slidenum">
              <a:rPr lang="en-US" smtClean="0"/>
              <a:t>‹#›</a:t>
            </a:fld>
            <a:endParaRPr lang="en-US"/>
          </a:p>
        </p:txBody>
      </p:sp>
    </p:spTree>
    <p:extLst>
      <p:ext uri="{BB962C8B-B14F-4D97-AF65-F5344CB8AC3E}">
        <p14:creationId xmlns:p14="http://schemas.microsoft.com/office/powerpoint/2010/main" val="196094251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2162"/>
        <p:cNvGrpSpPr/>
        <p:nvPr/>
      </p:nvGrpSpPr>
      <p:grpSpPr>
        <a:xfrm>
          <a:off x="0" y="0"/>
          <a:ext cx="0" cy="0"/>
          <a:chOff x="0" y="0"/>
          <a:chExt cx="0" cy="0"/>
        </a:xfrm>
      </p:grpSpPr>
      <p:pic>
        <p:nvPicPr>
          <p:cNvPr id="55" name="Picture 54" descr="Pine trees in snow">
            <a:extLst>
              <a:ext uri="{FF2B5EF4-FFF2-40B4-BE49-F238E27FC236}">
                <a16:creationId xmlns:a16="http://schemas.microsoft.com/office/drawing/2014/main" id="{AC2F323C-B32C-440A-AA0C-672350F79CB7}"/>
              </a:ext>
            </a:extLst>
          </p:cNvPr>
          <p:cNvPicPr>
            <a:picLocks noChangeAspect="1"/>
          </p:cNvPicPr>
          <p:nvPr userDrawn="1"/>
        </p:nvPicPr>
        <p:blipFill>
          <a:blip r:embed="rId2"/>
          <a:stretch>
            <a:fillRect/>
          </a:stretch>
        </p:blipFill>
        <p:spPr>
          <a:xfrm>
            <a:off x="0" y="0"/>
            <a:ext cx="12192000" cy="6858000"/>
          </a:xfrm>
          <a:prstGeom prst="rect">
            <a:avLst/>
          </a:prstGeom>
        </p:spPr>
      </p:pic>
      <p:grpSp>
        <p:nvGrpSpPr>
          <p:cNvPr id="2163" name="Google Shape;2163;p35"/>
          <p:cNvGrpSpPr/>
          <p:nvPr/>
        </p:nvGrpSpPr>
        <p:grpSpPr>
          <a:xfrm rot="437052">
            <a:off x="11294248" y="1207365"/>
            <a:ext cx="839349" cy="882612"/>
            <a:chOff x="782176" y="-1158311"/>
            <a:chExt cx="629467" cy="661912"/>
          </a:xfrm>
        </p:grpSpPr>
        <p:sp>
          <p:nvSpPr>
            <p:cNvPr id="2164" name="Google Shape;2164;p35"/>
            <p:cNvSpPr/>
            <p:nvPr/>
          </p:nvSpPr>
          <p:spPr>
            <a:xfrm>
              <a:off x="782176" y="-1158311"/>
              <a:ext cx="196164" cy="145525"/>
            </a:xfrm>
            <a:custGeom>
              <a:avLst/>
              <a:gdLst/>
              <a:ahLst/>
              <a:cxnLst/>
              <a:rect l="l" t="t" r="r" b="b"/>
              <a:pathLst>
                <a:path w="1197" h="888" extrusionOk="0">
                  <a:moveTo>
                    <a:pt x="218" y="0"/>
                  </a:moveTo>
                  <a:cubicBezTo>
                    <a:pt x="164" y="0"/>
                    <a:pt x="128" y="18"/>
                    <a:pt x="73" y="55"/>
                  </a:cubicBezTo>
                  <a:cubicBezTo>
                    <a:pt x="37" y="91"/>
                    <a:pt x="1" y="145"/>
                    <a:pt x="1" y="218"/>
                  </a:cubicBezTo>
                  <a:cubicBezTo>
                    <a:pt x="1" y="326"/>
                    <a:pt x="73" y="435"/>
                    <a:pt x="200" y="525"/>
                  </a:cubicBezTo>
                  <a:cubicBezTo>
                    <a:pt x="291" y="598"/>
                    <a:pt x="417" y="634"/>
                    <a:pt x="526" y="688"/>
                  </a:cubicBezTo>
                  <a:cubicBezTo>
                    <a:pt x="743" y="761"/>
                    <a:pt x="961" y="815"/>
                    <a:pt x="1160" y="888"/>
                  </a:cubicBezTo>
                  <a:cubicBezTo>
                    <a:pt x="1196" y="888"/>
                    <a:pt x="1106" y="707"/>
                    <a:pt x="1069" y="688"/>
                  </a:cubicBezTo>
                  <a:cubicBezTo>
                    <a:pt x="1033" y="616"/>
                    <a:pt x="979" y="544"/>
                    <a:pt x="924" y="489"/>
                  </a:cubicBezTo>
                  <a:cubicBezTo>
                    <a:pt x="780" y="344"/>
                    <a:pt x="671" y="236"/>
                    <a:pt x="508" y="127"/>
                  </a:cubicBezTo>
                  <a:cubicBezTo>
                    <a:pt x="417" y="55"/>
                    <a:pt x="327" y="0"/>
                    <a:pt x="2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5" name="Google Shape;2165;p35"/>
            <p:cNvSpPr/>
            <p:nvPr/>
          </p:nvSpPr>
          <p:spPr>
            <a:xfrm>
              <a:off x="1055202" y="-1147331"/>
              <a:ext cx="71452" cy="227793"/>
            </a:xfrm>
            <a:custGeom>
              <a:avLst/>
              <a:gdLst/>
              <a:ahLst/>
              <a:cxnLst/>
              <a:rect l="l" t="t" r="r" b="b"/>
              <a:pathLst>
                <a:path w="436" h="1390" extrusionOk="0">
                  <a:moveTo>
                    <a:pt x="196" y="1"/>
                  </a:moveTo>
                  <a:cubicBezTo>
                    <a:pt x="184" y="1"/>
                    <a:pt x="174" y="2"/>
                    <a:pt x="164" y="6"/>
                  </a:cubicBezTo>
                  <a:cubicBezTo>
                    <a:pt x="73" y="60"/>
                    <a:pt x="19" y="169"/>
                    <a:pt x="19" y="259"/>
                  </a:cubicBezTo>
                  <a:cubicBezTo>
                    <a:pt x="1" y="477"/>
                    <a:pt x="19" y="712"/>
                    <a:pt x="73" y="911"/>
                  </a:cubicBezTo>
                  <a:cubicBezTo>
                    <a:pt x="90" y="962"/>
                    <a:pt x="170" y="1389"/>
                    <a:pt x="254" y="1389"/>
                  </a:cubicBezTo>
                  <a:cubicBezTo>
                    <a:pt x="260" y="1389"/>
                    <a:pt x="266" y="1387"/>
                    <a:pt x="273" y="1382"/>
                  </a:cubicBezTo>
                  <a:cubicBezTo>
                    <a:pt x="291" y="1382"/>
                    <a:pt x="309" y="1346"/>
                    <a:pt x="309" y="1291"/>
                  </a:cubicBezTo>
                  <a:cubicBezTo>
                    <a:pt x="363" y="1110"/>
                    <a:pt x="381" y="911"/>
                    <a:pt x="399" y="712"/>
                  </a:cubicBezTo>
                  <a:cubicBezTo>
                    <a:pt x="436" y="567"/>
                    <a:pt x="436" y="440"/>
                    <a:pt x="436" y="295"/>
                  </a:cubicBezTo>
                  <a:cubicBezTo>
                    <a:pt x="436" y="205"/>
                    <a:pt x="399" y="151"/>
                    <a:pt x="363" y="78"/>
                  </a:cubicBezTo>
                  <a:cubicBezTo>
                    <a:pt x="318" y="33"/>
                    <a:pt x="249" y="1"/>
                    <a:pt x="1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6" name="Google Shape;2166;p35"/>
            <p:cNvSpPr/>
            <p:nvPr/>
          </p:nvSpPr>
          <p:spPr>
            <a:xfrm>
              <a:off x="1203679" y="-974273"/>
              <a:ext cx="107014" cy="211077"/>
            </a:xfrm>
            <a:custGeom>
              <a:avLst/>
              <a:gdLst/>
              <a:ahLst/>
              <a:cxnLst/>
              <a:rect l="l" t="t" r="r" b="b"/>
              <a:pathLst>
                <a:path w="653" h="1288" extrusionOk="0">
                  <a:moveTo>
                    <a:pt x="399" y="0"/>
                  </a:moveTo>
                  <a:cubicBezTo>
                    <a:pt x="272" y="18"/>
                    <a:pt x="182" y="145"/>
                    <a:pt x="127" y="290"/>
                  </a:cubicBezTo>
                  <a:cubicBezTo>
                    <a:pt x="37" y="507"/>
                    <a:pt x="0" y="761"/>
                    <a:pt x="0" y="1014"/>
                  </a:cubicBezTo>
                  <a:cubicBezTo>
                    <a:pt x="0" y="1069"/>
                    <a:pt x="0" y="1268"/>
                    <a:pt x="91" y="1286"/>
                  </a:cubicBezTo>
                  <a:cubicBezTo>
                    <a:pt x="96" y="1287"/>
                    <a:pt x="100" y="1287"/>
                    <a:pt x="105" y="1287"/>
                  </a:cubicBezTo>
                  <a:cubicBezTo>
                    <a:pt x="189" y="1287"/>
                    <a:pt x="256" y="1137"/>
                    <a:pt x="290" y="1069"/>
                  </a:cubicBezTo>
                  <a:cubicBezTo>
                    <a:pt x="345" y="960"/>
                    <a:pt x="399" y="869"/>
                    <a:pt x="453" y="779"/>
                  </a:cubicBezTo>
                  <a:cubicBezTo>
                    <a:pt x="526" y="670"/>
                    <a:pt x="580" y="561"/>
                    <a:pt x="616" y="435"/>
                  </a:cubicBezTo>
                  <a:cubicBezTo>
                    <a:pt x="652" y="326"/>
                    <a:pt x="652" y="199"/>
                    <a:pt x="580" y="91"/>
                  </a:cubicBezTo>
                  <a:lnTo>
                    <a:pt x="526" y="18"/>
                  </a:lnTo>
                  <a:cubicBezTo>
                    <a:pt x="489" y="0"/>
                    <a:pt x="453" y="0"/>
                    <a:pt x="3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7" name="Google Shape;2167;p35"/>
            <p:cNvSpPr/>
            <p:nvPr/>
          </p:nvSpPr>
          <p:spPr>
            <a:xfrm>
              <a:off x="906890" y="-920029"/>
              <a:ext cx="205014" cy="70468"/>
            </a:xfrm>
            <a:custGeom>
              <a:avLst/>
              <a:gdLst/>
              <a:ahLst/>
              <a:cxnLst/>
              <a:rect l="l" t="t" r="r" b="b"/>
              <a:pathLst>
                <a:path w="1251" h="430" extrusionOk="0">
                  <a:moveTo>
                    <a:pt x="490" y="1"/>
                  </a:moveTo>
                  <a:cubicBezTo>
                    <a:pt x="410" y="1"/>
                    <a:pt x="330" y="9"/>
                    <a:pt x="254" y="31"/>
                  </a:cubicBezTo>
                  <a:cubicBezTo>
                    <a:pt x="182" y="49"/>
                    <a:pt x="109" y="67"/>
                    <a:pt x="55" y="122"/>
                  </a:cubicBezTo>
                  <a:cubicBezTo>
                    <a:pt x="19" y="158"/>
                    <a:pt x="0" y="230"/>
                    <a:pt x="19" y="303"/>
                  </a:cubicBezTo>
                  <a:cubicBezTo>
                    <a:pt x="37" y="339"/>
                    <a:pt x="73" y="357"/>
                    <a:pt x="109" y="393"/>
                  </a:cubicBezTo>
                  <a:cubicBezTo>
                    <a:pt x="163" y="421"/>
                    <a:pt x="231" y="430"/>
                    <a:pt x="304" y="430"/>
                  </a:cubicBezTo>
                  <a:cubicBezTo>
                    <a:pt x="376" y="430"/>
                    <a:pt x="453" y="421"/>
                    <a:pt x="526" y="412"/>
                  </a:cubicBezTo>
                  <a:cubicBezTo>
                    <a:pt x="652" y="357"/>
                    <a:pt x="815" y="321"/>
                    <a:pt x="924" y="249"/>
                  </a:cubicBezTo>
                  <a:cubicBezTo>
                    <a:pt x="997" y="230"/>
                    <a:pt x="1250" y="140"/>
                    <a:pt x="1033" y="86"/>
                  </a:cubicBezTo>
                  <a:cubicBezTo>
                    <a:pt x="868" y="48"/>
                    <a:pt x="677" y="1"/>
                    <a:pt x="49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8" name="Google Shape;2168;p35"/>
            <p:cNvSpPr/>
            <p:nvPr/>
          </p:nvSpPr>
          <p:spPr>
            <a:xfrm>
              <a:off x="1022590" y="-779747"/>
              <a:ext cx="184201" cy="75713"/>
            </a:xfrm>
            <a:custGeom>
              <a:avLst/>
              <a:gdLst/>
              <a:ahLst/>
              <a:cxnLst/>
              <a:rect l="l" t="t" r="r" b="b"/>
              <a:pathLst>
                <a:path w="1124" h="462" extrusionOk="0">
                  <a:moveTo>
                    <a:pt x="595" y="1"/>
                  </a:moveTo>
                  <a:cubicBezTo>
                    <a:pt x="488" y="1"/>
                    <a:pt x="380" y="14"/>
                    <a:pt x="291" y="26"/>
                  </a:cubicBezTo>
                  <a:cubicBezTo>
                    <a:pt x="218" y="44"/>
                    <a:pt x="128" y="81"/>
                    <a:pt x="91" y="117"/>
                  </a:cubicBezTo>
                  <a:cubicBezTo>
                    <a:pt x="37" y="171"/>
                    <a:pt x="1" y="226"/>
                    <a:pt x="19" y="298"/>
                  </a:cubicBezTo>
                  <a:cubicBezTo>
                    <a:pt x="19" y="370"/>
                    <a:pt x="91" y="407"/>
                    <a:pt x="146" y="443"/>
                  </a:cubicBezTo>
                  <a:cubicBezTo>
                    <a:pt x="218" y="461"/>
                    <a:pt x="291" y="461"/>
                    <a:pt x="363" y="461"/>
                  </a:cubicBezTo>
                  <a:cubicBezTo>
                    <a:pt x="490" y="443"/>
                    <a:pt x="1124" y="316"/>
                    <a:pt x="1105" y="135"/>
                  </a:cubicBezTo>
                  <a:cubicBezTo>
                    <a:pt x="1105" y="81"/>
                    <a:pt x="779" y="8"/>
                    <a:pt x="725" y="8"/>
                  </a:cubicBezTo>
                  <a:cubicBezTo>
                    <a:pt x="683" y="3"/>
                    <a:pt x="639" y="1"/>
                    <a:pt x="5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9" name="Google Shape;2169;p35"/>
            <p:cNvSpPr/>
            <p:nvPr/>
          </p:nvSpPr>
          <p:spPr>
            <a:xfrm>
              <a:off x="1105678" y="-647823"/>
              <a:ext cx="193051" cy="78499"/>
            </a:xfrm>
            <a:custGeom>
              <a:avLst/>
              <a:gdLst/>
              <a:ahLst/>
              <a:cxnLst/>
              <a:rect l="l" t="t" r="r" b="b"/>
              <a:pathLst>
                <a:path w="1178" h="479" extrusionOk="0">
                  <a:moveTo>
                    <a:pt x="399" y="0"/>
                  </a:moveTo>
                  <a:cubicBezTo>
                    <a:pt x="327" y="0"/>
                    <a:pt x="236" y="18"/>
                    <a:pt x="164" y="36"/>
                  </a:cubicBezTo>
                  <a:cubicBezTo>
                    <a:pt x="91" y="91"/>
                    <a:pt x="37" y="145"/>
                    <a:pt x="37" y="217"/>
                  </a:cubicBezTo>
                  <a:cubicBezTo>
                    <a:pt x="1" y="326"/>
                    <a:pt x="128" y="453"/>
                    <a:pt x="236" y="471"/>
                  </a:cubicBezTo>
                  <a:cubicBezTo>
                    <a:pt x="268" y="476"/>
                    <a:pt x="300" y="478"/>
                    <a:pt x="332" y="478"/>
                  </a:cubicBezTo>
                  <a:cubicBezTo>
                    <a:pt x="410" y="478"/>
                    <a:pt x="491" y="466"/>
                    <a:pt x="580" y="453"/>
                  </a:cubicBezTo>
                  <a:cubicBezTo>
                    <a:pt x="707" y="399"/>
                    <a:pt x="888" y="399"/>
                    <a:pt x="1033" y="362"/>
                  </a:cubicBezTo>
                  <a:cubicBezTo>
                    <a:pt x="1178" y="308"/>
                    <a:pt x="1069" y="217"/>
                    <a:pt x="961" y="181"/>
                  </a:cubicBezTo>
                  <a:cubicBezTo>
                    <a:pt x="780" y="91"/>
                    <a:pt x="598" y="18"/>
                    <a:pt x="3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0" name="Google Shape;2170;p35"/>
            <p:cNvSpPr/>
            <p:nvPr/>
          </p:nvSpPr>
          <p:spPr>
            <a:xfrm>
              <a:off x="1280867" y="-760737"/>
              <a:ext cx="130776" cy="153228"/>
            </a:xfrm>
            <a:custGeom>
              <a:avLst/>
              <a:gdLst/>
              <a:ahLst/>
              <a:cxnLst/>
              <a:rect l="l" t="t" r="r" b="b"/>
              <a:pathLst>
                <a:path w="798" h="935" extrusionOk="0">
                  <a:moveTo>
                    <a:pt x="544" y="1"/>
                  </a:moveTo>
                  <a:cubicBezTo>
                    <a:pt x="381" y="19"/>
                    <a:pt x="272" y="182"/>
                    <a:pt x="199" y="327"/>
                  </a:cubicBezTo>
                  <a:cubicBezTo>
                    <a:pt x="127" y="436"/>
                    <a:pt x="0" y="707"/>
                    <a:pt x="55" y="852"/>
                  </a:cubicBezTo>
                  <a:cubicBezTo>
                    <a:pt x="65" y="912"/>
                    <a:pt x="91" y="935"/>
                    <a:pt x="126" y="935"/>
                  </a:cubicBezTo>
                  <a:cubicBezTo>
                    <a:pt x="218" y="935"/>
                    <a:pt x="369" y="778"/>
                    <a:pt x="435" y="725"/>
                  </a:cubicBezTo>
                  <a:cubicBezTo>
                    <a:pt x="544" y="653"/>
                    <a:pt x="634" y="599"/>
                    <a:pt x="707" y="472"/>
                  </a:cubicBezTo>
                  <a:cubicBezTo>
                    <a:pt x="779" y="363"/>
                    <a:pt x="797" y="236"/>
                    <a:pt x="743" y="110"/>
                  </a:cubicBezTo>
                  <a:cubicBezTo>
                    <a:pt x="725" y="73"/>
                    <a:pt x="670" y="19"/>
                    <a:pt x="6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1" name="Google Shape;2171;p35"/>
            <p:cNvSpPr/>
            <p:nvPr/>
          </p:nvSpPr>
          <p:spPr>
            <a:xfrm>
              <a:off x="954415" y="-1024748"/>
              <a:ext cx="359225" cy="528349"/>
            </a:xfrm>
            <a:custGeom>
              <a:avLst/>
              <a:gdLst/>
              <a:ahLst/>
              <a:cxnLst/>
              <a:rect l="l" t="t" r="r" b="b"/>
              <a:pathLst>
                <a:path w="2192" h="3224" fill="none" extrusionOk="0">
                  <a:moveTo>
                    <a:pt x="2191" y="3224"/>
                  </a:moveTo>
                  <a:cubicBezTo>
                    <a:pt x="1884" y="1938"/>
                    <a:pt x="1087" y="779"/>
                    <a:pt x="0" y="0"/>
                  </a:cubicBezTo>
                </a:path>
              </a:pathLst>
            </a:custGeom>
            <a:noFill/>
            <a:ln w="27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72" name="Google Shape;2172;p35"/>
          <p:cNvGrpSpPr/>
          <p:nvPr/>
        </p:nvGrpSpPr>
        <p:grpSpPr>
          <a:xfrm>
            <a:off x="11241048" y="2487548"/>
            <a:ext cx="729808" cy="941461"/>
            <a:chOff x="8495548" y="1440711"/>
            <a:chExt cx="547356" cy="706096"/>
          </a:xfrm>
        </p:grpSpPr>
        <p:sp>
          <p:nvSpPr>
            <p:cNvPr id="2173" name="Google Shape;2173;p35"/>
            <p:cNvSpPr/>
            <p:nvPr/>
          </p:nvSpPr>
          <p:spPr>
            <a:xfrm rot="2851161">
              <a:off x="8622832" y="1874937"/>
              <a:ext cx="216813" cy="102097"/>
            </a:xfrm>
            <a:custGeom>
              <a:avLst/>
              <a:gdLst/>
              <a:ahLst/>
              <a:cxnLst/>
              <a:rect l="l" t="t" r="r" b="b"/>
              <a:pathLst>
                <a:path w="1323" h="623" extrusionOk="0">
                  <a:moveTo>
                    <a:pt x="1009" y="1"/>
                  </a:moveTo>
                  <a:cubicBezTo>
                    <a:pt x="848" y="1"/>
                    <a:pt x="653" y="19"/>
                    <a:pt x="598" y="30"/>
                  </a:cubicBezTo>
                  <a:cubicBezTo>
                    <a:pt x="399" y="66"/>
                    <a:pt x="199" y="156"/>
                    <a:pt x="73" y="301"/>
                  </a:cubicBezTo>
                  <a:cubicBezTo>
                    <a:pt x="36" y="356"/>
                    <a:pt x="0" y="428"/>
                    <a:pt x="0" y="482"/>
                  </a:cubicBezTo>
                  <a:cubicBezTo>
                    <a:pt x="36" y="555"/>
                    <a:pt x="91" y="573"/>
                    <a:pt x="163" y="609"/>
                  </a:cubicBezTo>
                  <a:cubicBezTo>
                    <a:pt x="217" y="618"/>
                    <a:pt x="267" y="623"/>
                    <a:pt x="319" y="623"/>
                  </a:cubicBezTo>
                  <a:cubicBezTo>
                    <a:pt x="371" y="623"/>
                    <a:pt x="426" y="618"/>
                    <a:pt x="489" y="609"/>
                  </a:cubicBezTo>
                  <a:cubicBezTo>
                    <a:pt x="634" y="573"/>
                    <a:pt x="797" y="482"/>
                    <a:pt x="942" y="392"/>
                  </a:cubicBezTo>
                  <a:cubicBezTo>
                    <a:pt x="996" y="356"/>
                    <a:pt x="1322" y="156"/>
                    <a:pt x="1232" y="30"/>
                  </a:cubicBezTo>
                  <a:cubicBezTo>
                    <a:pt x="1203" y="8"/>
                    <a:pt x="1113" y="1"/>
                    <a:pt x="100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4" name="Google Shape;2174;p35"/>
            <p:cNvSpPr/>
            <p:nvPr/>
          </p:nvSpPr>
          <p:spPr>
            <a:xfrm rot="2851161">
              <a:off x="8873416" y="1833227"/>
              <a:ext cx="89151" cy="177482"/>
            </a:xfrm>
            <a:custGeom>
              <a:avLst/>
              <a:gdLst/>
              <a:ahLst/>
              <a:cxnLst/>
              <a:rect l="l" t="t" r="r" b="b"/>
              <a:pathLst>
                <a:path w="544" h="1083" extrusionOk="0">
                  <a:moveTo>
                    <a:pt x="343" y="0"/>
                  </a:moveTo>
                  <a:cubicBezTo>
                    <a:pt x="258" y="0"/>
                    <a:pt x="160" y="56"/>
                    <a:pt x="109" y="121"/>
                  </a:cubicBezTo>
                  <a:cubicBezTo>
                    <a:pt x="54" y="211"/>
                    <a:pt x="18" y="356"/>
                    <a:pt x="18" y="465"/>
                  </a:cubicBezTo>
                  <a:cubicBezTo>
                    <a:pt x="18" y="573"/>
                    <a:pt x="0" y="1062"/>
                    <a:pt x="145" y="1080"/>
                  </a:cubicBezTo>
                  <a:cubicBezTo>
                    <a:pt x="151" y="1082"/>
                    <a:pt x="158" y="1083"/>
                    <a:pt x="165" y="1083"/>
                  </a:cubicBezTo>
                  <a:cubicBezTo>
                    <a:pt x="304" y="1083"/>
                    <a:pt x="455" y="732"/>
                    <a:pt x="507" y="646"/>
                  </a:cubicBezTo>
                  <a:cubicBezTo>
                    <a:pt x="525" y="555"/>
                    <a:pt x="543" y="465"/>
                    <a:pt x="543" y="356"/>
                  </a:cubicBezTo>
                  <a:cubicBezTo>
                    <a:pt x="543" y="247"/>
                    <a:pt x="525" y="102"/>
                    <a:pt x="435" y="30"/>
                  </a:cubicBezTo>
                  <a:cubicBezTo>
                    <a:pt x="409" y="9"/>
                    <a:pt x="377" y="0"/>
                    <a:pt x="3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5" name="Google Shape;2175;p35"/>
            <p:cNvSpPr/>
            <p:nvPr/>
          </p:nvSpPr>
          <p:spPr>
            <a:xfrm rot="2851161">
              <a:off x="8671546" y="1799587"/>
              <a:ext cx="219763" cy="317764"/>
            </a:xfrm>
            <a:custGeom>
              <a:avLst/>
              <a:gdLst/>
              <a:ahLst/>
              <a:cxnLst/>
              <a:rect l="l" t="t" r="r" b="b"/>
              <a:pathLst>
                <a:path w="1341" h="1939" fill="none" extrusionOk="0">
                  <a:moveTo>
                    <a:pt x="1340" y="1939"/>
                  </a:moveTo>
                  <a:cubicBezTo>
                    <a:pt x="1232" y="1124"/>
                    <a:pt x="706" y="381"/>
                    <a:pt x="0"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6" name="Google Shape;2176;p35"/>
            <p:cNvSpPr/>
            <p:nvPr/>
          </p:nvSpPr>
          <p:spPr>
            <a:xfrm rot="2851161">
              <a:off x="8569613" y="1658042"/>
              <a:ext cx="270238" cy="77351"/>
            </a:xfrm>
            <a:custGeom>
              <a:avLst/>
              <a:gdLst/>
              <a:ahLst/>
              <a:cxnLst/>
              <a:rect l="l" t="t" r="r" b="b"/>
              <a:pathLst>
                <a:path w="1649" h="472" fill="none" extrusionOk="0">
                  <a:moveTo>
                    <a:pt x="0" y="327"/>
                  </a:moveTo>
                  <a:cubicBezTo>
                    <a:pt x="181" y="454"/>
                    <a:pt x="381" y="472"/>
                    <a:pt x="598" y="472"/>
                  </a:cubicBezTo>
                  <a:cubicBezTo>
                    <a:pt x="996" y="472"/>
                    <a:pt x="1431" y="327"/>
                    <a:pt x="1648"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7" name="Google Shape;2177;p35"/>
            <p:cNvSpPr/>
            <p:nvPr/>
          </p:nvSpPr>
          <p:spPr>
            <a:xfrm rot="2851161">
              <a:off x="8670708" y="1661084"/>
              <a:ext cx="199114" cy="47689"/>
            </a:xfrm>
            <a:custGeom>
              <a:avLst/>
              <a:gdLst/>
              <a:ahLst/>
              <a:cxnLst/>
              <a:rect l="l" t="t" r="r" b="b"/>
              <a:pathLst>
                <a:path w="1215" h="291" fill="none" extrusionOk="0">
                  <a:moveTo>
                    <a:pt x="1" y="0"/>
                  </a:moveTo>
                  <a:cubicBezTo>
                    <a:pt x="363" y="200"/>
                    <a:pt x="798" y="290"/>
                    <a:pt x="1214" y="254"/>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8" name="Google Shape;2178;p35"/>
            <p:cNvSpPr/>
            <p:nvPr/>
          </p:nvSpPr>
          <p:spPr>
            <a:xfrm rot="2851161">
              <a:off x="8881873" y="1602579"/>
              <a:ext cx="41789" cy="207800"/>
            </a:xfrm>
            <a:custGeom>
              <a:avLst/>
              <a:gdLst/>
              <a:ahLst/>
              <a:cxnLst/>
              <a:rect l="l" t="t" r="r" b="b"/>
              <a:pathLst>
                <a:path w="255" h="1268" fill="none" extrusionOk="0">
                  <a:moveTo>
                    <a:pt x="55" y="1268"/>
                  </a:moveTo>
                  <a:cubicBezTo>
                    <a:pt x="91" y="1214"/>
                    <a:pt x="127" y="1177"/>
                    <a:pt x="146" y="1105"/>
                  </a:cubicBezTo>
                  <a:cubicBezTo>
                    <a:pt x="254" y="743"/>
                    <a:pt x="218" y="308"/>
                    <a:pt x="1" y="0"/>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9" name="Google Shape;2179;p35"/>
            <p:cNvSpPr/>
            <p:nvPr/>
          </p:nvSpPr>
          <p:spPr>
            <a:xfrm rot="2851161">
              <a:off x="8764335" y="1603002"/>
              <a:ext cx="130776" cy="139626"/>
            </a:xfrm>
            <a:custGeom>
              <a:avLst/>
              <a:gdLst/>
              <a:ahLst/>
              <a:cxnLst/>
              <a:rect l="l" t="t" r="r" b="b"/>
              <a:pathLst>
                <a:path w="798" h="852" fill="none" extrusionOk="0">
                  <a:moveTo>
                    <a:pt x="797" y="852"/>
                  </a:moveTo>
                  <a:cubicBezTo>
                    <a:pt x="634" y="490"/>
                    <a:pt x="362" y="182"/>
                    <a:pt x="0"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0" name="Google Shape;2180;p35"/>
            <p:cNvSpPr/>
            <p:nvPr/>
          </p:nvSpPr>
          <p:spPr>
            <a:xfrm rot="2851161">
              <a:off x="8757392" y="1471752"/>
              <a:ext cx="129629" cy="103244"/>
            </a:xfrm>
            <a:custGeom>
              <a:avLst/>
              <a:gdLst/>
              <a:ahLst/>
              <a:cxnLst/>
              <a:rect l="l" t="t" r="r" b="b"/>
              <a:pathLst>
                <a:path w="791" h="630" extrusionOk="0">
                  <a:moveTo>
                    <a:pt x="465" y="1"/>
                  </a:moveTo>
                  <a:cubicBezTo>
                    <a:pt x="374" y="1"/>
                    <a:pt x="284" y="19"/>
                    <a:pt x="229" y="73"/>
                  </a:cubicBezTo>
                  <a:cubicBezTo>
                    <a:pt x="0" y="270"/>
                    <a:pt x="186" y="629"/>
                    <a:pt x="464" y="629"/>
                  </a:cubicBezTo>
                  <a:cubicBezTo>
                    <a:pt x="494" y="629"/>
                    <a:pt x="524" y="625"/>
                    <a:pt x="555" y="617"/>
                  </a:cubicBezTo>
                  <a:cubicBezTo>
                    <a:pt x="682" y="562"/>
                    <a:pt x="791" y="417"/>
                    <a:pt x="773" y="273"/>
                  </a:cubicBezTo>
                  <a:cubicBezTo>
                    <a:pt x="755" y="110"/>
                    <a:pt x="610" y="1"/>
                    <a:pt x="4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1" name="Google Shape;2181;p35"/>
            <p:cNvSpPr/>
            <p:nvPr/>
          </p:nvSpPr>
          <p:spPr>
            <a:xfrm rot="2851161">
              <a:off x="8904120" y="1517172"/>
              <a:ext cx="121599" cy="100131"/>
            </a:xfrm>
            <a:custGeom>
              <a:avLst/>
              <a:gdLst/>
              <a:ahLst/>
              <a:cxnLst/>
              <a:rect l="l" t="t" r="r" b="b"/>
              <a:pathLst>
                <a:path w="742" h="611" extrusionOk="0">
                  <a:moveTo>
                    <a:pt x="415" y="0"/>
                  </a:moveTo>
                  <a:cubicBezTo>
                    <a:pt x="343" y="0"/>
                    <a:pt x="252" y="18"/>
                    <a:pt x="180" y="73"/>
                  </a:cubicBezTo>
                  <a:cubicBezTo>
                    <a:pt x="1" y="268"/>
                    <a:pt x="174" y="611"/>
                    <a:pt x="422" y="611"/>
                  </a:cubicBezTo>
                  <a:cubicBezTo>
                    <a:pt x="449" y="611"/>
                    <a:pt x="477" y="607"/>
                    <a:pt x="506" y="598"/>
                  </a:cubicBezTo>
                  <a:cubicBezTo>
                    <a:pt x="651" y="543"/>
                    <a:pt x="741" y="417"/>
                    <a:pt x="705" y="272"/>
                  </a:cubicBezTo>
                  <a:cubicBezTo>
                    <a:pt x="687" y="145"/>
                    <a:pt x="560" y="18"/>
                    <a:pt x="4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2" name="Google Shape;2182;p35"/>
            <p:cNvSpPr/>
            <p:nvPr/>
          </p:nvSpPr>
          <p:spPr>
            <a:xfrm rot="2851161">
              <a:off x="8650060" y="1498039"/>
              <a:ext cx="121271" cy="97345"/>
            </a:xfrm>
            <a:custGeom>
              <a:avLst/>
              <a:gdLst/>
              <a:ahLst/>
              <a:cxnLst/>
              <a:rect l="l" t="t" r="r" b="b"/>
              <a:pathLst>
                <a:path w="740" h="594" extrusionOk="0">
                  <a:moveTo>
                    <a:pt x="414" y="1"/>
                  </a:moveTo>
                  <a:cubicBezTo>
                    <a:pt x="359" y="1"/>
                    <a:pt x="269" y="19"/>
                    <a:pt x="196" y="73"/>
                  </a:cubicBezTo>
                  <a:cubicBezTo>
                    <a:pt x="1" y="252"/>
                    <a:pt x="172" y="593"/>
                    <a:pt x="433" y="593"/>
                  </a:cubicBezTo>
                  <a:cubicBezTo>
                    <a:pt x="462" y="593"/>
                    <a:pt x="492" y="589"/>
                    <a:pt x="522" y="580"/>
                  </a:cubicBezTo>
                  <a:cubicBezTo>
                    <a:pt x="649" y="544"/>
                    <a:pt x="740" y="399"/>
                    <a:pt x="721" y="272"/>
                  </a:cubicBezTo>
                  <a:cubicBezTo>
                    <a:pt x="685" y="127"/>
                    <a:pt x="558" y="19"/>
                    <a:pt x="4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3" name="Google Shape;2183;p35"/>
            <p:cNvSpPr/>
            <p:nvPr/>
          </p:nvSpPr>
          <p:spPr>
            <a:xfrm rot="2851161">
              <a:off x="8513263" y="1492826"/>
              <a:ext cx="138806" cy="109144"/>
            </a:xfrm>
            <a:custGeom>
              <a:avLst/>
              <a:gdLst/>
              <a:ahLst/>
              <a:cxnLst/>
              <a:rect l="l" t="t" r="r" b="b"/>
              <a:pathLst>
                <a:path w="847" h="666" extrusionOk="0">
                  <a:moveTo>
                    <a:pt x="484" y="1"/>
                  </a:moveTo>
                  <a:cubicBezTo>
                    <a:pt x="394" y="1"/>
                    <a:pt x="303" y="19"/>
                    <a:pt x="231" y="73"/>
                  </a:cubicBezTo>
                  <a:cubicBezTo>
                    <a:pt x="1" y="287"/>
                    <a:pt x="203" y="665"/>
                    <a:pt x="500" y="665"/>
                  </a:cubicBezTo>
                  <a:cubicBezTo>
                    <a:pt x="530" y="665"/>
                    <a:pt x="561" y="661"/>
                    <a:pt x="593" y="653"/>
                  </a:cubicBezTo>
                  <a:cubicBezTo>
                    <a:pt x="756" y="617"/>
                    <a:pt x="847" y="454"/>
                    <a:pt x="829" y="291"/>
                  </a:cubicBezTo>
                  <a:cubicBezTo>
                    <a:pt x="792" y="128"/>
                    <a:pt x="647" y="19"/>
                    <a:pt x="48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84" name="Google Shape;2184;p35"/>
          <p:cNvGrpSpPr/>
          <p:nvPr/>
        </p:nvGrpSpPr>
        <p:grpSpPr>
          <a:xfrm rot="5528602">
            <a:off x="43857" y="1580957"/>
            <a:ext cx="1179283" cy="878615"/>
            <a:chOff x="8054181" y="220421"/>
            <a:chExt cx="884462" cy="658961"/>
          </a:xfrm>
        </p:grpSpPr>
        <p:sp>
          <p:nvSpPr>
            <p:cNvPr id="2185" name="Google Shape;2185;p35"/>
            <p:cNvSpPr/>
            <p:nvPr/>
          </p:nvSpPr>
          <p:spPr>
            <a:xfrm>
              <a:off x="8054181" y="220421"/>
              <a:ext cx="869711" cy="658961"/>
            </a:xfrm>
            <a:custGeom>
              <a:avLst/>
              <a:gdLst/>
              <a:ahLst/>
              <a:cxnLst/>
              <a:rect l="l" t="t" r="r" b="b"/>
              <a:pathLst>
                <a:path w="5307" h="4021" extrusionOk="0">
                  <a:moveTo>
                    <a:pt x="1428" y="0"/>
                  </a:moveTo>
                  <a:cubicBezTo>
                    <a:pt x="1323" y="0"/>
                    <a:pt x="1218" y="45"/>
                    <a:pt x="1195" y="149"/>
                  </a:cubicBezTo>
                  <a:cubicBezTo>
                    <a:pt x="1123" y="312"/>
                    <a:pt x="1322" y="512"/>
                    <a:pt x="1231" y="675"/>
                  </a:cubicBezTo>
                  <a:cubicBezTo>
                    <a:pt x="1213" y="693"/>
                    <a:pt x="1195" y="711"/>
                    <a:pt x="1141" y="747"/>
                  </a:cubicBezTo>
                  <a:cubicBezTo>
                    <a:pt x="1097" y="766"/>
                    <a:pt x="1050" y="774"/>
                    <a:pt x="1003" y="774"/>
                  </a:cubicBezTo>
                  <a:cubicBezTo>
                    <a:pt x="915" y="774"/>
                    <a:pt x="825" y="746"/>
                    <a:pt x="743" y="711"/>
                  </a:cubicBezTo>
                  <a:cubicBezTo>
                    <a:pt x="598" y="656"/>
                    <a:pt x="471" y="584"/>
                    <a:pt x="326" y="584"/>
                  </a:cubicBezTo>
                  <a:cubicBezTo>
                    <a:pt x="199" y="584"/>
                    <a:pt x="36" y="656"/>
                    <a:pt x="18" y="783"/>
                  </a:cubicBezTo>
                  <a:cubicBezTo>
                    <a:pt x="0" y="892"/>
                    <a:pt x="54" y="982"/>
                    <a:pt x="127" y="1073"/>
                  </a:cubicBezTo>
                  <a:cubicBezTo>
                    <a:pt x="235" y="1218"/>
                    <a:pt x="398" y="1308"/>
                    <a:pt x="561" y="1381"/>
                  </a:cubicBezTo>
                  <a:cubicBezTo>
                    <a:pt x="652" y="1417"/>
                    <a:pt x="779" y="1435"/>
                    <a:pt x="815" y="1562"/>
                  </a:cubicBezTo>
                  <a:cubicBezTo>
                    <a:pt x="851" y="1671"/>
                    <a:pt x="743" y="1779"/>
                    <a:pt x="652" y="1852"/>
                  </a:cubicBezTo>
                  <a:cubicBezTo>
                    <a:pt x="561" y="1924"/>
                    <a:pt x="453" y="2033"/>
                    <a:pt x="471" y="2141"/>
                  </a:cubicBezTo>
                  <a:cubicBezTo>
                    <a:pt x="471" y="2232"/>
                    <a:pt x="561" y="2286"/>
                    <a:pt x="634" y="2304"/>
                  </a:cubicBezTo>
                  <a:cubicBezTo>
                    <a:pt x="652" y="2310"/>
                    <a:pt x="674" y="2312"/>
                    <a:pt x="698" y="2312"/>
                  </a:cubicBezTo>
                  <a:cubicBezTo>
                    <a:pt x="747" y="2312"/>
                    <a:pt x="803" y="2304"/>
                    <a:pt x="851" y="2304"/>
                  </a:cubicBezTo>
                  <a:lnTo>
                    <a:pt x="1539" y="2232"/>
                  </a:lnTo>
                  <a:cubicBezTo>
                    <a:pt x="1666" y="2232"/>
                    <a:pt x="1847" y="2232"/>
                    <a:pt x="1902" y="2377"/>
                  </a:cubicBezTo>
                  <a:cubicBezTo>
                    <a:pt x="1938" y="2504"/>
                    <a:pt x="1829" y="2612"/>
                    <a:pt x="1720" y="2703"/>
                  </a:cubicBezTo>
                  <a:cubicBezTo>
                    <a:pt x="1594" y="2793"/>
                    <a:pt x="1485" y="2920"/>
                    <a:pt x="1539" y="3047"/>
                  </a:cubicBezTo>
                  <a:cubicBezTo>
                    <a:pt x="1557" y="3101"/>
                    <a:pt x="1576" y="3119"/>
                    <a:pt x="1630" y="3137"/>
                  </a:cubicBezTo>
                  <a:cubicBezTo>
                    <a:pt x="1693" y="3183"/>
                    <a:pt x="1770" y="3201"/>
                    <a:pt x="1852" y="3201"/>
                  </a:cubicBezTo>
                  <a:cubicBezTo>
                    <a:pt x="1933" y="3201"/>
                    <a:pt x="2019" y="3183"/>
                    <a:pt x="2101" y="3156"/>
                  </a:cubicBezTo>
                  <a:cubicBezTo>
                    <a:pt x="2391" y="3101"/>
                    <a:pt x="2680" y="3011"/>
                    <a:pt x="2988" y="2974"/>
                  </a:cubicBezTo>
                  <a:cubicBezTo>
                    <a:pt x="3115" y="2974"/>
                    <a:pt x="3278" y="3011"/>
                    <a:pt x="3314" y="3137"/>
                  </a:cubicBezTo>
                  <a:cubicBezTo>
                    <a:pt x="3368" y="3282"/>
                    <a:pt x="3224" y="3391"/>
                    <a:pt x="3097" y="3463"/>
                  </a:cubicBezTo>
                  <a:cubicBezTo>
                    <a:pt x="2952" y="3518"/>
                    <a:pt x="2807" y="3608"/>
                    <a:pt x="2807" y="3753"/>
                  </a:cubicBezTo>
                  <a:cubicBezTo>
                    <a:pt x="2807" y="3862"/>
                    <a:pt x="2898" y="3952"/>
                    <a:pt x="2988" y="4007"/>
                  </a:cubicBezTo>
                  <a:cubicBezTo>
                    <a:pt x="3033" y="4016"/>
                    <a:pt x="3083" y="4020"/>
                    <a:pt x="3135" y="4020"/>
                  </a:cubicBezTo>
                  <a:cubicBezTo>
                    <a:pt x="3187" y="4020"/>
                    <a:pt x="3242" y="4016"/>
                    <a:pt x="3296" y="4007"/>
                  </a:cubicBezTo>
                  <a:cubicBezTo>
                    <a:pt x="3839" y="3880"/>
                    <a:pt x="4383" y="3590"/>
                    <a:pt x="4944" y="3391"/>
                  </a:cubicBezTo>
                  <a:cubicBezTo>
                    <a:pt x="5306" y="3210"/>
                    <a:pt x="5234" y="2413"/>
                    <a:pt x="5197" y="2069"/>
                  </a:cubicBezTo>
                  <a:cubicBezTo>
                    <a:pt x="5179" y="1960"/>
                    <a:pt x="5143" y="1834"/>
                    <a:pt x="5053" y="1743"/>
                  </a:cubicBezTo>
                  <a:cubicBezTo>
                    <a:pt x="4995" y="1685"/>
                    <a:pt x="4915" y="1642"/>
                    <a:pt x="4841" y="1642"/>
                  </a:cubicBezTo>
                  <a:cubicBezTo>
                    <a:pt x="4799" y="1642"/>
                    <a:pt x="4759" y="1656"/>
                    <a:pt x="4727" y="1689"/>
                  </a:cubicBezTo>
                  <a:cubicBezTo>
                    <a:pt x="4654" y="1761"/>
                    <a:pt x="4654" y="1870"/>
                    <a:pt x="4600" y="1960"/>
                  </a:cubicBezTo>
                  <a:cubicBezTo>
                    <a:pt x="4569" y="2039"/>
                    <a:pt x="4497" y="2130"/>
                    <a:pt x="4419" y="2130"/>
                  </a:cubicBezTo>
                  <a:cubicBezTo>
                    <a:pt x="4407" y="2130"/>
                    <a:pt x="4395" y="2128"/>
                    <a:pt x="4383" y="2123"/>
                  </a:cubicBezTo>
                  <a:cubicBezTo>
                    <a:pt x="4328" y="2105"/>
                    <a:pt x="4310" y="2033"/>
                    <a:pt x="4292" y="1960"/>
                  </a:cubicBezTo>
                  <a:cubicBezTo>
                    <a:pt x="4256" y="1761"/>
                    <a:pt x="4256" y="1580"/>
                    <a:pt x="4256" y="1381"/>
                  </a:cubicBezTo>
                  <a:cubicBezTo>
                    <a:pt x="4256" y="1164"/>
                    <a:pt x="4201" y="964"/>
                    <a:pt x="4057" y="838"/>
                  </a:cubicBezTo>
                  <a:cubicBezTo>
                    <a:pt x="4008" y="776"/>
                    <a:pt x="3925" y="732"/>
                    <a:pt x="3849" y="732"/>
                  </a:cubicBezTo>
                  <a:cubicBezTo>
                    <a:pt x="3813" y="732"/>
                    <a:pt x="3778" y="742"/>
                    <a:pt x="3749" y="765"/>
                  </a:cubicBezTo>
                  <a:cubicBezTo>
                    <a:pt x="3604" y="838"/>
                    <a:pt x="3640" y="1019"/>
                    <a:pt x="3640" y="1164"/>
                  </a:cubicBezTo>
                  <a:cubicBezTo>
                    <a:pt x="3640" y="1254"/>
                    <a:pt x="3622" y="1345"/>
                    <a:pt x="3550" y="1417"/>
                  </a:cubicBezTo>
                  <a:cubicBezTo>
                    <a:pt x="3497" y="1456"/>
                    <a:pt x="3436" y="1486"/>
                    <a:pt x="3371" y="1486"/>
                  </a:cubicBezTo>
                  <a:cubicBezTo>
                    <a:pt x="3347" y="1486"/>
                    <a:pt x="3321" y="1481"/>
                    <a:pt x="3296" y="1471"/>
                  </a:cubicBezTo>
                  <a:cubicBezTo>
                    <a:pt x="3187" y="1417"/>
                    <a:pt x="3169" y="1290"/>
                    <a:pt x="3133" y="1145"/>
                  </a:cubicBezTo>
                  <a:cubicBezTo>
                    <a:pt x="3133" y="946"/>
                    <a:pt x="3097" y="765"/>
                    <a:pt x="3042" y="584"/>
                  </a:cubicBezTo>
                  <a:cubicBezTo>
                    <a:pt x="3024" y="421"/>
                    <a:pt x="2952" y="258"/>
                    <a:pt x="2843" y="167"/>
                  </a:cubicBezTo>
                  <a:cubicBezTo>
                    <a:pt x="2795" y="128"/>
                    <a:pt x="2723" y="105"/>
                    <a:pt x="2652" y="105"/>
                  </a:cubicBezTo>
                  <a:cubicBezTo>
                    <a:pt x="2562" y="105"/>
                    <a:pt x="2475" y="141"/>
                    <a:pt x="2445" y="222"/>
                  </a:cubicBezTo>
                  <a:cubicBezTo>
                    <a:pt x="2391" y="330"/>
                    <a:pt x="2409" y="439"/>
                    <a:pt x="2445" y="566"/>
                  </a:cubicBezTo>
                  <a:cubicBezTo>
                    <a:pt x="2463" y="675"/>
                    <a:pt x="2463" y="801"/>
                    <a:pt x="2354" y="856"/>
                  </a:cubicBezTo>
                  <a:cubicBezTo>
                    <a:pt x="2336" y="860"/>
                    <a:pt x="2317" y="862"/>
                    <a:pt x="2297" y="862"/>
                  </a:cubicBezTo>
                  <a:cubicBezTo>
                    <a:pt x="2238" y="862"/>
                    <a:pt x="2173" y="842"/>
                    <a:pt x="2119" y="801"/>
                  </a:cubicBezTo>
                  <a:cubicBezTo>
                    <a:pt x="1992" y="711"/>
                    <a:pt x="1938" y="566"/>
                    <a:pt x="1865" y="421"/>
                  </a:cubicBezTo>
                  <a:cubicBezTo>
                    <a:pt x="1811" y="294"/>
                    <a:pt x="1739" y="131"/>
                    <a:pt x="1594" y="41"/>
                  </a:cubicBezTo>
                  <a:cubicBezTo>
                    <a:pt x="1548" y="15"/>
                    <a:pt x="1488" y="0"/>
                    <a:pt x="14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6" name="Google Shape;2186;p35"/>
            <p:cNvSpPr/>
            <p:nvPr/>
          </p:nvSpPr>
          <p:spPr>
            <a:xfrm>
              <a:off x="8261818" y="419864"/>
              <a:ext cx="676824" cy="415764"/>
            </a:xfrm>
            <a:custGeom>
              <a:avLst/>
              <a:gdLst/>
              <a:ahLst/>
              <a:cxnLst/>
              <a:rect l="l" t="t" r="r" b="b"/>
              <a:pathLst>
                <a:path w="4130" h="2537" fill="none" extrusionOk="0">
                  <a:moveTo>
                    <a:pt x="4130" y="2536"/>
                  </a:moveTo>
                  <a:cubicBezTo>
                    <a:pt x="2916" y="1450"/>
                    <a:pt x="1504" y="580"/>
                    <a:pt x="1" y="1"/>
                  </a:cubicBezTo>
                </a:path>
              </a:pathLst>
            </a:custGeom>
            <a:noFill/>
            <a:ln w="27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87" name="Google Shape;2187;p35"/>
          <p:cNvSpPr/>
          <p:nvPr/>
        </p:nvSpPr>
        <p:spPr>
          <a:xfrm rot="-1051434">
            <a:off x="434312" y="5373305"/>
            <a:ext cx="267016" cy="411231"/>
          </a:xfrm>
          <a:custGeom>
            <a:avLst/>
            <a:gdLst/>
            <a:ahLst/>
            <a:cxnLst/>
            <a:rect l="l" t="t" r="r" b="b"/>
            <a:pathLst>
              <a:path w="1222" h="1882" extrusionOk="0">
                <a:moveTo>
                  <a:pt x="332" y="1"/>
                </a:moveTo>
                <a:cubicBezTo>
                  <a:pt x="1" y="1"/>
                  <a:pt x="95" y="684"/>
                  <a:pt x="189" y="904"/>
                </a:cubicBezTo>
                <a:cubicBezTo>
                  <a:pt x="316" y="1175"/>
                  <a:pt x="497" y="1411"/>
                  <a:pt x="696" y="1610"/>
                </a:cubicBezTo>
                <a:cubicBezTo>
                  <a:pt x="823" y="1737"/>
                  <a:pt x="1059" y="1845"/>
                  <a:pt x="1222" y="1882"/>
                </a:cubicBezTo>
                <a:cubicBezTo>
                  <a:pt x="1131" y="1664"/>
                  <a:pt x="1059" y="1447"/>
                  <a:pt x="1004" y="1248"/>
                </a:cubicBezTo>
                <a:cubicBezTo>
                  <a:pt x="950" y="958"/>
                  <a:pt x="896" y="650"/>
                  <a:pt x="787" y="379"/>
                </a:cubicBezTo>
                <a:cubicBezTo>
                  <a:pt x="715" y="252"/>
                  <a:pt x="642" y="107"/>
                  <a:pt x="515" y="53"/>
                </a:cubicBezTo>
                <a:cubicBezTo>
                  <a:pt x="443" y="17"/>
                  <a:pt x="383" y="1"/>
                  <a:pt x="332"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97" name="Google Shape;2197;p35"/>
          <p:cNvSpPr/>
          <p:nvPr/>
        </p:nvSpPr>
        <p:spPr>
          <a:xfrm rot="-1051434">
            <a:off x="10848145" y="277438"/>
            <a:ext cx="267016" cy="411231"/>
          </a:xfrm>
          <a:custGeom>
            <a:avLst/>
            <a:gdLst/>
            <a:ahLst/>
            <a:cxnLst/>
            <a:rect l="l" t="t" r="r" b="b"/>
            <a:pathLst>
              <a:path w="1222" h="1882" extrusionOk="0">
                <a:moveTo>
                  <a:pt x="332" y="1"/>
                </a:moveTo>
                <a:cubicBezTo>
                  <a:pt x="1" y="1"/>
                  <a:pt x="95" y="684"/>
                  <a:pt x="189" y="904"/>
                </a:cubicBezTo>
                <a:cubicBezTo>
                  <a:pt x="316" y="1175"/>
                  <a:pt x="497" y="1411"/>
                  <a:pt x="696" y="1610"/>
                </a:cubicBezTo>
                <a:cubicBezTo>
                  <a:pt x="823" y="1737"/>
                  <a:pt x="1059" y="1845"/>
                  <a:pt x="1222" y="1882"/>
                </a:cubicBezTo>
                <a:cubicBezTo>
                  <a:pt x="1131" y="1664"/>
                  <a:pt x="1059" y="1447"/>
                  <a:pt x="1004" y="1248"/>
                </a:cubicBezTo>
                <a:cubicBezTo>
                  <a:pt x="950" y="958"/>
                  <a:pt x="896" y="650"/>
                  <a:pt x="787" y="379"/>
                </a:cubicBezTo>
                <a:cubicBezTo>
                  <a:pt x="715" y="252"/>
                  <a:pt x="642" y="107"/>
                  <a:pt x="515" y="53"/>
                </a:cubicBezTo>
                <a:cubicBezTo>
                  <a:pt x="443" y="17"/>
                  <a:pt x="383" y="1"/>
                  <a:pt x="332"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199" name="Google Shape;2199;p35"/>
          <p:cNvGrpSpPr/>
          <p:nvPr/>
        </p:nvGrpSpPr>
        <p:grpSpPr>
          <a:xfrm rot="1515800" flipH="1">
            <a:off x="1200792" y="278037"/>
            <a:ext cx="839331" cy="882592"/>
            <a:chOff x="782176" y="-1158311"/>
            <a:chExt cx="629467" cy="661912"/>
          </a:xfrm>
        </p:grpSpPr>
        <p:sp>
          <p:nvSpPr>
            <p:cNvPr id="2200" name="Google Shape;2200;p35"/>
            <p:cNvSpPr/>
            <p:nvPr/>
          </p:nvSpPr>
          <p:spPr>
            <a:xfrm>
              <a:off x="782176" y="-1158311"/>
              <a:ext cx="196164" cy="145525"/>
            </a:xfrm>
            <a:custGeom>
              <a:avLst/>
              <a:gdLst/>
              <a:ahLst/>
              <a:cxnLst/>
              <a:rect l="l" t="t" r="r" b="b"/>
              <a:pathLst>
                <a:path w="1197" h="888" extrusionOk="0">
                  <a:moveTo>
                    <a:pt x="218" y="0"/>
                  </a:moveTo>
                  <a:cubicBezTo>
                    <a:pt x="164" y="0"/>
                    <a:pt x="128" y="18"/>
                    <a:pt x="73" y="55"/>
                  </a:cubicBezTo>
                  <a:cubicBezTo>
                    <a:pt x="37" y="91"/>
                    <a:pt x="1" y="145"/>
                    <a:pt x="1" y="218"/>
                  </a:cubicBezTo>
                  <a:cubicBezTo>
                    <a:pt x="1" y="326"/>
                    <a:pt x="73" y="435"/>
                    <a:pt x="200" y="525"/>
                  </a:cubicBezTo>
                  <a:cubicBezTo>
                    <a:pt x="291" y="598"/>
                    <a:pt x="417" y="634"/>
                    <a:pt x="526" y="688"/>
                  </a:cubicBezTo>
                  <a:cubicBezTo>
                    <a:pt x="743" y="761"/>
                    <a:pt x="961" y="815"/>
                    <a:pt x="1160" y="888"/>
                  </a:cubicBezTo>
                  <a:cubicBezTo>
                    <a:pt x="1196" y="888"/>
                    <a:pt x="1106" y="707"/>
                    <a:pt x="1069" y="688"/>
                  </a:cubicBezTo>
                  <a:cubicBezTo>
                    <a:pt x="1033" y="616"/>
                    <a:pt x="979" y="544"/>
                    <a:pt x="924" y="489"/>
                  </a:cubicBezTo>
                  <a:cubicBezTo>
                    <a:pt x="780" y="344"/>
                    <a:pt x="671" y="236"/>
                    <a:pt x="508" y="127"/>
                  </a:cubicBezTo>
                  <a:cubicBezTo>
                    <a:pt x="417" y="55"/>
                    <a:pt x="327" y="0"/>
                    <a:pt x="2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1" name="Google Shape;2201;p35"/>
            <p:cNvSpPr/>
            <p:nvPr/>
          </p:nvSpPr>
          <p:spPr>
            <a:xfrm>
              <a:off x="1055202" y="-1147331"/>
              <a:ext cx="71452" cy="227793"/>
            </a:xfrm>
            <a:custGeom>
              <a:avLst/>
              <a:gdLst/>
              <a:ahLst/>
              <a:cxnLst/>
              <a:rect l="l" t="t" r="r" b="b"/>
              <a:pathLst>
                <a:path w="436" h="1390" extrusionOk="0">
                  <a:moveTo>
                    <a:pt x="196" y="1"/>
                  </a:moveTo>
                  <a:cubicBezTo>
                    <a:pt x="184" y="1"/>
                    <a:pt x="174" y="2"/>
                    <a:pt x="164" y="6"/>
                  </a:cubicBezTo>
                  <a:cubicBezTo>
                    <a:pt x="73" y="60"/>
                    <a:pt x="19" y="169"/>
                    <a:pt x="19" y="259"/>
                  </a:cubicBezTo>
                  <a:cubicBezTo>
                    <a:pt x="1" y="477"/>
                    <a:pt x="19" y="712"/>
                    <a:pt x="73" y="911"/>
                  </a:cubicBezTo>
                  <a:cubicBezTo>
                    <a:pt x="90" y="962"/>
                    <a:pt x="170" y="1389"/>
                    <a:pt x="254" y="1389"/>
                  </a:cubicBezTo>
                  <a:cubicBezTo>
                    <a:pt x="260" y="1389"/>
                    <a:pt x="266" y="1387"/>
                    <a:pt x="273" y="1382"/>
                  </a:cubicBezTo>
                  <a:cubicBezTo>
                    <a:pt x="291" y="1382"/>
                    <a:pt x="309" y="1346"/>
                    <a:pt x="309" y="1291"/>
                  </a:cubicBezTo>
                  <a:cubicBezTo>
                    <a:pt x="363" y="1110"/>
                    <a:pt x="381" y="911"/>
                    <a:pt x="399" y="712"/>
                  </a:cubicBezTo>
                  <a:cubicBezTo>
                    <a:pt x="436" y="567"/>
                    <a:pt x="436" y="440"/>
                    <a:pt x="436" y="295"/>
                  </a:cubicBezTo>
                  <a:cubicBezTo>
                    <a:pt x="436" y="205"/>
                    <a:pt x="399" y="151"/>
                    <a:pt x="363" y="78"/>
                  </a:cubicBezTo>
                  <a:cubicBezTo>
                    <a:pt x="318" y="33"/>
                    <a:pt x="249" y="1"/>
                    <a:pt x="1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2" name="Google Shape;2202;p35"/>
            <p:cNvSpPr/>
            <p:nvPr/>
          </p:nvSpPr>
          <p:spPr>
            <a:xfrm>
              <a:off x="1203679" y="-974273"/>
              <a:ext cx="107014" cy="211077"/>
            </a:xfrm>
            <a:custGeom>
              <a:avLst/>
              <a:gdLst/>
              <a:ahLst/>
              <a:cxnLst/>
              <a:rect l="l" t="t" r="r" b="b"/>
              <a:pathLst>
                <a:path w="653" h="1288" extrusionOk="0">
                  <a:moveTo>
                    <a:pt x="399" y="0"/>
                  </a:moveTo>
                  <a:cubicBezTo>
                    <a:pt x="272" y="18"/>
                    <a:pt x="182" y="145"/>
                    <a:pt x="127" y="290"/>
                  </a:cubicBezTo>
                  <a:cubicBezTo>
                    <a:pt x="37" y="507"/>
                    <a:pt x="0" y="761"/>
                    <a:pt x="0" y="1014"/>
                  </a:cubicBezTo>
                  <a:cubicBezTo>
                    <a:pt x="0" y="1069"/>
                    <a:pt x="0" y="1268"/>
                    <a:pt x="91" y="1286"/>
                  </a:cubicBezTo>
                  <a:cubicBezTo>
                    <a:pt x="96" y="1287"/>
                    <a:pt x="100" y="1287"/>
                    <a:pt x="105" y="1287"/>
                  </a:cubicBezTo>
                  <a:cubicBezTo>
                    <a:pt x="189" y="1287"/>
                    <a:pt x="256" y="1137"/>
                    <a:pt x="290" y="1069"/>
                  </a:cubicBezTo>
                  <a:cubicBezTo>
                    <a:pt x="345" y="960"/>
                    <a:pt x="399" y="869"/>
                    <a:pt x="453" y="779"/>
                  </a:cubicBezTo>
                  <a:cubicBezTo>
                    <a:pt x="526" y="670"/>
                    <a:pt x="580" y="561"/>
                    <a:pt x="616" y="435"/>
                  </a:cubicBezTo>
                  <a:cubicBezTo>
                    <a:pt x="652" y="326"/>
                    <a:pt x="652" y="199"/>
                    <a:pt x="580" y="91"/>
                  </a:cubicBezTo>
                  <a:lnTo>
                    <a:pt x="526" y="18"/>
                  </a:lnTo>
                  <a:cubicBezTo>
                    <a:pt x="489" y="0"/>
                    <a:pt x="453" y="0"/>
                    <a:pt x="3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3" name="Google Shape;2203;p35"/>
            <p:cNvSpPr/>
            <p:nvPr/>
          </p:nvSpPr>
          <p:spPr>
            <a:xfrm>
              <a:off x="906890" y="-920029"/>
              <a:ext cx="205014" cy="70468"/>
            </a:xfrm>
            <a:custGeom>
              <a:avLst/>
              <a:gdLst/>
              <a:ahLst/>
              <a:cxnLst/>
              <a:rect l="l" t="t" r="r" b="b"/>
              <a:pathLst>
                <a:path w="1251" h="430" extrusionOk="0">
                  <a:moveTo>
                    <a:pt x="490" y="1"/>
                  </a:moveTo>
                  <a:cubicBezTo>
                    <a:pt x="410" y="1"/>
                    <a:pt x="330" y="9"/>
                    <a:pt x="254" y="31"/>
                  </a:cubicBezTo>
                  <a:cubicBezTo>
                    <a:pt x="182" y="49"/>
                    <a:pt x="109" y="67"/>
                    <a:pt x="55" y="122"/>
                  </a:cubicBezTo>
                  <a:cubicBezTo>
                    <a:pt x="19" y="158"/>
                    <a:pt x="0" y="230"/>
                    <a:pt x="19" y="303"/>
                  </a:cubicBezTo>
                  <a:cubicBezTo>
                    <a:pt x="37" y="339"/>
                    <a:pt x="73" y="357"/>
                    <a:pt x="109" y="393"/>
                  </a:cubicBezTo>
                  <a:cubicBezTo>
                    <a:pt x="163" y="421"/>
                    <a:pt x="231" y="430"/>
                    <a:pt x="304" y="430"/>
                  </a:cubicBezTo>
                  <a:cubicBezTo>
                    <a:pt x="376" y="430"/>
                    <a:pt x="453" y="421"/>
                    <a:pt x="526" y="412"/>
                  </a:cubicBezTo>
                  <a:cubicBezTo>
                    <a:pt x="652" y="357"/>
                    <a:pt x="815" y="321"/>
                    <a:pt x="924" y="249"/>
                  </a:cubicBezTo>
                  <a:cubicBezTo>
                    <a:pt x="997" y="230"/>
                    <a:pt x="1250" y="140"/>
                    <a:pt x="1033" y="86"/>
                  </a:cubicBezTo>
                  <a:cubicBezTo>
                    <a:pt x="868" y="48"/>
                    <a:pt x="677" y="1"/>
                    <a:pt x="49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4" name="Google Shape;2204;p35"/>
            <p:cNvSpPr/>
            <p:nvPr/>
          </p:nvSpPr>
          <p:spPr>
            <a:xfrm>
              <a:off x="1022590" y="-779747"/>
              <a:ext cx="184201" cy="75713"/>
            </a:xfrm>
            <a:custGeom>
              <a:avLst/>
              <a:gdLst/>
              <a:ahLst/>
              <a:cxnLst/>
              <a:rect l="l" t="t" r="r" b="b"/>
              <a:pathLst>
                <a:path w="1124" h="462" extrusionOk="0">
                  <a:moveTo>
                    <a:pt x="595" y="1"/>
                  </a:moveTo>
                  <a:cubicBezTo>
                    <a:pt x="488" y="1"/>
                    <a:pt x="380" y="14"/>
                    <a:pt x="291" y="26"/>
                  </a:cubicBezTo>
                  <a:cubicBezTo>
                    <a:pt x="218" y="44"/>
                    <a:pt x="128" y="81"/>
                    <a:pt x="91" y="117"/>
                  </a:cubicBezTo>
                  <a:cubicBezTo>
                    <a:pt x="37" y="171"/>
                    <a:pt x="1" y="226"/>
                    <a:pt x="19" y="298"/>
                  </a:cubicBezTo>
                  <a:cubicBezTo>
                    <a:pt x="19" y="370"/>
                    <a:pt x="91" y="407"/>
                    <a:pt x="146" y="443"/>
                  </a:cubicBezTo>
                  <a:cubicBezTo>
                    <a:pt x="218" y="461"/>
                    <a:pt x="291" y="461"/>
                    <a:pt x="363" y="461"/>
                  </a:cubicBezTo>
                  <a:cubicBezTo>
                    <a:pt x="490" y="443"/>
                    <a:pt x="1124" y="316"/>
                    <a:pt x="1105" y="135"/>
                  </a:cubicBezTo>
                  <a:cubicBezTo>
                    <a:pt x="1105" y="81"/>
                    <a:pt x="779" y="8"/>
                    <a:pt x="725" y="8"/>
                  </a:cubicBezTo>
                  <a:cubicBezTo>
                    <a:pt x="683" y="3"/>
                    <a:pt x="639" y="1"/>
                    <a:pt x="5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5" name="Google Shape;2205;p35"/>
            <p:cNvSpPr/>
            <p:nvPr/>
          </p:nvSpPr>
          <p:spPr>
            <a:xfrm>
              <a:off x="1105678" y="-647823"/>
              <a:ext cx="193051" cy="78499"/>
            </a:xfrm>
            <a:custGeom>
              <a:avLst/>
              <a:gdLst/>
              <a:ahLst/>
              <a:cxnLst/>
              <a:rect l="l" t="t" r="r" b="b"/>
              <a:pathLst>
                <a:path w="1178" h="479" extrusionOk="0">
                  <a:moveTo>
                    <a:pt x="399" y="0"/>
                  </a:moveTo>
                  <a:cubicBezTo>
                    <a:pt x="327" y="0"/>
                    <a:pt x="236" y="18"/>
                    <a:pt x="164" y="36"/>
                  </a:cubicBezTo>
                  <a:cubicBezTo>
                    <a:pt x="91" y="91"/>
                    <a:pt x="37" y="145"/>
                    <a:pt x="37" y="217"/>
                  </a:cubicBezTo>
                  <a:cubicBezTo>
                    <a:pt x="1" y="326"/>
                    <a:pt x="128" y="453"/>
                    <a:pt x="236" y="471"/>
                  </a:cubicBezTo>
                  <a:cubicBezTo>
                    <a:pt x="268" y="476"/>
                    <a:pt x="300" y="478"/>
                    <a:pt x="332" y="478"/>
                  </a:cubicBezTo>
                  <a:cubicBezTo>
                    <a:pt x="410" y="478"/>
                    <a:pt x="491" y="466"/>
                    <a:pt x="580" y="453"/>
                  </a:cubicBezTo>
                  <a:cubicBezTo>
                    <a:pt x="707" y="399"/>
                    <a:pt x="888" y="399"/>
                    <a:pt x="1033" y="362"/>
                  </a:cubicBezTo>
                  <a:cubicBezTo>
                    <a:pt x="1178" y="308"/>
                    <a:pt x="1069" y="217"/>
                    <a:pt x="961" y="181"/>
                  </a:cubicBezTo>
                  <a:cubicBezTo>
                    <a:pt x="780" y="91"/>
                    <a:pt x="598" y="18"/>
                    <a:pt x="3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6" name="Google Shape;2206;p35"/>
            <p:cNvSpPr/>
            <p:nvPr/>
          </p:nvSpPr>
          <p:spPr>
            <a:xfrm>
              <a:off x="1280867" y="-760737"/>
              <a:ext cx="130776" cy="153228"/>
            </a:xfrm>
            <a:custGeom>
              <a:avLst/>
              <a:gdLst/>
              <a:ahLst/>
              <a:cxnLst/>
              <a:rect l="l" t="t" r="r" b="b"/>
              <a:pathLst>
                <a:path w="798" h="935" extrusionOk="0">
                  <a:moveTo>
                    <a:pt x="544" y="1"/>
                  </a:moveTo>
                  <a:cubicBezTo>
                    <a:pt x="381" y="19"/>
                    <a:pt x="272" y="182"/>
                    <a:pt x="199" y="327"/>
                  </a:cubicBezTo>
                  <a:cubicBezTo>
                    <a:pt x="127" y="436"/>
                    <a:pt x="0" y="707"/>
                    <a:pt x="55" y="852"/>
                  </a:cubicBezTo>
                  <a:cubicBezTo>
                    <a:pt x="65" y="912"/>
                    <a:pt x="91" y="935"/>
                    <a:pt x="126" y="935"/>
                  </a:cubicBezTo>
                  <a:cubicBezTo>
                    <a:pt x="218" y="935"/>
                    <a:pt x="369" y="778"/>
                    <a:pt x="435" y="725"/>
                  </a:cubicBezTo>
                  <a:cubicBezTo>
                    <a:pt x="544" y="653"/>
                    <a:pt x="634" y="599"/>
                    <a:pt x="707" y="472"/>
                  </a:cubicBezTo>
                  <a:cubicBezTo>
                    <a:pt x="779" y="363"/>
                    <a:pt x="797" y="236"/>
                    <a:pt x="743" y="110"/>
                  </a:cubicBezTo>
                  <a:cubicBezTo>
                    <a:pt x="725" y="73"/>
                    <a:pt x="670" y="19"/>
                    <a:pt x="6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7" name="Google Shape;2207;p35"/>
            <p:cNvSpPr/>
            <p:nvPr/>
          </p:nvSpPr>
          <p:spPr>
            <a:xfrm>
              <a:off x="954415" y="-1024748"/>
              <a:ext cx="359225" cy="528349"/>
            </a:xfrm>
            <a:custGeom>
              <a:avLst/>
              <a:gdLst/>
              <a:ahLst/>
              <a:cxnLst/>
              <a:rect l="l" t="t" r="r" b="b"/>
              <a:pathLst>
                <a:path w="2192" h="3224" fill="none" extrusionOk="0">
                  <a:moveTo>
                    <a:pt x="2191" y="3224"/>
                  </a:moveTo>
                  <a:cubicBezTo>
                    <a:pt x="1884" y="1938"/>
                    <a:pt x="1087" y="779"/>
                    <a:pt x="0" y="0"/>
                  </a:cubicBezTo>
                </a:path>
              </a:pathLst>
            </a:custGeom>
            <a:noFill/>
            <a:ln w="27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212" name="Google Shape;2212;p35"/>
          <p:cNvSpPr/>
          <p:nvPr/>
        </p:nvSpPr>
        <p:spPr>
          <a:xfrm rot="1051434" flipH="1">
            <a:off x="589412" y="6163221"/>
            <a:ext cx="267016" cy="411231"/>
          </a:xfrm>
          <a:custGeom>
            <a:avLst/>
            <a:gdLst/>
            <a:ahLst/>
            <a:cxnLst/>
            <a:rect l="l" t="t" r="r" b="b"/>
            <a:pathLst>
              <a:path w="1222" h="1882" extrusionOk="0">
                <a:moveTo>
                  <a:pt x="332" y="1"/>
                </a:moveTo>
                <a:cubicBezTo>
                  <a:pt x="1" y="1"/>
                  <a:pt x="95" y="684"/>
                  <a:pt x="189" y="904"/>
                </a:cubicBezTo>
                <a:cubicBezTo>
                  <a:pt x="316" y="1175"/>
                  <a:pt x="497" y="1411"/>
                  <a:pt x="696" y="1610"/>
                </a:cubicBezTo>
                <a:cubicBezTo>
                  <a:pt x="823" y="1737"/>
                  <a:pt x="1059" y="1845"/>
                  <a:pt x="1222" y="1882"/>
                </a:cubicBezTo>
                <a:cubicBezTo>
                  <a:pt x="1131" y="1664"/>
                  <a:pt x="1059" y="1447"/>
                  <a:pt x="1004" y="1248"/>
                </a:cubicBezTo>
                <a:cubicBezTo>
                  <a:pt x="950" y="958"/>
                  <a:pt x="896" y="650"/>
                  <a:pt x="787" y="379"/>
                </a:cubicBezTo>
                <a:cubicBezTo>
                  <a:pt x="715" y="252"/>
                  <a:pt x="642" y="107"/>
                  <a:pt x="515" y="53"/>
                </a:cubicBezTo>
                <a:cubicBezTo>
                  <a:pt x="443" y="17"/>
                  <a:pt x="383" y="1"/>
                  <a:pt x="332"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91805755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8/10/2024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7328641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111894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3807784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8/10/2024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9880063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8/10/2024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7420051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8/10/2024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610689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8/10/2024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8262314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0906793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979191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3960E1-6E90-7E4D-9CA0-482E098CAAC4}"/>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4560D5E9-278D-F988-3F39-6A489A2B4C6B}"/>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38C43A3-0E73-60AC-6682-89411509B169}"/>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D21E358-C23C-84FF-D548-F24BA8722CA0}"/>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0E9BF22-CD84-952A-FEF9-B9A1660286F5}"/>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C24AD57-3E95-1058-F87B-B47A508E833C}"/>
              </a:ext>
            </a:extLst>
          </p:cNvPr>
          <p:cNvSpPr>
            <a:spLocks noGrp="1"/>
          </p:cNvSpPr>
          <p:nvPr>
            <p:ph type="dt" sz="half" idx="10"/>
          </p:nvPr>
        </p:nvSpPr>
        <p:spPr>
          <a:xfrm>
            <a:off x="838200" y="6356350"/>
            <a:ext cx="2743200" cy="365125"/>
          </a:xfrm>
          <a:prstGeom prst="rect">
            <a:avLst/>
          </a:prstGeom>
        </p:spPr>
        <p:txBody>
          <a:bodyPr/>
          <a:lstStyle/>
          <a:p>
            <a:fld id="{B9F767B2-B6D2-4F00-A8EA-E81651706A09}" type="datetimeFigureOut">
              <a:rPr lang="en-US" smtClean="0"/>
              <a:t>8/10/2024</a:t>
            </a:fld>
            <a:endParaRPr lang="en-US"/>
          </a:p>
        </p:txBody>
      </p:sp>
      <p:sp>
        <p:nvSpPr>
          <p:cNvPr id="8" name="Footer Placeholder 7">
            <a:extLst>
              <a:ext uri="{FF2B5EF4-FFF2-40B4-BE49-F238E27FC236}">
                <a16:creationId xmlns:a16="http://schemas.microsoft.com/office/drawing/2014/main" id="{AE4B85F1-E8F0-994D-7011-F0CDADEB0CF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6ECC07CD-E5C9-AB27-7946-987D6E1D80E7}"/>
              </a:ext>
            </a:extLst>
          </p:cNvPr>
          <p:cNvSpPr>
            <a:spLocks noGrp="1"/>
          </p:cNvSpPr>
          <p:nvPr>
            <p:ph type="sldNum" sz="quarter" idx="12"/>
          </p:nvPr>
        </p:nvSpPr>
        <p:spPr>
          <a:xfrm>
            <a:off x="8610600" y="6356350"/>
            <a:ext cx="2743200" cy="365125"/>
          </a:xfrm>
          <a:prstGeom prst="rect">
            <a:avLst/>
          </a:prstGeom>
        </p:spPr>
        <p:txBody>
          <a:bodyPr/>
          <a:lstStyle/>
          <a:p>
            <a:fld id="{B430859F-0DCB-47EF-B4B6-617BA07C09BA}" type="slidenum">
              <a:rPr lang="en-US" smtClean="0"/>
              <a:t>‹#›</a:t>
            </a:fld>
            <a:endParaRPr lang="en-US"/>
          </a:p>
        </p:txBody>
      </p:sp>
    </p:spTree>
    <p:extLst>
      <p:ext uri="{BB962C8B-B14F-4D97-AF65-F5344CB8AC3E}">
        <p14:creationId xmlns:p14="http://schemas.microsoft.com/office/powerpoint/2010/main" val="86121564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777974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9149152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8/10/2024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4418903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1217294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4236694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8/10/2024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5622962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8/10/2024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8668982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8/10/2024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6516137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8/10/2024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9413446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932776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C006FB-98A9-DDD5-F8B1-60AF540B219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848970D8-786D-3272-F9FB-67E3DB33C610}"/>
              </a:ext>
            </a:extLst>
          </p:cNvPr>
          <p:cNvSpPr>
            <a:spLocks noGrp="1"/>
          </p:cNvSpPr>
          <p:nvPr>
            <p:ph type="dt" sz="half" idx="10"/>
          </p:nvPr>
        </p:nvSpPr>
        <p:spPr>
          <a:xfrm>
            <a:off x="838200" y="6356350"/>
            <a:ext cx="2743200" cy="365125"/>
          </a:xfrm>
          <a:prstGeom prst="rect">
            <a:avLst/>
          </a:prstGeom>
        </p:spPr>
        <p:txBody>
          <a:bodyPr/>
          <a:lstStyle/>
          <a:p>
            <a:fld id="{B9F767B2-B6D2-4F00-A8EA-E81651706A09}" type="datetimeFigureOut">
              <a:rPr lang="en-US" smtClean="0"/>
              <a:t>8/10/2024</a:t>
            </a:fld>
            <a:endParaRPr lang="en-US"/>
          </a:p>
        </p:txBody>
      </p:sp>
      <p:sp>
        <p:nvSpPr>
          <p:cNvPr id="4" name="Footer Placeholder 3">
            <a:extLst>
              <a:ext uri="{FF2B5EF4-FFF2-40B4-BE49-F238E27FC236}">
                <a16:creationId xmlns:a16="http://schemas.microsoft.com/office/drawing/2014/main" id="{9E11E6BD-3D22-2090-89AE-64B51107232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C1588C6B-CE3F-E36B-6A1F-2403201227DA}"/>
              </a:ext>
            </a:extLst>
          </p:cNvPr>
          <p:cNvSpPr>
            <a:spLocks noGrp="1"/>
          </p:cNvSpPr>
          <p:nvPr>
            <p:ph type="sldNum" sz="quarter" idx="12"/>
          </p:nvPr>
        </p:nvSpPr>
        <p:spPr>
          <a:xfrm>
            <a:off x="8610600" y="6356350"/>
            <a:ext cx="2743200" cy="365125"/>
          </a:xfrm>
          <a:prstGeom prst="rect">
            <a:avLst/>
          </a:prstGeom>
        </p:spPr>
        <p:txBody>
          <a:bodyPr/>
          <a:lstStyle/>
          <a:p>
            <a:fld id="{B430859F-0DCB-47EF-B4B6-617BA07C09BA}" type="slidenum">
              <a:rPr lang="en-US" smtClean="0"/>
              <a:t>‹#›</a:t>
            </a:fld>
            <a:endParaRPr lang="en-US"/>
          </a:p>
        </p:txBody>
      </p:sp>
    </p:spTree>
    <p:extLst>
      <p:ext uri="{BB962C8B-B14F-4D97-AF65-F5344CB8AC3E}">
        <p14:creationId xmlns:p14="http://schemas.microsoft.com/office/powerpoint/2010/main" val="313171475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6851362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4615054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4954803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47C64F-BB0E-46F2-9665-AC646217F765}"/>
              </a:ext>
            </a:extLst>
          </p:cNvPr>
          <p:cNvSpPr>
            <a:spLocks noGrp="1"/>
          </p:cNvSpPr>
          <p:nvPr>
            <p:ph type="ctrTitle"/>
          </p:nvPr>
        </p:nvSpPr>
        <p:spPr>
          <a:xfrm>
            <a:off x="1524000" y="1121833"/>
            <a:ext cx="9144000" cy="2387600"/>
          </a:xfrm>
          <a:prstGeom prst="rect">
            <a:avLst/>
          </a:prstGeom>
        </p:spPr>
        <p:txBody>
          <a:bodyPr anchor="b"/>
          <a:lstStyle>
            <a:lvl1pPr algn="ctr">
              <a:defRPr sz="8000"/>
            </a:lvl1pPr>
          </a:lstStyle>
          <a:p>
            <a:r>
              <a:rPr lang="en-US"/>
              <a:t>Click to edit Master title style</a:t>
            </a:r>
          </a:p>
        </p:txBody>
      </p:sp>
      <p:sp>
        <p:nvSpPr>
          <p:cNvPr id="3" name="Subtitle 2">
            <a:extLst>
              <a:ext uri="{FF2B5EF4-FFF2-40B4-BE49-F238E27FC236}">
                <a16:creationId xmlns:a16="http://schemas.microsoft.com/office/drawing/2014/main" id="{2E8F543C-4C25-45DA-97C4-A4538DDE1BE7}"/>
              </a:ext>
            </a:extLst>
          </p:cNvPr>
          <p:cNvSpPr>
            <a:spLocks noGrp="1"/>
          </p:cNvSpPr>
          <p:nvPr>
            <p:ph type="subTitle" idx="1"/>
          </p:nvPr>
        </p:nvSpPr>
        <p:spPr>
          <a:xfrm>
            <a:off x="1524000" y="3602568"/>
            <a:ext cx="9144000" cy="1655233"/>
          </a:xfrm>
          <a:prstGeom prst="rect">
            <a:avLst/>
          </a:prstGeom>
        </p:spPr>
        <p:txBody>
          <a:bodyPr/>
          <a:lstStyle>
            <a:lvl1pPr marL="0" indent="0" algn="ctr">
              <a:buNone/>
              <a:defRPr sz="3200"/>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a:t>Click to edit Master subtitle style</a:t>
            </a:r>
          </a:p>
        </p:txBody>
      </p:sp>
      <p:sp>
        <p:nvSpPr>
          <p:cNvPr id="4" name="Date Placeholder 3">
            <a:extLst>
              <a:ext uri="{FF2B5EF4-FFF2-40B4-BE49-F238E27FC236}">
                <a16:creationId xmlns:a16="http://schemas.microsoft.com/office/drawing/2014/main" id="{665E11B0-E8BD-4B09-ADC3-175AADECFCC9}"/>
              </a:ext>
            </a:extLst>
          </p:cNvPr>
          <p:cNvSpPr>
            <a:spLocks noGrp="1"/>
          </p:cNvSpPr>
          <p:nvPr>
            <p:ph type="dt" sz="half" idx="10"/>
          </p:nvPr>
        </p:nvSpPr>
        <p:spPr>
          <a:xfrm>
            <a:off x="838200" y="6356351"/>
            <a:ext cx="2743200" cy="366183"/>
          </a:xfrm>
          <a:prstGeom prst="rect">
            <a:avLst/>
          </a:prstGeom>
        </p:spPr>
        <p:txBody>
          <a:bodyPr/>
          <a:lstStyle/>
          <a:p>
            <a:fld id="{858E4EFA-8564-4BBA-B33A-0AE029A904D5}" type="datetimeFigureOut">
              <a:rPr lang="en-US" smtClean="0"/>
              <a:t>8/10/2024</a:t>
            </a:fld>
            <a:endParaRPr lang="en-US"/>
          </a:p>
        </p:txBody>
      </p:sp>
      <p:sp>
        <p:nvSpPr>
          <p:cNvPr id="5" name="Footer Placeholder 4">
            <a:extLst>
              <a:ext uri="{FF2B5EF4-FFF2-40B4-BE49-F238E27FC236}">
                <a16:creationId xmlns:a16="http://schemas.microsoft.com/office/drawing/2014/main" id="{ED897AC5-D535-47BC-98EF-3804FC64B988}"/>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D0579B6-B31A-477C-9DB7-9D8E4F8756A2}"/>
              </a:ext>
            </a:extLst>
          </p:cNvPr>
          <p:cNvSpPr>
            <a:spLocks noGrp="1"/>
          </p:cNvSpPr>
          <p:nvPr>
            <p:ph type="sldNum" sz="quarter" idx="12"/>
          </p:nvPr>
        </p:nvSpPr>
        <p:spPr>
          <a:xfrm>
            <a:off x="8610600" y="6356351"/>
            <a:ext cx="2743200" cy="366183"/>
          </a:xfrm>
          <a:prstGeom prst="rect">
            <a:avLst/>
          </a:prstGeom>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280294115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EDFF83-F809-42FF-9FEB-4BFFEAFAFC50}"/>
              </a:ext>
            </a:extLst>
          </p:cNvPr>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289F5949-4E7E-48FF-B602-C5558D2FE6CC}"/>
              </a:ext>
            </a:extLst>
          </p:cNvPr>
          <p:cNvSpPr>
            <a:spLocks noGrp="1"/>
          </p:cNvSpPr>
          <p:nvPr>
            <p:ph idx="1"/>
          </p:nvPr>
        </p:nvSpPr>
        <p:spPr>
          <a:xfrm>
            <a:off x="838200" y="1826684"/>
            <a:ext cx="10515600" cy="43497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A3579CA-3D95-4D01-9CB8-86F627DEB89F}"/>
              </a:ext>
            </a:extLst>
          </p:cNvPr>
          <p:cNvSpPr>
            <a:spLocks noGrp="1"/>
          </p:cNvSpPr>
          <p:nvPr>
            <p:ph type="dt" sz="half" idx="10"/>
          </p:nvPr>
        </p:nvSpPr>
        <p:spPr>
          <a:xfrm>
            <a:off x="838200" y="6356351"/>
            <a:ext cx="2743200" cy="366183"/>
          </a:xfrm>
          <a:prstGeom prst="rect">
            <a:avLst/>
          </a:prstGeom>
        </p:spPr>
        <p:txBody>
          <a:bodyPr/>
          <a:lstStyle/>
          <a:p>
            <a:fld id="{858E4EFA-8564-4BBA-B33A-0AE029A904D5}" type="datetimeFigureOut">
              <a:rPr lang="en-US" smtClean="0"/>
              <a:t>8/10/2024</a:t>
            </a:fld>
            <a:endParaRPr lang="en-US"/>
          </a:p>
        </p:txBody>
      </p:sp>
      <p:sp>
        <p:nvSpPr>
          <p:cNvPr id="5" name="Footer Placeholder 4">
            <a:extLst>
              <a:ext uri="{FF2B5EF4-FFF2-40B4-BE49-F238E27FC236}">
                <a16:creationId xmlns:a16="http://schemas.microsoft.com/office/drawing/2014/main" id="{B61F4B45-0A24-449E-94DD-D8D1D64CFD4D}"/>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703E3FE-901E-4C74-8D8B-C5A3C74A03C1}"/>
              </a:ext>
            </a:extLst>
          </p:cNvPr>
          <p:cNvSpPr>
            <a:spLocks noGrp="1"/>
          </p:cNvSpPr>
          <p:nvPr>
            <p:ph type="sldNum" sz="quarter" idx="12"/>
          </p:nvPr>
        </p:nvSpPr>
        <p:spPr>
          <a:xfrm>
            <a:off x="8610600" y="6356351"/>
            <a:ext cx="2743200" cy="366183"/>
          </a:xfrm>
          <a:prstGeom prst="rect">
            <a:avLst/>
          </a:prstGeom>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164258899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74FC0E-7026-45A2-B0CB-01DC12824A5E}"/>
              </a:ext>
            </a:extLst>
          </p:cNvPr>
          <p:cNvSpPr>
            <a:spLocks noGrp="1"/>
          </p:cNvSpPr>
          <p:nvPr>
            <p:ph type="title"/>
          </p:nvPr>
        </p:nvSpPr>
        <p:spPr>
          <a:xfrm>
            <a:off x="831851" y="1710267"/>
            <a:ext cx="10515600" cy="2853267"/>
          </a:xfrm>
          <a:prstGeom prst="rect">
            <a:avLst/>
          </a:prstGeom>
        </p:spPr>
        <p:txBody>
          <a:bodyPr anchor="b"/>
          <a:lstStyle>
            <a:lvl1pPr>
              <a:defRPr sz="8000"/>
            </a:lvl1pPr>
          </a:lstStyle>
          <a:p>
            <a:r>
              <a:rPr lang="en-US"/>
              <a:t>Click to edit Master title style</a:t>
            </a:r>
          </a:p>
        </p:txBody>
      </p:sp>
      <p:sp>
        <p:nvSpPr>
          <p:cNvPr id="3" name="Text Placeholder 2">
            <a:extLst>
              <a:ext uri="{FF2B5EF4-FFF2-40B4-BE49-F238E27FC236}">
                <a16:creationId xmlns:a16="http://schemas.microsoft.com/office/drawing/2014/main" id="{D7A02222-9AE0-4290-B885-07CE16F79D34}"/>
              </a:ext>
            </a:extLst>
          </p:cNvPr>
          <p:cNvSpPr>
            <a:spLocks noGrp="1"/>
          </p:cNvSpPr>
          <p:nvPr>
            <p:ph type="body" idx="1"/>
          </p:nvPr>
        </p:nvSpPr>
        <p:spPr>
          <a:xfrm>
            <a:off x="831851" y="4588934"/>
            <a:ext cx="10515600" cy="1500717"/>
          </a:xfrm>
          <a:prstGeom prst="rect">
            <a:avLst/>
          </a:prstGeom>
        </p:spPr>
        <p:txBody>
          <a:bodyPr/>
          <a:lstStyle>
            <a:lvl1pPr marL="0" indent="0">
              <a:buNone/>
              <a:defRPr sz="3200">
                <a:solidFill>
                  <a:schemeClr val="tx1">
                    <a:tint val="75000"/>
                  </a:schemeClr>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041A188-0C64-4FCB-9638-303E11F4C2FC}"/>
              </a:ext>
            </a:extLst>
          </p:cNvPr>
          <p:cNvSpPr>
            <a:spLocks noGrp="1"/>
          </p:cNvSpPr>
          <p:nvPr>
            <p:ph type="dt" sz="half" idx="10"/>
          </p:nvPr>
        </p:nvSpPr>
        <p:spPr>
          <a:xfrm>
            <a:off x="838200" y="6356351"/>
            <a:ext cx="2743200" cy="366183"/>
          </a:xfrm>
          <a:prstGeom prst="rect">
            <a:avLst/>
          </a:prstGeom>
        </p:spPr>
        <p:txBody>
          <a:bodyPr/>
          <a:lstStyle/>
          <a:p>
            <a:fld id="{858E4EFA-8564-4BBA-B33A-0AE029A904D5}" type="datetimeFigureOut">
              <a:rPr lang="en-US" smtClean="0"/>
              <a:t>8/10/2024</a:t>
            </a:fld>
            <a:endParaRPr lang="en-US"/>
          </a:p>
        </p:txBody>
      </p:sp>
      <p:sp>
        <p:nvSpPr>
          <p:cNvPr id="5" name="Footer Placeholder 4">
            <a:extLst>
              <a:ext uri="{FF2B5EF4-FFF2-40B4-BE49-F238E27FC236}">
                <a16:creationId xmlns:a16="http://schemas.microsoft.com/office/drawing/2014/main" id="{A3B4011D-2A52-44D8-A9CB-662B504E697A}"/>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4137A55-3880-456A-B24C-F77EFAA37CA9}"/>
              </a:ext>
            </a:extLst>
          </p:cNvPr>
          <p:cNvSpPr>
            <a:spLocks noGrp="1"/>
          </p:cNvSpPr>
          <p:nvPr>
            <p:ph type="sldNum" sz="quarter" idx="12"/>
          </p:nvPr>
        </p:nvSpPr>
        <p:spPr>
          <a:xfrm>
            <a:off x="8610600" y="6356351"/>
            <a:ext cx="2743200" cy="366183"/>
          </a:xfrm>
          <a:prstGeom prst="rect">
            <a:avLst/>
          </a:prstGeom>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210655128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57C0B8-F44B-480B-8B3C-4D4197C758DB}"/>
              </a:ext>
            </a:extLst>
          </p:cNvPr>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6840D039-53DF-4570-ABF3-8379F690EE53}"/>
              </a:ext>
            </a:extLst>
          </p:cNvPr>
          <p:cNvSpPr>
            <a:spLocks noGrp="1"/>
          </p:cNvSpPr>
          <p:nvPr>
            <p:ph sz="half" idx="1"/>
          </p:nvPr>
        </p:nvSpPr>
        <p:spPr>
          <a:xfrm>
            <a:off x="838200" y="1826684"/>
            <a:ext cx="5156200" cy="43497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AC527F3-8498-4AFA-BA4F-86F419B1F078}"/>
              </a:ext>
            </a:extLst>
          </p:cNvPr>
          <p:cNvSpPr>
            <a:spLocks noGrp="1"/>
          </p:cNvSpPr>
          <p:nvPr>
            <p:ph sz="half" idx="2"/>
          </p:nvPr>
        </p:nvSpPr>
        <p:spPr>
          <a:xfrm>
            <a:off x="6197600" y="1826684"/>
            <a:ext cx="5156200" cy="43497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CF7D2CA-F65A-4E17-85A6-1CD7FF6D1D2B}"/>
              </a:ext>
            </a:extLst>
          </p:cNvPr>
          <p:cNvSpPr>
            <a:spLocks noGrp="1"/>
          </p:cNvSpPr>
          <p:nvPr>
            <p:ph type="dt" sz="half" idx="10"/>
          </p:nvPr>
        </p:nvSpPr>
        <p:spPr>
          <a:xfrm>
            <a:off x="838200" y="6356351"/>
            <a:ext cx="2743200" cy="366183"/>
          </a:xfrm>
          <a:prstGeom prst="rect">
            <a:avLst/>
          </a:prstGeom>
        </p:spPr>
        <p:txBody>
          <a:bodyPr/>
          <a:lstStyle/>
          <a:p>
            <a:fld id="{858E4EFA-8564-4BBA-B33A-0AE029A904D5}" type="datetimeFigureOut">
              <a:rPr lang="en-US" smtClean="0"/>
              <a:t>8/10/2024</a:t>
            </a:fld>
            <a:endParaRPr lang="en-US"/>
          </a:p>
        </p:txBody>
      </p:sp>
      <p:sp>
        <p:nvSpPr>
          <p:cNvPr id="6" name="Footer Placeholder 5">
            <a:extLst>
              <a:ext uri="{FF2B5EF4-FFF2-40B4-BE49-F238E27FC236}">
                <a16:creationId xmlns:a16="http://schemas.microsoft.com/office/drawing/2014/main" id="{1DE8BC47-1ED5-4EC3-BE25-9EE69D67515C}"/>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A0DD507-0815-4267-8314-71B2BB48B6A7}"/>
              </a:ext>
            </a:extLst>
          </p:cNvPr>
          <p:cNvSpPr>
            <a:spLocks noGrp="1"/>
          </p:cNvSpPr>
          <p:nvPr>
            <p:ph type="sldNum" sz="quarter" idx="12"/>
          </p:nvPr>
        </p:nvSpPr>
        <p:spPr>
          <a:xfrm>
            <a:off x="8610600" y="6356351"/>
            <a:ext cx="2743200" cy="366183"/>
          </a:xfrm>
          <a:prstGeom prst="rect">
            <a:avLst/>
          </a:prstGeom>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406780487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1C8962-4BAE-4FB7-A4EF-A3F478BED27D}"/>
              </a:ext>
            </a:extLst>
          </p:cNvPr>
          <p:cNvSpPr>
            <a:spLocks noGrp="1"/>
          </p:cNvSpPr>
          <p:nvPr>
            <p:ph type="title"/>
          </p:nvPr>
        </p:nvSpPr>
        <p:spPr>
          <a:xfrm>
            <a:off x="840317" y="366185"/>
            <a:ext cx="10515600" cy="132503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A4E31A9A-4F6E-4F01-BFB4-0453C9617299}"/>
              </a:ext>
            </a:extLst>
          </p:cNvPr>
          <p:cNvSpPr>
            <a:spLocks noGrp="1"/>
          </p:cNvSpPr>
          <p:nvPr>
            <p:ph type="body" idx="1"/>
          </p:nvPr>
        </p:nvSpPr>
        <p:spPr>
          <a:xfrm>
            <a:off x="840318" y="1680634"/>
            <a:ext cx="5158316" cy="825500"/>
          </a:xfrm>
          <a:prstGeom prst="rect">
            <a:avLst/>
          </a:prstGeo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a:extLst>
              <a:ext uri="{FF2B5EF4-FFF2-40B4-BE49-F238E27FC236}">
                <a16:creationId xmlns:a16="http://schemas.microsoft.com/office/drawing/2014/main" id="{C75B4B3A-B30A-4A45-A7DD-D34577EAB64C}"/>
              </a:ext>
            </a:extLst>
          </p:cNvPr>
          <p:cNvSpPr>
            <a:spLocks noGrp="1"/>
          </p:cNvSpPr>
          <p:nvPr>
            <p:ph sz="half" idx="2"/>
          </p:nvPr>
        </p:nvSpPr>
        <p:spPr>
          <a:xfrm>
            <a:off x="840318" y="2506133"/>
            <a:ext cx="5158316" cy="3683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75BC11C-D7A1-4DE3-9AF3-B7AD14546AFB}"/>
              </a:ext>
            </a:extLst>
          </p:cNvPr>
          <p:cNvSpPr>
            <a:spLocks noGrp="1"/>
          </p:cNvSpPr>
          <p:nvPr>
            <p:ph type="body" sz="quarter" idx="3"/>
          </p:nvPr>
        </p:nvSpPr>
        <p:spPr>
          <a:xfrm>
            <a:off x="6172200" y="1680634"/>
            <a:ext cx="5183717" cy="825500"/>
          </a:xfrm>
          <a:prstGeom prst="rect">
            <a:avLst/>
          </a:prstGeo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a:extLst>
              <a:ext uri="{FF2B5EF4-FFF2-40B4-BE49-F238E27FC236}">
                <a16:creationId xmlns:a16="http://schemas.microsoft.com/office/drawing/2014/main" id="{7B64C53E-360E-46CC-AB85-CBD9F8B15B85}"/>
              </a:ext>
            </a:extLst>
          </p:cNvPr>
          <p:cNvSpPr>
            <a:spLocks noGrp="1"/>
          </p:cNvSpPr>
          <p:nvPr>
            <p:ph sz="quarter" idx="4"/>
          </p:nvPr>
        </p:nvSpPr>
        <p:spPr>
          <a:xfrm>
            <a:off x="6172200" y="2506133"/>
            <a:ext cx="5183717" cy="3683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2E511F0-5A9C-4734-BC7C-5DB736D2306B}"/>
              </a:ext>
            </a:extLst>
          </p:cNvPr>
          <p:cNvSpPr>
            <a:spLocks noGrp="1"/>
          </p:cNvSpPr>
          <p:nvPr>
            <p:ph type="dt" sz="half" idx="10"/>
          </p:nvPr>
        </p:nvSpPr>
        <p:spPr>
          <a:xfrm>
            <a:off x="838200" y="6356351"/>
            <a:ext cx="2743200" cy="366183"/>
          </a:xfrm>
          <a:prstGeom prst="rect">
            <a:avLst/>
          </a:prstGeom>
        </p:spPr>
        <p:txBody>
          <a:bodyPr/>
          <a:lstStyle/>
          <a:p>
            <a:fld id="{858E4EFA-8564-4BBA-B33A-0AE029A904D5}" type="datetimeFigureOut">
              <a:rPr lang="en-US" smtClean="0"/>
              <a:t>8/10/2024</a:t>
            </a:fld>
            <a:endParaRPr lang="en-US"/>
          </a:p>
        </p:txBody>
      </p:sp>
      <p:sp>
        <p:nvSpPr>
          <p:cNvPr id="8" name="Footer Placeholder 7">
            <a:extLst>
              <a:ext uri="{FF2B5EF4-FFF2-40B4-BE49-F238E27FC236}">
                <a16:creationId xmlns:a16="http://schemas.microsoft.com/office/drawing/2014/main" id="{A4E596FE-24F7-45C7-A6A6-8F4DEC6965ED}"/>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56B7F18C-EC0B-488B-A3B7-CD61FC9B8FCC}"/>
              </a:ext>
            </a:extLst>
          </p:cNvPr>
          <p:cNvSpPr>
            <a:spLocks noGrp="1"/>
          </p:cNvSpPr>
          <p:nvPr>
            <p:ph type="sldNum" sz="quarter" idx="12"/>
          </p:nvPr>
        </p:nvSpPr>
        <p:spPr>
          <a:xfrm>
            <a:off x="8610600" y="6356351"/>
            <a:ext cx="2743200" cy="366183"/>
          </a:xfrm>
          <a:prstGeom prst="rect">
            <a:avLst/>
          </a:prstGeom>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100891396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F095DF-BF10-4FC6-B18E-0F9540292476}"/>
              </a:ext>
            </a:extLst>
          </p:cNvPr>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068D64AA-33B4-4DE5-BCA3-B928352CA40A}"/>
              </a:ext>
            </a:extLst>
          </p:cNvPr>
          <p:cNvSpPr>
            <a:spLocks noGrp="1"/>
          </p:cNvSpPr>
          <p:nvPr>
            <p:ph type="dt" sz="half" idx="10"/>
          </p:nvPr>
        </p:nvSpPr>
        <p:spPr>
          <a:xfrm>
            <a:off x="838200" y="6356351"/>
            <a:ext cx="2743200" cy="366183"/>
          </a:xfrm>
          <a:prstGeom prst="rect">
            <a:avLst/>
          </a:prstGeom>
        </p:spPr>
        <p:txBody>
          <a:bodyPr/>
          <a:lstStyle/>
          <a:p>
            <a:fld id="{858E4EFA-8564-4BBA-B33A-0AE029A904D5}" type="datetimeFigureOut">
              <a:rPr lang="en-US" smtClean="0"/>
              <a:t>8/10/2024</a:t>
            </a:fld>
            <a:endParaRPr lang="en-US"/>
          </a:p>
        </p:txBody>
      </p:sp>
      <p:sp>
        <p:nvSpPr>
          <p:cNvPr id="4" name="Footer Placeholder 3">
            <a:extLst>
              <a:ext uri="{FF2B5EF4-FFF2-40B4-BE49-F238E27FC236}">
                <a16:creationId xmlns:a16="http://schemas.microsoft.com/office/drawing/2014/main" id="{E761DD4D-614B-4D2D-94F9-85C596B158F2}"/>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0F2D72DA-95E2-43AC-B79E-94036A7E4A08}"/>
              </a:ext>
            </a:extLst>
          </p:cNvPr>
          <p:cNvSpPr>
            <a:spLocks noGrp="1"/>
          </p:cNvSpPr>
          <p:nvPr>
            <p:ph type="sldNum" sz="quarter" idx="12"/>
          </p:nvPr>
        </p:nvSpPr>
        <p:spPr>
          <a:xfrm>
            <a:off x="8610600" y="6356351"/>
            <a:ext cx="2743200" cy="366183"/>
          </a:xfrm>
          <a:prstGeom prst="rect">
            <a:avLst/>
          </a:prstGeom>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200758207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35D94F4-4DCD-424E-A3B0-6CF388921A0F}"/>
              </a:ext>
            </a:extLst>
          </p:cNvPr>
          <p:cNvSpPr>
            <a:spLocks noGrp="1"/>
          </p:cNvSpPr>
          <p:nvPr>
            <p:ph type="dt" sz="half" idx="10"/>
          </p:nvPr>
        </p:nvSpPr>
        <p:spPr>
          <a:xfrm>
            <a:off x="838200" y="6356351"/>
            <a:ext cx="2743200" cy="366183"/>
          </a:xfrm>
          <a:prstGeom prst="rect">
            <a:avLst/>
          </a:prstGeom>
        </p:spPr>
        <p:txBody>
          <a:bodyPr/>
          <a:lstStyle/>
          <a:p>
            <a:fld id="{858E4EFA-8564-4BBA-B33A-0AE029A904D5}" type="datetimeFigureOut">
              <a:rPr lang="en-US" smtClean="0"/>
              <a:t>8/10/2024</a:t>
            </a:fld>
            <a:endParaRPr lang="en-US"/>
          </a:p>
        </p:txBody>
      </p:sp>
      <p:sp>
        <p:nvSpPr>
          <p:cNvPr id="3" name="Footer Placeholder 2">
            <a:extLst>
              <a:ext uri="{FF2B5EF4-FFF2-40B4-BE49-F238E27FC236}">
                <a16:creationId xmlns:a16="http://schemas.microsoft.com/office/drawing/2014/main" id="{5E4B59CF-2C0E-4116-AE7A-3F77E55D4CFC}"/>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0973A3ED-8154-4E23-9794-36BF0262E1C2}"/>
              </a:ext>
            </a:extLst>
          </p:cNvPr>
          <p:cNvSpPr>
            <a:spLocks noGrp="1"/>
          </p:cNvSpPr>
          <p:nvPr>
            <p:ph type="sldNum" sz="quarter" idx="12"/>
          </p:nvPr>
        </p:nvSpPr>
        <p:spPr>
          <a:xfrm>
            <a:off x="8610600" y="6356351"/>
            <a:ext cx="2743200" cy="366183"/>
          </a:xfrm>
          <a:prstGeom prst="rect">
            <a:avLst/>
          </a:prstGeom>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32784751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911B8DE-A906-A5A7-861E-ABD643C8E84A}"/>
              </a:ext>
            </a:extLst>
          </p:cNvPr>
          <p:cNvSpPr>
            <a:spLocks noGrp="1"/>
          </p:cNvSpPr>
          <p:nvPr>
            <p:ph type="dt" sz="half" idx="10"/>
          </p:nvPr>
        </p:nvSpPr>
        <p:spPr>
          <a:xfrm>
            <a:off x="838200" y="6356350"/>
            <a:ext cx="2743200" cy="365125"/>
          </a:xfrm>
          <a:prstGeom prst="rect">
            <a:avLst/>
          </a:prstGeom>
        </p:spPr>
        <p:txBody>
          <a:bodyPr/>
          <a:lstStyle/>
          <a:p>
            <a:fld id="{B9F767B2-B6D2-4F00-A8EA-E81651706A09}" type="datetimeFigureOut">
              <a:rPr lang="en-US" smtClean="0"/>
              <a:t>8/10/2024</a:t>
            </a:fld>
            <a:endParaRPr lang="en-US"/>
          </a:p>
        </p:txBody>
      </p:sp>
      <p:sp>
        <p:nvSpPr>
          <p:cNvPr id="3" name="Footer Placeholder 2">
            <a:extLst>
              <a:ext uri="{FF2B5EF4-FFF2-40B4-BE49-F238E27FC236}">
                <a16:creationId xmlns:a16="http://schemas.microsoft.com/office/drawing/2014/main" id="{81E8F642-801B-3B49-CB1B-6F4975DF602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33A130A5-2CBB-46A3-A2E3-07DBFC65CBD8}"/>
              </a:ext>
            </a:extLst>
          </p:cNvPr>
          <p:cNvSpPr>
            <a:spLocks noGrp="1"/>
          </p:cNvSpPr>
          <p:nvPr>
            <p:ph type="sldNum" sz="quarter" idx="12"/>
          </p:nvPr>
        </p:nvSpPr>
        <p:spPr>
          <a:xfrm>
            <a:off x="8610600" y="6356350"/>
            <a:ext cx="2743200" cy="365125"/>
          </a:xfrm>
          <a:prstGeom prst="rect">
            <a:avLst/>
          </a:prstGeom>
        </p:spPr>
        <p:txBody>
          <a:bodyPr/>
          <a:lstStyle/>
          <a:p>
            <a:fld id="{B430859F-0DCB-47EF-B4B6-617BA07C09BA}" type="slidenum">
              <a:rPr lang="en-US" smtClean="0"/>
              <a:t>‹#›</a:t>
            </a:fld>
            <a:endParaRPr lang="en-US"/>
          </a:p>
        </p:txBody>
      </p:sp>
    </p:spTree>
    <p:extLst>
      <p:ext uri="{BB962C8B-B14F-4D97-AF65-F5344CB8AC3E}">
        <p14:creationId xmlns:p14="http://schemas.microsoft.com/office/powerpoint/2010/main" val="267974382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93778D-5F70-4437-8D68-4FEB0E6F4246}"/>
              </a:ext>
            </a:extLst>
          </p:cNvPr>
          <p:cNvSpPr>
            <a:spLocks noGrp="1"/>
          </p:cNvSpPr>
          <p:nvPr>
            <p:ph type="title"/>
          </p:nvPr>
        </p:nvSpPr>
        <p:spPr>
          <a:xfrm>
            <a:off x="840318" y="457200"/>
            <a:ext cx="3932767" cy="1600200"/>
          </a:xfrm>
          <a:prstGeom prst="rect">
            <a:avLst/>
          </a:prstGeom>
        </p:spPr>
        <p:txBody>
          <a:bodyPr anchor="b"/>
          <a:lstStyle>
            <a:lvl1pPr>
              <a:defRPr sz="4267"/>
            </a:lvl1pPr>
          </a:lstStyle>
          <a:p>
            <a:r>
              <a:rPr lang="en-US"/>
              <a:t>Click to edit Master title style</a:t>
            </a:r>
          </a:p>
        </p:txBody>
      </p:sp>
      <p:sp>
        <p:nvSpPr>
          <p:cNvPr id="3" name="Content Placeholder 2">
            <a:extLst>
              <a:ext uri="{FF2B5EF4-FFF2-40B4-BE49-F238E27FC236}">
                <a16:creationId xmlns:a16="http://schemas.microsoft.com/office/drawing/2014/main" id="{FB844B98-A5C7-4362-AA94-C5C0BB8A1C35}"/>
              </a:ext>
            </a:extLst>
          </p:cNvPr>
          <p:cNvSpPr>
            <a:spLocks noGrp="1"/>
          </p:cNvSpPr>
          <p:nvPr>
            <p:ph idx="1"/>
          </p:nvPr>
        </p:nvSpPr>
        <p:spPr>
          <a:xfrm>
            <a:off x="5183717" y="988485"/>
            <a:ext cx="6172200" cy="4872567"/>
          </a:xfrm>
          <a:prstGeom prst="rect">
            <a:avLst/>
          </a:prstGeo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313C0BD-CE03-4A66-BCFE-2093D07B828A}"/>
              </a:ext>
            </a:extLst>
          </p:cNvPr>
          <p:cNvSpPr>
            <a:spLocks noGrp="1"/>
          </p:cNvSpPr>
          <p:nvPr>
            <p:ph type="body" sz="half" idx="2"/>
          </p:nvPr>
        </p:nvSpPr>
        <p:spPr>
          <a:xfrm>
            <a:off x="840318" y="2057400"/>
            <a:ext cx="3932767" cy="3812117"/>
          </a:xfrm>
          <a:prstGeom prst="rect">
            <a:avLst/>
          </a:prstGeo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a:extLst>
              <a:ext uri="{FF2B5EF4-FFF2-40B4-BE49-F238E27FC236}">
                <a16:creationId xmlns:a16="http://schemas.microsoft.com/office/drawing/2014/main" id="{E462CAC6-A985-4E51-9A17-1F3B80FD5129}"/>
              </a:ext>
            </a:extLst>
          </p:cNvPr>
          <p:cNvSpPr>
            <a:spLocks noGrp="1"/>
          </p:cNvSpPr>
          <p:nvPr>
            <p:ph type="dt" sz="half" idx="10"/>
          </p:nvPr>
        </p:nvSpPr>
        <p:spPr>
          <a:xfrm>
            <a:off x="838200" y="6356351"/>
            <a:ext cx="2743200" cy="366183"/>
          </a:xfrm>
          <a:prstGeom prst="rect">
            <a:avLst/>
          </a:prstGeom>
        </p:spPr>
        <p:txBody>
          <a:bodyPr/>
          <a:lstStyle/>
          <a:p>
            <a:fld id="{858E4EFA-8564-4BBA-B33A-0AE029A904D5}" type="datetimeFigureOut">
              <a:rPr lang="en-US" smtClean="0"/>
              <a:t>8/10/2024</a:t>
            </a:fld>
            <a:endParaRPr lang="en-US"/>
          </a:p>
        </p:txBody>
      </p:sp>
      <p:sp>
        <p:nvSpPr>
          <p:cNvPr id="6" name="Footer Placeholder 5">
            <a:extLst>
              <a:ext uri="{FF2B5EF4-FFF2-40B4-BE49-F238E27FC236}">
                <a16:creationId xmlns:a16="http://schemas.microsoft.com/office/drawing/2014/main" id="{BC9826F6-3C6F-4C6C-9C6D-57F61947E4CF}"/>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1FE6E47-C10C-4834-89D0-97D3186AC3EC}"/>
              </a:ext>
            </a:extLst>
          </p:cNvPr>
          <p:cNvSpPr>
            <a:spLocks noGrp="1"/>
          </p:cNvSpPr>
          <p:nvPr>
            <p:ph type="sldNum" sz="quarter" idx="12"/>
          </p:nvPr>
        </p:nvSpPr>
        <p:spPr>
          <a:xfrm>
            <a:off x="8610600" y="6356351"/>
            <a:ext cx="2743200" cy="366183"/>
          </a:xfrm>
          <a:prstGeom prst="rect">
            <a:avLst/>
          </a:prstGeom>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417668698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CADF18-CE41-4D1D-AD29-6406F59A997F}"/>
              </a:ext>
            </a:extLst>
          </p:cNvPr>
          <p:cNvSpPr>
            <a:spLocks noGrp="1"/>
          </p:cNvSpPr>
          <p:nvPr>
            <p:ph type="title"/>
          </p:nvPr>
        </p:nvSpPr>
        <p:spPr>
          <a:xfrm>
            <a:off x="840318" y="457200"/>
            <a:ext cx="3932767" cy="1600200"/>
          </a:xfrm>
          <a:prstGeom prst="rect">
            <a:avLst/>
          </a:prstGeom>
        </p:spPr>
        <p:txBody>
          <a:bodyPr anchor="b"/>
          <a:lstStyle>
            <a:lvl1pPr>
              <a:defRPr sz="4267"/>
            </a:lvl1pPr>
          </a:lstStyle>
          <a:p>
            <a:r>
              <a:rPr lang="en-US"/>
              <a:t>Click to edit Master title style</a:t>
            </a:r>
          </a:p>
        </p:txBody>
      </p:sp>
      <p:sp>
        <p:nvSpPr>
          <p:cNvPr id="3" name="Picture Placeholder 2">
            <a:extLst>
              <a:ext uri="{FF2B5EF4-FFF2-40B4-BE49-F238E27FC236}">
                <a16:creationId xmlns:a16="http://schemas.microsoft.com/office/drawing/2014/main" id="{97173E0A-12FF-4C8C-B7E2-1B8E6C0D311B}"/>
              </a:ext>
            </a:extLst>
          </p:cNvPr>
          <p:cNvSpPr>
            <a:spLocks noGrp="1"/>
          </p:cNvSpPr>
          <p:nvPr>
            <p:ph type="pic" idx="1"/>
          </p:nvPr>
        </p:nvSpPr>
        <p:spPr>
          <a:xfrm>
            <a:off x="5183717" y="988485"/>
            <a:ext cx="6172200" cy="4872567"/>
          </a:xfrm>
          <a:prstGeom prst="rect">
            <a:avLst/>
          </a:prstGeo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a:extLst>
              <a:ext uri="{FF2B5EF4-FFF2-40B4-BE49-F238E27FC236}">
                <a16:creationId xmlns:a16="http://schemas.microsoft.com/office/drawing/2014/main" id="{DFE48B44-FA62-4BC6-9047-A8C80EE6A3F7}"/>
              </a:ext>
            </a:extLst>
          </p:cNvPr>
          <p:cNvSpPr>
            <a:spLocks noGrp="1"/>
          </p:cNvSpPr>
          <p:nvPr>
            <p:ph type="body" sz="half" idx="2"/>
          </p:nvPr>
        </p:nvSpPr>
        <p:spPr>
          <a:xfrm>
            <a:off x="840318" y="2057400"/>
            <a:ext cx="3932767" cy="3812117"/>
          </a:xfrm>
          <a:prstGeom prst="rect">
            <a:avLst/>
          </a:prstGeo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a:extLst>
              <a:ext uri="{FF2B5EF4-FFF2-40B4-BE49-F238E27FC236}">
                <a16:creationId xmlns:a16="http://schemas.microsoft.com/office/drawing/2014/main" id="{D84CA3DD-4DF7-49A3-8E16-7D25AB50202B}"/>
              </a:ext>
            </a:extLst>
          </p:cNvPr>
          <p:cNvSpPr>
            <a:spLocks noGrp="1"/>
          </p:cNvSpPr>
          <p:nvPr>
            <p:ph type="dt" sz="half" idx="10"/>
          </p:nvPr>
        </p:nvSpPr>
        <p:spPr>
          <a:xfrm>
            <a:off x="838200" y="6356351"/>
            <a:ext cx="2743200" cy="366183"/>
          </a:xfrm>
          <a:prstGeom prst="rect">
            <a:avLst/>
          </a:prstGeom>
        </p:spPr>
        <p:txBody>
          <a:bodyPr/>
          <a:lstStyle/>
          <a:p>
            <a:fld id="{858E4EFA-8564-4BBA-B33A-0AE029A904D5}" type="datetimeFigureOut">
              <a:rPr lang="en-US" smtClean="0"/>
              <a:t>8/10/2024</a:t>
            </a:fld>
            <a:endParaRPr lang="en-US"/>
          </a:p>
        </p:txBody>
      </p:sp>
      <p:sp>
        <p:nvSpPr>
          <p:cNvPr id="6" name="Footer Placeholder 5">
            <a:extLst>
              <a:ext uri="{FF2B5EF4-FFF2-40B4-BE49-F238E27FC236}">
                <a16:creationId xmlns:a16="http://schemas.microsoft.com/office/drawing/2014/main" id="{1F598B4B-9E5A-43C2-8C53-74D80624ABBE}"/>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70D0094-9D12-4762-85AD-35F0DEBCD8A4}"/>
              </a:ext>
            </a:extLst>
          </p:cNvPr>
          <p:cNvSpPr>
            <a:spLocks noGrp="1"/>
          </p:cNvSpPr>
          <p:nvPr>
            <p:ph type="sldNum" sz="quarter" idx="12"/>
          </p:nvPr>
        </p:nvSpPr>
        <p:spPr>
          <a:xfrm>
            <a:off x="8610600" y="6356351"/>
            <a:ext cx="2743200" cy="366183"/>
          </a:xfrm>
          <a:prstGeom prst="rect">
            <a:avLst/>
          </a:prstGeom>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42612843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9ADD12-4488-44FC-AAF1-4722F5FF62EC}"/>
              </a:ext>
            </a:extLst>
          </p:cNvPr>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B464E2A-1B7D-4E4A-A335-63A48B2BA679}"/>
              </a:ext>
            </a:extLst>
          </p:cNvPr>
          <p:cNvSpPr>
            <a:spLocks noGrp="1"/>
          </p:cNvSpPr>
          <p:nvPr>
            <p:ph type="body" orient="vert" idx="1"/>
          </p:nvPr>
        </p:nvSpPr>
        <p:spPr>
          <a:xfrm>
            <a:off x="838200" y="1826684"/>
            <a:ext cx="10515600" cy="434974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4A72AA6-1E99-41D0-969C-9A7795C4C052}"/>
              </a:ext>
            </a:extLst>
          </p:cNvPr>
          <p:cNvSpPr>
            <a:spLocks noGrp="1"/>
          </p:cNvSpPr>
          <p:nvPr>
            <p:ph type="dt" sz="half" idx="10"/>
          </p:nvPr>
        </p:nvSpPr>
        <p:spPr>
          <a:xfrm>
            <a:off x="838200" y="6356351"/>
            <a:ext cx="2743200" cy="366183"/>
          </a:xfrm>
          <a:prstGeom prst="rect">
            <a:avLst/>
          </a:prstGeom>
        </p:spPr>
        <p:txBody>
          <a:bodyPr/>
          <a:lstStyle/>
          <a:p>
            <a:fld id="{858E4EFA-8564-4BBA-B33A-0AE029A904D5}" type="datetimeFigureOut">
              <a:rPr lang="en-US" smtClean="0"/>
              <a:t>8/10/2024</a:t>
            </a:fld>
            <a:endParaRPr lang="en-US"/>
          </a:p>
        </p:txBody>
      </p:sp>
      <p:sp>
        <p:nvSpPr>
          <p:cNvPr id="5" name="Footer Placeholder 4">
            <a:extLst>
              <a:ext uri="{FF2B5EF4-FFF2-40B4-BE49-F238E27FC236}">
                <a16:creationId xmlns:a16="http://schemas.microsoft.com/office/drawing/2014/main" id="{852DA436-9EA7-4F04-8E6F-668600AE6DA3}"/>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FC4B2AC-3B32-41CF-8FC0-3C2E6FBE64A3}"/>
              </a:ext>
            </a:extLst>
          </p:cNvPr>
          <p:cNvSpPr>
            <a:spLocks noGrp="1"/>
          </p:cNvSpPr>
          <p:nvPr>
            <p:ph type="sldNum" sz="quarter" idx="12"/>
          </p:nvPr>
        </p:nvSpPr>
        <p:spPr>
          <a:xfrm>
            <a:off x="8610600" y="6356351"/>
            <a:ext cx="2743200" cy="366183"/>
          </a:xfrm>
          <a:prstGeom prst="rect">
            <a:avLst/>
          </a:prstGeom>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208111371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AE57572-F7CD-414A-B6E8-E8E9D3882456}"/>
              </a:ext>
            </a:extLst>
          </p:cNvPr>
          <p:cNvSpPr>
            <a:spLocks noGrp="1"/>
          </p:cNvSpPr>
          <p:nvPr>
            <p:ph type="title" orient="vert"/>
          </p:nvPr>
        </p:nvSpPr>
        <p:spPr>
          <a:xfrm>
            <a:off x="8724901" y="366185"/>
            <a:ext cx="2628900" cy="5810249"/>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9A09426-A716-45F5-80F1-30E16024C32D}"/>
              </a:ext>
            </a:extLst>
          </p:cNvPr>
          <p:cNvSpPr>
            <a:spLocks noGrp="1"/>
          </p:cNvSpPr>
          <p:nvPr>
            <p:ph type="body" orient="vert" idx="1"/>
          </p:nvPr>
        </p:nvSpPr>
        <p:spPr>
          <a:xfrm>
            <a:off x="838201" y="366185"/>
            <a:ext cx="7683500" cy="581024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A66112F-3784-49D9-80E9-B53CC3648D93}"/>
              </a:ext>
            </a:extLst>
          </p:cNvPr>
          <p:cNvSpPr>
            <a:spLocks noGrp="1"/>
          </p:cNvSpPr>
          <p:nvPr>
            <p:ph type="dt" sz="half" idx="10"/>
          </p:nvPr>
        </p:nvSpPr>
        <p:spPr>
          <a:xfrm>
            <a:off x="838200" y="6356351"/>
            <a:ext cx="2743200" cy="366183"/>
          </a:xfrm>
          <a:prstGeom prst="rect">
            <a:avLst/>
          </a:prstGeom>
        </p:spPr>
        <p:txBody>
          <a:bodyPr/>
          <a:lstStyle/>
          <a:p>
            <a:fld id="{858E4EFA-8564-4BBA-B33A-0AE029A904D5}" type="datetimeFigureOut">
              <a:rPr lang="en-US" smtClean="0"/>
              <a:t>8/10/2024</a:t>
            </a:fld>
            <a:endParaRPr lang="en-US"/>
          </a:p>
        </p:txBody>
      </p:sp>
      <p:sp>
        <p:nvSpPr>
          <p:cNvPr id="5" name="Footer Placeholder 4">
            <a:extLst>
              <a:ext uri="{FF2B5EF4-FFF2-40B4-BE49-F238E27FC236}">
                <a16:creationId xmlns:a16="http://schemas.microsoft.com/office/drawing/2014/main" id="{D785CC08-13F7-4C84-AF3B-0BCFE8169671}"/>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75E4314-CDD8-4767-905F-A6C2114D0223}"/>
              </a:ext>
            </a:extLst>
          </p:cNvPr>
          <p:cNvSpPr>
            <a:spLocks noGrp="1"/>
          </p:cNvSpPr>
          <p:nvPr>
            <p:ph type="sldNum" sz="quarter" idx="12"/>
          </p:nvPr>
        </p:nvSpPr>
        <p:spPr>
          <a:xfrm>
            <a:off x="8610600" y="6356351"/>
            <a:ext cx="2743200" cy="366183"/>
          </a:xfrm>
          <a:prstGeom prst="rect">
            <a:avLst/>
          </a:prstGeom>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248020282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Title only 2">
  <p:cSld name="Title only 2">
    <p:bg>
      <p:bgPr>
        <a:solidFill>
          <a:schemeClr val="lt2"/>
        </a:solidFill>
        <a:effectLst/>
      </p:bgPr>
    </p:bg>
    <p:spTree>
      <p:nvGrpSpPr>
        <p:cNvPr id="1" name="Shape 1628"/>
        <p:cNvGrpSpPr/>
        <p:nvPr/>
      </p:nvGrpSpPr>
      <p:grpSpPr>
        <a:xfrm>
          <a:off x="0" y="0"/>
          <a:ext cx="0" cy="0"/>
          <a:chOff x="0" y="0"/>
          <a:chExt cx="0" cy="0"/>
        </a:xfrm>
      </p:grpSpPr>
      <p:sp>
        <p:nvSpPr>
          <p:cNvPr id="1630" name="Google Shape;1630;p13"/>
          <p:cNvSpPr txBox="1">
            <a:spLocks noGrp="1"/>
          </p:cNvSpPr>
          <p:nvPr>
            <p:ph type="title"/>
          </p:nvPr>
        </p:nvSpPr>
        <p:spPr>
          <a:xfrm>
            <a:off x="3147784" y="1104900"/>
            <a:ext cx="5896400" cy="24144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sz="8000"/>
            </a:lvl1pPr>
            <a:lvl2pPr lvl="1">
              <a:spcBef>
                <a:spcPts val="0"/>
              </a:spcBef>
              <a:spcAft>
                <a:spcPts val="0"/>
              </a:spcAft>
              <a:buSzPts val="2800"/>
              <a:buNone/>
              <a:defRPr>
                <a:latin typeface="Arial"/>
                <a:ea typeface="Arial"/>
                <a:cs typeface="Arial"/>
                <a:sym typeface="Arial"/>
              </a:defRPr>
            </a:lvl2pPr>
            <a:lvl3pPr lvl="2">
              <a:spcBef>
                <a:spcPts val="0"/>
              </a:spcBef>
              <a:spcAft>
                <a:spcPts val="0"/>
              </a:spcAft>
              <a:buSzPts val="2800"/>
              <a:buNone/>
              <a:defRPr>
                <a:latin typeface="Arial"/>
                <a:ea typeface="Arial"/>
                <a:cs typeface="Arial"/>
                <a:sym typeface="Arial"/>
              </a:defRPr>
            </a:lvl3pPr>
            <a:lvl4pPr lvl="3">
              <a:spcBef>
                <a:spcPts val="0"/>
              </a:spcBef>
              <a:spcAft>
                <a:spcPts val="0"/>
              </a:spcAft>
              <a:buSzPts val="2800"/>
              <a:buNone/>
              <a:defRPr>
                <a:latin typeface="Arial"/>
                <a:ea typeface="Arial"/>
                <a:cs typeface="Arial"/>
                <a:sym typeface="Arial"/>
              </a:defRPr>
            </a:lvl4pPr>
            <a:lvl5pPr lvl="4">
              <a:spcBef>
                <a:spcPts val="0"/>
              </a:spcBef>
              <a:spcAft>
                <a:spcPts val="0"/>
              </a:spcAft>
              <a:buSzPts val="2800"/>
              <a:buNone/>
              <a:defRPr>
                <a:latin typeface="Arial"/>
                <a:ea typeface="Arial"/>
                <a:cs typeface="Arial"/>
                <a:sym typeface="Arial"/>
              </a:defRPr>
            </a:lvl5pPr>
            <a:lvl6pPr lvl="5">
              <a:spcBef>
                <a:spcPts val="0"/>
              </a:spcBef>
              <a:spcAft>
                <a:spcPts val="0"/>
              </a:spcAft>
              <a:buSzPts val="2800"/>
              <a:buNone/>
              <a:defRPr>
                <a:latin typeface="Arial"/>
                <a:ea typeface="Arial"/>
                <a:cs typeface="Arial"/>
                <a:sym typeface="Arial"/>
              </a:defRPr>
            </a:lvl6pPr>
            <a:lvl7pPr lvl="6">
              <a:spcBef>
                <a:spcPts val="0"/>
              </a:spcBef>
              <a:spcAft>
                <a:spcPts val="0"/>
              </a:spcAft>
              <a:buSzPts val="2800"/>
              <a:buNone/>
              <a:defRPr>
                <a:latin typeface="Arial"/>
                <a:ea typeface="Arial"/>
                <a:cs typeface="Arial"/>
                <a:sym typeface="Arial"/>
              </a:defRPr>
            </a:lvl7pPr>
            <a:lvl8pPr lvl="7">
              <a:spcBef>
                <a:spcPts val="0"/>
              </a:spcBef>
              <a:spcAft>
                <a:spcPts val="0"/>
              </a:spcAft>
              <a:buSzPts val="2800"/>
              <a:buNone/>
              <a:defRPr>
                <a:latin typeface="Arial"/>
                <a:ea typeface="Arial"/>
                <a:cs typeface="Arial"/>
                <a:sym typeface="Arial"/>
              </a:defRPr>
            </a:lvl8pPr>
            <a:lvl9pPr lvl="8">
              <a:spcBef>
                <a:spcPts val="0"/>
              </a:spcBef>
              <a:spcAft>
                <a:spcPts val="0"/>
              </a:spcAft>
              <a:buSzPts val="2800"/>
              <a:buNone/>
              <a:defRPr>
                <a:latin typeface="Arial"/>
                <a:ea typeface="Arial"/>
                <a:cs typeface="Arial"/>
                <a:sym typeface="Arial"/>
              </a:defRPr>
            </a:lvl9pPr>
          </a:lstStyle>
          <a:p>
            <a:endParaRPr/>
          </a:p>
        </p:txBody>
      </p:sp>
    </p:spTree>
    <p:extLst>
      <p:ext uri="{BB962C8B-B14F-4D97-AF65-F5344CB8AC3E}">
        <p14:creationId xmlns:p14="http://schemas.microsoft.com/office/powerpoint/2010/main" val="233633324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First Slide">
    <p:spTree>
      <p:nvGrpSpPr>
        <p:cNvPr id="1" name=""/>
        <p:cNvGrpSpPr/>
        <p:nvPr/>
      </p:nvGrpSpPr>
      <p:grpSpPr>
        <a:xfrm>
          <a:off x="0" y="0"/>
          <a:ext cx="0" cy="0"/>
          <a:chOff x="0" y="0"/>
          <a:chExt cx="0" cy="0"/>
        </a:xfrm>
      </p:grpSpPr>
      <p:sp>
        <p:nvSpPr>
          <p:cNvPr id="15" name="Picture Placeholder 2"/>
          <p:cNvSpPr>
            <a:spLocks noGrp="1"/>
          </p:cNvSpPr>
          <p:nvPr>
            <p:ph type="pic" sz="quarter" idx="17"/>
          </p:nvPr>
        </p:nvSpPr>
        <p:spPr>
          <a:xfrm>
            <a:off x="4064000" y="442037"/>
            <a:ext cx="4368800" cy="3084104"/>
          </a:xfrm>
          <a:custGeom>
            <a:avLst/>
            <a:gdLst/>
            <a:ahLst/>
            <a:cxnLst/>
            <a:rect l="l" t="t" r="r" b="b"/>
            <a:pathLst>
              <a:path w="3276600" h="3124200">
                <a:moveTo>
                  <a:pt x="3028950" y="0"/>
                </a:moveTo>
                <a:cubicBezTo>
                  <a:pt x="3165723" y="0"/>
                  <a:pt x="3276600" y="110877"/>
                  <a:pt x="3276600" y="247650"/>
                </a:cubicBezTo>
                <a:lnTo>
                  <a:pt x="3276600" y="2876550"/>
                </a:lnTo>
                <a:cubicBezTo>
                  <a:pt x="3276600" y="3013323"/>
                  <a:pt x="3165723" y="3124200"/>
                  <a:pt x="3028950" y="3124200"/>
                </a:cubicBezTo>
                <a:cubicBezTo>
                  <a:pt x="2892177" y="3124200"/>
                  <a:pt x="2781300" y="3013323"/>
                  <a:pt x="2781300" y="2876550"/>
                </a:cubicBezTo>
                <a:lnTo>
                  <a:pt x="2781300" y="247650"/>
                </a:lnTo>
                <a:cubicBezTo>
                  <a:pt x="2781300" y="110877"/>
                  <a:pt x="2892177" y="0"/>
                  <a:pt x="3028950" y="0"/>
                </a:cubicBezTo>
                <a:close/>
                <a:moveTo>
                  <a:pt x="2317750" y="0"/>
                </a:moveTo>
                <a:cubicBezTo>
                  <a:pt x="2454523" y="0"/>
                  <a:pt x="2565400" y="110877"/>
                  <a:pt x="2565400" y="247650"/>
                </a:cubicBezTo>
                <a:lnTo>
                  <a:pt x="2565400" y="2876550"/>
                </a:lnTo>
                <a:cubicBezTo>
                  <a:pt x="2565400" y="3013323"/>
                  <a:pt x="2454523" y="3124200"/>
                  <a:pt x="2317750" y="3124200"/>
                </a:cubicBezTo>
                <a:cubicBezTo>
                  <a:pt x="2180977" y="3124200"/>
                  <a:pt x="2070100" y="3013323"/>
                  <a:pt x="2070100" y="2876550"/>
                </a:cubicBezTo>
                <a:lnTo>
                  <a:pt x="2070100" y="247650"/>
                </a:lnTo>
                <a:cubicBezTo>
                  <a:pt x="2070100" y="110877"/>
                  <a:pt x="2180977" y="0"/>
                  <a:pt x="2317750" y="0"/>
                </a:cubicBezTo>
                <a:close/>
                <a:moveTo>
                  <a:pt x="1606550" y="0"/>
                </a:moveTo>
                <a:cubicBezTo>
                  <a:pt x="1743323" y="0"/>
                  <a:pt x="1854200" y="110877"/>
                  <a:pt x="1854200" y="247650"/>
                </a:cubicBezTo>
                <a:lnTo>
                  <a:pt x="1854200" y="2876550"/>
                </a:lnTo>
                <a:cubicBezTo>
                  <a:pt x="1854200" y="3013323"/>
                  <a:pt x="1743323" y="3124200"/>
                  <a:pt x="1606550" y="3124200"/>
                </a:cubicBezTo>
                <a:cubicBezTo>
                  <a:pt x="1469777" y="3124200"/>
                  <a:pt x="1358900" y="3013323"/>
                  <a:pt x="1358900" y="2876550"/>
                </a:cubicBezTo>
                <a:lnTo>
                  <a:pt x="1358900" y="247650"/>
                </a:lnTo>
                <a:cubicBezTo>
                  <a:pt x="1358900" y="110877"/>
                  <a:pt x="1469777" y="0"/>
                  <a:pt x="1606550" y="0"/>
                </a:cubicBezTo>
                <a:close/>
                <a:moveTo>
                  <a:pt x="958850" y="0"/>
                </a:moveTo>
                <a:cubicBezTo>
                  <a:pt x="1095623" y="0"/>
                  <a:pt x="1206500" y="110877"/>
                  <a:pt x="1206500" y="247650"/>
                </a:cubicBezTo>
                <a:lnTo>
                  <a:pt x="1206500" y="2876550"/>
                </a:lnTo>
                <a:cubicBezTo>
                  <a:pt x="1206500" y="3013323"/>
                  <a:pt x="1095623" y="3124200"/>
                  <a:pt x="958850" y="3124200"/>
                </a:cubicBezTo>
                <a:cubicBezTo>
                  <a:pt x="822077" y="3124200"/>
                  <a:pt x="711200" y="3013323"/>
                  <a:pt x="711200" y="2876550"/>
                </a:cubicBezTo>
                <a:lnTo>
                  <a:pt x="711200" y="247650"/>
                </a:lnTo>
                <a:cubicBezTo>
                  <a:pt x="711200" y="110877"/>
                  <a:pt x="822077" y="0"/>
                  <a:pt x="958850" y="0"/>
                </a:cubicBezTo>
                <a:close/>
                <a:moveTo>
                  <a:pt x="247650" y="0"/>
                </a:moveTo>
                <a:cubicBezTo>
                  <a:pt x="384423" y="0"/>
                  <a:pt x="495300" y="110877"/>
                  <a:pt x="495300" y="247650"/>
                </a:cubicBezTo>
                <a:lnTo>
                  <a:pt x="495300" y="2876550"/>
                </a:lnTo>
                <a:cubicBezTo>
                  <a:pt x="495300" y="3013323"/>
                  <a:pt x="384423" y="3124200"/>
                  <a:pt x="247650" y="3124200"/>
                </a:cubicBezTo>
                <a:cubicBezTo>
                  <a:pt x="110877" y="3124200"/>
                  <a:pt x="0" y="3013323"/>
                  <a:pt x="0" y="2876550"/>
                </a:cubicBezTo>
                <a:lnTo>
                  <a:pt x="0" y="247650"/>
                </a:lnTo>
                <a:cubicBezTo>
                  <a:pt x="0" y="110877"/>
                  <a:pt x="110877" y="0"/>
                  <a:pt x="247650" y="0"/>
                </a:cubicBezTo>
                <a:close/>
              </a:path>
            </a:pathLst>
          </a:custGeom>
          <a:effectLst/>
        </p:spPr>
        <p:txBody>
          <a:bodyPr vert="horz" lIns="95057" tIns="47529" rIns="95057" bIns="47529"/>
          <a:lstStyle>
            <a:lvl1pPr marL="0" indent="0" algn="ctr">
              <a:buNone/>
              <a:defRPr sz="1080">
                <a:solidFill>
                  <a:srgbClr val="7F7F7F"/>
                </a:solidFill>
                <a:latin typeface="Lato Regular"/>
                <a:cs typeface="Lato Regular"/>
              </a:defRPr>
            </a:lvl1pPr>
          </a:lstStyle>
          <a:p>
            <a:endParaRPr lang="en-US" dirty="0"/>
          </a:p>
        </p:txBody>
      </p:sp>
      <p:sp>
        <p:nvSpPr>
          <p:cNvPr id="8" name="Text Placeholder 7"/>
          <p:cNvSpPr>
            <a:spLocks noGrp="1"/>
          </p:cNvSpPr>
          <p:nvPr>
            <p:ph type="body" sz="quarter" idx="10" hasCustomPrompt="1"/>
          </p:nvPr>
        </p:nvSpPr>
        <p:spPr>
          <a:xfrm>
            <a:off x="3954706" y="3802117"/>
            <a:ext cx="4511964" cy="431856"/>
          </a:xfrm>
          <a:prstGeom prst="rect">
            <a:avLst/>
          </a:prstGeom>
        </p:spPr>
        <p:txBody>
          <a:bodyPr vert="horz" lIns="0" tIns="40504" rIns="0" bIns="40504" anchor="ctr"/>
          <a:lstStyle>
            <a:lvl1pPr marL="0" indent="0" algn="ctr">
              <a:lnSpc>
                <a:spcPct val="100000"/>
              </a:lnSpc>
              <a:spcBef>
                <a:spcPts val="0"/>
              </a:spcBef>
              <a:buNone/>
              <a:defRPr sz="4200" b="1">
                <a:solidFill>
                  <a:schemeClr val="bg1"/>
                </a:solidFill>
                <a:latin typeface="Lato Hairline"/>
                <a:cs typeface="Lato Hairline"/>
              </a:defRPr>
            </a:lvl1pPr>
          </a:lstStyle>
          <a:p>
            <a:pPr lvl="0"/>
            <a:r>
              <a:rPr lang="es-ES_tradnl" dirty="0"/>
              <a:t>TITLE HERE</a:t>
            </a:r>
          </a:p>
        </p:txBody>
      </p:sp>
      <p:sp>
        <p:nvSpPr>
          <p:cNvPr id="9" name="Text Placeholder 7"/>
          <p:cNvSpPr>
            <a:spLocks noGrp="1"/>
          </p:cNvSpPr>
          <p:nvPr>
            <p:ph type="body" sz="quarter" idx="11" hasCustomPrompt="1"/>
          </p:nvPr>
        </p:nvSpPr>
        <p:spPr>
          <a:xfrm>
            <a:off x="3954706" y="4386017"/>
            <a:ext cx="4511964" cy="228491"/>
          </a:xfrm>
          <a:prstGeom prst="rect">
            <a:avLst/>
          </a:prstGeom>
        </p:spPr>
        <p:txBody>
          <a:bodyPr vert="horz" lIns="0" tIns="40504" rIns="0" bIns="40504" anchor="ctr"/>
          <a:lstStyle>
            <a:lvl1pPr marL="0" indent="0" algn="ctr">
              <a:lnSpc>
                <a:spcPct val="100000"/>
              </a:lnSpc>
              <a:spcBef>
                <a:spcPts val="0"/>
              </a:spcBef>
              <a:spcAft>
                <a:spcPts val="0"/>
              </a:spcAft>
              <a:buNone/>
              <a:defRPr sz="1800" b="0">
                <a:solidFill>
                  <a:schemeClr val="accent3"/>
                </a:solidFill>
                <a:latin typeface="Lato Light"/>
                <a:cs typeface="Lato Light"/>
              </a:defRPr>
            </a:lvl1pPr>
          </a:lstStyle>
          <a:p>
            <a:pPr lvl="0"/>
            <a:r>
              <a:rPr lang="es-ES_tradnl" dirty="0" err="1"/>
              <a:t>Ultimate</a:t>
            </a:r>
            <a:r>
              <a:rPr lang="es-ES_tradnl" dirty="0"/>
              <a:t> </a:t>
            </a:r>
            <a:r>
              <a:rPr lang="es-ES_tradnl" dirty="0" err="1"/>
              <a:t>Powerpoint</a:t>
            </a:r>
            <a:r>
              <a:rPr lang="es-ES_tradnl" dirty="0"/>
              <a:t> </a:t>
            </a:r>
            <a:r>
              <a:rPr lang="es-ES_tradnl" dirty="0" err="1"/>
              <a:t>Template</a:t>
            </a:r>
            <a:endParaRPr lang="es-ES_tradnl" dirty="0"/>
          </a:p>
        </p:txBody>
      </p:sp>
      <p:sp>
        <p:nvSpPr>
          <p:cNvPr id="10" name="Text Placeholder 2"/>
          <p:cNvSpPr>
            <a:spLocks noGrp="1"/>
          </p:cNvSpPr>
          <p:nvPr>
            <p:ph type="body" sz="quarter" idx="16" hasCustomPrompt="1"/>
          </p:nvPr>
        </p:nvSpPr>
        <p:spPr>
          <a:xfrm>
            <a:off x="3975167" y="4818668"/>
            <a:ext cx="4488039" cy="1537136"/>
          </a:xfrm>
          <a:prstGeom prst="rect">
            <a:avLst/>
          </a:prstGeom>
        </p:spPr>
        <p:txBody>
          <a:bodyPr vert="horz" lIns="0" tIns="0" rIns="0" bIns="0"/>
          <a:lstStyle>
            <a:lvl1pPr marL="0" indent="0" algn="ctr">
              <a:lnSpc>
                <a:spcPct val="130000"/>
              </a:lnSpc>
              <a:buNone/>
              <a:defRPr sz="1440">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 </a:t>
            </a:r>
            <a:r>
              <a:rPr lang="en-US" dirty="0" err="1"/>
              <a:t>quis</a:t>
            </a:r>
            <a:r>
              <a:rPr lang="en-US" dirty="0"/>
              <a:t> </a:t>
            </a:r>
            <a:r>
              <a:rPr lang="en-US" dirty="0" err="1"/>
              <a:t>dapibus</a:t>
            </a:r>
            <a:r>
              <a:rPr lang="en-US" dirty="0"/>
              <a:t> vitae, </a:t>
            </a:r>
            <a:r>
              <a:rPr lang="en-US" dirty="0" err="1"/>
              <a:t>euismod</a:t>
            </a:r>
            <a:r>
              <a:rPr lang="en-US" dirty="0"/>
              <a:t> non </a:t>
            </a:r>
            <a:r>
              <a:rPr lang="en-US" dirty="0" err="1"/>
              <a:t>purus</a:t>
            </a:r>
            <a:r>
              <a:rPr lang="en-US" dirty="0"/>
              <a:t>. Maecenas </a:t>
            </a:r>
            <a:r>
              <a:rPr lang="en-US" dirty="0" err="1"/>
              <a:t>ut</a:t>
            </a:r>
            <a:r>
              <a:rPr lang="en-US" dirty="0"/>
              <a:t> lacus </a:t>
            </a:r>
            <a:r>
              <a:rPr lang="en-US" dirty="0" err="1"/>
              <a:t>nec</a:t>
            </a:r>
            <a:r>
              <a:rPr lang="en-US" dirty="0"/>
              <a:t> </a:t>
            </a:r>
            <a:r>
              <a:rPr lang="en-US" dirty="0" err="1"/>
              <a:t>mauris</a:t>
            </a:r>
            <a:r>
              <a:rPr lang="en-US" dirty="0"/>
              <a:t> </a:t>
            </a:r>
            <a:r>
              <a:rPr lang="en-US" dirty="0" err="1"/>
              <a:t>feugiat</a:t>
            </a:r>
            <a:r>
              <a:rPr lang="en-US" dirty="0"/>
              <a:t> </a:t>
            </a:r>
            <a:r>
              <a:rPr lang="en-US" dirty="0" err="1"/>
              <a:t>tristique</a:t>
            </a:r>
            <a:r>
              <a:rPr lang="en-US" dirty="0"/>
              <a:t>.</a:t>
            </a:r>
          </a:p>
        </p:txBody>
      </p:sp>
    </p:spTree>
    <p:extLst>
      <p:ext uri="{BB962C8B-B14F-4D97-AF65-F5344CB8AC3E}">
        <p14:creationId xmlns:p14="http://schemas.microsoft.com/office/powerpoint/2010/main" val="894441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nodePh="1">
                                  <p:stCondLst>
                                    <p:cond delay="0"/>
                                  </p:stCondLst>
                                  <p:endCondLst>
                                    <p:cond evt="begin" delay="0">
                                      <p:tn val="5"/>
                                    </p:cond>
                                  </p:end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1400"/>
                                        <p:tgtEl>
                                          <p:spTgt spid="15"/>
                                        </p:tgtEl>
                                      </p:cBhvr>
                                    </p:animEffect>
                                  </p:childTnLst>
                                </p:cTn>
                              </p:par>
                              <p:par>
                                <p:cTn id="8" presetID="42" presetClass="entr" presetSubtype="0" fill="hold" grpId="0" nodeType="withEffect">
                                  <p:stCondLst>
                                    <p:cond delay="200"/>
                                  </p:stCondLst>
                                  <p:childTnLst>
                                    <p:set>
                                      <p:cBhvr>
                                        <p:cTn id="9" dur="1" fill="hold">
                                          <p:stCondLst>
                                            <p:cond delay="0"/>
                                          </p:stCondLst>
                                        </p:cTn>
                                        <p:tgtEl>
                                          <p:spTgt spid="8">
                                            <p:txEl>
                                              <p:pRg st="0" end="0"/>
                                            </p:txEl>
                                          </p:spTgt>
                                        </p:tgtEl>
                                        <p:attrNameLst>
                                          <p:attrName>style.visibility</p:attrName>
                                        </p:attrNameLst>
                                      </p:cBhvr>
                                      <p:to>
                                        <p:strVal val="visible"/>
                                      </p:to>
                                    </p:set>
                                    <p:animEffect transition="in" filter="fade">
                                      <p:cBhvr>
                                        <p:cTn id="10" dur="400"/>
                                        <p:tgtEl>
                                          <p:spTgt spid="8">
                                            <p:txEl>
                                              <p:pRg st="0" end="0"/>
                                            </p:txEl>
                                          </p:spTgt>
                                        </p:tgtEl>
                                      </p:cBhvr>
                                    </p:animEffect>
                                    <p:anim calcmode="lin" valueType="num">
                                      <p:cBhvr>
                                        <p:cTn id="11" dur="4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12" dur="400" fill="hold"/>
                                        <p:tgtEl>
                                          <p:spTgt spid="8">
                                            <p:txEl>
                                              <p:pRg st="0" end="0"/>
                                            </p:txEl>
                                          </p:spTgt>
                                        </p:tgtEl>
                                        <p:attrNameLst>
                                          <p:attrName>ppt_y</p:attrName>
                                        </p:attrNameLst>
                                      </p:cBhvr>
                                      <p:tavLst>
                                        <p:tav tm="0">
                                          <p:val>
                                            <p:strVal val="#ppt_y+.1"/>
                                          </p:val>
                                        </p:tav>
                                        <p:tav tm="100000">
                                          <p:val>
                                            <p:strVal val="#ppt_y"/>
                                          </p:val>
                                        </p:tav>
                                      </p:tavLst>
                                    </p:anim>
                                  </p:childTnLst>
                                </p:cTn>
                              </p:par>
                              <p:par>
                                <p:cTn id="13" presetID="42" presetClass="entr" presetSubtype="0" fill="hold" grpId="0" nodeType="withEffect">
                                  <p:stCondLst>
                                    <p:cond delay="200"/>
                                  </p:stCondLst>
                                  <p:childTnLst>
                                    <p:set>
                                      <p:cBhvr>
                                        <p:cTn id="14" dur="1" fill="hold">
                                          <p:stCondLst>
                                            <p:cond delay="0"/>
                                          </p:stCondLst>
                                        </p:cTn>
                                        <p:tgtEl>
                                          <p:spTgt spid="9">
                                            <p:txEl>
                                              <p:pRg st="0" end="0"/>
                                            </p:txEl>
                                          </p:spTgt>
                                        </p:tgtEl>
                                        <p:attrNameLst>
                                          <p:attrName>style.visibility</p:attrName>
                                        </p:attrNameLst>
                                      </p:cBhvr>
                                      <p:to>
                                        <p:strVal val="visible"/>
                                      </p:to>
                                    </p:set>
                                    <p:animEffect transition="in" filter="fade">
                                      <p:cBhvr>
                                        <p:cTn id="15" dur="500"/>
                                        <p:tgtEl>
                                          <p:spTgt spid="9">
                                            <p:txEl>
                                              <p:pRg st="0" end="0"/>
                                            </p:txEl>
                                          </p:spTgt>
                                        </p:tgtEl>
                                      </p:cBhvr>
                                    </p:animEffect>
                                    <p:anim calcmode="lin" valueType="num">
                                      <p:cBhvr>
                                        <p:cTn id="16"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17" dur="500" fill="hold"/>
                                        <p:tgtEl>
                                          <p:spTgt spid="9">
                                            <p:txEl>
                                              <p:pRg st="0" end="0"/>
                                            </p:txEl>
                                          </p:spTgt>
                                        </p:tgtEl>
                                        <p:attrNameLst>
                                          <p:attrName>ppt_y</p:attrName>
                                        </p:attrNameLst>
                                      </p:cBhvr>
                                      <p:tavLst>
                                        <p:tav tm="0">
                                          <p:val>
                                            <p:strVal val="#ppt_y+.1"/>
                                          </p:val>
                                        </p:tav>
                                        <p:tav tm="100000">
                                          <p:val>
                                            <p:strVal val="#ppt_y"/>
                                          </p:val>
                                        </p:tav>
                                      </p:tavLst>
                                    </p:anim>
                                  </p:childTnLst>
                                </p:cTn>
                              </p:par>
                              <p:par>
                                <p:cTn id="18" presetID="10" presetClass="entr" presetSubtype="0" fill="hold" grpId="0" nodeType="withEffect">
                                  <p:stCondLst>
                                    <p:cond delay="800"/>
                                  </p:stCondLst>
                                  <p:childTnLst>
                                    <p:set>
                                      <p:cBhvr>
                                        <p:cTn id="19" dur="1" fill="hold">
                                          <p:stCondLst>
                                            <p:cond delay="0"/>
                                          </p:stCondLst>
                                        </p:cTn>
                                        <p:tgtEl>
                                          <p:spTgt spid="10">
                                            <p:txEl>
                                              <p:pRg st="0" end="0"/>
                                            </p:txEl>
                                          </p:spTgt>
                                        </p:tgtEl>
                                        <p:attrNameLst>
                                          <p:attrName>style.visibility</p:attrName>
                                        </p:attrNameLst>
                                      </p:cBhvr>
                                      <p:to>
                                        <p:strVal val="visible"/>
                                      </p:to>
                                    </p:set>
                                    <p:animEffect transition="in" filter="fade">
                                      <p:cBhvr>
                                        <p:cTn id="20"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ldLvl="0" animBg="1"/>
      <p:bldP spid="8" grpId="0" build="p">
        <p:tmplLst>
          <p:tmpl lvl="1">
            <p:tnLst>
              <p:par>
                <p:cTn presetID="42" presetClass="entr" presetSubtype="0" fill="hold" nodeType="withEffect">
                  <p:stCondLst>
                    <p:cond delay="200"/>
                  </p:stCondLst>
                  <p:childTnLst>
                    <p:set>
                      <p:cBhvr>
                        <p:cTn dur="1" fill="hold">
                          <p:stCondLst>
                            <p:cond delay="0"/>
                          </p:stCondLst>
                        </p:cTn>
                        <p:tgtEl>
                          <p:spTgt spid="8"/>
                        </p:tgtEl>
                        <p:attrNameLst>
                          <p:attrName>style.visibility</p:attrName>
                        </p:attrNameLst>
                      </p:cBhvr>
                      <p:to>
                        <p:strVal val="visible"/>
                      </p:to>
                    </p:set>
                    <p:animEffect transition="in" filter="fade">
                      <p:cBhvr>
                        <p:cTn dur="400"/>
                        <p:tgtEl>
                          <p:spTgt spid="8"/>
                        </p:tgtEl>
                      </p:cBhvr>
                    </p:animEffect>
                    <p:anim calcmode="lin" valueType="num">
                      <p:cBhvr>
                        <p:cTn dur="400" fill="hold"/>
                        <p:tgtEl>
                          <p:spTgt spid="8"/>
                        </p:tgtEl>
                        <p:attrNameLst>
                          <p:attrName>ppt_x</p:attrName>
                        </p:attrNameLst>
                      </p:cBhvr>
                      <p:tavLst>
                        <p:tav tm="0">
                          <p:val>
                            <p:strVal val="#ppt_x"/>
                          </p:val>
                        </p:tav>
                        <p:tav tm="100000">
                          <p:val>
                            <p:strVal val="#ppt_x"/>
                          </p:val>
                        </p:tav>
                      </p:tavLst>
                    </p:anim>
                    <p:anim calcmode="lin" valueType="num">
                      <p:cBhvr>
                        <p:cTn dur="400" fill="hold"/>
                        <p:tgtEl>
                          <p:spTgt spid="8"/>
                        </p:tgtEl>
                        <p:attrNameLst>
                          <p:attrName>ppt_y</p:attrName>
                        </p:attrNameLst>
                      </p:cBhvr>
                      <p:tavLst>
                        <p:tav tm="0">
                          <p:val>
                            <p:strVal val="#ppt_y+.1"/>
                          </p:val>
                        </p:tav>
                        <p:tav tm="100000">
                          <p:val>
                            <p:strVal val="#ppt_y"/>
                          </p:val>
                        </p:tav>
                      </p:tavLst>
                    </p:anim>
                  </p:childTnLst>
                </p:cTn>
              </p:par>
            </p:tnLst>
          </p:tmpl>
        </p:tmplLst>
      </p:bldP>
      <p:bldP spid="9" grpId="0" build="p">
        <p:tmplLst>
          <p:tmpl lvl="1">
            <p:tnLst>
              <p:par>
                <p:cTn presetID="42" presetClass="entr" presetSubtype="0" fill="hold" nodeType="withEffect">
                  <p:stCondLst>
                    <p:cond delay="20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anim calcmode="lin" valueType="num">
                      <p:cBhvr>
                        <p:cTn dur="500" fill="hold"/>
                        <p:tgtEl>
                          <p:spTgt spid="9"/>
                        </p:tgtEl>
                        <p:attrNameLst>
                          <p:attrName>ppt_x</p:attrName>
                        </p:attrNameLst>
                      </p:cBhvr>
                      <p:tavLst>
                        <p:tav tm="0">
                          <p:val>
                            <p:strVal val="#ppt_x"/>
                          </p:val>
                        </p:tav>
                        <p:tav tm="100000">
                          <p:val>
                            <p:strVal val="#ppt_x"/>
                          </p:val>
                        </p:tav>
                      </p:tavLst>
                    </p:anim>
                    <p:anim calcmode="lin" valueType="num">
                      <p:cBhvr>
                        <p:cTn dur="500" fill="hold"/>
                        <p:tgtEl>
                          <p:spTgt spid="9"/>
                        </p:tgtEl>
                        <p:attrNameLst>
                          <p:attrName>ppt_y</p:attrName>
                        </p:attrNameLst>
                      </p:cBhvr>
                      <p:tavLst>
                        <p:tav tm="0">
                          <p:val>
                            <p:strVal val="#ppt_y+.1"/>
                          </p:val>
                        </p:tav>
                        <p:tav tm="100000">
                          <p:val>
                            <p:strVal val="#ppt_y"/>
                          </p:val>
                        </p:tav>
                      </p:tavLst>
                    </p:anim>
                  </p:childTnLst>
                </p:cTn>
              </p:par>
            </p:tnLst>
          </p:tmpl>
        </p:tmplLst>
      </p:bldP>
      <p:bldP spid="10" grpId="0" build="p">
        <p:tmplLst>
          <p:tmpl lvl="1">
            <p:tnLst>
              <p:par>
                <p:cTn presetID="10" presetClass="entr" presetSubtype="0" fill="hold" nodeType="withEffect">
                  <p:stCondLst>
                    <p:cond delay="80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Lst>
  </p:timing>
</p:sldLayout>
</file>

<file path=ppt/slideLayouts/slideLayout7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3A6BEB2-C3A9-4E2C-87D8-D3B3B9EF879B}"/>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B386B7BB-C5D7-4F47-87CD-AF32FEB105B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C66626CA-93EB-42AE-94F6-4A5133BE713D}"/>
              </a:ext>
            </a:extLst>
          </p:cNvPr>
          <p:cNvSpPr>
            <a:spLocks noGrp="1"/>
          </p:cNvSpPr>
          <p:nvPr>
            <p:ph type="dt" sz="half" idx="10"/>
          </p:nvPr>
        </p:nvSpPr>
        <p:spPr/>
        <p:txBody>
          <a:bodyPr/>
          <a:lstStyle/>
          <a:p>
            <a:fld id="{2697F36E-A47A-4D45-8559-5E0803DB9047}" type="datetimeFigureOut">
              <a:rPr lang="zh-CN" altLang="en-US" smtClean="0"/>
              <a:t>2024/8/10</a:t>
            </a:fld>
            <a:endParaRPr lang="zh-CN" altLang="en-US"/>
          </a:p>
        </p:txBody>
      </p:sp>
      <p:sp>
        <p:nvSpPr>
          <p:cNvPr id="5" name="页脚占位符 4">
            <a:extLst>
              <a:ext uri="{FF2B5EF4-FFF2-40B4-BE49-F238E27FC236}">
                <a16:creationId xmlns:a16="http://schemas.microsoft.com/office/drawing/2014/main" id="{704BFEC5-914E-4233-99F4-56AE5C6274E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6B82928-80CF-4487-803B-806EEB24D56A}"/>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2812423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A2CB4767-E70A-4A02-B7C6-7CC9D1386B93}"/>
              </a:ext>
            </a:extLst>
          </p:cNvPr>
          <p:cNvSpPr/>
          <p:nvPr userDrawn="1"/>
        </p:nvSpPr>
        <p:spPr>
          <a:xfrm>
            <a:off x="0" y="0"/>
            <a:ext cx="12192000" cy="6858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id="{E0EB2F54-6478-45BC-B32C-7AC89281205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p:blipFill>
        <p:spPr>
          <a:xfrm>
            <a:off x="0" y="0"/>
            <a:ext cx="2493818" cy="3636293"/>
          </a:xfrm>
          <a:prstGeom prst="rect">
            <a:avLst/>
          </a:prstGeom>
        </p:spPr>
      </p:pic>
      <p:pic>
        <p:nvPicPr>
          <p:cNvPr id="9" name="图片 8">
            <a:extLst>
              <a:ext uri="{FF2B5EF4-FFF2-40B4-BE49-F238E27FC236}">
                <a16:creationId xmlns:a16="http://schemas.microsoft.com/office/drawing/2014/main" id="{C38EF575-CF47-488C-BDDA-F1059A1EE4A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p:blipFill>
        <p:spPr>
          <a:xfrm>
            <a:off x="10111143" y="0"/>
            <a:ext cx="2080857" cy="1878281"/>
          </a:xfrm>
          <a:prstGeom prst="rect">
            <a:avLst/>
          </a:prstGeom>
        </p:spPr>
      </p:pic>
      <p:pic>
        <p:nvPicPr>
          <p:cNvPr id="12" name="图片 11">
            <a:extLst>
              <a:ext uri="{FF2B5EF4-FFF2-40B4-BE49-F238E27FC236}">
                <a16:creationId xmlns:a16="http://schemas.microsoft.com/office/drawing/2014/main" id="{B6EBC239-F0AA-482B-92F8-CE62BD7F2B42}"/>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p:blipFill>
        <p:spPr>
          <a:xfrm flipH="1">
            <a:off x="0" y="910413"/>
            <a:ext cx="12191999" cy="5947587"/>
          </a:xfrm>
          <a:prstGeom prst="rect">
            <a:avLst/>
          </a:prstGeom>
        </p:spPr>
      </p:pic>
      <p:sp>
        <p:nvSpPr>
          <p:cNvPr id="13" name="矩形 12">
            <a:extLst>
              <a:ext uri="{FF2B5EF4-FFF2-40B4-BE49-F238E27FC236}">
                <a16:creationId xmlns:a16="http://schemas.microsoft.com/office/drawing/2014/main" id="{F134602B-992C-4AEC-8010-41C8BB0A2D93}"/>
              </a:ext>
            </a:extLst>
          </p:cNvPr>
          <p:cNvSpPr/>
          <p:nvPr userDrawn="1"/>
        </p:nvSpPr>
        <p:spPr>
          <a:xfrm>
            <a:off x="5468587" y="528453"/>
            <a:ext cx="4821382" cy="451855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7441430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2F967DDE-5030-41F2-9A2A-3984A8D4DCBC}"/>
              </a:ext>
            </a:extLst>
          </p:cNvPr>
          <p:cNvSpPr/>
          <p:nvPr userDrawn="1"/>
        </p:nvSpPr>
        <p:spPr>
          <a:xfrm>
            <a:off x="0" y="0"/>
            <a:ext cx="12192000" cy="6858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id="{8A710E1D-8E5F-49C9-98BD-73DCBBC8BD7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p:blipFill>
        <p:spPr>
          <a:xfrm>
            <a:off x="0" y="0"/>
            <a:ext cx="2493818" cy="3636293"/>
          </a:xfrm>
          <a:prstGeom prst="rect">
            <a:avLst/>
          </a:prstGeom>
        </p:spPr>
      </p:pic>
      <p:pic>
        <p:nvPicPr>
          <p:cNvPr id="9" name="图片 8">
            <a:extLst>
              <a:ext uri="{FF2B5EF4-FFF2-40B4-BE49-F238E27FC236}">
                <a16:creationId xmlns:a16="http://schemas.microsoft.com/office/drawing/2014/main" id="{86EE8480-F136-4A6B-BA44-E936F43FEC5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p:blipFill>
        <p:spPr>
          <a:xfrm>
            <a:off x="10111143" y="0"/>
            <a:ext cx="2080857" cy="1878281"/>
          </a:xfrm>
          <a:prstGeom prst="rect">
            <a:avLst/>
          </a:prstGeom>
        </p:spPr>
      </p:pic>
      <p:pic>
        <p:nvPicPr>
          <p:cNvPr id="10" name="图片 9">
            <a:extLst>
              <a:ext uri="{FF2B5EF4-FFF2-40B4-BE49-F238E27FC236}">
                <a16:creationId xmlns:a16="http://schemas.microsoft.com/office/drawing/2014/main" id="{7697500C-0729-4AF2-9B7C-D5AEAE9603AC}"/>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p:blipFill>
        <p:spPr>
          <a:xfrm flipH="1">
            <a:off x="0" y="910413"/>
            <a:ext cx="12191999" cy="5947587"/>
          </a:xfrm>
          <a:prstGeom prst="rect">
            <a:avLst/>
          </a:prstGeom>
        </p:spPr>
      </p:pic>
      <p:sp>
        <p:nvSpPr>
          <p:cNvPr id="11" name="矩形 10">
            <a:extLst>
              <a:ext uri="{FF2B5EF4-FFF2-40B4-BE49-F238E27FC236}">
                <a16:creationId xmlns:a16="http://schemas.microsoft.com/office/drawing/2014/main" id="{B3F5C8D6-99E7-44E6-B616-FEFEDF97F38F}"/>
              </a:ext>
            </a:extLst>
          </p:cNvPr>
          <p:cNvSpPr/>
          <p:nvPr userDrawn="1"/>
        </p:nvSpPr>
        <p:spPr>
          <a:xfrm>
            <a:off x="7849590" y="1692234"/>
            <a:ext cx="4342409" cy="5165766"/>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a:extLst>
              <a:ext uri="{FF2B5EF4-FFF2-40B4-BE49-F238E27FC236}">
                <a16:creationId xmlns:a16="http://schemas.microsoft.com/office/drawing/2014/main" id="{99724B21-FF83-42DF-B8B6-D05599C12298}"/>
              </a:ext>
            </a:extLst>
          </p:cNvPr>
          <p:cNvSpPr/>
          <p:nvPr userDrawn="1"/>
        </p:nvSpPr>
        <p:spPr>
          <a:xfrm>
            <a:off x="0" y="1878281"/>
            <a:ext cx="10402783" cy="497971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7341119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2626270-05C9-4A86-9102-1EE1F36ADE1D}"/>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7E3A3AF-FB8D-482B-B333-4938140BEEB6}"/>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59D95DA0-D54D-4797-A51A-4D5D88E9F029}"/>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D2D748A6-6AC2-40F0-BE10-1D2B07101045}"/>
              </a:ext>
            </a:extLst>
          </p:cNvPr>
          <p:cNvSpPr>
            <a:spLocks noGrp="1"/>
          </p:cNvSpPr>
          <p:nvPr>
            <p:ph type="dt" sz="half" idx="10"/>
          </p:nvPr>
        </p:nvSpPr>
        <p:spPr/>
        <p:txBody>
          <a:bodyPr/>
          <a:lstStyle/>
          <a:p>
            <a:fld id="{2697F36E-A47A-4D45-8559-5E0803DB9047}" type="datetimeFigureOut">
              <a:rPr lang="zh-CN" altLang="en-US" smtClean="0"/>
              <a:t>2024/8/10</a:t>
            </a:fld>
            <a:endParaRPr lang="zh-CN" altLang="en-US"/>
          </a:p>
        </p:txBody>
      </p:sp>
      <p:sp>
        <p:nvSpPr>
          <p:cNvPr id="6" name="页脚占位符 5">
            <a:extLst>
              <a:ext uri="{FF2B5EF4-FFF2-40B4-BE49-F238E27FC236}">
                <a16:creationId xmlns:a16="http://schemas.microsoft.com/office/drawing/2014/main" id="{50D4DED3-82D4-4D47-A75B-7156B55C9DE0}"/>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ABDEEDD4-4C98-43F9-8E65-8F00E2C43FA5}"/>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5011401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F03986-203A-C28C-3C7E-7D420DF8D56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39587CE-F17B-1E89-FA1C-EAEC02F6D34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D0068BE-6BE1-34CA-FA18-0CBDE115CFE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FE9F056-58C4-46DC-56C0-C6E22B1496B7}"/>
              </a:ext>
            </a:extLst>
          </p:cNvPr>
          <p:cNvSpPr>
            <a:spLocks noGrp="1"/>
          </p:cNvSpPr>
          <p:nvPr>
            <p:ph type="dt" sz="half" idx="10"/>
          </p:nvPr>
        </p:nvSpPr>
        <p:spPr>
          <a:xfrm>
            <a:off x="838200" y="6356350"/>
            <a:ext cx="2743200" cy="365125"/>
          </a:xfrm>
          <a:prstGeom prst="rect">
            <a:avLst/>
          </a:prstGeom>
        </p:spPr>
        <p:txBody>
          <a:bodyPr/>
          <a:lstStyle/>
          <a:p>
            <a:fld id="{B9F767B2-B6D2-4F00-A8EA-E81651706A09}" type="datetimeFigureOut">
              <a:rPr lang="en-US" smtClean="0"/>
              <a:t>8/10/2024</a:t>
            </a:fld>
            <a:endParaRPr lang="en-US"/>
          </a:p>
        </p:txBody>
      </p:sp>
      <p:sp>
        <p:nvSpPr>
          <p:cNvPr id="6" name="Footer Placeholder 5">
            <a:extLst>
              <a:ext uri="{FF2B5EF4-FFF2-40B4-BE49-F238E27FC236}">
                <a16:creationId xmlns:a16="http://schemas.microsoft.com/office/drawing/2014/main" id="{FA2947F1-3814-04AB-D53D-6F011F81EBE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741E93D6-ABDE-A137-F8D2-A4250748748F}"/>
              </a:ext>
            </a:extLst>
          </p:cNvPr>
          <p:cNvSpPr>
            <a:spLocks noGrp="1"/>
          </p:cNvSpPr>
          <p:nvPr>
            <p:ph type="sldNum" sz="quarter" idx="12"/>
          </p:nvPr>
        </p:nvSpPr>
        <p:spPr>
          <a:xfrm>
            <a:off x="8610600" y="6356350"/>
            <a:ext cx="2743200" cy="365125"/>
          </a:xfrm>
          <a:prstGeom prst="rect">
            <a:avLst/>
          </a:prstGeom>
        </p:spPr>
        <p:txBody>
          <a:bodyPr/>
          <a:lstStyle/>
          <a:p>
            <a:fld id="{B430859F-0DCB-47EF-B4B6-617BA07C09BA}" type="slidenum">
              <a:rPr lang="en-US" smtClean="0"/>
              <a:t>‹#›</a:t>
            </a:fld>
            <a:endParaRPr lang="en-US"/>
          </a:p>
        </p:txBody>
      </p:sp>
    </p:spTree>
    <p:extLst>
      <p:ext uri="{BB962C8B-B14F-4D97-AF65-F5344CB8AC3E}">
        <p14:creationId xmlns:p14="http://schemas.microsoft.com/office/powerpoint/2010/main" val="186907454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89C04A4-16FD-4B4F-977C-46E64C9A9CDF}"/>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5AD6F4F3-FFD9-4300-B7DA-B75592F972C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A9FF8EE5-6064-4E2B-B7DA-0C1FAFB286ED}"/>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7563AA0A-CFBF-4B3C-A01A-0D298DBFC8A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C9FC2AD7-0D85-4E74-8ADA-7593AA43683D}"/>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AC1E3527-10C2-4A07-BB8E-6BD202DECA19}"/>
              </a:ext>
            </a:extLst>
          </p:cNvPr>
          <p:cNvSpPr>
            <a:spLocks noGrp="1"/>
          </p:cNvSpPr>
          <p:nvPr>
            <p:ph type="dt" sz="half" idx="10"/>
          </p:nvPr>
        </p:nvSpPr>
        <p:spPr/>
        <p:txBody>
          <a:bodyPr/>
          <a:lstStyle/>
          <a:p>
            <a:fld id="{2697F36E-A47A-4D45-8559-5E0803DB9047}" type="datetimeFigureOut">
              <a:rPr lang="zh-CN" altLang="en-US" smtClean="0"/>
              <a:t>2024/8/10</a:t>
            </a:fld>
            <a:endParaRPr lang="zh-CN" altLang="en-US"/>
          </a:p>
        </p:txBody>
      </p:sp>
      <p:sp>
        <p:nvSpPr>
          <p:cNvPr id="8" name="页脚占位符 7">
            <a:extLst>
              <a:ext uri="{FF2B5EF4-FFF2-40B4-BE49-F238E27FC236}">
                <a16:creationId xmlns:a16="http://schemas.microsoft.com/office/drawing/2014/main" id="{82C782C8-DF7F-49FD-A250-77DC55580C21}"/>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F1A1DD12-9F12-4694-B8F0-548E846DA03F}"/>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7353522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E0C7F4D-45A1-488E-8531-C4205ED8D19E}"/>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FD197F7A-6992-4E4A-B540-F620B081A1B1}"/>
              </a:ext>
            </a:extLst>
          </p:cNvPr>
          <p:cNvSpPr>
            <a:spLocks noGrp="1"/>
          </p:cNvSpPr>
          <p:nvPr>
            <p:ph type="dt" sz="half" idx="10"/>
          </p:nvPr>
        </p:nvSpPr>
        <p:spPr/>
        <p:txBody>
          <a:bodyPr/>
          <a:lstStyle/>
          <a:p>
            <a:fld id="{2697F36E-A47A-4D45-8559-5E0803DB9047}" type="datetimeFigureOut">
              <a:rPr lang="zh-CN" altLang="en-US" smtClean="0"/>
              <a:t>2024/8/10</a:t>
            </a:fld>
            <a:endParaRPr lang="zh-CN" altLang="en-US"/>
          </a:p>
        </p:txBody>
      </p:sp>
      <p:sp>
        <p:nvSpPr>
          <p:cNvPr id="4" name="页脚占位符 3">
            <a:extLst>
              <a:ext uri="{FF2B5EF4-FFF2-40B4-BE49-F238E27FC236}">
                <a16:creationId xmlns:a16="http://schemas.microsoft.com/office/drawing/2014/main" id="{208F24E7-9F00-461E-8015-27E47C9AFC04}"/>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13FB0D02-71A9-4313-8318-A3F6D4D338DE}"/>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9851499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0706738-1855-4FF7-9B8C-BC54972489E9}"/>
              </a:ext>
            </a:extLst>
          </p:cNvPr>
          <p:cNvSpPr>
            <a:spLocks noGrp="1"/>
          </p:cNvSpPr>
          <p:nvPr>
            <p:ph type="dt" sz="half" idx="10"/>
          </p:nvPr>
        </p:nvSpPr>
        <p:spPr/>
        <p:txBody>
          <a:bodyPr/>
          <a:lstStyle/>
          <a:p>
            <a:fld id="{2697F36E-A47A-4D45-8559-5E0803DB9047}" type="datetimeFigureOut">
              <a:rPr lang="zh-CN" altLang="en-US" smtClean="0"/>
              <a:t>2024/8/10</a:t>
            </a:fld>
            <a:endParaRPr lang="zh-CN" altLang="en-US"/>
          </a:p>
        </p:txBody>
      </p:sp>
      <p:sp>
        <p:nvSpPr>
          <p:cNvPr id="3" name="页脚占位符 2">
            <a:extLst>
              <a:ext uri="{FF2B5EF4-FFF2-40B4-BE49-F238E27FC236}">
                <a16:creationId xmlns:a16="http://schemas.microsoft.com/office/drawing/2014/main" id="{325F39FE-D8FA-4A11-9818-ECD9F86AD0BF}"/>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71DDB770-64F3-4067-BEE1-345C353E3D4C}"/>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2614426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6BDEF95-D875-4B01-A29F-17A7FA9A7D0D}"/>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DC4CE581-BFA1-4444-94C1-A10EB635D8E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9A9E2E4A-4124-4DE5-A906-90554021B81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32D8D1C-C6DD-4070-8F90-372EAFB3117C}"/>
              </a:ext>
            </a:extLst>
          </p:cNvPr>
          <p:cNvSpPr>
            <a:spLocks noGrp="1"/>
          </p:cNvSpPr>
          <p:nvPr>
            <p:ph type="dt" sz="half" idx="10"/>
          </p:nvPr>
        </p:nvSpPr>
        <p:spPr/>
        <p:txBody>
          <a:bodyPr/>
          <a:lstStyle/>
          <a:p>
            <a:fld id="{2697F36E-A47A-4D45-8559-5E0803DB9047}" type="datetimeFigureOut">
              <a:rPr lang="zh-CN" altLang="en-US" smtClean="0"/>
              <a:t>2024/8/10</a:t>
            </a:fld>
            <a:endParaRPr lang="zh-CN" altLang="en-US"/>
          </a:p>
        </p:txBody>
      </p:sp>
      <p:sp>
        <p:nvSpPr>
          <p:cNvPr id="6" name="页脚占位符 5">
            <a:extLst>
              <a:ext uri="{FF2B5EF4-FFF2-40B4-BE49-F238E27FC236}">
                <a16:creationId xmlns:a16="http://schemas.microsoft.com/office/drawing/2014/main" id="{98DD2C15-B667-458D-861F-2B2D32985189}"/>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49A4D7F7-EF42-45FD-96D8-B2FD8E63611D}"/>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1987157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12E7F5D-41E1-4577-A1E4-9CE23BC92372}"/>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44F1DCCB-FB07-45B3-982C-564BBC913A2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993E2295-7815-4479-A656-4F3701AC31E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CB8225CA-EA3B-4CBD-9CF3-ABE4CA6C9502}"/>
              </a:ext>
            </a:extLst>
          </p:cNvPr>
          <p:cNvSpPr>
            <a:spLocks noGrp="1"/>
          </p:cNvSpPr>
          <p:nvPr>
            <p:ph type="dt" sz="half" idx="10"/>
          </p:nvPr>
        </p:nvSpPr>
        <p:spPr/>
        <p:txBody>
          <a:bodyPr/>
          <a:lstStyle/>
          <a:p>
            <a:fld id="{2697F36E-A47A-4D45-8559-5E0803DB9047}" type="datetimeFigureOut">
              <a:rPr lang="zh-CN" altLang="en-US" smtClean="0"/>
              <a:t>2024/8/10</a:t>
            </a:fld>
            <a:endParaRPr lang="zh-CN" altLang="en-US"/>
          </a:p>
        </p:txBody>
      </p:sp>
      <p:sp>
        <p:nvSpPr>
          <p:cNvPr id="6" name="页脚占位符 5">
            <a:extLst>
              <a:ext uri="{FF2B5EF4-FFF2-40B4-BE49-F238E27FC236}">
                <a16:creationId xmlns:a16="http://schemas.microsoft.com/office/drawing/2014/main" id="{15357892-DDDD-4D06-9BEF-E4A3073AC74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5D60A67-557B-480E-88D1-71617ACDD80E}"/>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6096373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2F20100-572F-4CF8-8031-764432E3C1DA}"/>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F5946F2C-3939-44DE-A2E5-23015D26C0DB}"/>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968FD76-474C-42F6-98B2-74FDEC61A2FB}"/>
              </a:ext>
            </a:extLst>
          </p:cNvPr>
          <p:cNvSpPr>
            <a:spLocks noGrp="1"/>
          </p:cNvSpPr>
          <p:nvPr>
            <p:ph type="dt" sz="half" idx="10"/>
          </p:nvPr>
        </p:nvSpPr>
        <p:spPr/>
        <p:txBody>
          <a:bodyPr/>
          <a:lstStyle/>
          <a:p>
            <a:fld id="{2697F36E-A47A-4D45-8559-5E0803DB9047}" type="datetimeFigureOut">
              <a:rPr lang="zh-CN" altLang="en-US" smtClean="0"/>
              <a:t>2024/8/10</a:t>
            </a:fld>
            <a:endParaRPr lang="zh-CN" altLang="en-US"/>
          </a:p>
        </p:txBody>
      </p:sp>
      <p:sp>
        <p:nvSpPr>
          <p:cNvPr id="5" name="页脚占位符 4">
            <a:extLst>
              <a:ext uri="{FF2B5EF4-FFF2-40B4-BE49-F238E27FC236}">
                <a16:creationId xmlns:a16="http://schemas.microsoft.com/office/drawing/2014/main" id="{3AE61D4B-2712-41F8-A61F-540265EE416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084D929-411A-46B4-B8F4-700BD7CA8FE1}"/>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9666321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82C73D62-486C-489E-B836-A182E951AB57}"/>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413B8DC2-34B0-4BEB-A8E6-A410767EDB99}"/>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826C0E3-EE43-4086-9956-1453634DC328}"/>
              </a:ext>
            </a:extLst>
          </p:cNvPr>
          <p:cNvSpPr>
            <a:spLocks noGrp="1"/>
          </p:cNvSpPr>
          <p:nvPr>
            <p:ph type="dt" sz="half" idx="10"/>
          </p:nvPr>
        </p:nvSpPr>
        <p:spPr/>
        <p:txBody>
          <a:bodyPr/>
          <a:lstStyle/>
          <a:p>
            <a:fld id="{2697F36E-A47A-4D45-8559-5E0803DB9047}" type="datetimeFigureOut">
              <a:rPr lang="zh-CN" altLang="en-US" smtClean="0"/>
              <a:t>2024/8/10</a:t>
            </a:fld>
            <a:endParaRPr lang="zh-CN" altLang="en-US"/>
          </a:p>
        </p:txBody>
      </p:sp>
      <p:sp>
        <p:nvSpPr>
          <p:cNvPr id="5" name="页脚占位符 4">
            <a:extLst>
              <a:ext uri="{FF2B5EF4-FFF2-40B4-BE49-F238E27FC236}">
                <a16:creationId xmlns:a16="http://schemas.microsoft.com/office/drawing/2014/main" id="{26721D57-D5C3-4AFF-B1E4-10BB9728462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B89063E-FFD0-4E24-8DDA-C84EDBCC489C}"/>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7474218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2AB405-0682-EE59-63B9-A13D2B55D2A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43ABD5A-9811-BD17-E8DB-F9BD8577B599}"/>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220E7A3-4A7D-0330-12EB-6CABE3A4D40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8A1012A-8871-CC59-175B-255E3B0D368C}"/>
              </a:ext>
            </a:extLst>
          </p:cNvPr>
          <p:cNvSpPr>
            <a:spLocks noGrp="1"/>
          </p:cNvSpPr>
          <p:nvPr>
            <p:ph type="dt" sz="half" idx="10"/>
          </p:nvPr>
        </p:nvSpPr>
        <p:spPr>
          <a:xfrm>
            <a:off x="838200" y="6356350"/>
            <a:ext cx="2743200" cy="365125"/>
          </a:xfrm>
          <a:prstGeom prst="rect">
            <a:avLst/>
          </a:prstGeom>
        </p:spPr>
        <p:txBody>
          <a:bodyPr/>
          <a:lstStyle/>
          <a:p>
            <a:fld id="{B9F767B2-B6D2-4F00-A8EA-E81651706A09}" type="datetimeFigureOut">
              <a:rPr lang="en-US" smtClean="0"/>
              <a:t>8/10/2024</a:t>
            </a:fld>
            <a:endParaRPr lang="en-US"/>
          </a:p>
        </p:txBody>
      </p:sp>
      <p:sp>
        <p:nvSpPr>
          <p:cNvPr id="6" name="Footer Placeholder 5">
            <a:extLst>
              <a:ext uri="{FF2B5EF4-FFF2-40B4-BE49-F238E27FC236}">
                <a16:creationId xmlns:a16="http://schemas.microsoft.com/office/drawing/2014/main" id="{DE1DAFAD-C564-AF18-D554-659177F2BD9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4DF963F-E851-43C6-EFA9-FE5D45F9463A}"/>
              </a:ext>
            </a:extLst>
          </p:cNvPr>
          <p:cNvSpPr>
            <a:spLocks noGrp="1"/>
          </p:cNvSpPr>
          <p:nvPr>
            <p:ph type="sldNum" sz="quarter" idx="12"/>
          </p:nvPr>
        </p:nvSpPr>
        <p:spPr>
          <a:xfrm>
            <a:off x="8610600" y="6356350"/>
            <a:ext cx="2743200" cy="365125"/>
          </a:xfrm>
          <a:prstGeom prst="rect">
            <a:avLst/>
          </a:prstGeom>
        </p:spPr>
        <p:txBody>
          <a:bodyPr/>
          <a:lstStyle/>
          <a:p>
            <a:fld id="{B430859F-0DCB-47EF-B4B6-617BA07C09BA}" type="slidenum">
              <a:rPr lang="en-US" smtClean="0"/>
              <a:t>‹#›</a:t>
            </a:fld>
            <a:endParaRPr lang="en-US"/>
          </a:p>
        </p:txBody>
      </p:sp>
    </p:spTree>
    <p:extLst>
      <p:ext uri="{BB962C8B-B14F-4D97-AF65-F5344CB8AC3E}">
        <p14:creationId xmlns:p14="http://schemas.microsoft.com/office/powerpoint/2010/main" val="9816156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image" Target="../media/image2.jp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tags" Target="../tags/tag3.xml"/><Relationship Id="rId2" Type="http://schemas.openxmlformats.org/officeDocument/2006/relationships/slideLayout" Target="../slideLayouts/slideLayout24.xml"/><Relationship Id="rId16" Type="http://schemas.openxmlformats.org/officeDocument/2006/relationships/tags" Target="../tags/tag2.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tags" Target="../tags/tag1.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38.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theme" Target="../theme/theme4.xml"/><Relationship Id="rId5" Type="http://schemas.openxmlformats.org/officeDocument/2006/relationships/slideLayout" Target="../slideLayouts/slideLayout40.xml"/><Relationship Id="rId4" Type="http://schemas.openxmlformats.org/officeDocument/2006/relationships/slideLayout" Target="../slideLayouts/slideLayout3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8.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theme" Target="../theme/theme5.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9.xml"/><Relationship Id="rId13" Type="http://schemas.openxmlformats.org/officeDocument/2006/relationships/image" Target="../media/image18.png"/><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theme" Target="../theme/theme6.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0.xml"/><Relationship Id="rId13" Type="http://schemas.openxmlformats.org/officeDocument/2006/relationships/slideLayout" Target="../slideLayouts/slideLayout75.xml"/><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slideLayout" Target="../slideLayouts/slideLayout74.xml"/><Relationship Id="rId2" Type="http://schemas.openxmlformats.org/officeDocument/2006/relationships/slideLayout" Target="../slideLayouts/slideLayout64.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0" Type="http://schemas.openxmlformats.org/officeDocument/2006/relationships/slideLayout" Target="../slideLayouts/slideLayout72.xml"/><Relationship Id="rId4" Type="http://schemas.openxmlformats.org/officeDocument/2006/relationships/slideLayout" Target="../slideLayouts/slideLayout66.xml"/><Relationship Id="rId9" Type="http://schemas.openxmlformats.org/officeDocument/2006/relationships/slideLayout" Target="../slideLayouts/slideLayout71.xml"/><Relationship Id="rId1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3.xml"/><Relationship Id="rId3" Type="http://schemas.openxmlformats.org/officeDocument/2006/relationships/slideLayout" Target="../slideLayouts/slideLayout78.xml"/><Relationship Id="rId7" Type="http://schemas.openxmlformats.org/officeDocument/2006/relationships/slideLayout" Target="../slideLayouts/slideLayout82.xml"/><Relationship Id="rId12" Type="http://schemas.openxmlformats.org/officeDocument/2006/relationships/theme" Target="../theme/theme8.xml"/><Relationship Id="rId2" Type="http://schemas.openxmlformats.org/officeDocument/2006/relationships/slideLayout" Target="../slideLayouts/slideLayout77.xml"/><Relationship Id="rId1" Type="http://schemas.openxmlformats.org/officeDocument/2006/relationships/slideLayout" Target="../slideLayouts/slideLayout76.xml"/><Relationship Id="rId6" Type="http://schemas.openxmlformats.org/officeDocument/2006/relationships/slideLayout" Target="../slideLayouts/slideLayout81.xml"/><Relationship Id="rId11" Type="http://schemas.openxmlformats.org/officeDocument/2006/relationships/slideLayout" Target="../slideLayouts/slideLayout86.xml"/><Relationship Id="rId5" Type="http://schemas.openxmlformats.org/officeDocument/2006/relationships/slideLayout" Target="../slideLayouts/slideLayout80.xml"/><Relationship Id="rId10" Type="http://schemas.openxmlformats.org/officeDocument/2006/relationships/slideLayout" Target="../slideLayouts/slideLayout85.xml"/><Relationship Id="rId4" Type="http://schemas.openxmlformats.org/officeDocument/2006/relationships/slideLayout" Target="../slideLayouts/slideLayout79.xml"/><Relationship Id="rId9" Type="http://schemas.openxmlformats.org/officeDocument/2006/relationships/slideLayout" Target="../slideLayouts/slideLayout8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descr="A round pink label with white text and a black background&#10;&#10;Description automatically generated">
            <a:extLst>
              <a:ext uri="{FF2B5EF4-FFF2-40B4-BE49-F238E27FC236}">
                <a16:creationId xmlns:a16="http://schemas.microsoft.com/office/drawing/2014/main" id="{6E1A8E13-E881-6984-93D9-109D79E8A32F}"/>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743959" y="0"/>
            <a:ext cx="1567105" cy="1567105"/>
          </a:xfrm>
          <a:prstGeom prst="rect">
            <a:avLst/>
          </a:prstGeom>
        </p:spPr>
      </p:pic>
    </p:spTree>
    <p:extLst>
      <p:ext uri="{BB962C8B-B14F-4D97-AF65-F5344CB8AC3E}">
        <p14:creationId xmlns:p14="http://schemas.microsoft.com/office/powerpoint/2010/main" val="80688292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descr="A round pink label with white text and a black background&#10;&#10;Description automatically generated">
            <a:extLst>
              <a:ext uri="{FF2B5EF4-FFF2-40B4-BE49-F238E27FC236}">
                <a16:creationId xmlns:a16="http://schemas.microsoft.com/office/drawing/2014/main" id="{8A770D22-337C-E246-2359-A3682F4C514C}"/>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960776" y="0"/>
            <a:ext cx="1802775" cy="1802775"/>
          </a:xfrm>
          <a:prstGeom prst="rect">
            <a:avLst/>
          </a:prstGeom>
        </p:spPr>
      </p:pic>
    </p:spTree>
    <p:extLst>
      <p:ext uri="{BB962C8B-B14F-4D97-AF65-F5344CB8AC3E}">
        <p14:creationId xmlns:p14="http://schemas.microsoft.com/office/powerpoint/2010/main" val="35124302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ECC8AD9-1262-468F-9EE2-7D6FD0758A1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94A380C-9916-469F-B220-D7DDC92841AB}"/>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5614B58-5F60-4EBE-9778-C67338923DBB}"/>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9019F24-3AED-4440-A2AC-4867EFF192E5}" type="datetimeFigureOut">
              <a:rPr lang="en-US" smtClean="0"/>
              <a:t>8/10/2024</a:t>
            </a:fld>
            <a:endParaRPr lang="en-US"/>
          </a:p>
        </p:txBody>
      </p:sp>
      <p:sp>
        <p:nvSpPr>
          <p:cNvPr id="5" name="Footer Placeholder 4">
            <a:extLst>
              <a:ext uri="{FF2B5EF4-FFF2-40B4-BE49-F238E27FC236}">
                <a16:creationId xmlns:a16="http://schemas.microsoft.com/office/drawing/2014/main" id="{8BB3B6D5-83AA-4695-8DCE-EAF188D74B18}"/>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393853A-1F6E-4A6A-B9CA-6DACD5BBA9BD}"/>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D52FAC2-AD3F-4539-A958-040DF09986C4}" type="slidenum">
              <a:rPr lang="en-US" smtClean="0"/>
              <a:t>‹#›</a:t>
            </a:fld>
            <a:endParaRPr lang="en-US"/>
          </a:p>
        </p:txBody>
      </p:sp>
      <p:sp>
        <p:nvSpPr>
          <p:cNvPr id="9" name="Oval 8">
            <a:extLst>
              <a:ext uri="{FF2B5EF4-FFF2-40B4-BE49-F238E27FC236}">
                <a16:creationId xmlns:a16="http://schemas.microsoft.com/office/drawing/2014/main" id="{C8B2F053-4AB2-4FCF-82E7-5900373F42DD}"/>
              </a:ext>
            </a:extLst>
          </p:cNvPr>
          <p:cNvSpPr>
            <a:spLocks noChangeAspect="1"/>
          </p:cNvSpPr>
          <p:nvPr userDrawn="1">
            <p:custDataLst>
              <p:tags r:id="rId15"/>
            </p:custDataLst>
          </p:nvPr>
        </p:nvSpPr>
        <p:spPr>
          <a:xfrm>
            <a:off x="14536964" y="9402117"/>
            <a:ext cx="1016000" cy="1016000"/>
          </a:xfrm>
          <a:prstGeom prst="ellipse">
            <a:avLst/>
          </a:prstGeom>
          <a:blipFill dpi="0" rotWithShape="0">
            <a:blip r:embed="rId18">
              <a:alphaModFix/>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0" name="Oval 9">
            <a:extLst>
              <a:ext uri="{FF2B5EF4-FFF2-40B4-BE49-F238E27FC236}">
                <a16:creationId xmlns:a16="http://schemas.microsoft.com/office/drawing/2014/main" id="{1B00724D-74C4-4CEE-8D46-058C3E6B6B08}"/>
              </a:ext>
            </a:extLst>
          </p:cNvPr>
          <p:cNvSpPr>
            <a:spLocks noChangeAspect="1"/>
          </p:cNvSpPr>
          <p:nvPr userDrawn="1">
            <p:custDataLst>
              <p:tags r:id="rId16"/>
            </p:custDataLst>
          </p:nvPr>
        </p:nvSpPr>
        <p:spPr>
          <a:xfrm>
            <a:off x="14536964" y="-2159000"/>
            <a:ext cx="1016000" cy="1016000"/>
          </a:xfrm>
          <a:prstGeom prst="ellipse">
            <a:avLst/>
          </a:prstGeom>
          <a:blipFill dpi="0" rotWithShape="0">
            <a:blip r:embed="rId18">
              <a:alphaModFix amt="0"/>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1" name="Oval 10">
            <a:extLst>
              <a:ext uri="{FF2B5EF4-FFF2-40B4-BE49-F238E27FC236}">
                <a16:creationId xmlns:a16="http://schemas.microsoft.com/office/drawing/2014/main" id="{F22B459E-B45E-4A97-B286-92533319090C}"/>
              </a:ext>
            </a:extLst>
          </p:cNvPr>
          <p:cNvSpPr>
            <a:spLocks noChangeAspect="1"/>
          </p:cNvSpPr>
          <p:nvPr userDrawn="1">
            <p:custDataLst>
              <p:tags r:id="rId17"/>
            </p:custDataLst>
          </p:nvPr>
        </p:nvSpPr>
        <p:spPr>
          <a:xfrm>
            <a:off x="-3736523" y="9402117"/>
            <a:ext cx="1016000" cy="1016000"/>
          </a:xfrm>
          <a:prstGeom prst="ellipse">
            <a:avLst/>
          </a:prstGeom>
          <a:blipFill dpi="0" rotWithShape="0">
            <a:blip r:embed="rId18">
              <a:alphaModFix amt="0"/>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Tree>
    <p:extLst>
      <p:ext uri="{BB962C8B-B14F-4D97-AF65-F5344CB8AC3E}">
        <p14:creationId xmlns:p14="http://schemas.microsoft.com/office/powerpoint/2010/main" val="3338031865"/>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2056696841"/>
      </p:ext>
    </p:extLst>
  </p:cSld>
  <p:clrMap bg1="lt1" tx1="dk1" bg2="dk2" tx2="lt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8/10/2024</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178019739"/>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8/10/2024</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pic>
        <p:nvPicPr>
          <p:cNvPr id="8" name="Picture 7" descr="A white circle with leaves and blue text&#10;&#10;Description automatically generated">
            <a:extLst>
              <a:ext uri="{FF2B5EF4-FFF2-40B4-BE49-F238E27FC236}">
                <a16:creationId xmlns:a16="http://schemas.microsoft.com/office/drawing/2014/main" id="{EECDC065-0542-5E99-2481-C770014D4B2B}"/>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574800" y="127000"/>
            <a:ext cx="1435100" cy="1435100"/>
          </a:xfrm>
          <a:prstGeom prst="rect">
            <a:avLst/>
          </a:prstGeom>
        </p:spPr>
      </p:pic>
    </p:spTree>
    <p:extLst>
      <p:ext uri="{BB962C8B-B14F-4D97-AF65-F5344CB8AC3E}">
        <p14:creationId xmlns:p14="http://schemas.microsoft.com/office/powerpoint/2010/main" val="990732083"/>
      </p:ext>
    </p:extLst>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68968494"/>
      </p:ext>
    </p:extLst>
  </p:cSld>
  <p:clrMap bg1="lt1" tx1="dk1" bg2="lt2" tx2="dk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 id="2147483734" r:id="rId6"/>
    <p:sldLayoutId id="2147483735" r:id="rId7"/>
    <p:sldLayoutId id="2147483736" r:id="rId8"/>
    <p:sldLayoutId id="2147483737" r:id="rId9"/>
    <p:sldLayoutId id="2147483738" r:id="rId10"/>
    <p:sldLayoutId id="2147483739" r:id="rId11"/>
    <p:sldLayoutId id="2147483740" r:id="rId12"/>
    <p:sldLayoutId id="2147483741" r:id="rId13"/>
  </p:sldLayoutIdLst>
  <p:txStyles>
    <p:title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0CE3C12E-1571-493B-AD45-9F23EFABCC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7257F64D-2FF4-4538-9415-98A3C327BC3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9BEEFCE-53DD-441E-832E-02C87526BA3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97F36E-A47A-4D45-8559-5E0803DB9047}" type="datetimeFigureOut">
              <a:rPr lang="zh-CN" altLang="en-US" smtClean="0"/>
              <a:t>2024/8/10</a:t>
            </a:fld>
            <a:endParaRPr lang="zh-CN" altLang="en-US"/>
          </a:p>
        </p:txBody>
      </p:sp>
      <p:sp>
        <p:nvSpPr>
          <p:cNvPr id="5" name="页脚占位符 4">
            <a:extLst>
              <a:ext uri="{FF2B5EF4-FFF2-40B4-BE49-F238E27FC236}">
                <a16:creationId xmlns:a16="http://schemas.microsoft.com/office/drawing/2014/main" id="{981CCD47-2031-4365-961C-1AF05B8E1C6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D688F8F8-1C9D-4D6E-9678-68A1784A034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4275541326"/>
      </p:ext>
    </p:extLst>
  </p:cSld>
  <p:clrMap bg1="lt1" tx1="dk1" bg2="lt2" tx2="dk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 id="2147483748" r:id="rId6"/>
    <p:sldLayoutId id="2147483749" r:id="rId7"/>
    <p:sldLayoutId id="2147483750" r:id="rId8"/>
    <p:sldLayoutId id="2147483751" r:id="rId9"/>
    <p:sldLayoutId id="2147483752" r:id="rId10"/>
    <p:sldLayoutId id="2147483753"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jpeg"/><Relationship Id="rId7" Type="http://schemas.openxmlformats.org/officeDocument/2006/relationships/image" Target="../media/image26.png"/><Relationship Id="rId2" Type="http://schemas.openxmlformats.org/officeDocument/2006/relationships/notesSlide" Target="../notesSlides/notesSlide1.xml"/><Relationship Id="rId1" Type="http://schemas.openxmlformats.org/officeDocument/2006/relationships/slideLayout" Target="../slideLayouts/slideLayout18.xml"/><Relationship Id="rId6" Type="http://schemas.openxmlformats.org/officeDocument/2006/relationships/image" Target="../media/image25.png"/><Relationship Id="rId5" Type="http://schemas.openxmlformats.org/officeDocument/2006/relationships/image" Target="../media/image24.svg"/><Relationship Id="rId4" Type="http://schemas.openxmlformats.org/officeDocument/2006/relationships/image" Target="../media/image23.png"/></Relationships>
</file>

<file path=ppt/slides/_rels/slide10.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audio" Target="../media/audio3.wav"/><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18.xml"/><Relationship Id="rId4" Type="http://schemas.openxmlformats.org/officeDocument/2006/relationships/image" Target="../media/image45.png"/></Relationships>
</file>

<file path=ppt/slides/_rels/slide12.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7.png"/><Relationship Id="rId7" Type="http://schemas.openxmlformats.org/officeDocument/2006/relationships/image" Target="../media/image50.png"/><Relationship Id="rId25" Type="http://schemas.openxmlformats.org/officeDocument/2006/relationships/audio" Target="../media/audio5.wav"/><Relationship Id="rId2" Type="http://schemas.openxmlformats.org/officeDocument/2006/relationships/image" Target="../media/image46.png"/><Relationship Id="rId1" Type="http://schemas.openxmlformats.org/officeDocument/2006/relationships/slideLayout" Target="../slideLayouts/slideLayout18.xml"/><Relationship Id="rId6" Type="http://schemas.openxmlformats.org/officeDocument/2006/relationships/image" Target="../media/image49.png"/><Relationship Id="rId24" Type="http://schemas.openxmlformats.org/officeDocument/2006/relationships/audio" Target="../media/audio8.wav"/><Relationship Id="rId5" Type="http://schemas.microsoft.com/office/2007/relationships/hdphoto" Target="../media/hdphoto3.wdp"/><Relationship Id="rId10" Type="http://schemas.openxmlformats.org/officeDocument/2006/relationships/image" Target="../media/image53.png"/><Relationship Id="rId4" Type="http://schemas.openxmlformats.org/officeDocument/2006/relationships/image" Target="../media/image48.png"/><Relationship Id="rId9" Type="http://schemas.openxmlformats.org/officeDocument/2006/relationships/image" Target="../media/image52.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4.png"/></Relationships>
</file>

<file path=ppt/slides/_rels/slide1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18.xml"/><Relationship Id="rId4" Type="http://schemas.openxmlformats.org/officeDocument/2006/relationships/image" Target="../media/image57.png"/></Relationships>
</file>

<file path=ppt/slides/_rels/slide1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18.xml"/><Relationship Id="rId5" Type="http://schemas.openxmlformats.org/officeDocument/2006/relationships/image" Target="../media/image58.png"/><Relationship Id="rId4" Type="http://schemas.openxmlformats.org/officeDocument/2006/relationships/image" Target="../media/image57.png"/></Relationships>
</file>

<file path=ppt/slides/_rels/slide16.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60.png"/><Relationship Id="rId7" Type="http://schemas.openxmlformats.org/officeDocument/2006/relationships/image" Target="../media/image62.png"/><Relationship Id="rId2" Type="http://schemas.openxmlformats.org/officeDocument/2006/relationships/image" Target="../media/image59.png"/><Relationship Id="rId1" Type="http://schemas.openxmlformats.org/officeDocument/2006/relationships/slideLayout" Target="../slideLayouts/slideLayout17.xml"/><Relationship Id="rId6" Type="http://schemas.microsoft.com/office/2007/relationships/hdphoto" Target="../media/hdphoto5.wdp"/><Relationship Id="rId5" Type="http://schemas.openxmlformats.org/officeDocument/2006/relationships/image" Target="../media/image61.png"/><Relationship Id="rId4" Type="http://schemas.microsoft.com/office/2007/relationships/hdphoto" Target="../media/hdphoto4.wdp"/><Relationship Id="rId9" Type="http://schemas.openxmlformats.org/officeDocument/2006/relationships/image" Target="../media/image64.png"/></Relationships>
</file>

<file path=ppt/slides/_rels/slide17.xml.rels><?xml version="1.0" encoding="UTF-8" standalone="yes"?>
<Relationships xmlns="http://schemas.openxmlformats.org/package/2006/relationships"><Relationship Id="rId3" Type="http://schemas.openxmlformats.org/officeDocument/2006/relationships/audio" Target="../media/audio5.wav"/><Relationship Id="rId2" Type="http://schemas.openxmlformats.org/officeDocument/2006/relationships/audio" Target="../media/audio4.wav"/><Relationship Id="rId1" Type="http://schemas.openxmlformats.org/officeDocument/2006/relationships/slideLayout" Target="../slideLayouts/slideLayout18.xml"/><Relationship Id="rId5" Type="http://schemas.openxmlformats.org/officeDocument/2006/relationships/image" Target="../media/image58.png"/><Relationship Id="rId4" Type="http://schemas.openxmlformats.org/officeDocument/2006/relationships/image" Target="../media/image65.png"/></Relationships>
</file>

<file path=ppt/slides/_rels/slide1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jpg"/><Relationship Id="rId1" Type="http://schemas.openxmlformats.org/officeDocument/2006/relationships/slideLayout" Target="../slideLayouts/slideLayout18.xml"/><Relationship Id="rId6" Type="http://schemas.openxmlformats.org/officeDocument/2006/relationships/image" Target="../media/image70.jpeg"/><Relationship Id="rId5" Type="http://schemas.openxmlformats.org/officeDocument/2006/relationships/image" Target="../media/image69.png"/><Relationship Id="rId4" Type="http://schemas.openxmlformats.org/officeDocument/2006/relationships/image" Target="../media/image68.svg"/></Relationships>
</file>

<file path=ppt/slides/_rels/slide19.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72.png"/><Relationship Id="rId7" Type="http://schemas.openxmlformats.org/officeDocument/2006/relationships/image" Target="../media/image76.png"/><Relationship Id="rId12" Type="http://schemas.openxmlformats.org/officeDocument/2006/relationships/audio" Target="../media/audio9.wav"/><Relationship Id="rId2" Type="http://schemas.openxmlformats.org/officeDocument/2006/relationships/image" Target="../media/image71.png"/><Relationship Id="rId1" Type="http://schemas.openxmlformats.org/officeDocument/2006/relationships/slideLayout" Target="../slideLayouts/slideLayout18.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3.png"/></Relationships>
</file>

<file path=ppt/slides/_rels/slide2.xml.rels><?xml version="1.0" encoding="UTF-8" standalone="yes"?>
<Relationships xmlns="http://schemas.openxmlformats.org/package/2006/relationships"><Relationship Id="rId8" Type="http://schemas.openxmlformats.org/officeDocument/2006/relationships/slide" Target="slide6.xml"/><Relationship Id="rId3" Type="http://schemas.openxmlformats.org/officeDocument/2006/relationships/image" Target="../media/image28.png"/><Relationship Id="rId7" Type="http://schemas.openxmlformats.org/officeDocument/2006/relationships/slide" Target="slide5.xml"/><Relationship Id="rId2" Type="http://schemas.openxmlformats.org/officeDocument/2006/relationships/audio" Target="../media/audio1.wav"/><Relationship Id="rId1" Type="http://schemas.openxmlformats.org/officeDocument/2006/relationships/slideLayout" Target="../slideLayouts/slideLayout25.xml"/><Relationship Id="rId6" Type="http://schemas.openxmlformats.org/officeDocument/2006/relationships/slide" Target="slide4.xml"/><Relationship Id="rId11" Type="http://schemas.openxmlformats.org/officeDocument/2006/relationships/slide" Target="slide9.xml"/><Relationship Id="rId5" Type="http://schemas.openxmlformats.org/officeDocument/2006/relationships/slide" Target="slide3.xml"/><Relationship Id="rId10" Type="http://schemas.openxmlformats.org/officeDocument/2006/relationships/slide" Target="slide8.xml"/><Relationship Id="rId4" Type="http://schemas.microsoft.com/office/2007/relationships/hdphoto" Target="../media/hdphoto2.wdp"/><Relationship Id="rId9" Type="http://schemas.openxmlformats.org/officeDocument/2006/relationships/slide" Target="slide7.xml"/></Relationships>
</file>

<file path=ppt/slides/_rels/slide20.xml.rels><?xml version="1.0" encoding="UTF-8" standalone="yes"?>
<Relationships xmlns="http://schemas.openxmlformats.org/package/2006/relationships"><Relationship Id="rId8" Type="http://schemas.openxmlformats.org/officeDocument/2006/relationships/image" Target="../media/image75.png"/><Relationship Id="rId18" Type="http://schemas.openxmlformats.org/officeDocument/2006/relationships/audio" Target="../media/audio9.wav"/><Relationship Id="rId3" Type="http://schemas.openxmlformats.org/officeDocument/2006/relationships/image" Target="../media/image71.png"/><Relationship Id="rId7" Type="http://schemas.openxmlformats.org/officeDocument/2006/relationships/image" Target="../media/image74.png"/><Relationship Id="rId2" Type="http://schemas.openxmlformats.org/officeDocument/2006/relationships/audio" Target="../media/audio9.wav"/><Relationship Id="rId1" Type="http://schemas.openxmlformats.org/officeDocument/2006/relationships/slideLayout" Target="../slideLayouts/slideLayout18.xml"/><Relationship Id="rId6" Type="http://schemas.openxmlformats.org/officeDocument/2006/relationships/image" Target="../media/image73.png"/><Relationship Id="rId5" Type="http://schemas.openxmlformats.org/officeDocument/2006/relationships/image" Target="../media/image79.svg"/><Relationship Id="rId10" Type="http://schemas.openxmlformats.org/officeDocument/2006/relationships/image" Target="../media/image81.svg"/><Relationship Id="rId4" Type="http://schemas.openxmlformats.org/officeDocument/2006/relationships/image" Target="../media/image78.png"/><Relationship Id="rId9" Type="http://schemas.openxmlformats.org/officeDocument/2006/relationships/image" Target="../media/image80.png"/></Relationships>
</file>

<file path=ppt/slides/_rels/slide21.xml.rels><?xml version="1.0" encoding="UTF-8" standalone="yes"?>
<Relationships xmlns="http://schemas.openxmlformats.org/package/2006/relationships"><Relationship Id="rId8" Type="http://schemas.openxmlformats.org/officeDocument/2006/relationships/image" Target="../media/image82.png"/><Relationship Id="rId13" Type="http://schemas.openxmlformats.org/officeDocument/2006/relationships/image" Target="../media/image87.wmf"/><Relationship Id="rId3" Type="http://schemas.openxmlformats.org/officeDocument/2006/relationships/notesSlide" Target="../notesSlides/notesSlide3.xml"/><Relationship Id="rId7" Type="http://schemas.openxmlformats.org/officeDocument/2006/relationships/image" Target="../media/image72.png"/><Relationship Id="rId12" Type="http://schemas.openxmlformats.org/officeDocument/2006/relationships/image" Target="../media/image86.png"/><Relationship Id="rId2" Type="http://schemas.openxmlformats.org/officeDocument/2006/relationships/slideLayout" Target="../slideLayouts/slideLayout18.xml"/><Relationship Id="rId1" Type="http://schemas.openxmlformats.org/officeDocument/2006/relationships/control" Target="../activeX/activeX1.xml"/><Relationship Id="rId6" Type="http://schemas.openxmlformats.org/officeDocument/2006/relationships/image" Target="../media/image79.svg"/><Relationship Id="rId11" Type="http://schemas.openxmlformats.org/officeDocument/2006/relationships/image" Target="../media/image85.svg"/><Relationship Id="rId5" Type="http://schemas.openxmlformats.org/officeDocument/2006/relationships/image" Target="../media/image78.png"/><Relationship Id="rId10" Type="http://schemas.openxmlformats.org/officeDocument/2006/relationships/image" Target="../media/image84.png"/><Relationship Id="rId4" Type="http://schemas.openxmlformats.org/officeDocument/2006/relationships/image" Target="../media/image71.png"/><Relationship Id="rId9" Type="http://schemas.openxmlformats.org/officeDocument/2006/relationships/image" Target="../media/image83.svg"/></Relationships>
</file>

<file path=ppt/slides/_rels/slide22.xml.rels><?xml version="1.0" encoding="UTF-8" standalone="yes"?>
<Relationships xmlns="http://schemas.openxmlformats.org/package/2006/relationships"><Relationship Id="rId3" Type="http://schemas.openxmlformats.org/officeDocument/2006/relationships/image" Target="../media/image89.svg"/><Relationship Id="rId7" Type="http://schemas.openxmlformats.org/officeDocument/2006/relationships/image" Target="../media/image92.svg"/><Relationship Id="rId2" Type="http://schemas.openxmlformats.org/officeDocument/2006/relationships/image" Target="../media/image88.png"/><Relationship Id="rId1" Type="http://schemas.openxmlformats.org/officeDocument/2006/relationships/slideLayout" Target="../slideLayouts/slideLayout18.xml"/><Relationship Id="rId6" Type="http://schemas.openxmlformats.org/officeDocument/2006/relationships/image" Target="../media/image91.png"/><Relationship Id="rId5" Type="http://schemas.openxmlformats.org/officeDocument/2006/relationships/image" Target="../media/image90.png"/><Relationship Id="rId4" Type="http://schemas.openxmlformats.org/officeDocument/2006/relationships/image" Target="../media/image43.png"/></Relationships>
</file>

<file path=ppt/slides/_rels/slide23.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audio" Target="../media/audio3.wav"/><Relationship Id="rId1" Type="http://schemas.openxmlformats.org/officeDocument/2006/relationships/slideLayout" Target="../slideLayouts/slideLayout13.xml"/><Relationship Id="rId5" Type="http://schemas.openxmlformats.org/officeDocument/2006/relationships/image" Target="../media/image93.png"/><Relationship Id="rId4" Type="http://schemas.openxmlformats.org/officeDocument/2006/relationships/image" Target="../media/image58.png"/></Relationships>
</file>

<file path=ppt/slides/_rels/slide24.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audio" Target="../media/audio3.wav"/><Relationship Id="rId1" Type="http://schemas.openxmlformats.org/officeDocument/2006/relationships/slideLayout" Target="../slideLayouts/slideLayout18.xml"/><Relationship Id="rId5" Type="http://schemas.openxmlformats.org/officeDocument/2006/relationships/image" Target="../media/image94.png"/><Relationship Id="rId4" Type="http://schemas.openxmlformats.org/officeDocument/2006/relationships/image" Target="../media/image58.png"/></Relationships>
</file>

<file path=ppt/slides/_rels/slide25.xml.rels><?xml version="1.0" encoding="UTF-8" standalone="yes"?>
<Relationships xmlns="http://schemas.openxmlformats.org/package/2006/relationships"><Relationship Id="rId3" Type="http://schemas.openxmlformats.org/officeDocument/2006/relationships/image" Target="../media/image96.gif"/><Relationship Id="rId2" Type="http://schemas.openxmlformats.org/officeDocument/2006/relationships/image" Target="../media/image95.jpeg"/><Relationship Id="rId1" Type="http://schemas.openxmlformats.org/officeDocument/2006/relationships/slideLayout" Target="../slideLayouts/slideLayout47.xml"/></Relationships>
</file>

<file path=ppt/slides/_rels/slide26.xml.rels><?xml version="1.0" encoding="UTF-8" standalone="yes"?>
<Relationships xmlns="http://schemas.openxmlformats.org/package/2006/relationships"><Relationship Id="rId3" Type="http://schemas.openxmlformats.org/officeDocument/2006/relationships/image" Target="../media/image96.gif"/><Relationship Id="rId2" Type="http://schemas.openxmlformats.org/officeDocument/2006/relationships/image" Target="../media/image97.png"/><Relationship Id="rId1" Type="http://schemas.openxmlformats.org/officeDocument/2006/relationships/slideLayout" Target="../slideLayouts/slideLayout47.xml"/></Relationships>
</file>

<file path=ppt/slides/_rels/slide27.xml.rels><?xml version="1.0" encoding="UTF-8" standalone="yes"?>
<Relationships xmlns="http://schemas.openxmlformats.org/package/2006/relationships"><Relationship Id="rId3" Type="http://schemas.openxmlformats.org/officeDocument/2006/relationships/image" Target="../media/image96.gif"/><Relationship Id="rId2" Type="http://schemas.openxmlformats.org/officeDocument/2006/relationships/image" Target="../media/image98.jpeg"/><Relationship Id="rId1" Type="http://schemas.openxmlformats.org/officeDocument/2006/relationships/slideLayout" Target="../slideLayouts/slideLayout47.xml"/></Relationships>
</file>

<file path=ppt/slides/_rels/slide28.xml.rels><?xml version="1.0" encoding="UTF-8" standalone="yes"?>
<Relationships xmlns="http://schemas.openxmlformats.org/package/2006/relationships"><Relationship Id="rId3" Type="http://schemas.openxmlformats.org/officeDocument/2006/relationships/image" Target="../media/image96.gif"/><Relationship Id="rId2" Type="http://schemas.openxmlformats.org/officeDocument/2006/relationships/image" Target="../media/image99.jpeg"/><Relationship Id="rId1" Type="http://schemas.openxmlformats.org/officeDocument/2006/relationships/slideLayout" Target="../slideLayouts/slideLayout58.xml"/></Relationships>
</file>

<file path=ppt/slides/_rels/slide29.xml.rels><?xml version="1.0" encoding="UTF-8" standalone="yes"?>
<Relationships xmlns="http://schemas.openxmlformats.org/package/2006/relationships"><Relationship Id="rId3" Type="http://schemas.openxmlformats.org/officeDocument/2006/relationships/image" Target="../media/image96.gif"/><Relationship Id="rId2" Type="http://schemas.openxmlformats.org/officeDocument/2006/relationships/image" Target="../media/image100.png"/><Relationship Id="rId1" Type="http://schemas.openxmlformats.org/officeDocument/2006/relationships/slideLayout" Target="../slideLayouts/slideLayout47.xml"/></Relationships>
</file>

<file path=ppt/slides/_rels/slide3.xml.rels><?xml version="1.0" encoding="UTF-8" standalone="yes"?>
<Relationships xmlns="http://schemas.openxmlformats.org/package/2006/relationships"><Relationship Id="rId3" Type="http://schemas.openxmlformats.org/officeDocument/2006/relationships/image" Target="../media/image29.jpeg"/><Relationship Id="rId7" Type="http://schemas.openxmlformats.org/officeDocument/2006/relationships/image" Target="../media/image30.png"/><Relationship Id="rId2" Type="http://schemas.openxmlformats.org/officeDocument/2006/relationships/audio" Target="../media/audio2.wav"/><Relationship Id="rId1" Type="http://schemas.openxmlformats.org/officeDocument/2006/relationships/slideLayout" Target="../slideLayouts/slideLayout40.xml"/><Relationship Id="rId6" Type="http://schemas.microsoft.com/office/2007/relationships/hdphoto" Target="../media/hdphoto2.wdp"/><Relationship Id="rId5" Type="http://schemas.openxmlformats.org/officeDocument/2006/relationships/image" Target="../media/image28.png"/><Relationship Id="rId4" Type="http://schemas.openxmlformats.org/officeDocument/2006/relationships/slide" Target="slide2.xml"/></Relationships>
</file>

<file path=ppt/slides/_rels/slide30.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71.png"/><Relationship Id="rId1" Type="http://schemas.openxmlformats.org/officeDocument/2006/relationships/slideLayout" Target="../slideLayouts/slideLayout18.xml"/><Relationship Id="rId4" Type="http://schemas.microsoft.com/office/2007/relationships/hdphoto" Target="../media/hdphoto6.wdp"/></Relationships>
</file>

<file path=ppt/slides/_rels/slide31.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audio" Target="../media/audio3.wav"/><Relationship Id="rId1" Type="http://schemas.openxmlformats.org/officeDocument/2006/relationships/slideLayout" Target="../slideLayouts/slideLayout18.xml"/><Relationship Id="rId5" Type="http://schemas.openxmlformats.org/officeDocument/2006/relationships/image" Target="../media/image93.png"/><Relationship Id="rId4" Type="http://schemas.openxmlformats.org/officeDocument/2006/relationships/image" Target="../media/image58.png"/></Relationships>
</file>

<file path=ppt/slides/_rels/slide32.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audio" Target="../media/audio3.wav"/><Relationship Id="rId1" Type="http://schemas.openxmlformats.org/officeDocument/2006/relationships/slideLayout" Target="../slideLayouts/slideLayout18.xml"/><Relationship Id="rId6" Type="http://schemas.openxmlformats.org/officeDocument/2006/relationships/image" Target="../media/image93.png"/><Relationship Id="rId5" Type="http://schemas.openxmlformats.org/officeDocument/2006/relationships/image" Target="../media/image102.png"/><Relationship Id="rId4" Type="http://schemas.openxmlformats.org/officeDocument/2006/relationships/image" Target="../media/image58.png"/></Relationships>
</file>

<file path=ppt/slides/_rels/slide33.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jpeg"/><Relationship Id="rId1" Type="http://schemas.openxmlformats.org/officeDocument/2006/relationships/slideLayout" Target="../slideLayouts/slideLayout13.xml"/><Relationship Id="rId5" Type="http://schemas.openxmlformats.org/officeDocument/2006/relationships/image" Target="../media/image106.png"/><Relationship Id="rId4" Type="http://schemas.openxmlformats.org/officeDocument/2006/relationships/image" Target="../media/image105.png"/></Relationships>
</file>

<file path=ppt/slides/_rels/slide34.xml.rels><?xml version="1.0" encoding="UTF-8" standalone="yes"?>
<Relationships xmlns="http://schemas.openxmlformats.org/package/2006/relationships"><Relationship Id="rId8" Type="http://schemas.openxmlformats.org/officeDocument/2006/relationships/image" Target="../media/image112.png"/><Relationship Id="rId13" Type="http://schemas.openxmlformats.org/officeDocument/2006/relationships/image" Target="../media/image117.svg"/><Relationship Id="rId3" Type="http://schemas.openxmlformats.org/officeDocument/2006/relationships/image" Target="../media/image107.png"/><Relationship Id="rId7" Type="http://schemas.openxmlformats.org/officeDocument/2006/relationships/image" Target="../media/image111.png"/><Relationship Id="rId12" Type="http://schemas.openxmlformats.org/officeDocument/2006/relationships/image" Target="../media/image116.png"/><Relationship Id="rId2" Type="http://schemas.openxmlformats.org/officeDocument/2006/relationships/slideLayout" Target="../slideLayouts/slideLayout13.xml"/><Relationship Id="rId16" Type="http://schemas.openxmlformats.org/officeDocument/2006/relationships/image" Target="../media/image119.wmf"/><Relationship Id="rId1" Type="http://schemas.openxmlformats.org/officeDocument/2006/relationships/control" Target="../activeX/activeX2.xml"/><Relationship Id="rId6" Type="http://schemas.openxmlformats.org/officeDocument/2006/relationships/image" Target="../media/image110.svg"/><Relationship Id="rId11" Type="http://schemas.openxmlformats.org/officeDocument/2006/relationships/image" Target="../media/image115.svg"/><Relationship Id="rId5" Type="http://schemas.openxmlformats.org/officeDocument/2006/relationships/image" Target="../media/image109.png"/><Relationship Id="rId15" Type="http://schemas.openxmlformats.org/officeDocument/2006/relationships/image" Target="../media/image86.png"/><Relationship Id="rId10" Type="http://schemas.openxmlformats.org/officeDocument/2006/relationships/image" Target="../media/image114.png"/><Relationship Id="rId4" Type="http://schemas.openxmlformats.org/officeDocument/2006/relationships/image" Target="../media/image108.svg"/><Relationship Id="rId9" Type="http://schemas.openxmlformats.org/officeDocument/2006/relationships/image" Target="../media/image113.svg"/><Relationship Id="rId14" Type="http://schemas.openxmlformats.org/officeDocument/2006/relationships/image" Target="../media/image118.png"/></Relationships>
</file>

<file path=ppt/slides/_rels/slide35.xml.rels><?xml version="1.0" encoding="UTF-8" standalone="yes"?>
<Relationships xmlns="http://schemas.openxmlformats.org/package/2006/relationships"><Relationship Id="rId8" Type="http://schemas.openxmlformats.org/officeDocument/2006/relationships/image" Target="../media/image125.png"/><Relationship Id="rId13" Type="http://schemas.openxmlformats.org/officeDocument/2006/relationships/image" Target="../media/image130.svg"/><Relationship Id="rId18" Type="http://schemas.openxmlformats.org/officeDocument/2006/relationships/image" Target="../media/image135.png"/><Relationship Id="rId3" Type="http://schemas.openxmlformats.org/officeDocument/2006/relationships/image" Target="../media/image120.png"/><Relationship Id="rId21" Type="http://schemas.openxmlformats.org/officeDocument/2006/relationships/image" Target="../media/image138.svg"/><Relationship Id="rId7" Type="http://schemas.openxmlformats.org/officeDocument/2006/relationships/image" Target="../media/image124.gif"/><Relationship Id="rId12" Type="http://schemas.openxmlformats.org/officeDocument/2006/relationships/image" Target="../media/image129.png"/><Relationship Id="rId17" Type="http://schemas.openxmlformats.org/officeDocument/2006/relationships/image" Target="../media/image134.svg"/><Relationship Id="rId25" Type="http://schemas.microsoft.com/office/2007/relationships/hdphoto" Target="../media/hdphoto6.wdp"/><Relationship Id="rId2" Type="http://schemas.openxmlformats.org/officeDocument/2006/relationships/audio" Target="../media/audio3.wav"/><Relationship Id="rId16" Type="http://schemas.openxmlformats.org/officeDocument/2006/relationships/image" Target="../media/image133.png"/><Relationship Id="rId20" Type="http://schemas.openxmlformats.org/officeDocument/2006/relationships/image" Target="../media/image137.png"/><Relationship Id="rId1" Type="http://schemas.openxmlformats.org/officeDocument/2006/relationships/slideLayout" Target="../slideLayouts/slideLayout13.xml"/><Relationship Id="rId6" Type="http://schemas.openxmlformats.org/officeDocument/2006/relationships/image" Target="../media/image123.svg"/><Relationship Id="rId11" Type="http://schemas.openxmlformats.org/officeDocument/2006/relationships/image" Target="../media/image128.svg"/><Relationship Id="rId24" Type="http://schemas.openxmlformats.org/officeDocument/2006/relationships/image" Target="../media/image101.png"/><Relationship Id="rId5" Type="http://schemas.openxmlformats.org/officeDocument/2006/relationships/image" Target="../media/image122.png"/><Relationship Id="rId15" Type="http://schemas.openxmlformats.org/officeDocument/2006/relationships/image" Target="../media/image132.svg"/><Relationship Id="rId23" Type="http://schemas.openxmlformats.org/officeDocument/2006/relationships/image" Target="../media/image58.png"/><Relationship Id="rId10" Type="http://schemas.openxmlformats.org/officeDocument/2006/relationships/image" Target="../media/image127.png"/><Relationship Id="rId19" Type="http://schemas.openxmlformats.org/officeDocument/2006/relationships/image" Target="../media/image136.svg"/><Relationship Id="rId4" Type="http://schemas.openxmlformats.org/officeDocument/2006/relationships/image" Target="../media/image121.png"/><Relationship Id="rId9" Type="http://schemas.openxmlformats.org/officeDocument/2006/relationships/image" Target="../media/image126.svg"/><Relationship Id="rId14" Type="http://schemas.openxmlformats.org/officeDocument/2006/relationships/image" Target="../media/image131.png"/><Relationship Id="rId22" Type="http://schemas.openxmlformats.org/officeDocument/2006/relationships/image" Target="../media/image139.png"/></Relationships>
</file>

<file path=ppt/slides/_rels/slide36.xml.rels><?xml version="1.0" encoding="UTF-8" standalone="yes"?>
<Relationships xmlns="http://schemas.openxmlformats.org/package/2006/relationships"><Relationship Id="rId3" Type="http://schemas.openxmlformats.org/officeDocument/2006/relationships/image" Target="../media/image140.png"/><Relationship Id="rId7" Type="http://schemas.openxmlformats.org/officeDocument/2006/relationships/image" Target="../media/image143.png"/><Relationship Id="rId2" Type="http://schemas.openxmlformats.org/officeDocument/2006/relationships/notesSlide" Target="../notesSlides/notesSlide4.xml"/><Relationship Id="rId1" Type="http://schemas.openxmlformats.org/officeDocument/2006/relationships/slideLayout" Target="../slideLayouts/slideLayout63.xml"/><Relationship Id="rId6" Type="http://schemas.microsoft.com/office/2007/relationships/hdphoto" Target="../media/hdphoto7.wdp"/><Relationship Id="rId5" Type="http://schemas.openxmlformats.org/officeDocument/2006/relationships/image" Target="../media/image142.png"/><Relationship Id="rId4" Type="http://schemas.openxmlformats.org/officeDocument/2006/relationships/image" Target="../media/image141.png"/></Relationships>
</file>

<file path=ppt/slides/_rels/slide3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18.xml"/><Relationship Id="rId4" Type="http://schemas.openxmlformats.org/officeDocument/2006/relationships/image" Target="../media/image57.png"/></Relationships>
</file>

<file path=ppt/slides/_rels/slide38.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144.jpeg"/><Relationship Id="rId1" Type="http://schemas.openxmlformats.org/officeDocument/2006/relationships/slideLayout" Target="../slideLayouts/slideLayout13.xml"/><Relationship Id="rId4" Type="http://schemas.openxmlformats.org/officeDocument/2006/relationships/image" Target="../media/image145.png"/></Relationships>
</file>

<file path=ppt/slides/_rels/slide39.xml.rels><?xml version="1.0" encoding="UTF-8" standalone="yes"?>
<Relationships xmlns="http://schemas.openxmlformats.org/package/2006/relationships"><Relationship Id="rId8" Type="http://schemas.openxmlformats.org/officeDocument/2006/relationships/image" Target="../media/image151.svg"/><Relationship Id="rId13" Type="http://schemas.openxmlformats.org/officeDocument/2006/relationships/image" Target="../media/image156.png"/><Relationship Id="rId3" Type="http://schemas.openxmlformats.org/officeDocument/2006/relationships/image" Target="../media/image146.png"/><Relationship Id="rId7" Type="http://schemas.openxmlformats.org/officeDocument/2006/relationships/image" Target="../media/image150.png"/><Relationship Id="rId12" Type="http://schemas.openxmlformats.org/officeDocument/2006/relationships/image" Target="../media/image155.svg"/><Relationship Id="rId2" Type="http://schemas.openxmlformats.org/officeDocument/2006/relationships/audio" Target="../media/audio4.wav"/><Relationship Id="rId1" Type="http://schemas.openxmlformats.org/officeDocument/2006/relationships/slideLayout" Target="../slideLayouts/slideLayout17.xml"/><Relationship Id="rId6" Type="http://schemas.openxmlformats.org/officeDocument/2006/relationships/image" Target="../media/image149.svg"/><Relationship Id="rId11" Type="http://schemas.openxmlformats.org/officeDocument/2006/relationships/image" Target="../media/image154.png"/><Relationship Id="rId5" Type="http://schemas.openxmlformats.org/officeDocument/2006/relationships/image" Target="../media/image148.png"/><Relationship Id="rId15" Type="http://schemas.microsoft.com/office/2007/relationships/hdphoto" Target="../media/hdphoto6.wdp"/><Relationship Id="rId10" Type="http://schemas.openxmlformats.org/officeDocument/2006/relationships/image" Target="../media/image153.svg"/><Relationship Id="rId4" Type="http://schemas.openxmlformats.org/officeDocument/2006/relationships/image" Target="../media/image147.svg"/><Relationship Id="rId9" Type="http://schemas.openxmlformats.org/officeDocument/2006/relationships/image" Target="../media/image152.png"/><Relationship Id="rId14" Type="http://schemas.openxmlformats.org/officeDocument/2006/relationships/image" Target="../media/image101.png"/></Relationships>
</file>

<file path=ppt/slides/_rels/slide4.xml.rels><?xml version="1.0" encoding="UTF-8" standalone="yes"?>
<Relationships xmlns="http://schemas.openxmlformats.org/package/2006/relationships"><Relationship Id="rId3" Type="http://schemas.openxmlformats.org/officeDocument/2006/relationships/image" Target="../media/image29.jpeg"/><Relationship Id="rId7" Type="http://schemas.openxmlformats.org/officeDocument/2006/relationships/image" Target="../media/image31.png"/><Relationship Id="rId2" Type="http://schemas.openxmlformats.org/officeDocument/2006/relationships/audio" Target="../media/audio2.wav"/><Relationship Id="rId1" Type="http://schemas.openxmlformats.org/officeDocument/2006/relationships/slideLayout" Target="../slideLayouts/slideLayout40.xml"/><Relationship Id="rId6" Type="http://schemas.microsoft.com/office/2007/relationships/hdphoto" Target="../media/hdphoto2.wdp"/><Relationship Id="rId5" Type="http://schemas.openxmlformats.org/officeDocument/2006/relationships/image" Target="../media/image28.png"/><Relationship Id="rId4" Type="http://schemas.openxmlformats.org/officeDocument/2006/relationships/slide" Target="slide2.xml"/></Relationships>
</file>

<file path=ppt/slides/_rels/slide40.xml.rels><?xml version="1.0" encoding="UTF-8" standalone="yes"?>
<Relationships xmlns="http://schemas.openxmlformats.org/package/2006/relationships"><Relationship Id="rId2" Type="http://schemas.openxmlformats.org/officeDocument/2006/relationships/hyperlink" Target="https://www.facebook.com/huongthaoGADT" TargetMode="External"/><Relationship Id="rId1" Type="http://schemas.openxmlformats.org/officeDocument/2006/relationships/slideLayout" Target="../slideLayouts/slideLayout77.xml"/></Relationships>
</file>

<file path=ppt/slides/_rels/slide5.xml.rels><?xml version="1.0" encoding="UTF-8" standalone="yes"?>
<Relationships xmlns="http://schemas.openxmlformats.org/package/2006/relationships"><Relationship Id="rId3" Type="http://schemas.openxmlformats.org/officeDocument/2006/relationships/image" Target="../media/image29.jpeg"/><Relationship Id="rId7" Type="http://schemas.openxmlformats.org/officeDocument/2006/relationships/image" Target="../media/image32.png"/><Relationship Id="rId2" Type="http://schemas.openxmlformats.org/officeDocument/2006/relationships/audio" Target="../media/audio2.wav"/><Relationship Id="rId1" Type="http://schemas.openxmlformats.org/officeDocument/2006/relationships/slideLayout" Target="../slideLayouts/slideLayout40.xml"/><Relationship Id="rId6" Type="http://schemas.microsoft.com/office/2007/relationships/hdphoto" Target="../media/hdphoto2.wdp"/><Relationship Id="rId5" Type="http://schemas.openxmlformats.org/officeDocument/2006/relationships/image" Target="../media/image28.png"/><Relationship Id="rId4" Type="http://schemas.openxmlformats.org/officeDocument/2006/relationships/slide" Target="slide2.xml"/></Relationships>
</file>

<file path=ppt/slides/_rels/slide6.xml.rels><?xml version="1.0" encoding="UTF-8" standalone="yes"?>
<Relationships xmlns="http://schemas.openxmlformats.org/package/2006/relationships"><Relationship Id="rId3" Type="http://schemas.openxmlformats.org/officeDocument/2006/relationships/image" Target="../media/image29.jpeg"/><Relationship Id="rId7" Type="http://schemas.openxmlformats.org/officeDocument/2006/relationships/image" Target="../media/image33.png"/><Relationship Id="rId2" Type="http://schemas.openxmlformats.org/officeDocument/2006/relationships/audio" Target="../media/audio2.wav"/><Relationship Id="rId1" Type="http://schemas.openxmlformats.org/officeDocument/2006/relationships/slideLayout" Target="../slideLayouts/slideLayout40.xml"/><Relationship Id="rId6" Type="http://schemas.microsoft.com/office/2007/relationships/hdphoto" Target="../media/hdphoto2.wdp"/><Relationship Id="rId5" Type="http://schemas.openxmlformats.org/officeDocument/2006/relationships/image" Target="../media/image28.png"/><Relationship Id="rId4" Type="http://schemas.openxmlformats.org/officeDocument/2006/relationships/slide" Target="slide2.xml"/></Relationships>
</file>

<file path=ppt/slides/_rels/slide7.xml.rels><?xml version="1.0" encoding="UTF-8" standalone="yes"?>
<Relationships xmlns="http://schemas.openxmlformats.org/package/2006/relationships"><Relationship Id="rId3" Type="http://schemas.openxmlformats.org/officeDocument/2006/relationships/image" Target="../media/image29.jpeg"/><Relationship Id="rId7" Type="http://schemas.openxmlformats.org/officeDocument/2006/relationships/image" Target="../media/image34.png"/><Relationship Id="rId2" Type="http://schemas.openxmlformats.org/officeDocument/2006/relationships/audio" Target="../media/audio2.wav"/><Relationship Id="rId1" Type="http://schemas.openxmlformats.org/officeDocument/2006/relationships/slideLayout" Target="../slideLayouts/slideLayout40.xml"/><Relationship Id="rId6" Type="http://schemas.microsoft.com/office/2007/relationships/hdphoto" Target="../media/hdphoto2.wdp"/><Relationship Id="rId5" Type="http://schemas.openxmlformats.org/officeDocument/2006/relationships/image" Target="../media/image28.png"/><Relationship Id="rId4" Type="http://schemas.openxmlformats.org/officeDocument/2006/relationships/slide" Target="slide2.xml"/></Relationships>
</file>

<file path=ppt/slides/_rels/slide8.xml.rels><?xml version="1.0" encoding="UTF-8" standalone="yes"?>
<Relationships xmlns="http://schemas.openxmlformats.org/package/2006/relationships"><Relationship Id="rId3" Type="http://schemas.openxmlformats.org/officeDocument/2006/relationships/image" Target="../media/image29.jpeg"/><Relationship Id="rId7" Type="http://schemas.openxmlformats.org/officeDocument/2006/relationships/image" Target="../media/image35.png"/><Relationship Id="rId2" Type="http://schemas.openxmlformats.org/officeDocument/2006/relationships/audio" Target="../media/audio2.wav"/><Relationship Id="rId1" Type="http://schemas.openxmlformats.org/officeDocument/2006/relationships/slideLayout" Target="../slideLayouts/slideLayout40.xml"/><Relationship Id="rId6" Type="http://schemas.microsoft.com/office/2007/relationships/hdphoto" Target="../media/hdphoto2.wdp"/><Relationship Id="rId5" Type="http://schemas.openxmlformats.org/officeDocument/2006/relationships/image" Target="../media/image28.png"/><Relationship Id="rId4" Type="http://schemas.openxmlformats.org/officeDocument/2006/relationships/slide" Target="slide2.xml"/></Relationships>
</file>

<file path=ppt/slides/_rels/slide9.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id="{26E4A7EF-F037-447B-8885-069AAC2A42AD}"/>
              </a:ext>
            </a:extLst>
          </p:cNvPr>
          <p:cNvSpPr/>
          <p:nvPr/>
        </p:nvSpPr>
        <p:spPr>
          <a:xfrm>
            <a:off x="0" y="0"/>
            <a:ext cx="12192000" cy="6972300"/>
          </a:xfrm>
          <a:custGeom>
            <a:avLst/>
            <a:gdLst/>
            <a:ahLst/>
            <a:cxnLst/>
            <a:rect l="l" t="t" r="r" b="b"/>
            <a:pathLst>
              <a:path w="4412451" h="2482004">
                <a:moveTo>
                  <a:pt x="0" y="0"/>
                </a:moveTo>
                <a:lnTo>
                  <a:pt x="4412452" y="0"/>
                </a:lnTo>
                <a:lnTo>
                  <a:pt x="4412452" y="2482004"/>
                </a:lnTo>
                <a:lnTo>
                  <a:pt x="0" y="2482004"/>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0" name="Freeform 2">
            <a:extLst>
              <a:ext uri="{FF2B5EF4-FFF2-40B4-BE49-F238E27FC236}">
                <a16:creationId xmlns:a16="http://schemas.microsoft.com/office/drawing/2014/main" id="{5DF7D21F-25F0-4BFE-A225-A54E43180B5A}"/>
              </a:ext>
            </a:extLst>
          </p:cNvPr>
          <p:cNvSpPr/>
          <p:nvPr/>
        </p:nvSpPr>
        <p:spPr>
          <a:xfrm>
            <a:off x="201192" y="1943100"/>
            <a:ext cx="8021303" cy="4847331"/>
          </a:xfrm>
          <a:custGeom>
            <a:avLst/>
            <a:gdLst/>
            <a:ahLst/>
            <a:cxnLst/>
            <a:rect l="l" t="t" r="r" b="b"/>
            <a:pathLst>
              <a:path w="4439183" h="2535883">
                <a:moveTo>
                  <a:pt x="0" y="0"/>
                </a:moveTo>
                <a:lnTo>
                  <a:pt x="4439183" y="0"/>
                </a:lnTo>
                <a:lnTo>
                  <a:pt x="4439183" y="2535883"/>
                </a:lnTo>
                <a:lnTo>
                  <a:pt x="0" y="253588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13" name="Picture 12" descr="A cartoon chicken and trees&#10;&#10;Description automatically generated">
            <a:extLst>
              <a:ext uri="{FF2B5EF4-FFF2-40B4-BE49-F238E27FC236}">
                <a16:creationId xmlns:a16="http://schemas.microsoft.com/office/drawing/2014/main" id="{332DD505-B2AB-4012-81E5-464161E873E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22495" y="2603500"/>
            <a:ext cx="2592945" cy="2790421"/>
          </a:xfrm>
          <a:prstGeom prst="rect">
            <a:avLst/>
          </a:prstGeom>
        </p:spPr>
      </p:pic>
      <p:pic>
        <p:nvPicPr>
          <p:cNvPr id="16" name="Picture 15" descr="A group of sun images&#10;&#10;Description automatically generated">
            <a:extLst>
              <a:ext uri="{FF2B5EF4-FFF2-40B4-BE49-F238E27FC236}">
                <a16:creationId xmlns:a16="http://schemas.microsoft.com/office/drawing/2014/main" id="{1585B710-248E-4B23-8620-B08676806181}"/>
              </a:ext>
            </a:extLst>
          </p:cNvPr>
          <p:cNvPicPr>
            <a:picLocks noChangeAspect="1"/>
          </p:cNvPicPr>
          <p:nvPr/>
        </p:nvPicPr>
        <p:blipFill rotWithShape="1">
          <a:blip r:embed="rId7">
            <a:extLst>
              <a:ext uri="{28A0092B-C50C-407E-A947-70E740481C1C}">
                <a14:useLocalDpi xmlns:a14="http://schemas.microsoft.com/office/drawing/2010/main" val="0"/>
              </a:ext>
            </a:extLst>
          </a:blip>
          <a:srcRect l="59626" b="64689"/>
          <a:stretch/>
        </p:blipFill>
        <p:spPr>
          <a:xfrm>
            <a:off x="5079551" y="2033481"/>
            <a:ext cx="3142944" cy="2421631"/>
          </a:xfrm>
          <a:prstGeom prst="rect">
            <a:avLst/>
          </a:prstGeom>
        </p:spPr>
      </p:pic>
      <p:pic>
        <p:nvPicPr>
          <p:cNvPr id="4" name="Picture 3">
            <a:extLst>
              <a:ext uri="{FF2B5EF4-FFF2-40B4-BE49-F238E27FC236}">
                <a16:creationId xmlns:a16="http://schemas.microsoft.com/office/drawing/2014/main" id="{CBB05E41-07C1-A9F7-1F51-27D854332654}"/>
              </a:ext>
            </a:extLst>
          </p:cNvPr>
          <p:cNvPicPr>
            <a:picLocks noChangeAspect="1"/>
          </p:cNvPicPr>
          <p:nvPr/>
        </p:nvPicPr>
        <p:blipFill>
          <a:blip r:embed="rId8"/>
          <a:stretch>
            <a:fillRect/>
          </a:stretch>
        </p:blipFill>
        <p:spPr>
          <a:xfrm>
            <a:off x="789719" y="970651"/>
            <a:ext cx="10955462" cy="3164098"/>
          </a:xfrm>
          <a:prstGeom prst="rect">
            <a:avLst/>
          </a:prstGeom>
        </p:spPr>
      </p:pic>
    </p:spTree>
    <p:extLst>
      <p:ext uri="{BB962C8B-B14F-4D97-AF65-F5344CB8AC3E}">
        <p14:creationId xmlns:p14="http://schemas.microsoft.com/office/powerpoint/2010/main" val="5135698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A cartoon landscape with mountains and blue sky&#10;&#10;Description automatically generated">
            <a:extLst>
              <a:ext uri="{FF2B5EF4-FFF2-40B4-BE49-F238E27FC236}">
                <a16:creationId xmlns:a16="http://schemas.microsoft.com/office/drawing/2014/main" id="{910EAFA5-0144-49E8-832B-F8D14368CBA7}"/>
              </a:ext>
            </a:extLst>
          </p:cNvPr>
          <p:cNvPicPr>
            <a:picLocks noChangeAspect="1"/>
          </p:cNvPicPr>
          <p:nvPr/>
        </p:nvPicPr>
        <p:blipFill rotWithShape="1">
          <a:blip r:embed="rId3">
            <a:extLst>
              <a:ext uri="{28A0092B-C50C-407E-A947-70E740481C1C}">
                <a14:useLocalDpi xmlns:a14="http://schemas.microsoft.com/office/drawing/2010/main" val="0"/>
              </a:ext>
            </a:extLst>
          </a:blip>
          <a:srcRect b="10811"/>
          <a:stretch/>
        </p:blipFill>
        <p:spPr>
          <a:xfrm>
            <a:off x="0" y="0"/>
            <a:ext cx="12192000" cy="6858000"/>
          </a:xfrm>
          <a:prstGeom prst="rect">
            <a:avLst/>
          </a:prstGeom>
        </p:spPr>
      </p:pic>
      <p:sp>
        <p:nvSpPr>
          <p:cNvPr id="7" name="Rectangle: Rounded Corners 6">
            <a:extLst>
              <a:ext uri="{FF2B5EF4-FFF2-40B4-BE49-F238E27FC236}">
                <a16:creationId xmlns:a16="http://schemas.microsoft.com/office/drawing/2014/main" id="{EB760A48-5C6C-40A3-B142-FB7F327281F6}"/>
              </a:ext>
            </a:extLst>
          </p:cNvPr>
          <p:cNvSpPr/>
          <p:nvPr/>
        </p:nvSpPr>
        <p:spPr>
          <a:xfrm>
            <a:off x="340002" y="704335"/>
            <a:ext cx="11374343" cy="5708822"/>
          </a:xfrm>
          <a:prstGeom prst="roundRect">
            <a:avLst/>
          </a:prstGeom>
          <a:solidFill>
            <a:srgbClr val="FFFFFF">
              <a:alpha val="87059"/>
            </a:srgbClr>
          </a:solidFill>
          <a:ln w="762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E8610325-66BC-4CBF-91F7-820EF992520B}"/>
              </a:ext>
            </a:extLst>
          </p:cNvPr>
          <p:cNvSpPr txBox="1"/>
          <p:nvPr/>
        </p:nvSpPr>
        <p:spPr>
          <a:xfrm>
            <a:off x="707923" y="1324602"/>
            <a:ext cx="10792091" cy="4832092"/>
          </a:xfrm>
          <a:prstGeom prst="rect">
            <a:avLst/>
          </a:prstGeom>
          <a:noFill/>
        </p:spPr>
        <p:txBody>
          <a:bodyPr wrap="square" rtlCol="0">
            <a:spAutoFit/>
          </a:bodyPr>
          <a:lstStyle/>
          <a:p>
            <a:pPr marL="342900" lvl="0" indent="-342900" algn="just">
              <a:buFont typeface="Arial" panose="020B0604020202020204" pitchFamily="34" charset="0"/>
              <a:buChar char="•"/>
            </a:pPr>
            <a:r>
              <a:rPr lang="vi-VN" sz="2800" dirty="0">
                <a:solidFill>
                  <a:prstClr val="black"/>
                </a:solidFill>
              </a:rPr>
              <a:t>Đọc đúng và diễn cảm bài thơ Tuổi Ngựa, biết thể hiện giọng đọc khác nhau phù hợp với lời nói của mỗi nhân vật (mẹ và con); nhấn giọng vào những từ ngữ cần thiết để thể hiện cảm xúc, suy nghĩ của bạn nhỏ thông qua hình ảnh chú ngựa con.</a:t>
            </a:r>
          </a:p>
          <a:p>
            <a:pPr marL="342900" lvl="0" indent="-342900" algn="just">
              <a:buFont typeface="Arial" panose="020B0604020202020204" pitchFamily="34" charset="0"/>
              <a:buChar char="•"/>
            </a:pPr>
            <a:r>
              <a:rPr lang="vi-VN" sz="2800" dirty="0">
                <a:solidFill>
                  <a:prstClr val="black"/>
                </a:solidFill>
              </a:rPr>
              <a:t>Đọc hiểu: Nhận biết được nội dung cuộc trò chuyện của hai mẹ con, cảm nhận được suy nghĩ, cảm xúc của bạn nhỏ về hành trình rong ruổi của chú ngựa con và hình dung được những cảnh vật tươi đẹp của nhiều miền đất theo tưởng tượng của bạn nhỏ. Hiểu điều tác giả muốn nói qua bài thơ: Tuổi thơ có nhiều ước mơ, muốn đi đến nhiều nơi, muốn khám phá nhiều điều thú vị của cuộc sống,...</a:t>
            </a:r>
          </a:p>
        </p:txBody>
      </p:sp>
      <p:grpSp>
        <p:nvGrpSpPr>
          <p:cNvPr id="8" name="Group 7">
            <a:extLst>
              <a:ext uri="{FF2B5EF4-FFF2-40B4-BE49-F238E27FC236}">
                <a16:creationId xmlns:a16="http://schemas.microsoft.com/office/drawing/2014/main" id="{F40080C4-E8B3-4874-9565-DCE170196C8D}"/>
              </a:ext>
            </a:extLst>
          </p:cNvPr>
          <p:cNvGrpSpPr/>
          <p:nvPr/>
        </p:nvGrpSpPr>
        <p:grpSpPr>
          <a:xfrm>
            <a:off x="2744706" y="187733"/>
            <a:ext cx="6806393" cy="1033204"/>
            <a:chOff x="2655308" y="475258"/>
            <a:chExt cx="8592146" cy="1033204"/>
          </a:xfrm>
        </p:grpSpPr>
        <p:sp>
          <p:nvSpPr>
            <p:cNvPr id="9" name="TextBox 8">
              <a:extLst>
                <a:ext uri="{FF2B5EF4-FFF2-40B4-BE49-F238E27FC236}">
                  <a16:creationId xmlns:a16="http://schemas.microsoft.com/office/drawing/2014/main" id="{AB829BEB-45BB-4E38-B9AD-715723F482D7}"/>
                </a:ext>
              </a:extLst>
            </p:cNvPr>
            <p:cNvSpPr txBox="1"/>
            <p:nvPr/>
          </p:nvSpPr>
          <p:spPr>
            <a:xfrm>
              <a:off x="2682909" y="492799"/>
              <a:ext cx="8564545"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a:ln w="168275">
                    <a:solidFill>
                      <a:prstClr val="white"/>
                    </a:solidFill>
                  </a:ln>
                  <a:solidFill>
                    <a:prstClr val="white"/>
                  </a:solidFill>
                  <a:effectLst>
                    <a:glow rad="63500">
                      <a:srgbClr val="FFFF00">
                        <a:alpha val="40000"/>
                      </a:srgbClr>
                    </a:glow>
                    <a:outerShdw blurRad="50800" dist="38100" dir="2700000" algn="tl" rotWithShape="0">
                      <a:prstClr val="black">
                        <a:alpha val="40000"/>
                      </a:prstClr>
                    </a:outerShdw>
                  </a:effectLst>
                  <a:uLnTx/>
                  <a:uFillTx/>
                  <a:latin typeface="iCiel Pony" panose="02000000000000000000" pitchFamily="2" charset="0"/>
                  <a:ea typeface="+mn-ea"/>
                  <a:cs typeface="+mn-cs"/>
                </a:rPr>
                <a:t>YÊU CẦU CẦN ĐẠT</a:t>
              </a:r>
            </a:p>
          </p:txBody>
        </p:sp>
        <p:sp>
          <p:nvSpPr>
            <p:cNvPr id="10" name="TextBox 9">
              <a:extLst>
                <a:ext uri="{FF2B5EF4-FFF2-40B4-BE49-F238E27FC236}">
                  <a16:creationId xmlns:a16="http://schemas.microsoft.com/office/drawing/2014/main" id="{2A87C610-C3AE-434A-B27C-C3DDA795E342}"/>
                </a:ext>
              </a:extLst>
            </p:cNvPr>
            <p:cNvSpPr txBox="1"/>
            <p:nvPr/>
          </p:nvSpPr>
          <p:spPr>
            <a:xfrm>
              <a:off x="2655308" y="475258"/>
              <a:ext cx="8564545"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a:ln>
                    <a:solidFill>
                      <a:sysClr val="windowText" lastClr="000000"/>
                    </a:solidFill>
                  </a:ln>
                  <a:solidFill>
                    <a:srgbClr val="00FF00"/>
                  </a:solidFill>
                  <a:effectLst>
                    <a:glow rad="63500">
                      <a:prstClr val="white">
                        <a:alpha val="40000"/>
                      </a:prstClr>
                    </a:glow>
                    <a:outerShdw blurRad="50800" dist="38100" dir="2700000" algn="tl" rotWithShape="0">
                      <a:prstClr val="black">
                        <a:alpha val="40000"/>
                      </a:prstClr>
                    </a:outerShdw>
                  </a:effectLst>
                  <a:uLnTx/>
                  <a:uFillTx/>
                  <a:latin typeface="iCiel Pony" panose="02000000000000000000" pitchFamily="2" charset="0"/>
                  <a:ea typeface="+mn-ea"/>
                  <a:cs typeface="+mn-cs"/>
                </a:rPr>
                <a:t>YÊU CẦU CẦN ĐẠT</a:t>
              </a:r>
            </a:p>
          </p:txBody>
        </p:sp>
      </p:grpSp>
    </p:spTree>
    <p:extLst>
      <p:ext uri="{BB962C8B-B14F-4D97-AF65-F5344CB8AC3E}">
        <p14:creationId xmlns:p14="http://schemas.microsoft.com/office/powerpoint/2010/main" val="383312637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6" presetClass="emph" presetSubtype="0" fill="hold" nodeType="afterEffect">
                                  <p:stCondLst>
                                    <p:cond delay="0"/>
                                  </p:stCondLst>
                                  <p:childTnLst>
                                    <p:animEffect transition="out" filter="fade">
                                      <p:cBhvr>
                                        <p:cTn id="11" dur="500" tmFilter="0, 0; .2, .5; .8, .5; 1, 0"/>
                                        <p:tgtEl>
                                          <p:spTgt spid="8"/>
                                        </p:tgtEl>
                                      </p:cBhvr>
                                    </p:animEffect>
                                    <p:animScale>
                                      <p:cBhvr>
                                        <p:cTn id="12" dur="250" autoRev="1" fill="hold"/>
                                        <p:tgtEl>
                                          <p:spTgt spid="8"/>
                                        </p:tgtEl>
                                      </p:cBhvr>
                                      <p:by x="105000" y="105000"/>
                                    </p:animScale>
                                  </p:childTnLst>
                                </p:cTn>
                              </p:par>
                            </p:childTnLst>
                          </p:cTn>
                        </p:par>
                        <p:par>
                          <p:cTn id="13" fill="hold">
                            <p:stCondLst>
                              <p:cond delay="1000"/>
                            </p:stCondLst>
                            <p:childTnLst>
                              <p:par>
                                <p:cTn id="14" presetID="10" presetClass="entr" presetSubtype="0" fill="hold" grpId="0"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par>
                                <p:cTn id="17" presetID="2" presetClass="entr" presetSubtype="4"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1A2B7CE0-3E5C-7745-AC07-D89CFDD316E3}"/>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954" r="-1038" b="-3575"/>
            </a:stretch>
          </a:blipFill>
        </p:spPr>
        <p:txBody>
          <a:bodyPr/>
          <a:lstStyle/>
          <a:p>
            <a:pPr defTabSz="1219170">
              <a:buClr>
                <a:srgbClr val="000000"/>
              </a:buClr>
            </a:pPr>
            <a:endParaRPr lang="en-US" sz="1867" kern="0">
              <a:solidFill>
                <a:srgbClr val="000000"/>
              </a:solidFill>
              <a:latin typeface="Arial"/>
              <a:cs typeface="Arial"/>
              <a:sym typeface="Arial"/>
            </a:endParaRPr>
          </a:p>
        </p:txBody>
      </p:sp>
      <p:sp>
        <p:nvSpPr>
          <p:cNvPr id="3" name="Freeform 3">
            <a:extLst>
              <a:ext uri="{FF2B5EF4-FFF2-40B4-BE49-F238E27FC236}">
                <a16:creationId xmlns:a16="http://schemas.microsoft.com/office/drawing/2014/main" id="{0EC88295-F8C7-4507-4E11-071B57E1AEB3}"/>
              </a:ext>
            </a:extLst>
          </p:cNvPr>
          <p:cNvSpPr/>
          <p:nvPr/>
        </p:nvSpPr>
        <p:spPr>
          <a:xfrm>
            <a:off x="7924801" y="2148840"/>
            <a:ext cx="4140983" cy="4709160"/>
          </a:xfrm>
          <a:custGeom>
            <a:avLst/>
            <a:gdLst/>
            <a:ahLst/>
            <a:cxnLst/>
            <a:rect l="l" t="t" r="r" b="b"/>
            <a:pathLst>
              <a:path w="8697067" h="8229600">
                <a:moveTo>
                  <a:pt x="0" y="0"/>
                </a:moveTo>
                <a:lnTo>
                  <a:pt x="8697068" y="0"/>
                </a:lnTo>
                <a:lnTo>
                  <a:pt x="8697068" y="8229600"/>
                </a:lnTo>
                <a:lnTo>
                  <a:pt x="0" y="8229600"/>
                </a:lnTo>
                <a:lnTo>
                  <a:pt x="0" y="0"/>
                </a:lnTo>
                <a:close/>
              </a:path>
            </a:pathLst>
          </a:custGeom>
          <a:blipFill>
            <a:blip r:embed="rId3"/>
            <a:stretch>
              <a:fillRect/>
            </a:stretch>
          </a:blipFill>
        </p:spPr>
        <p:txBody>
          <a:bodyPr/>
          <a:lstStyle/>
          <a:p>
            <a:pPr defTabSz="1219170">
              <a:buClr>
                <a:srgbClr val="000000"/>
              </a:buClr>
            </a:pPr>
            <a:endParaRPr lang="en-US" sz="1867" kern="0">
              <a:solidFill>
                <a:srgbClr val="000000"/>
              </a:solidFill>
              <a:latin typeface="Arial"/>
              <a:cs typeface="Arial"/>
              <a:sym typeface="Arial"/>
            </a:endParaRPr>
          </a:p>
        </p:txBody>
      </p:sp>
      <p:pic>
        <p:nvPicPr>
          <p:cNvPr id="4" name="Picture 3">
            <a:extLst>
              <a:ext uri="{FF2B5EF4-FFF2-40B4-BE49-F238E27FC236}">
                <a16:creationId xmlns:a16="http://schemas.microsoft.com/office/drawing/2014/main" id="{D87E6C5F-C743-1DC5-ED36-1CAF6BDBC280}"/>
              </a:ext>
            </a:extLst>
          </p:cNvPr>
          <p:cNvPicPr>
            <a:picLocks noChangeAspect="1"/>
          </p:cNvPicPr>
          <p:nvPr/>
        </p:nvPicPr>
        <p:blipFill>
          <a:blip r:embed="rId4"/>
          <a:stretch>
            <a:fillRect/>
          </a:stretch>
        </p:blipFill>
        <p:spPr>
          <a:xfrm>
            <a:off x="-854918" y="1772732"/>
            <a:ext cx="10640475" cy="4348857"/>
          </a:xfrm>
          <a:prstGeom prst="rect">
            <a:avLst/>
          </a:prstGeom>
        </p:spPr>
      </p:pic>
    </p:spTree>
    <p:extLst>
      <p:ext uri="{BB962C8B-B14F-4D97-AF65-F5344CB8AC3E}">
        <p14:creationId xmlns:p14="http://schemas.microsoft.com/office/powerpoint/2010/main" val="4188622435"/>
      </p:ext>
    </p:extLst>
  </p:cSld>
  <p:clrMapOvr>
    <a:masterClrMapping/>
  </p:clrMapOvr>
  <p:transition spd="med">
    <p:pull/>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836ADF4-7724-C6C2-ED15-DBAFAECC2265}"/>
              </a:ext>
            </a:extLst>
          </p:cNvPr>
          <p:cNvPicPr>
            <a:picLocks noChangeAspect="1"/>
          </p:cNvPicPr>
          <p:nvPr/>
        </p:nvPicPr>
        <p:blipFill>
          <a:blip r:embed="rId2"/>
          <a:stretch>
            <a:fillRect/>
          </a:stretch>
        </p:blipFill>
        <p:spPr>
          <a:xfrm>
            <a:off x="-445078" y="-66404"/>
            <a:ext cx="13842654" cy="6924404"/>
          </a:xfrm>
          <a:prstGeom prst="rect">
            <a:avLst/>
          </a:prstGeom>
        </p:spPr>
      </p:pic>
      <p:sp>
        <p:nvSpPr>
          <p:cNvPr id="30" name="Freeform 18">
            <a:extLst>
              <a:ext uri="{FF2B5EF4-FFF2-40B4-BE49-F238E27FC236}">
                <a16:creationId xmlns:a16="http://schemas.microsoft.com/office/drawing/2014/main" id="{3ADFC57E-B2F8-4EDF-B0B1-C2A7693ECC10}"/>
              </a:ext>
            </a:extLst>
          </p:cNvPr>
          <p:cNvSpPr/>
          <p:nvPr/>
        </p:nvSpPr>
        <p:spPr>
          <a:xfrm>
            <a:off x="10080559" y="259593"/>
            <a:ext cx="1695979" cy="1158973"/>
          </a:xfrm>
          <a:custGeom>
            <a:avLst/>
            <a:gdLst/>
            <a:ahLst/>
            <a:cxnLst/>
            <a:rect l="l" t="t" r="r" b="b"/>
            <a:pathLst>
              <a:path w="2171134" h="1476371">
                <a:moveTo>
                  <a:pt x="0" y="0"/>
                </a:moveTo>
                <a:lnTo>
                  <a:pt x="2171135" y="0"/>
                </a:lnTo>
                <a:lnTo>
                  <a:pt x="2171135" y="1476371"/>
                </a:lnTo>
                <a:lnTo>
                  <a:pt x="0" y="1476371"/>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grpSp>
        <p:nvGrpSpPr>
          <p:cNvPr id="7" name="Group 6">
            <a:extLst>
              <a:ext uri="{FF2B5EF4-FFF2-40B4-BE49-F238E27FC236}">
                <a16:creationId xmlns:a16="http://schemas.microsoft.com/office/drawing/2014/main" id="{BF86A801-C62A-4ECE-90C3-03091BBA74EC}"/>
              </a:ext>
            </a:extLst>
          </p:cNvPr>
          <p:cNvGrpSpPr/>
          <p:nvPr/>
        </p:nvGrpSpPr>
        <p:grpSpPr>
          <a:xfrm>
            <a:off x="1261693" y="4460013"/>
            <a:ext cx="4243485" cy="1802008"/>
            <a:chOff x="1261693" y="4460013"/>
            <a:chExt cx="4243485" cy="1802008"/>
          </a:xfrm>
        </p:grpSpPr>
        <p:sp>
          <p:nvSpPr>
            <p:cNvPr id="9" name="Rectangle: Rounded Corners 26">
              <a:extLst>
                <a:ext uri="{FF2B5EF4-FFF2-40B4-BE49-F238E27FC236}">
                  <a16:creationId xmlns:a16="http://schemas.microsoft.com/office/drawing/2014/main" id="{1625F2F1-DCD0-41D0-BA76-133EEBBE424F}"/>
                </a:ext>
              </a:extLst>
            </p:cNvPr>
            <p:cNvSpPr/>
            <p:nvPr/>
          </p:nvSpPr>
          <p:spPr>
            <a:xfrm>
              <a:off x="2649543" y="4859393"/>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chemeClr val="accent2"/>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Tay </a:t>
              </a:r>
              <a:r>
                <a:rPr kumimoji="0" lang="en-US" sz="48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dò</a:t>
              </a:r>
              <a:endParaRPr kumimoji="0" lang="en-US" sz="4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pic>
          <p:nvPicPr>
            <p:cNvPr id="16" name="Picture 15">
              <a:extLst>
                <a:ext uri="{FF2B5EF4-FFF2-40B4-BE49-F238E27FC236}">
                  <a16:creationId xmlns:a16="http://schemas.microsoft.com/office/drawing/2014/main" id="{228DE551-34F1-4D31-94B9-37AA98B8AF2F}"/>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Layer>
                  </a14:imgProps>
                </a:ext>
              </a:extLst>
            </a:blip>
            <a:srcRect l="16419" t="24137" r="17940" b="18855"/>
            <a:stretch/>
          </p:blipFill>
          <p:spPr>
            <a:xfrm>
              <a:off x="1261693" y="4460013"/>
              <a:ext cx="2074901" cy="1802008"/>
            </a:xfrm>
            <a:prstGeom prst="rect">
              <a:avLst/>
            </a:prstGeom>
          </p:spPr>
        </p:pic>
      </p:grpSp>
      <p:grpSp>
        <p:nvGrpSpPr>
          <p:cNvPr id="5" name="Group 4">
            <a:extLst>
              <a:ext uri="{FF2B5EF4-FFF2-40B4-BE49-F238E27FC236}">
                <a16:creationId xmlns:a16="http://schemas.microsoft.com/office/drawing/2014/main" id="{AE3C1890-F800-420E-9500-F323917AD985}"/>
              </a:ext>
            </a:extLst>
          </p:cNvPr>
          <p:cNvGrpSpPr/>
          <p:nvPr/>
        </p:nvGrpSpPr>
        <p:grpSpPr>
          <a:xfrm>
            <a:off x="3948713" y="2830690"/>
            <a:ext cx="3289317" cy="1162566"/>
            <a:chOff x="3948713" y="2830690"/>
            <a:chExt cx="3289317" cy="1162566"/>
          </a:xfrm>
        </p:grpSpPr>
        <p:sp>
          <p:nvSpPr>
            <p:cNvPr id="6" name="Rectangle: Rounded Corners 20">
              <a:extLst>
                <a:ext uri="{FF2B5EF4-FFF2-40B4-BE49-F238E27FC236}">
                  <a16:creationId xmlns:a16="http://schemas.microsoft.com/office/drawing/2014/main" id="{6631A592-EC69-482C-91D2-4F254E84C61A}"/>
                </a:ext>
              </a:extLst>
            </p:cNvPr>
            <p:cNvSpPr/>
            <p:nvPr/>
          </p:nvSpPr>
          <p:spPr>
            <a:xfrm>
              <a:off x="4382395" y="2830690"/>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rgbClr val="FFFFFF">
                <a:alpha val="92941"/>
              </a:srgbClr>
            </a:solidFill>
            <a:ln w="28575">
              <a:solidFill>
                <a:schemeClr val="accent2"/>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Tai </a:t>
              </a:r>
              <a:r>
                <a:rPr kumimoji="0" lang="en-US" sz="48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nghe</a:t>
              </a:r>
              <a:endParaRPr kumimoji="0" lang="en-US" sz="4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pic>
          <p:nvPicPr>
            <p:cNvPr id="17" name="Picture 16">
              <a:extLst>
                <a:ext uri="{FF2B5EF4-FFF2-40B4-BE49-F238E27FC236}">
                  <a16:creationId xmlns:a16="http://schemas.microsoft.com/office/drawing/2014/main" id="{D579B8FC-C67E-44BF-9309-5403A083EAF9}"/>
                </a:ext>
              </a:extLst>
            </p:cNvPr>
            <p:cNvPicPr>
              <a:picLocks noChangeAspect="1"/>
            </p:cNvPicPr>
            <p:nvPr/>
          </p:nvPicPr>
          <p:blipFill>
            <a:blip r:embed="rId6"/>
            <a:stretch>
              <a:fillRect/>
            </a:stretch>
          </p:blipFill>
          <p:spPr>
            <a:xfrm>
              <a:off x="3948713" y="2922844"/>
              <a:ext cx="1012312" cy="1012312"/>
            </a:xfrm>
            <a:prstGeom prst="rect">
              <a:avLst/>
            </a:prstGeom>
          </p:spPr>
        </p:pic>
      </p:grpSp>
      <p:grpSp>
        <p:nvGrpSpPr>
          <p:cNvPr id="2" name="Group 1">
            <a:extLst>
              <a:ext uri="{FF2B5EF4-FFF2-40B4-BE49-F238E27FC236}">
                <a16:creationId xmlns:a16="http://schemas.microsoft.com/office/drawing/2014/main" id="{E7CA384E-44D9-4D0C-851D-DA113903F749}"/>
              </a:ext>
            </a:extLst>
          </p:cNvPr>
          <p:cNvGrpSpPr/>
          <p:nvPr/>
        </p:nvGrpSpPr>
        <p:grpSpPr>
          <a:xfrm>
            <a:off x="133740" y="2752512"/>
            <a:ext cx="3485482" cy="1243620"/>
            <a:chOff x="133740" y="2752512"/>
            <a:chExt cx="3485482" cy="1243620"/>
          </a:xfrm>
        </p:grpSpPr>
        <p:sp>
          <p:nvSpPr>
            <p:cNvPr id="3" name="Rectangle: Rounded Corners 14">
              <a:extLst>
                <a:ext uri="{FF2B5EF4-FFF2-40B4-BE49-F238E27FC236}">
                  <a16:creationId xmlns:a16="http://schemas.microsoft.com/office/drawing/2014/main" id="{652EB8C5-6C33-4933-B0B5-F36BDD1B640E}"/>
                </a:ext>
              </a:extLst>
            </p:cNvPr>
            <p:cNvSpPr/>
            <p:nvPr/>
          </p:nvSpPr>
          <p:spPr>
            <a:xfrm>
              <a:off x="763587" y="2819248"/>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chemeClr val="accent2"/>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Mắt</a:t>
              </a:r>
              <a:r>
                <a:rPr kumimoji="0" lang="en-US" sz="4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48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dõi</a:t>
              </a:r>
              <a:endParaRPr kumimoji="0" lang="en-US" sz="4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grpSp>
          <p:nvGrpSpPr>
            <p:cNvPr id="21" name="Group 20">
              <a:extLst>
                <a:ext uri="{FF2B5EF4-FFF2-40B4-BE49-F238E27FC236}">
                  <a16:creationId xmlns:a16="http://schemas.microsoft.com/office/drawing/2014/main" id="{71354CBD-B924-4F6C-8F8E-7720831539E5}"/>
                </a:ext>
              </a:extLst>
            </p:cNvPr>
            <p:cNvGrpSpPr/>
            <p:nvPr/>
          </p:nvGrpSpPr>
          <p:grpSpPr>
            <a:xfrm>
              <a:off x="133740" y="2752512"/>
              <a:ext cx="956425" cy="1243620"/>
              <a:chOff x="-4373448" y="-1956816"/>
              <a:chExt cx="4876800" cy="6237159"/>
            </a:xfrm>
          </p:grpSpPr>
          <p:pic>
            <p:nvPicPr>
              <p:cNvPr id="9218" name="Picture 2" descr="Open book - Free education icons">
                <a:extLst>
                  <a:ext uri="{FF2B5EF4-FFF2-40B4-BE49-F238E27FC236}">
                    <a16:creationId xmlns:a16="http://schemas.microsoft.com/office/drawing/2014/main" id="{3F210058-A910-450A-8330-E9216EEF059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373448" y="-596457"/>
                <a:ext cx="4876800" cy="487680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a:extLst>
                  <a:ext uri="{FF2B5EF4-FFF2-40B4-BE49-F238E27FC236}">
                    <a16:creationId xmlns:a16="http://schemas.microsoft.com/office/drawing/2014/main" id="{E3D19FFB-E58F-485E-AC2B-27858E67BA82}"/>
                  </a:ext>
                </a:extLst>
              </p:cNvPr>
              <p:cNvPicPr>
                <a:picLocks noChangeAspect="1"/>
              </p:cNvPicPr>
              <p:nvPr/>
            </p:nvPicPr>
            <p:blipFill rotWithShape="1">
              <a:blip r:embed="rId8"/>
              <a:srcRect t="23900" b="29559"/>
              <a:stretch/>
            </p:blipFill>
            <p:spPr>
              <a:xfrm>
                <a:off x="-3781044" y="-1956816"/>
                <a:ext cx="3604758" cy="1680328"/>
              </a:xfrm>
              <a:prstGeom prst="rect">
                <a:avLst/>
              </a:prstGeom>
            </p:spPr>
          </p:pic>
        </p:grpSp>
      </p:grpSp>
      <p:pic>
        <p:nvPicPr>
          <p:cNvPr id="4" name="Picture 3" descr="A cartoon of a child reading a book&#10;&#10;Description automatically generated">
            <a:extLst>
              <a:ext uri="{FF2B5EF4-FFF2-40B4-BE49-F238E27FC236}">
                <a16:creationId xmlns:a16="http://schemas.microsoft.com/office/drawing/2014/main" id="{FB82925B-4D34-4A2F-B7D7-5291F6565D8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967333" y="2615328"/>
            <a:ext cx="4551352" cy="4306656"/>
          </a:xfrm>
          <a:prstGeom prst="rect">
            <a:avLst/>
          </a:prstGeom>
        </p:spPr>
      </p:pic>
      <p:pic>
        <p:nvPicPr>
          <p:cNvPr id="10" name="Picture 9">
            <a:extLst>
              <a:ext uri="{FF2B5EF4-FFF2-40B4-BE49-F238E27FC236}">
                <a16:creationId xmlns:a16="http://schemas.microsoft.com/office/drawing/2014/main" id="{E718EF3C-2F24-6519-07C0-C59EC3C55219}"/>
              </a:ext>
            </a:extLst>
          </p:cNvPr>
          <p:cNvPicPr>
            <a:picLocks noChangeAspect="1"/>
          </p:cNvPicPr>
          <p:nvPr/>
        </p:nvPicPr>
        <p:blipFill>
          <a:blip r:embed="rId10"/>
          <a:stretch>
            <a:fillRect/>
          </a:stretch>
        </p:blipFill>
        <p:spPr>
          <a:xfrm>
            <a:off x="879064" y="802009"/>
            <a:ext cx="6547671" cy="2840982"/>
          </a:xfrm>
          <a:prstGeom prst="rect">
            <a:avLst/>
          </a:prstGeom>
        </p:spPr>
      </p:pic>
    </p:spTree>
    <p:extLst>
      <p:ext uri="{BB962C8B-B14F-4D97-AF65-F5344CB8AC3E}">
        <p14:creationId xmlns:p14="http://schemas.microsoft.com/office/powerpoint/2010/main" val="253041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fill="hold"/>
                                            <p:tgtEl>
                                              <p:spTgt spid="11"/>
                                            </p:tgtEl>
                                            <p:attrNameLst>
                                              <p:attrName>ppt_x</p:attrName>
                                            </p:attrNameLst>
                                          </p:cBhvr>
                                          <p:tavLst>
                                            <p:tav tm="0">
                                              <p:val>
                                                <p:strVal val="#ppt_x"/>
                                              </p:val>
                                            </p:tav>
                                            <p:tav tm="100000">
                                              <p:val>
                                                <p:strVal val="#ppt_x"/>
                                              </p:val>
                                            </p:tav>
                                          </p:tavLst>
                                        </p:anim>
                                        <p:anim calcmode="lin" valueType="num">
                                          <p:cBhvr additive="base">
                                            <p:cTn id="8" dur="1000" fill="hold"/>
                                            <p:tgtEl>
                                              <p:spTgt spid="11"/>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4" name="Trò-chơi-chíu.wav"/>
                                            </p:tgtEl>
                                          </p:cMediaNode>
                                        </p:audio>
                                      </p:subTnLst>
                                    </p:cTn>
                                  </p:par>
                                </p:childTnLst>
                              </p:cTn>
                            </p:par>
                            <p:par>
                              <p:cTn id="9" fill="hold">
                                <p:stCondLst>
                                  <p:cond delay="1000"/>
                                </p:stCondLst>
                                <p:childTnLst>
                                  <p:par>
                                    <p:cTn id="10" presetID="26" presetClass="emph" presetSubtype="0" fill="hold" nodeType="afterEffect">
                                      <p:stCondLst>
                                        <p:cond delay="0"/>
                                      </p:stCondLst>
                                      <p:childTnLst>
                                        <p:animEffect transition="out" filter="fade">
                                          <p:cBhvr>
                                            <p:cTn id="11" dur="500" tmFilter="0, 0; .2, .5; .8, .5; 1, 0"/>
                                            <p:tgtEl>
                                              <p:spTgt spid="11"/>
                                            </p:tgtEl>
                                          </p:cBhvr>
                                        </p:animEffect>
                                        <p:animScale>
                                          <p:cBhvr>
                                            <p:cTn id="12" dur="250" autoRev="1" fill="hold"/>
                                            <p:tgtEl>
                                              <p:spTgt spid="11"/>
                                            </p:tgtEl>
                                          </p:cBhvr>
                                          <p:by x="105000" y="105000"/>
                                        </p:animScale>
                                      </p:childTnLst>
                                      <p:subTnLst>
                                        <p:audio>
                                          <p:cMediaNode>
                                            <p:cTn display="0" masterRel="sameClick">
                                              <p:stCondLst>
                                                <p:cond evt="begin" delay="0">
                                                  <p:tn val="10"/>
                                                </p:cond>
                                              </p:stCondLst>
                                              <p:endCondLst>
                                                <p:cond evt="onStopAudio" delay="0">
                                                  <p:tgtEl>
                                                    <p:sldTgt/>
                                                  </p:tgtEl>
                                                </p:cond>
                                              </p:endCondLst>
                                            </p:cTn>
                                            <p:tgtEl>
                                              <p:sndTgt r:embed="rId25" name="click.wav"/>
                                            </p:tgtEl>
                                          </p:cMediaNode>
                                        </p:audio>
                                      </p:subTnLst>
                                    </p:cTn>
                                  </p:par>
                                </p:childTnLst>
                              </p:cTn>
                            </p:par>
                            <p:par>
                              <p:cTn id="13" fill="hold">
                                <p:stCondLst>
                                  <p:cond delay="1500"/>
                                </p:stCondLst>
                                <p:childTnLst>
                                  <p:par>
                                    <p:cTn id="14" presetID="2" presetClass="entr" presetSubtype="4" fill="hold" nodeType="after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additive="base">
                                            <p:cTn id="16" dur="500" fill="hold"/>
                                            <p:tgtEl>
                                              <p:spTgt spid="2"/>
                                            </p:tgtEl>
                                            <p:attrNameLst>
                                              <p:attrName>ppt_x</p:attrName>
                                            </p:attrNameLst>
                                          </p:cBhvr>
                                          <p:tavLst>
                                            <p:tav tm="0">
                                              <p:val>
                                                <p:strVal val="#ppt_x"/>
                                              </p:val>
                                            </p:tav>
                                            <p:tav tm="100000">
                                              <p:val>
                                                <p:strVal val="#ppt_x"/>
                                              </p:val>
                                            </p:tav>
                                          </p:tavLst>
                                        </p:anim>
                                        <p:anim calcmode="lin" valueType="num">
                                          <p:cBhvr additive="base">
                                            <p:cTn id="17" dur="500" fill="hold"/>
                                            <p:tgtEl>
                                              <p:spTgt spid="2"/>
                                            </p:tgtEl>
                                            <p:attrNameLst>
                                              <p:attrName>ppt_y</p:attrName>
                                            </p:attrNameLst>
                                          </p:cBhvr>
                                          <p:tavLst>
                                            <p:tav tm="0">
                                              <p:val>
                                                <p:strVal val="1+#ppt_h/2"/>
                                              </p:val>
                                            </p:tav>
                                            <p:tav tm="100000">
                                              <p:val>
                                                <p:strVal val="#ppt_y"/>
                                              </p:val>
                                            </p:tav>
                                          </p:tavLst>
                                        </p:anim>
                                      </p:childTnLst>
                                    </p:cTn>
                                  </p:par>
                                </p:childTnLst>
                              </p:cTn>
                            </p:par>
                            <p:par>
                              <p:cTn id="18" fill="hold">
                                <p:stCondLst>
                                  <p:cond delay="2000"/>
                                </p:stCondLst>
                                <p:childTnLst>
                                  <p:par>
                                    <p:cTn id="19" presetID="2" presetClass="entr" presetSubtype="4" fill="hold" nodeType="after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additive="base">
                                            <p:cTn id="21" dur="500" fill="hold"/>
                                            <p:tgtEl>
                                              <p:spTgt spid="5"/>
                                            </p:tgtEl>
                                            <p:attrNameLst>
                                              <p:attrName>ppt_x</p:attrName>
                                            </p:attrNameLst>
                                          </p:cBhvr>
                                          <p:tavLst>
                                            <p:tav tm="0">
                                              <p:val>
                                                <p:strVal val="#ppt_x"/>
                                              </p:val>
                                            </p:tav>
                                            <p:tav tm="100000">
                                              <p:val>
                                                <p:strVal val="#ppt_x"/>
                                              </p:val>
                                            </p:tav>
                                          </p:tavLst>
                                        </p:anim>
                                        <p:anim calcmode="lin" valueType="num">
                                          <p:cBhvr additive="base">
                                            <p:cTn id="22" dur="500" fill="hold"/>
                                            <p:tgtEl>
                                              <p:spTgt spid="5"/>
                                            </p:tgtEl>
                                            <p:attrNameLst>
                                              <p:attrName>ppt_y</p:attrName>
                                            </p:attrNameLst>
                                          </p:cBhvr>
                                          <p:tavLst>
                                            <p:tav tm="0">
                                              <p:val>
                                                <p:strVal val="1+#ppt_h/2"/>
                                              </p:val>
                                            </p:tav>
                                            <p:tav tm="100000">
                                              <p:val>
                                                <p:strVal val="#ppt_y"/>
                                              </p:val>
                                            </p:tav>
                                          </p:tavLst>
                                        </p:anim>
                                      </p:childTnLst>
                                    </p:cTn>
                                  </p:par>
                                </p:childTnLst>
                              </p:cTn>
                            </p:par>
                            <p:par>
                              <p:cTn id="23" fill="hold">
                                <p:stCondLst>
                                  <p:cond delay="2500"/>
                                </p:stCondLst>
                                <p:childTnLst>
                                  <p:par>
                                    <p:cTn id="24" presetID="2" presetClass="entr" presetSubtype="4" fill="hold" nodeType="afterEffect">
                                      <p:stCondLst>
                                        <p:cond delay="0"/>
                                      </p:stCondLst>
                                      <p:childTnLst>
                                        <p:set>
                                          <p:cBhvr>
                                            <p:cTn id="25" dur="1" fill="hold">
                                              <p:stCondLst>
                                                <p:cond delay="0"/>
                                              </p:stCondLst>
                                            </p:cTn>
                                            <p:tgtEl>
                                              <p:spTgt spid="7"/>
                                            </p:tgtEl>
                                            <p:attrNameLst>
                                              <p:attrName>style.visibility</p:attrName>
                                            </p:attrNameLst>
                                          </p:cBhvr>
                                          <p:to>
                                            <p:strVal val="visible"/>
                                          </p:to>
                                        </p:set>
                                        <p:anim calcmode="lin" valueType="num">
                                          <p:cBhvr additive="base">
                                            <p:cTn id="26" dur="500" fill="hold"/>
                                            <p:tgtEl>
                                              <p:spTgt spid="7"/>
                                            </p:tgtEl>
                                            <p:attrNameLst>
                                              <p:attrName>ppt_x</p:attrName>
                                            </p:attrNameLst>
                                          </p:cBhvr>
                                          <p:tavLst>
                                            <p:tav tm="0">
                                              <p:val>
                                                <p:strVal val="#ppt_x"/>
                                              </p:val>
                                            </p:tav>
                                            <p:tav tm="100000">
                                              <p:val>
                                                <p:strVal val="#ppt_x"/>
                                              </p:val>
                                            </p:tav>
                                          </p:tavLst>
                                        </p:anim>
                                        <p:anim calcmode="lin" valueType="num">
                                          <p:cBhvr additive="base">
                                            <p:cTn id="27"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6038577a">
            <a:hlinkClick r:id="" action="ppaction://media"/>
            <a:extLst>
              <a:ext uri="{FF2B5EF4-FFF2-40B4-BE49-F238E27FC236}">
                <a16:creationId xmlns:a16="http://schemas.microsoft.com/office/drawing/2014/main" id="{FC1D144B-99C1-0470-0567-E44AF245AE56}"/>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 y="0"/>
            <a:ext cx="12192001" cy="6858000"/>
          </a:xfrm>
          <a:prstGeom prst="rect">
            <a:avLst/>
          </a:prstGeom>
        </p:spPr>
      </p:pic>
    </p:spTree>
    <p:extLst>
      <p:ext uri="{BB962C8B-B14F-4D97-AF65-F5344CB8AC3E}">
        <p14:creationId xmlns:p14="http://schemas.microsoft.com/office/powerpoint/2010/main" val="2620170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04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a:extLst>
              <a:ext uri="{FF2B5EF4-FFF2-40B4-BE49-F238E27FC236}">
                <a16:creationId xmlns:a16="http://schemas.microsoft.com/office/drawing/2014/main" id="{00FD48E2-54CE-7D1D-8EE5-506DB0D34DB0}"/>
              </a:ext>
            </a:extLst>
          </p:cNvPr>
          <p:cNvPicPr>
            <a:picLocks noChangeAspect="1"/>
          </p:cNvPicPr>
          <p:nvPr/>
        </p:nvPicPr>
        <p:blipFill>
          <a:blip r:embed="rId2"/>
          <a:stretch>
            <a:fillRect/>
          </a:stretch>
        </p:blipFill>
        <p:spPr>
          <a:xfrm>
            <a:off x="-242102" y="-899416"/>
            <a:ext cx="12937326" cy="7757415"/>
          </a:xfrm>
          <a:prstGeom prst="rect">
            <a:avLst/>
          </a:prstGeom>
        </p:spPr>
      </p:pic>
      <p:sp>
        <p:nvSpPr>
          <p:cNvPr id="2" name="Rectangle: Rounded Corners 1">
            <a:extLst>
              <a:ext uri="{FF2B5EF4-FFF2-40B4-BE49-F238E27FC236}">
                <a16:creationId xmlns:a16="http://schemas.microsoft.com/office/drawing/2014/main" id="{78E66815-4D19-46EB-A93B-2CFFA2CE4808}"/>
              </a:ext>
            </a:extLst>
          </p:cNvPr>
          <p:cNvSpPr/>
          <p:nvPr/>
        </p:nvSpPr>
        <p:spPr>
          <a:xfrm>
            <a:off x="158323" y="-1"/>
            <a:ext cx="12175444" cy="6666615"/>
          </a:xfrm>
          <a:prstGeom prst="roundRect">
            <a:avLst>
              <a:gd name="adj" fmla="val 12502"/>
            </a:avLst>
          </a:prstGeom>
          <a:solidFill>
            <a:srgbClr val="FFFFFF">
              <a:alpha val="87059"/>
            </a:srgbClr>
          </a:solidFill>
          <a:ln w="76200">
            <a:solidFill>
              <a:srgbClr val="FF505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5" name="Picture 14">
            <a:extLst>
              <a:ext uri="{FF2B5EF4-FFF2-40B4-BE49-F238E27FC236}">
                <a16:creationId xmlns:a16="http://schemas.microsoft.com/office/drawing/2014/main" id="{8FF3D0DC-5F1F-A7D7-78C8-A7AEDCFCDD9F}"/>
              </a:ext>
            </a:extLst>
          </p:cNvPr>
          <p:cNvPicPr>
            <a:picLocks noChangeAspect="1"/>
          </p:cNvPicPr>
          <p:nvPr/>
        </p:nvPicPr>
        <p:blipFill>
          <a:blip r:embed="rId3"/>
          <a:stretch>
            <a:fillRect/>
          </a:stretch>
        </p:blipFill>
        <p:spPr>
          <a:xfrm>
            <a:off x="8784041" y="262218"/>
            <a:ext cx="3407959" cy="6120914"/>
          </a:xfrm>
          <a:prstGeom prst="rect">
            <a:avLst/>
          </a:prstGeom>
        </p:spPr>
      </p:pic>
      <p:pic>
        <p:nvPicPr>
          <p:cNvPr id="16" name="Picture 15">
            <a:extLst>
              <a:ext uri="{FF2B5EF4-FFF2-40B4-BE49-F238E27FC236}">
                <a16:creationId xmlns:a16="http://schemas.microsoft.com/office/drawing/2014/main" id="{88BE1C0F-9A44-44EA-9B5B-AE667D38B29F}"/>
              </a:ext>
            </a:extLst>
          </p:cNvPr>
          <p:cNvPicPr>
            <a:picLocks noChangeAspect="1"/>
          </p:cNvPicPr>
          <p:nvPr/>
        </p:nvPicPr>
        <p:blipFill>
          <a:blip r:embed="rId4"/>
          <a:stretch>
            <a:fillRect/>
          </a:stretch>
        </p:blipFill>
        <p:spPr>
          <a:xfrm>
            <a:off x="4453316" y="0"/>
            <a:ext cx="3017782" cy="1072989"/>
          </a:xfrm>
          <a:prstGeom prst="rect">
            <a:avLst/>
          </a:prstGeom>
        </p:spPr>
      </p:pic>
      <p:sp>
        <p:nvSpPr>
          <p:cNvPr id="17" name="TextBox 16">
            <a:extLst>
              <a:ext uri="{FF2B5EF4-FFF2-40B4-BE49-F238E27FC236}">
                <a16:creationId xmlns:a16="http://schemas.microsoft.com/office/drawing/2014/main" id="{40C59862-AA39-19F9-4B13-B57747C2DB44}"/>
              </a:ext>
            </a:extLst>
          </p:cNvPr>
          <p:cNvSpPr txBox="1"/>
          <p:nvPr/>
        </p:nvSpPr>
        <p:spPr>
          <a:xfrm>
            <a:off x="554665" y="1101498"/>
            <a:ext cx="4304414" cy="1508105"/>
          </a:xfrm>
          <a:prstGeom prst="rect">
            <a:avLst/>
          </a:prstGeom>
          <a:noFill/>
        </p:spPr>
        <p:txBody>
          <a:bodyPr wrap="square" rtlCol="0">
            <a:spAutoFit/>
          </a:bodyPr>
          <a:lstStyle/>
          <a:p>
            <a:pPr algn="just"/>
            <a:r>
              <a:rPr lang="vi-VN" sz="2300" b="0" i="0" dirty="0">
                <a:solidFill>
                  <a:srgbClr val="000000"/>
                </a:solidFill>
                <a:effectLst/>
                <a:latin typeface="Cambria" panose="02040503050406030204" pitchFamily="18" charset="0"/>
                <a:ea typeface="Cambria" panose="02040503050406030204" pitchFamily="18" charset="0"/>
              </a:rPr>
              <a:t>– Mẹ ơi, con tuổi gì?</a:t>
            </a:r>
          </a:p>
          <a:p>
            <a:pPr algn="just"/>
            <a:r>
              <a:rPr lang="vi-VN" sz="2300" b="0" i="0" dirty="0">
                <a:solidFill>
                  <a:srgbClr val="000000"/>
                </a:solidFill>
                <a:effectLst/>
                <a:latin typeface="Cambria" panose="02040503050406030204" pitchFamily="18" charset="0"/>
                <a:ea typeface="Cambria" panose="02040503050406030204" pitchFamily="18" charset="0"/>
              </a:rPr>
              <a:t>– Tuổi con là tuổi Ngựa</a:t>
            </a:r>
          </a:p>
          <a:p>
            <a:pPr algn="just"/>
            <a:r>
              <a:rPr lang="vi-VN" sz="2300" b="0" i="0" dirty="0">
                <a:solidFill>
                  <a:srgbClr val="000000"/>
                </a:solidFill>
                <a:effectLst/>
                <a:latin typeface="Cambria" panose="02040503050406030204" pitchFamily="18" charset="0"/>
                <a:ea typeface="Cambria" panose="02040503050406030204" pitchFamily="18" charset="0"/>
              </a:rPr>
              <a:t>Ngựa không yên một chỗ</a:t>
            </a:r>
          </a:p>
          <a:p>
            <a:pPr algn="just"/>
            <a:r>
              <a:rPr lang="vi-VN" sz="2300" b="0" i="0" dirty="0">
                <a:solidFill>
                  <a:srgbClr val="000000"/>
                </a:solidFill>
                <a:effectLst/>
                <a:latin typeface="Cambria" panose="02040503050406030204" pitchFamily="18" charset="0"/>
                <a:ea typeface="Cambria" panose="02040503050406030204" pitchFamily="18" charset="0"/>
              </a:rPr>
              <a:t>Tuổi con là tuổi đi...</a:t>
            </a:r>
          </a:p>
        </p:txBody>
      </p:sp>
      <p:sp>
        <p:nvSpPr>
          <p:cNvPr id="18" name="TextBox 17">
            <a:extLst>
              <a:ext uri="{FF2B5EF4-FFF2-40B4-BE49-F238E27FC236}">
                <a16:creationId xmlns:a16="http://schemas.microsoft.com/office/drawing/2014/main" id="{C1EFBDE0-4992-9D8A-7411-E5591EDD01D7}"/>
              </a:ext>
            </a:extLst>
          </p:cNvPr>
          <p:cNvSpPr txBox="1"/>
          <p:nvPr/>
        </p:nvSpPr>
        <p:spPr>
          <a:xfrm>
            <a:off x="618461" y="2919666"/>
            <a:ext cx="4304414" cy="2923877"/>
          </a:xfrm>
          <a:prstGeom prst="rect">
            <a:avLst/>
          </a:prstGeom>
          <a:noFill/>
        </p:spPr>
        <p:txBody>
          <a:bodyPr wrap="square" rtlCol="0">
            <a:spAutoFit/>
          </a:bodyPr>
          <a:lstStyle/>
          <a:p>
            <a:pPr algn="just"/>
            <a:r>
              <a:rPr lang="vi-VN" sz="2300" b="0" i="0" dirty="0">
                <a:solidFill>
                  <a:srgbClr val="000000"/>
                </a:solidFill>
                <a:effectLst/>
                <a:latin typeface="Cambria" panose="02040503050406030204" pitchFamily="18" charset="0"/>
                <a:ea typeface="Cambria" panose="02040503050406030204" pitchFamily="18" charset="0"/>
              </a:rPr>
              <a:t>Mẹ ơi, con sẽ phi</a:t>
            </a:r>
          </a:p>
          <a:p>
            <a:pPr algn="just"/>
            <a:r>
              <a:rPr lang="vi-VN" sz="2300" b="0" i="0" dirty="0">
                <a:solidFill>
                  <a:srgbClr val="000000"/>
                </a:solidFill>
                <a:effectLst/>
                <a:latin typeface="Cambria" panose="02040503050406030204" pitchFamily="18" charset="0"/>
                <a:ea typeface="Cambria" panose="02040503050406030204" pitchFamily="18" charset="0"/>
              </a:rPr>
              <a:t>Qua bao nhiêu ngọn gió</a:t>
            </a:r>
          </a:p>
          <a:p>
            <a:pPr algn="just"/>
            <a:r>
              <a:rPr lang="vi-VN" sz="2300" b="0" i="0" dirty="0">
                <a:solidFill>
                  <a:srgbClr val="000000"/>
                </a:solidFill>
                <a:effectLst/>
                <a:latin typeface="Cambria" panose="02040503050406030204" pitchFamily="18" charset="0"/>
                <a:ea typeface="Cambria" panose="02040503050406030204" pitchFamily="18" charset="0"/>
              </a:rPr>
              <a:t>Gió xanh miền trung du</a:t>
            </a:r>
          </a:p>
          <a:p>
            <a:pPr algn="just"/>
            <a:r>
              <a:rPr lang="vi-VN" sz="2300" b="0" i="0" dirty="0">
                <a:solidFill>
                  <a:srgbClr val="000000"/>
                </a:solidFill>
                <a:effectLst/>
                <a:latin typeface="Cambria" panose="02040503050406030204" pitchFamily="18" charset="0"/>
                <a:ea typeface="Cambria" panose="02040503050406030204" pitchFamily="18" charset="0"/>
              </a:rPr>
              <a:t>Gió hồng vùng đất đỏ</a:t>
            </a:r>
          </a:p>
          <a:p>
            <a:pPr algn="just"/>
            <a:r>
              <a:rPr lang="vi-VN" sz="2300" b="0" i="0" dirty="0">
                <a:solidFill>
                  <a:srgbClr val="000000"/>
                </a:solidFill>
                <a:effectLst/>
                <a:latin typeface="Cambria" panose="02040503050406030204" pitchFamily="18" charset="0"/>
                <a:ea typeface="Cambria" panose="02040503050406030204" pitchFamily="18" charset="0"/>
              </a:rPr>
              <a:t>Gió đen hút đại ngàn</a:t>
            </a:r>
          </a:p>
          <a:p>
            <a:pPr algn="just"/>
            <a:r>
              <a:rPr lang="vi-VN" sz="2300" b="0" i="0" dirty="0">
                <a:solidFill>
                  <a:srgbClr val="000000"/>
                </a:solidFill>
                <a:effectLst/>
                <a:latin typeface="Cambria" panose="02040503050406030204" pitchFamily="18" charset="0"/>
                <a:ea typeface="Cambria" panose="02040503050406030204" pitchFamily="18" charset="0"/>
              </a:rPr>
              <a:t>Mấp mô triền núi đá...</a:t>
            </a:r>
          </a:p>
          <a:p>
            <a:pPr algn="just"/>
            <a:r>
              <a:rPr lang="vi-VN" sz="2300" b="0" i="0" dirty="0">
                <a:solidFill>
                  <a:srgbClr val="000000"/>
                </a:solidFill>
                <a:effectLst/>
                <a:latin typeface="Cambria" panose="02040503050406030204" pitchFamily="18" charset="0"/>
                <a:ea typeface="Cambria" panose="02040503050406030204" pitchFamily="18" charset="0"/>
              </a:rPr>
              <a:t>Con mang về cho mẹ</a:t>
            </a:r>
          </a:p>
          <a:p>
            <a:pPr algn="just"/>
            <a:r>
              <a:rPr lang="vi-VN" sz="2300" b="0" i="0" dirty="0">
                <a:solidFill>
                  <a:srgbClr val="000000"/>
                </a:solidFill>
                <a:effectLst/>
                <a:latin typeface="Cambria" panose="02040503050406030204" pitchFamily="18" charset="0"/>
                <a:ea typeface="Cambria" panose="02040503050406030204" pitchFamily="18" charset="0"/>
              </a:rPr>
              <a:t>Ngọn gió của trăm miền.</a:t>
            </a:r>
          </a:p>
        </p:txBody>
      </p:sp>
      <p:sp>
        <p:nvSpPr>
          <p:cNvPr id="19" name="TextBox 18">
            <a:extLst>
              <a:ext uri="{FF2B5EF4-FFF2-40B4-BE49-F238E27FC236}">
                <a16:creationId xmlns:a16="http://schemas.microsoft.com/office/drawing/2014/main" id="{F0BB4DF5-EDB3-5728-0FB9-A1E597EA88E2}"/>
              </a:ext>
            </a:extLst>
          </p:cNvPr>
          <p:cNvSpPr txBox="1"/>
          <p:nvPr/>
        </p:nvSpPr>
        <p:spPr>
          <a:xfrm>
            <a:off x="5392479" y="1005805"/>
            <a:ext cx="4304414" cy="2923877"/>
          </a:xfrm>
          <a:prstGeom prst="rect">
            <a:avLst/>
          </a:prstGeom>
          <a:noFill/>
        </p:spPr>
        <p:txBody>
          <a:bodyPr wrap="square" rtlCol="0">
            <a:spAutoFit/>
          </a:bodyPr>
          <a:lstStyle/>
          <a:p>
            <a:pPr algn="just"/>
            <a:r>
              <a:rPr lang="vi-VN" sz="2300" b="0" i="0" dirty="0">
                <a:solidFill>
                  <a:srgbClr val="000000"/>
                </a:solidFill>
                <a:effectLst/>
                <a:latin typeface="Cambria" panose="02040503050406030204" pitchFamily="18" charset="0"/>
                <a:ea typeface="Cambria" panose="02040503050406030204" pitchFamily="18" charset="0"/>
              </a:rPr>
              <a:t>Ngựa con sẽ đi khắp</a:t>
            </a:r>
          </a:p>
          <a:p>
            <a:pPr algn="just"/>
            <a:r>
              <a:rPr lang="vi-VN" sz="2300" b="0" i="0" dirty="0">
                <a:solidFill>
                  <a:srgbClr val="000000"/>
                </a:solidFill>
                <a:effectLst/>
                <a:latin typeface="Cambria" panose="02040503050406030204" pitchFamily="18" charset="0"/>
                <a:ea typeface="Cambria" panose="02040503050406030204" pitchFamily="18" charset="0"/>
              </a:rPr>
              <a:t>Trên những cánh đồng hoa</a:t>
            </a:r>
          </a:p>
          <a:p>
            <a:pPr algn="just"/>
            <a:r>
              <a:rPr lang="vi-VN" sz="2300" b="0" i="0" dirty="0">
                <a:solidFill>
                  <a:srgbClr val="000000"/>
                </a:solidFill>
                <a:effectLst/>
                <a:latin typeface="Cambria" panose="02040503050406030204" pitchFamily="18" charset="0"/>
                <a:ea typeface="Cambria" panose="02040503050406030204" pitchFamily="18" charset="0"/>
              </a:rPr>
              <a:t>Loá màu trắng hoa mơ</a:t>
            </a:r>
          </a:p>
          <a:p>
            <a:pPr algn="just"/>
            <a:r>
              <a:rPr lang="vi-VN" sz="2300" b="0" i="0" dirty="0">
                <a:solidFill>
                  <a:srgbClr val="000000"/>
                </a:solidFill>
                <a:effectLst/>
                <a:latin typeface="Cambria" panose="02040503050406030204" pitchFamily="18" charset="0"/>
                <a:ea typeface="Cambria" panose="02040503050406030204" pitchFamily="18" charset="0"/>
              </a:rPr>
              <a:t>Trang giấy nguyên chưa viết</a:t>
            </a:r>
          </a:p>
          <a:p>
            <a:pPr algn="just"/>
            <a:r>
              <a:rPr lang="vi-VN" sz="2300" b="0" i="0" dirty="0">
                <a:solidFill>
                  <a:srgbClr val="000000"/>
                </a:solidFill>
                <a:effectLst/>
                <a:latin typeface="Cambria" panose="02040503050406030204" pitchFamily="18" charset="0"/>
                <a:ea typeface="Cambria" panose="02040503050406030204" pitchFamily="18" charset="0"/>
              </a:rPr>
              <a:t>Con làm sao ôm hết</a:t>
            </a:r>
          </a:p>
          <a:p>
            <a:pPr algn="just"/>
            <a:r>
              <a:rPr lang="vi-VN" sz="2300" b="0" i="0" dirty="0">
                <a:solidFill>
                  <a:srgbClr val="000000"/>
                </a:solidFill>
                <a:effectLst/>
                <a:latin typeface="Cambria" panose="02040503050406030204" pitchFamily="18" charset="0"/>
                <a:ea typeface="Cambria" panose="02040503050406030204" pitchFamily="18" charset="0"/>
              </a:rPr>
              <a:t>Mùi hoa huệ ngọt ngào</a:t>
            </a:r>
          </a:p>
          <a:p>
            <a:pPr algn="just"/>
            <a:r>
              <a:rPr lang="vi-VN" sz="2300" b="0" i="0" dirty="0">
                <a:solidFill>
                  <a:srgbClr val="000000"/>
                </a:solidFill>
                <a:effectLst/>
                <a:latin typeface="Cambria" panose="02040503050406030204" pitchFamily="18" charset="0"/>
                <a:ea typeface="Cambria" panose="02040503050406030204" pitchFamily="18" charset="0"/>
              </a:rPr>
              <a:t>Gió và nắng xôn xao</a:t>
            </a:r>
          </a:p>
          <a:p>
            <a:pPr algn="just"/>
            <a:r>
              <a:rPr lang="vi-VN" sz="2300" b="0" i="0" dirty="0">
                <a:solidFill>
                  <a:srgbClr val="000000"/>
                </a:solidFill>
                <a:effectLst/>
                <a:latin typeface="Cambria" panose="02040503050406030204" pitchFamily="18" charset="0"/>
                <a:ea typeface="Cambria" panose="02040503050406030204" pitchFamily="18" charset="0"/>
              </a:rPr>
              <a:t>Khắp đồng hoa cúc dại.</a:t>
            </a:r>
          </a:p>
        </p:txBody>
      </p:sp>
      <p:sp>
        <p:nvSpPr>
          <p:cNvPr id="20" name="TextBox 19">
            <a:extLst>
              <a:ext uri="{FF2B5EF4-FFF2-40B4-BE49-F238E27FC236}">
                <a16:creationId xmlns:a16="http://schemas.microsoft.com/office/drawing/2014/main" id="{B70AD603-BFFF-FF86-FBF0-355FF66B1306}"/>
              </a:ext>
            </a:extLst>
          </p:cNvPr>
          <p:cNvSpPr txBox="1"/>
          <p:nvPr/>
        </p:nvSpPr>
        <p:spPr>
          <a:xfrm>
            <a:off x="5435009" y="4153041"/>
            <a:ext cx="4304414" cy="3277820"/>
          </a:xfrm>
          <a:prstGeom prst="rect">
            <a:avLst/>
          </a:prstGeom>
          <a:noFill/>
        </p:spPr>
        <p:txBody>
          <a:bodyPr wrap="square" rtlCol="0">
            <a:spAutoFit/>
          </a:bodyPr>
          <a:lstStyle/>
          <a:p>
            <a:pPr algn="just"/>
            <a:r>
              <a:rPr lang="vi-VN" sz="2300" b="0" i="0" dirty="0">
                <a:solidFill>
                  <a:srgbClr val="000000"/>
                </a:solidFill>
                <a:effectLst/>
                <a:latin typeface="Cambria" panose="02040503050406030204" pitchFamily="18" charset="0"/>
                <a:ea typeface="Cambria" panose="02040503050406030204" pitchFamily="18" charset="0"/>
              </a:rPr>
              <a:t>Tuổi con là tuổi Ngựa</a:t>
            </a:r>
          </a:p>
          <a:p>
            <a:pPr algn="just"/>
            <a:r>
              <a:rPr lang="vi-VN" sz="2300" b="0" i="0" dirty="0">
                <a:solidFill>
                  <a:srgbClr val="000000"/>
                </a:solidFill>
                <a:effectLst/>
                <a:latin typeface="Cambria" panose="02040503050406030204" pitchFamily="18" charset="0"/>
                <a:ea typeface="Cambria" panose="02040503050406030204" pitchFamily="18" charset="0"/>
              </a:rPr>
              <a:t>Nhưng mẹ ơi, đừng buồn</a:t>
            </a:r>
          </a:p>
          <a:p>
            <a:pPr algn="just"/>
            <a:r>
              <a:rPr lang="vi-VN" sz="2300" b="0" i="0" dirty="0">
                <a:solidFill>
                  <a:srgbClr val="000000"/>
                </a:solidFill>
                <a:effectLst/>
                <a:latin typeface="Cambria" panose="02040503050406030204" pitchFamily="18" charset="0"/>
                <a:ea typeface="Cambria" panose="02040503050406030204" pitchFamily="18" charset="0"/>
              </a:rPr>
              <a:t>Dẫu cách núi cách rừng</a:t>
            </a:r>
          </a:p>
          <a:p>
            <a:pPr algn="just"/>
            <a:r>
              <a:rPr lang="vi-VN" sz="2300" b="0" i="0" dirty="0">
                <a:solidFill>
                  <a:srgbClr val="000000"/>
                </a:solidFill>
                <a:effectLst/>
                <a:latin typeface="Cambria" panose="02040503050406030204" pitchFamily="18" charset="0"/>
                <a:ea typeface="Cambria" panose="02040503050406030204" pitchFamily="18" charset="0"/>
              </a:rPr>
              <a:t>Dẫu cách sông cách biển</a:t>
            </a:r>
          </a:p>
          <a:p>
            <a:pPr algn="just"/>
            <a:r>
              <a:rPr lang="vi-VN" sz="2300" b="0" i="0" dirty="0">
                <a:solidFill>
                  <a:srgbClr val="000000"/>
                </a:solidFill>
                <a:effectLst/>
                <a:latin typeface="Cambria" panose="02040503050406030204" pitchFamily="18" charset="0"/>
                <a:ea typeface="Cambria" panose="02040503050406030204" pitchFamily="18" charset="0"/>
              </a:rPr>
              <a:t>Con tìm về với mẹ</a:t>
            </a:r>
          </a:p>
          <a:p>
            <a:pPr algn="just"/>
            <a:r>
              <a:rPr lang="vi-VN" sz="2300" b="0" i="0" dirty="0">
                <a:solidFill>
                  <a:srgbClr val="000000"/>
                </a:solidFill>
                <a:effectLst/>
                <a:latin typeface="Cambria" panose="02040503050406030204" pitchFamily="18" charset="0"/>
                <a:ea typeface="Cambria" panose="02040503050406030204" pitchFamily="18" charset="0"/>
              </a:rPr>
              <a:t>Ngựa con vẫn nhớ đường.</a:t>
            </a:r>
          </a:p>
          <a:p>
            <a:pPr algn="r"/>
            <a:r>
              <a:rPr lang="vi-VN" sz="2300" b="0" i="0" dirty="0">
                <a:solidFill>
                  <a:srgbClr val="000000"/>
                </a:solidFill>
                <a:effectLst/>
                <a:latin typeface="Cambria" panose="02040503050406030204" pitchFamily="18" charset="0"/>
                <a:ea typeface="Cambria" panose="02040503050406030204" pitchFamily="18" charset="0"/>
              </a:rPr>
              <a:t>(Xuân Quỳnh)</a:t>
            </a:r>
          </a:p>
          <a:p>
            <a:pPr algn="just"/>
            <a:endParaRPr lang="vi-VN" sz="2300" b="0" i="0" dirty="0">
              <a:solidFill>
                <a:srgbClr val="000000"/>
              </a:solidFill>
              <a:effectLst/>
              <a:latin typeface="Cambria" panose="02040503050406030204" pitchFamily="18" charset="0"/>
              <a:ea typeface="Cambria" panose="02040503050406030204" pitchFamily="18" charset="0"/>
            </a:endParaRPr>
          </a:p>
          <a:p>
            <a:pPr algn="just"/>
            <a:endParaRPr lang="vi-VN" sz="2300" b="0" i="0" dirty="0">
              <a:solidFill>
                <a:srgbClr val="000000"/>
              </a:solidFill>
              <a:effectLst/>
              <a:latin typeface="Cambria" panose="02040503050406030204" pitchFamily="18" charset="0"/>
              <a:ea typeface="Cambria" panose="02040503050406030204" pitchFamily="18" charset="0"/>
            </a:endParaRPr>
          </a:p>
        </p:txBody>
      </p:sp>
      <p:sp>
        <p:nvSpPr>
          <p:cNvPr id="21" name="TextBox 20">
            <a:extLst>
              <a:ext uri="{FF2B5EF4-FFF2-40B4-BE49-F238E27FC236}">
                <a16:creationId xmlns:a16="http://schemas.microsoft.com/office/drawing/2014/main" id="{1AFED7A3-1CBE-B25C-5D07-C472BBAB1807}"/>
              </a:ext>
            </a:extLst>
          </p:cNvPr>
          <p:cNvSpPr txBox="1"/>
          <p:nvPr/>
        </p:nvSpPr>
        <p:spPr>
          <a:xfrm>
            <a:off x="5284381" y="648586"/>
            <a:ext cx="1201479" cy="400110"/>
          </a:xfrm>
          <a:prstGeom prst="rect">
            <a:avLst/>
          </a:prstGeom>
          <a:noFill/>
        </p:spPr>
        <p:txBody>
          <a:bodyPr wrap="square" rtlCol="0">
            <a:spAutoFit/>
          </a:bodyPr>
          <a:lstStyle/>
          <a:p>
            <a:r>
              <a:rPr lang="en-US" sz="2000" dirty="0">
                <a:latin typeface="Cambria" panose="02040503050406030204" pitchFamily="18" charset="0"/>
                <a:ea typeface="Cambria" panose="02040503050406030204" pitchFamily="18" charset="0"/>
              </a:rPr>
              <a:t>(</a:t>
            </a:r>
            <a:r>
              <a:rPr lang="en-US" sz="2000" dirty="0" err="1">
                <a:latin typeface="Cambria" panose="02040503050406030204" pitchFamily="18" charset="0"/>
                <a:ea typeface="Cambria" panose="02040503050406030204" pitchFamily="18" charset="0"/>
              </a:rPr>
              <a:t>Trích</a:t>
            </a:r>
            <a:r>
              <a:rPr lang="en-US" sz="2000" dirty="0">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167135343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1000"/>
                                        <p:tgtEl>
                                          <p:spTgt spid="16"/>
                                        </p:tgtEl>
                                      </p:cBhvr>
                                    </p:animEffect>
                                    <p:anim calcmode="lin" valueType="num">
                                      <p:cBhvr>
                                        <p:cTn id="18" dur="1000" fill="hold"/>
                                        <p:tgtEl>
                                          <p:spTgt spid="16"/>
                                        </p:tgtEl>
                                        <p:attrNameLst>
                                          <p:attrName>ppt_x</p:attrName>
                                        </p:attrNameLst>
                                      </p:cBhvr>
                                      <p:tavLst>
                                        <p:tav tm="0">
                                          <p:val>
                                            <p:strVal val="#ppt_x"/>
                                          </p:val>
                                        </p:tav>
                                        <p:tav tm="100000">
                                          <p:val>
                                            <p:strVal val="#ppt_x"/>
                                          </p:val>
                                        </p:tav>
                                      </p:tavLst>
                                    </p:anim>
                                    <p:anim calcmode="lin" valueType="num">
                                      <p:cBhvr>
                                        <p:cTn id="19" dur="1000" fill="hold"/>
                                        <p:tgtEl>
                                          <p:spTgt spid="16"/>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1000"/>
                                        <p:tgtEl>
                                          <p:spTgt spid="17"/>
                                        </p:tgtEl>
                                      </p:cBhvr>
                                    </p:animEffect>
                                    <p:anim calcmode="lin" valueType="num">
                                      <p:cBhvr>
                                        <p:cTn id="23" dur="1000" fill="hold"/>
                                        <p:tgtEl>
                                          <p:spTgt spid="17"/>
                                        </p:tgtEl>
                                        <p:attrNameLst>
                                          <p:attrName>ppt_x</p:attrName>
                                        </p:attrNameLst>
                                      </p:cBhvr>
                                      <p:tavLst>
                                        <p:tav tm="0">
                                          <p:val>
                                            <p:strVal val="#ppt_x"/>
                                          </p:val>
                                        </p:tav>
                                        <p:tav tm="100000">
                                          <p:val>
                                            <p:strVal val="#ppt_x"/>
                                          </p:val>
                                        </p:tav>
                                      </p:tavLst>
                                    </p:anim>
                                    <p:anim calcmode="lin" valueType="num">
                                      <p:cBhvr>
                                        <p:cTn id="24" dur="1000" fill="hold"/>
                                        <p:tgtEl>
                                          <p:spTgt spid="17"/>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1000"/>
                                        <p:tgtEl>
                                          <p:spTgt spid="18"/>
                                        </p:tgtEl>
                                      </p:cBhvr>
                                    </p:animEffect>
                                    <p:anim calcmode="lin" valueType="num">
                                      <p:cBhvr>
                                        <p:cTn id="28" dur="1000" fill="hold"/>
                                        <p:tgtEl>
                                          <p:spTgt spid="18"/>
                                        </p:tgtEl>
                                        <p:attrNameLst>
                                          <p:attrName>ppt_x</p:attrName>
                                        </p:attrNameLst>
                                      </p:cBhvr>
                                      <p:tavLst>
                                        <p:tav tm="0">
                                          <p:val>
                                            <p:strVal val="#ppt_x"/>
                                          </p:val>
                                        </p:tav>
                                        <p:tav tm="100000">
                                          <p:val>
                                            <p:strVal val="#ppt_x"/>
                                          </p:val>
                                        </p:tav>
                                      </p:tavLst>
                                    </p:anim>
                                    <p:anim calcmode="lin" valueType="num">
                                      <p:cBhvr>
                                        <p:cTn id="29" dur="1000" fill="hold"/>
                                        <p:tgtEl>
                                          <p:spTgt spid="18"/>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fade">
                                      <p:cBhvr>
                                        <p:cTn id="32" dur="1000"/>
                                        <p:tgtEl>
                                          <p:spTgt spid="19"/>
                                        </p:tgtEl>
                                      </p:cBhvr>
                                    </p:animEffect>
                                    <p:anim calcmode="lin" valueType="num">
                                      <p:cBhvr>
                                        <p:cTn id="33" dur="1000" fill="hold"/>
                                        <p:tgtEl>
                                          <p:spTgt spid="19"/>
                                        </p:tgtEl>
                                        <p:attrNameLst>
                                          <p:attrName>ppt_x</p:attrName>
                                        </p:attrNameLst>
                                      </p:cBhvr>
                                      <p:tavLst>
                                        <p:tav tm="0">
                                          <p:val>
                                            <p:strVal val="#ppt_x"/>
                                          </p:val>
                                        </p:tav>
                                        <p:tav tm="100000">
                                          <p:val>
                                            <p:strVal val="#ppt_x"/>
                                          </p:val>
                                        </p:tav>
                                      </p:tavLst>
                                    </p:anim>
                                    <p:anim calcmode="lin" valueType="num">
                                      <p:cBhvr>
                                        <p:cTn id="34" dur="1000" fill="hold"/>
                                        <p:tgtEl>
                                          <p:spTgt spid="19"/>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fade">
                                      <p:cBhvr>
                                        <p:cTn id="37" dur="1000"/>
                                        <p:tgtEl>
                                          <p:spTgt spid="20"/>
                                        </p:tgtEl>
                                      </p:cBhvr>
                                    </p:animEffect>
                                    <p:anim calcmode="lin" valueType="num">
                                      <p:cBhvr>
                                        <p:cTn id="38" dur="1000" fill="hold"/>
                                        <p:tgtEl>
                                          <p:spTgt spid="20"/>
                                        </p:tgtEl>
                                        <p:attrNameLst>
                                          <p:attrName>ppt_x</p:attrName>
                                        </p:attrNameLst>
                                      </p:cBhvr>
                                      <p:tavLst>
                                        <p:tav tm="0">
                                          <p:val>
                                            <p:strVal val="#ppt_x"/>
                                          </p:val>
                                        </p:tav>
                                        <p:tav tm="100000">
                                          <p:val>
                                            <p:strVal val="#ppt_x"/>
                                          </p:val>
                                        </p:tav>
                                      </p:tavLst>
                                    </p:anim>
                                    <p:anim calcmode="lin" valueType="num">
                                      <p:cBhvr>
                                        <p:cTn id="39" dur="1000" fill="hold"/>
                                        <p:tgtEl>
                                          <p:spTgt spid="20"/>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21"/>
                                        </p:tgtEl>
                                        <p:attrNameLst>
                                          <p:attrName>style.visibility</p:attrName>
                                        </p:attrNameLst>
                                      </p:cBhvr>
                                      <p:to>
                                        <p:strVal val="visible"/>
                                      </p:to>
                                    </p:set>
                                    <p:animEffect transition="in" filter="fade">
                                      <p:cBhvr>
                                        <p:cTn id="42" dur="1000"/>
                                        <p:tgtEl>
                                          <p:spTgt spid="21"/>
                                        </p:tgtEl>
                                      </p:cBhvr>
                                    </p:animEffect>
                                    <p:anim calcmode="lin" valueType="num">
                                      <p:cBhvr>
                                        <p:cTn id="43" dur="1000" fill="hold"/>
                                        <p:tgtEl>
                                          <p:spTgt spid="21"/>
                                        </p:tgtEl>
                                        <p:attrNameLst>
                                          <p:attrName>ppt_x</p:attrName>
                                        </p:attrNameLst>
                                      </p:cBhvr>
                                      <p:tavLst>
                                        <p:tav tm="0">
                                          <p:val>
                                            <p:strVal val="#ppt_x"/>
                                          </p:val>
                                        </p:tav>
                                        <p:tav tm="100000">
                                          <p:val>
                                            <p:strVal val="#ppt_x"/>
                                          </p:val>
                                        </p:tav>
                                      </p:tavLst>
                                    </p:anim>
                                    <p:anim calcmode="lin" valueType="num">
                                      <p:cBhvr>
                                        <p:cTn id="44"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7" grpId="0"/>
      <p:bldP spid="18" grpId="0"/>
      <p:bldP spid="19" grpId="0"/>
      <p:bldP spid="20" grpId="0"/>
      <p:bldP spid="2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a:extLst>
              <a:ext uri="{FF2B5EF4-FFF2-40B4-BE49-F238E27FC236}">
                <a16:creationId xmlns:a16="http://schemas.microsoft.com/office/drawing/2014/main" id="{00FD48E2-54CE-7D1D-8EE5-506DB0D34DB0}"/>
              </a:ext>
            </a:extLst>
          </p:cNvPr>
          <p:cNvPicPr>
            <a:picLocks noChangeAspect="1"/>
          </p:cNvPicPr>
          <p:nvPr/>
        </p:nvPicPr>
        <p:blipFill>
          <a:blip r:embed="rId2"/>
          <a:stretch>
            <a:fillRect/>
          </a:stretch>
        </p:blipFill>
        <p:spPr>
          <a:xfrm>
            <a:off x="-242102" y="-899416"/>
            <a:ext cx="12937326" cy="7757415"/>
          </a:xfrm>
          <a:prstGeom prst="rect">
            <a:avLst/>
          </a:prstGeom>
        </p:spPr>
      </p:pic>
      <p:sp>
        <p:nvSpPr>
          <p:cNvPr id="2" name="Rectangle: Rounded Corners 1">
            <a:extLst>
              <a:ext uri="{FF2B5EF4-FFF2-40B4-BE49-F238E27FC236}">
                <a16:creationId xmlns:a16="http://schemas.microsoft.com/office/drawing/2014/main" id="{78E66815-4D19-46EB-A93B-2CFFA2CE4808}"/>
              </a:ext>
            </a:extLst>
          </p:cNvPr>
          <p:cNvSpPr/>
          <p:nvPr/>
        </p:nvSpPr>
        <p:spPr>
          <a:xfrm>
            <a:off x="158323" y="-1"/>
            <a:ext cx="12175444" cy="6666615"/>
          </a:xfrm>
          <a:prstGeom prst="roundRect">
            <a:avLst>
              <a:gd name="adj" fmla="val 12502"/>
            </a:avLst>
          </a:prstGeom>
          <a:solidFill>
            <a:srgbClr val="FFFFFF">
              <a:alpha val="87059"/>
            </a:srgbClr>
          </a:solidFill>
          <a:ln w="76200">
            <a:solidFill>
              <a:srgbClr val="FF505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5" name="Picture 14">
            <a:extLst>
              <a:ext uri="{FF2B5EF4-FFF2-40B4-BE49-F238E27FC236}">
                <a16:creationId xmlns:a16="http://schemas.microsoft.com/office/drawing/2014/main" id="{8FF3D0DC-5F1F-A7D7-78C8-A7AEDCFCDD9F}"/>
              </a:ext>
            </a:extLst>
          </p:cNvPr>
          <p:cNvPicPr>
            <a:picLocks noChangeAspect="1"/>
          </p:cNvPicPr>
          <p:nvPr/>
        </p:nvPicPr>
        <p:blipFill>
          <a:blip r:embed="rId3"/>
          <a:stretch>
            <a:fillRect/>
          </a:stretch>
        </p:blipFill>
        <p:spPr>
          <a:xfrm>
            <a:off x="8784041" y="262218"/>
            <a:ext cx="3407959" cy="6120914"/>
          </a:xfrm>
          <a:prstGeom prst="rect">
            <a:avLst/>
          </a:prstGeom>
        </p:spPr>
      </p:pic>
      <p:pic>
        <p:nvPicPr>
          <p:cNvPr id="16" name="Picture 15">
            <a:extLst>
              <a:ext uri="{FF2B5EF4-FFF2-40B4-BE49-F238E27FC236}">
                <a16:creationId xmlns:a16="http://schemas.microsoft.com/office/drawing/2014/main" id="{88BE1C0F-9A44-44EA-9B5B-AE667D38B29F}"/>
              </a:ext>
            </a:extLst>
          </p:cNvPr>
          <p:cNvPicPr>
            <a:picLocks noChangeAspect="1"/>
          </p:cNvPicPr>
          <p:nvPr/>
        </p:nvPicPr>
        <p:blipFill>
          <a:blip r:embed="rId4"/>
          <a:stretch>
            <a:fillRect/>
          </a:stretch>
        </p:blipFill>
        <p:spPr>
          <a:xfrm>
            <a:off x="4453316" y="0"/>
            <a:ext cx="3017782" cy="1072989"/>
          </a:xfrm>
          <a:prstGeom prst="rect">
            <a:avLst/>
          </a:prstGeom>
        </p:spPr>
      </p:pic>
      <p:sp>
        <p:nvSpPr>
          <p:cNvPr id="17" name="TextBox 16">
            <a:extLst>
              <a:ext uri="{FF2B5EF4-FFF2-40B4-BE49-F238E27FC236}">
                <a16:creationId xmlns:a16="http://schemas.microsoft.com/office/drawing/2014/main" id="{40C59862-AA39-19F9-4B13-B57747C2DB44}"/>
              </a:ext>
            </a:extLst>
          </p:cNvPr>
          <p:cNvSpPr txBox="1"/>
          <p:nvPr/>
        </p:nvSpPr>
        <p:spPr>
          <a:xfrm>
            <a:off x="554665" y="1101498"/>
            <a:ext cx="4304414" cy="150810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Mẹ ơi, con tuổi gì?</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Tuổi con là tuổi Ngựa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Ngựa không yên một chỗ</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Tuổi con là tuổi đi...</a:t>
            </a:r>
          </a:p>
        </p:txBody>
      </p:sp>
      <p:sp>
        <p:nvSpPr>
          <p:cNvPr id="18" name="TextBox 17">
            <a:extLst>
              <a:ext uri="{FF2B5EF4-FFF2-40B4-BE49-F238E27FC236}">
                <a16:creationId xmlns:a16="http://schemas.microsoft.com/office/drawing/2014/main" id="{C1EFBDE0-4992-9D8A-7411-E5591EDD01D7}"/>
              </a:ext>
            </a:extLst>
          </p:cNvPr>
          <p:cNvSpPr txBox="1"/>
          <p:nvPr/>
        </p:nvSpPr>
        <p:spPr>
          <a:xfrm>
            <a:off x="618461" y="2919666"/>
            <a:ext cx="4304414" cy="292387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Mẹ ơi, con sẽ phi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Qua bao nhiêu ngọn gió</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Gió xanh miền trung du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Gió hồng vùng đất đỏ</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Gió đen hút đại ngàn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Mấp mô triền núi đá...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Con mang về cho mẹ</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Ngọn gió của trăm miền.</a:t>
            </a:r>
          </a:p>
        </p:txBody>
      </p:sp>
      <p:sp>
        <p:nvSpPr>
          <p:cNvPr id="19" name="TextBox 18">
            <a:extLst>
              <a:ext uri="{FF2B5EF4-FFF2-40B4-BE49-F238E27FC236}">
                <a16:creationId xmlns:a16="http://schemas.microsoft.com/office/drawing/2014/main" id="{F0BB4DF5-EDB3-5728-0FB9-A1E597EA88E2}"/>
              </a:ext>
            </a:extLst>
          </p:cNvPr>
          <p:cNvSpPr txBox="1"/>
          <p:nvPr/>
        </p:nvSpPr>
        <p:spPr>
          <a:xfrm>
            <a:off x="5392479" y="1005805"/>
            <a:ext cx="4304414" cy="292387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Ngựa con sẽ đi khắp</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Trên những cánh đồng hoa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Loá màu trắng hoa mơ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Trang giấy nguyên chưa viết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Con làm sao ôm hết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Mùi hoa huệ ngọt ngào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Gió và nắng xôn xao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Khắp đồng hoa cúc dại.</a:t>
            </a:r>
          </a:p>
        </p:txBody>
      </p:sp>
      <p:sp>
        <p:nvSpPr>
          <p:cNvPr id="20" name="TextBox 19">
            <a:extLst>
              <a:ext uri="{FF2B5EF4-FFF2-40B4-BE49-F238E27FC236}">
                <a16:creationId xmlns:a16="http://schemas.microsoft.com/office/drawing/2014/main" id="{B70AD603-BFFF-FF86-FBF0-355FF66B1306}"/>
              </a:ext>
            </a:extLst>
          </p:cNvPr>
          <p:cNvSpPr txBox="1"/>
          <p:nvPr/>
        </p:nvSpPr>
        <p:spPr>
          <a:xfrm>
            <a:off x="5435009" y="4153041"/>
            <a:ext cx="4304414" cy="327782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Tuổi con là tuổi Ngựa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Nhưng mẹ ơi, đừng buồn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Dẫu cách núi cách rừng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Dẫu cách sông cách biển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Con tìm về với mẹ</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Ngựa con vẫn nhớ đường.</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(Xuân Quỳnh)</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sp>
        <p:nvSpPr>
          <p:cNvPr id="21" name="TextBox 20">
            <a:extLst>
              <a:ext uri="{FF2B5EF4-FFF2-40B4-BE49-F238E27FC236}">
                <a16:creationId xmlns:a16="http://schemas.microsoft.com/office/drawing/2014/main" id="{1AFED7A3-1CBE-B25C-5D07-C472BBAB1807}"/>
              </a:ext>
            </a:extLst>
          </p:cNvPr>
          <p:cNvSpPr txBox="1"/>
          <p:nvPr/>
        </p:nvSpPr>
        <p:spPr>
          <a:xfrm>
            <a:off x="5284381" y="648586"/>
            <a:ext cx="120147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r>
              <a:rPr kumimoji="0" lang="en-US" sz="2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Trích</a:t>
            </a: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p:txBody>
      </p:sp>
      <p:grpSp>
        <p:nvGrpSpPr>
          <p:cNvPr id="3" name="Group 2">
            <a:extLst>
              <a:ext uri="{FF2B5EF4-FFF2-40B4-BE49-F238E27FC236}">
                <a16:creationId xmlns:a16="http://schemas.microsoft.com/office/drawing/2014/main" id="{49968348-1B9A-7AB9-695E-92D5DE48151F}"/>
              </a:ext>
            </a:extLst>
          </p:cNvPr>
          <p:cNvGrpSpPr/>
          <p:nvPr/>
        </p:nvGrpSpPr>
        <p:grpSpPr>
          <a:xfrm>
            <a:off x="105817" y="0"/>
            <a:ext cx="3542258" cy="919401"/>
            <a:chOff x="715316" y="628899"/>
            <a:chExt cx="3542258" cy="919401"/>
          </a:xfrm>
        </p:grpSpPr>
        <p:sp>
          <p:nvSpPr>
            <p:cNvPr id="4" name="TextBox 3">
              <a:extLst>
                <a:ext uri="{FF2B5EF4-FFF2-40B4-BE49-F238E27FC236}">
                  <a16:creationId xmlns:a16="http://schemas.microsoft.com/office/drawing/2014/main" id="{DC52E89F-3A3F-1AF5-8093-F1570199A6BB}"/>
                </a:ext>
              </a:extLst>
            </p:cNvPr>
            <p:cNvSpPr txBox="1"/>
            <p:nvPr/>
          </p:nvSpPr>
          <p:spPr>
            <a:xfrm>
              <a:off x="1361974" y="628899"/>
              <a:ext cx="2895600" cy="919401"/>
            </a:xfrm>
            <a:prstGeom prst="roundRect">
              <a:avLst/>
            </a:prstGeom>
            <a:solidFill>
              <a:srgbClr val="F8D0DB"/>
            </a:solidFill>
            <a:ln w="38100">
              <a:solidFill>
                <a:srgbClr val="FF6563"/>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Chia </a:t>
              </a:r>
              <a:r>
                <a:rPr kumimoji="0" lang="en-US" sz="4800" b="1" i="0" u="none" strike="noStrike" kern="1200" cap="none" spc="0" normalizeH="0" baseline="0" noProof="0" dirty="0" err="1">
                  <a:ln>
                    <a:noFill/>
                  </a:ln>
                  <a:solidFill>
                    <a:prstClr val="black"/>
                  </a:solidFill>
                  <a:effectLst/>
                  <a:uLnTx/>
                  <a:uFillTx/>
                  <a:latin typeface="Calibri" panose="020F0502020204030204"/>
                  <a:ea typeface="Roboto" panose="02000000000000000000" pitchFamily="2" charset="0"/>
                  <a:cs typeface="+mn-cs"/>
                </a:rPr>
                <a:t>đoạn</a:t>
              </a:r>
              <a:endParaRPr kumimoji="0" lang="en-US" sz="48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endParaRPr>
            </a:p>
          </p:txBody>
        </p:sp>
        <p:pic>
          <p:nvPicPr>
            <p:cNvPr id="5" name="Picture 4" descr="A question mark in a speech bubble&#10;&#10;Description automatically generated">
              <a:extLst>
                <a:ext uri="{FF2B5EF4-FFF2-40B4-BE49-F238E27FC236}">
                  <a16:creationId xmlns:a16="http://schemas.microsoft.com/office/drawing/2014/main" id="{6EEB4A99-43C8-2273-0234-3F3431CD6C7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5316" y="727878"/>
              <a:ext cx="797968" cy="797968"/>
            </a:xfrm>
            <a:prstGeom prst="rect">
              <a:avLst/>
            </a:prstGeom>
          </p:spPr>
        </p:pic>
      </p:grpSp>
      <p:sp>
        <p:nvSpPr>
          <p:cNvPr id="6" name="Oval 5">
            <a:extLst>
              <a:ext uri="{FF2B5EF4-FFF2-40B4-BE49-F238E27FC236}">
                <a16:creationId xmlns:a16="http://schemas.microsoft.com/office/drawing/2014/main" id="{01EF15AD-248D-57A2-CB82-02C8EF071443}"/>
              </a:ext>
            </a:extLst>
          </p:cNvPr>
          <p:cNvSpPr/>
          <p:nvPr/>
        </p:nvSpPr>
        <p:spPr>
          <a:xfrm>
            <a:off x="123825" y="1143000"/>
            <a:ext cx="485775" cy="504825"/>
          </a:xfrm>
          <a:prstGeom prst="ellipse">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0000"/>
                </a:solidFill>
              </a:rPr>
              <a:t>1</a:t>
            </a:r>
          </a:p>
        </p:txBody>
      </p:sp>
      <p:sp>
        <p:nvSpPr>
          <p:cNvPr id="7" name="Oval 6">
            <a:extLst>
              <a:ext uri="{FF2B5EF4-FFF2-40B4-BE49-F238E27FC236}">
                <a16:creationId xmlns:a16="http://schemas.microsoft.com/office/drawing/2014/main" id="{9A3ABB87-D045-047E-18B3-83954F05AF99}"/>
              </a:ext>
            </a:extLst>
          </p:cNvPr>
          <p:cNvSpPr/>
          <p:nvPr/>
        </p:nvSpPr>
        <p:spPr>
          <a:xfrm>
            <a:off x="171450" y="2952750"/>
            <a:ext cx="485775" cy="504825"/>
          </a:xfrm>
          <a:prstGeom prst="ellipse">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0000"/>
                </a:solidFill>
              </a:rPr>
              <a:t>2</a:t>
            </a:r>
          </a:p>
        </p:txBody>
      </p:sp>
      <p:sp>
        <p:nvSpPr>
          <p:cNvPr id="8" name="Oval 7">
            <a:extLst>
              <a:ext uri="{FF2B5EF4-FFF2-40B4-BE49-F238E27FC236}">
                <a16:creationId xmlns:a16="http://schemas.microsoft.com/office/drawing/2014/main" id="{0243C4ED-2AF2-8F7E-7969-809902B6620C}"/>
              </a:ext>
            </a:extLst>
          </p:cNvPr>
          <p:cNvSpPr/>
          <p:nvPr/>
        </p:nvSpPr>
        <p:spPr>
          <a:xfrm>
            <a:off x="4933950" y="1085850"/>
            <a:ext cx="485775" cy="504825"/>
          </a:xfrm>
          <a:prstGeom prst="ellipse">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0000"/>
                </a:solidFill>
              </a:rPr>
              <a:t>3</a:t>
            </a:r>
          </a:p>
        </p:txBody>
      </p:sp>
      <p:sp>
        <p:nvSpPr>
          <p:cNvPr id="9" name="Oval 8">
            <a:extLst>
              <a:ext uri="{FF2B5EF4-FFF2-40B4-BE49-F238E27FC236}">
                <a16:creationId xmlns:a16="http://schemas.microsoft.com/office/drawing/2014/main" id="{8D3B4333-1B29-AA6C-20DD-54690DB22E6A}"/>
              </a:ext>
            </a:extLst>
          </p:cNvPr>
          <p:cNvSpPr/>
          <p:nvPr/>
        </p:nvSpPr>
        <p:spPr>
          <a:xfrm>
            <a:off x="5019675" y="4229100"/>
            <a:ext cx="485775" cy="504825"/>
          </a:xfrm>
          <a:prstGeom prst="ellipse">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0000"/>
                </a:solidFill>
              </a:rPr>
              <a:t>4</a:t>
            </a:r>
          </a:p>
        </p:txBody>
      </p:sp>
    </p:spTree>
    <p:extLst>
      <p:ext uri="{BB962C8B-B14F-4D97-AF65-F5344CB8AC3E}">
        <p14:creationId xmlns:p14="http://schemas.microsoft.com/office/powerpoint/2010/main" val="195767334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down)">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down)">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EE422E1E-9570-4D02-83AA-F2E452E9D83A}"/>
              </a:ext>
            </a:extLst>
          </p:cNvPr>
          <p:cNvSpPr/>
          <p:nvPr/>
        </p:nvSpPr>
        <p:spPr>
          <a:xfrm>
            <a:off x="0" y="0"/>
            <a:ext cx="12192000" cy="3429000"/>
          </a:xfrm>
          <a:prstGeom prst="rect">
            <a:avLst/>
          </a:prstGeom>
          <a:gradFill flip="none" rotWithShape="1">
            <a:gsLst>
              <a:gs pos="26000">
                <a:srgbClr val="FFFF99"/>
              </a:gs>
              <a:gs pos="79000">
                <a:srgbClr val="66FFFF"/>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 name="Picture 19" descr="A cartoon of a green field with trees and grass&#10;&#10;Description automatically generated">
            <a:extLst>
              <a:ext uri="{FF2B5EF4-FFF2-40B4-BE49-F238E27FC236}">
                <a16:creationId xmlns:a16="http://schemas.microsoft.com/office/drawing/2014/main" id="{219E8656-C64F-40A3-99CA-5BD48D7448D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8115"/>
            <a:ext cx="12192000" cy="7351776"/>
          </a:xfrm>
          <a:prstGeom prst="rect">
            <a:avLst/>
          </a:prstGeom>
        </p:spPr>
      </p:pic>
      <p:pic>
        <p:nvPicPr>
          <p:cNvPr id="17" name="Picture 16" descr="A cartoon sun with a face&#10;&#10;Description automatically generated">
            <a:extLst>
              <a:ext uri="{FF2B5EF4-FFF2-40B4-BE49-F238E27FC236}">
                <a16:creationId xmlns:a16="http://schemas.microsoft.com/office/drawing/2014/main" id="{9F58C25F-72BE-42B7-90A8-2CC9815E98B7}"/>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8125" b="91914" l="7852" r="91250">
                        <a14:foregroundMark x1="42891" y1="8359" x2="42891" y2="8359"/>
                        <a14:foregroundMark x1="91406" y1="49258" x2="91406" y2="49258"/>
                        <a14:foregroundMark x1="56055" y1="90508" x2="56055" y2="90508"/>
                        <a14:foregroundMark x1="40586" y1="91211" x2="40586" y2="91211"/>
                        <a14:foregroundMark x1="8750" y1="54922" x2="8750" y2="54922"/>
                        <a14:foregroundMark x1="8594" y1="38203" x2="8594" y2="38203"/>
                        <a14:foregroundMark x1="7852" y1="54570" x2="7852" y2="54570"/>
                        <a14:foregroundMark x1="57461" y1="91914" x2="57461" y2="91914"/>
                      </a14:backgroundRemoval>
                    </a14:imgEffect>
                  </a14:imgLayer>
                </a14:imgProps>
              </a:ext>
              <a:ext uri="{28A0092B-C50C-407E-A947-70E740481C1C}">
                <a14:useLocalDpi xmlns:a14="http://schemas.microsoft.com/office/drawing/2010/main" val="0"/>
              </a:ext>
            </a:extLst>
          </a:blip>
          <a:stretch>
            <a:fillRect/>
          </a:stretch>
        </p:blipFill>
        <p:spPr>
          <a:xfrm>
            <a:off x="9834368" y="-155388"/>
            <a:ext cx="2478024" cy="2478024"/>
          </a:xfrm>
          <a:prstGeom prst="rect">
            <a:avLst/>
          </a:prstGeom>
        </p:spPr>
      </p:pic>
      <p:sp>
        <p:nvSpPr>
          <p:cNvPr id="5" name="Rectangle: Rounded Corners 4">
            <a:extLst>
              <a:ext uri="{FF2B5EF4-FFF2-40B4-BE49-F238E27FC236}">
                <a16:creationId xmlns:a16="http://schemas.microsoft.com/office/drawing/2014/main" id="{F2245311-1200-43E5-912F-5DD3A90916FF}"/>
              </a:ext>
            </a:extLst>
          </p:cNvPr>
          <p:cNvSpPr/>
          <p:nvPr/>
        </p:nvSpPr>
        <p:spPr>
          <a:xfrm>
            <a:off x="788151" y="2387633"/>
            <a:ext cx="10615697" cy="3708261"/>
          </a:xfrm>
          <a:prstGeom prst="roundRect">
            <a:avLst/>
          </a:prstGeom>
          <a:solidFill>
            <a:srgbClr val="E7FFE7"/>
          </a:solidFill>
          <a:ln w="57150">
            <a:solidFill>
              <a:srgbClr val="00206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FC7C3137-362E-49BD-9188-E91BB18E8035}"/>
              </a:ext>
            </a:extLst>
          </p:cNvPr>
          <p:cNvSpPr txBox="1"/>
          <p:nvPr/>
        </p:nvSpPr>
        <p:spPr>
          <a:xfrm>
            <a:off x="2257098" y="2754969"/>
            <a:ext cx="8743249" cy="2862322"/>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Giọng</a:t>
            </a:r>
            <a:r>
              <a:rPr kumimoji="0" lang="en-US" sz="36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đọc</a:t>
            </a:r>
            <a:r>
              <a:rPr kumimoji="0" lang="en-US" sz="360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khác</a:t>
            </a:r>
            <a:r>
              <a:rPr kumimoji="0" lang="en-US" sz="360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nhau</a:t>
            </a:r>
            <a:r>
              <a:rPr kumimoji="0" lang="en-US" sz="360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phù</a:t>
            </a:r>
            <a:r>
              <a:rPr kumimoji="0" lang="en-US" sz="360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hợp</a:t>
            </a:r>
            <a:r>
              <a:rPr kumimoji="0" lang="en-US" sz="360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với</a:t>
            </a:r>
            <a:r>
              <a:rPr kumimoji="0" lang="en-US" sz="360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lời</a:t>
            </a:r>
            <a:r>
              <a:rPr kumimoji="0" lang="en-US" sz="360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nói</a:t>
            </a:r>
            <a:r>
              <a:rPr kumimoji="0" lang="en-US" sz="360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của</a:t>
            </a:r>
            <a:r>
              <a:rPr kumimoji="0" lang="en-US" sz="360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mỗi</a:t>
            </a:r>
            <a:r>
              <a:rPr kumimoji="0" lang="en-US" sz="360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nhân</a:t>
            </a:r>
            <a:r>
              <a:rPr kumimoji="0" lang="en-US" sz="360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vật</a:t>
            </a:r>
            <a:r>
              <a:rPr lang="en-US" sz="36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3600" dirty="0" err="1">
                <a:solidFill>
                  <a:prstClr val="black"/>
                </a:solidFill>
                <a:latin typeface="Cambria" panose="02040503050406030204" pitchFamily="18" charset="0"/>
                <a:ea typeface="Cambria" panose="02040503050406030204" pitchFamily="18" charset="0"/>
                <a:cs typeface="Calibri" panose="020F0502020204030204" pitchFamily="34" charset="0"/>
              </a:rPr>
              <a:t>mẹ</a:t>
            </a:r>
            <a:r>
              <a:rPr lang="en-US" sz="36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3600" dirty="0" err="1">
                <a:solidFill>
                  <a:prstClr val="black"/>
                </a:solidFill>
                <a:latin typeface="Cambria" panose="02040503050406030204" pitchFamily="18" charset="0"/>
                <a:ea typeface="Cambria" panose="02040503050406030204" pitchFamily="18" charset="0"/>
                <a:cs typeface="Calibri" panose="020F0502020204030204" pitchFamily="34" charset="0"/>
              </a:rPr>
              <a:t>và</a:t>
            </a:r>
            <a:r>
              <a:rPr lang="en-US" sz="3600" dirty="0">
                <a:solidFill>
                  <a:prstClr val="black"/>
                </a:solidFill>
                <a:latin typeface="Cambria" panose="02040503050406030204" pitchFamily="18" charset="0"/>
                <a:ea typeface="Cambria" panose="02040503050406030204" pitchFamily="18" charset="0"/>
                <a:cs typeface="Calibri" panose="020F0502020204030204" pitchFamily="34" charset="0"/>
              </a:rPr>
              <a:t> con);</a:t>
            </a: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3600" dirty="0" err="1">
                <a:solidFill>
                  <a:prstClr val="black"/>
                </a:solidFill>
                <a:latin typeface="Cambria" panose="02040503050406030204" pitchFamily="18" charset="0"/>
                <a:ea typeface="Cambria" panose="02040503050406030204" pitchFamily="18" charset="0"/>
                <a:cs typeface="Calibri" panose="020F0502020204030204" pitchFamily="34" charset="0"/>
              </a:rPr>
              <a:t>Nhấn</a:t>
            </a:r>
            <a:r>
              <a:rPr lang="en-US" sz="36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3600" dirty="0" err="1">
                <a:solidFill>
                  <a:prstClr val="black"/>
                </a:solidFill>
                <a:latin typeface="Cambria" panose="02040503050406030204" pitchFamily="18" charset="0"/>
                <a:ea typeface="Cambria" panose="02040503050406030204" pitchFamily="18" charset="0"/>
                <a:cs typeface="Calibri" panose="020F0502020204030204" pitchFamily="34" charset="0"/>
              </a:rPr>
              <a:t>giọng</a:t>
            </a:r>
            <a:r>
              <a:rPr lang="en-US" sz="36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3600" dirty="0" err="1">
                <a:solidFill>
                  <a:prstClr val="black"/>
                </a:solidFill>
                <a:latin typeface="Cambria" panose="02040503050406030204" pitchFamily="18" charset="0"/>
                <a:ea typeface="Cambria" panose="02040503050406030204" pitchFamily="18" charset="0"/>
                <a:cs typeface="Calibri" panose="020F0502020204030204" pitchFamily="34" charset="0"/>
              </a:rPr>
              <a:t>vào</a:t>
            </a:r>
            <a:r>
              <a:rPr lang="en-US" sz="36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3600" dirty="0" err="1">
                <a:solidFill>
                  <a:prstClr val="black"/>
                </a:solidFill>
                <a:latin typeface="Cambria" panose="02040503050406030204" pitchFamily="18" charset="0"/>
                <a:ea typeface="Cambria" panose="02040503050406030204" pitchFamily="18" charset="0"/>
                <a:cs typeface="Calibri" panose="020F0502020204030204" pitchFamily="34" charset="0"/>
              </a:rPr>
              <a:t>những</a:t>
            </a:r>
            <a:r>
              <a:rPr lang="en-US" sz="36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3600" dirty="0" err="1">
                <a:solidFill>
                  <a:prstClr val="black"/>
                </a:solidFill>
                <a:latin typeface="Cambria" panose="02040503050406030204" pitchFamily="18" charset="0"/>
                <a:ea typeface="Cambria" panose="02040503050406030204" pitchFamily="18" charset="0"/>
                <a:cs typeface="Calibri" panose="020F0502020204030204" pitchFamily="34" charset="0"/>
              </a:rPr>
              <a:t>từ</a:t>
            </a:r>
            <a:r>
              <a:rPr lang="en-US" sz="36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3600" dirty="0" err="1">
                <a:solidFill>
                  <a:prstClr val="black"/>
                </a:solidFill>
                <a:latin typeface="Cambria" panose="02040503050406030204" pitchFamily="18" charset="0"/>
                <a:ea typeface="Cambria" panose="02040503050406030204" pitchFamily="18" charset="0"/>
                <a:cs typeface="Calibri" panose="020F0502020204030204" pitchFamily="34" charset="0"/>
              </a:rPr>
              <a:t>ngữ</a:t>
            </a:r>
            <a:r>
              <a:rPr lang="en-US" sz="36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3600" dirty="0" err="1">
                <a:solidFill>
                  <a:prstClr val="black"/>
                </a:solidFill>
                <a:latin typeface="Cambria" panose="02040503050406030204" pitchFamily="18" charset="0"/>
                <a:ea typeface="Cambria" panose="02040503050406030204" pitchFamily="18" charset="0"/>
                <a:cs typeface="Calibri" panose="020F0502020204030204" pitchFamily="34" charset="0"/>
              </a:rPr>
              <a:t>cần</a:t>
            </a:r>
            <a:r>
              <a:rPr lang="en-US" sz="36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3600" dirty="0" err="1">
                <a:solidFill>
                  <a:prstClr val="black"/>
                </a:solidFill>
                <a:latin typeface="Cambria" panose="02040503050406030204" pitchFamily="18" charset="0"/>
                <a:ea typeface="Cambria" panose="02040503050406030204" pitchFamily="18" charset="0"/>
                <a:cs typeface="Calibri" panose="020F0502020204030204" pitchFamily="34" charset="0"/>
              </a:rPr>
              <a:t>thiết</a:t>
            </a:r>
            <a:r>
              <a:rPr lang="en-US" sz="36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3600" dirty="0" err="1">
                <a:solidFill>
                  <a:prstClr val="black"/>
                </a:solidFill>
                <a:latin typeface="Cambria" panose="02040503050406030204" pitchFamily="18" charset="0"/>
                <a:ea typeface="Cambria" panose="02040503050406030204" pitchFamily="18" charset="0"/>
                <a:cs typeface="Calibri" panose="020F0502020204030204" pitchFamily="34" charset="0"/>
              </a:rPr>
              <a:t>để</a:t>
            </a:r>
            <a:r>
              <a:rPr lang="en-US" sz="36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3600" dirty="0" err="1">
                <a:solidFill>
                  <a:prstClr val="black"/>
                </a:solidFill>
                <a:latin typeface="Cambria" panose="02040503050406030204" pitchFamily="18" charset="0"/>
                <a:ea typeface="Cambria" panose="02040503050406030204" pitchFamily="18" charset="0"/>
                <a:cs typeface="Calibri" panose="020F0502020204030204" pitchFamily="34" charset="0"/>
              </a:rPr>
              <a:t>thể</a:t>
            </a:r>
            <a:r>
              <a:rPr lang="en-US" sz="36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3600" dirty="0" err="1">
                <a:solidFill>
                  <a:prstClr val="black"/>
                </a:solidFill>
                <a:latin typeface="Cambria" panose="02040503050406030204" pitchFamily="18" charset="0"/>
                <a:ea typeface="Cambria" panose="02040503050406030204" pitchFamily="18" charset="0"/>
                <a:cs typeface="Calibri" panose="020F0502020204030204" pitchFamily="34" charset="0"/>
              </a:rPr>
              <a:t>hiện</a:t>
            </a:r>
            <a:r>
              <a:rPr lang="en-US" sz="36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3600" dirty="0" err="1">
                <a:solidFill>
                  <a:prstClr val="black"/>
                </a:solidFill>
                <a:latin typeface="Cambria" panose="02040503050406030204" pitchFamily="18" charset="0"/>
                <a:ea typeface="Cambria" panose="02040503050406030204" pitchFamily="18" charset="0"/>
                <a:cs typeface="Calibri" panose="020F0502020204030204" pitchFamily="34" charset="0"/>
              </a:rPr>
              <a:t>cảm</a:t>
            </a:r>
            <a:r>
              <a:rPr lang="en-US" sz="36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3600" dirty="0" err="1">
                <a:solidFill>
                  <a:prstClr val="black"/>
                </a:solidFill>
                <a:latin typeface="Cambria" panose="02040503050406030204" pitchFamily="18" charset="0"/>
                <a:ea typeface="Cambria" panose="02040503050406030204" pitchFamily="18" charset="0"/>
                <a:cs typeface="Calibri" panose="020F0502020204030204" pitchFamily="34" charset="0"/>
              </a:rPr>
              <a:t>xúc</a:t>
            </a:r>
            <a:r>
              <a:rPr lang="en-US" sz="36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3600" dirty="0" err="1">
                <a:solidFill>
                  <a:prstClr val="black"/>
                </a:solidFill>
                <a:latin typeface="Cambria" panose="02040503050406030204" pitchFamily="18" charset="0"/>
                <a:ea typeface="Cambria" panose="02040503050406030204" pitchFamily="18" charset="0"/>
                <a:cs typeface="Calibri" panose="020F0502020204030204" pitchFamily="34" charset="0"/>
              </a:rPr>
              <a:t>suy</a:t>
            </a:r>
            <a:r>
              <a:rPr lang="en-US" sz="36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3600" dirty="0" err="1">
                <a:solidFill>
                  <a:prstClr val="black"/>
                </a:solidFill>
                <a:latin typeface="Cambria" panose="02040503050406030204" pitchFamily="18" charset="0"/>
                <a:ea typeface="Cambria" panose="02040503050406030204" pitchFamily="18" charset="0"/>
                <a:cs typeface="Calibri" panose="020F0502020204030204" pitchFamily="34" charset="0"/>
              </a:rPr>
              <a:t>nghĩ</a:t>
            </a:r>
            <a:r>
              <a:rPr lang="en-US" sz="36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3600" dirty="0" err="1">
                <a:solidFill>
                  <a:prstClr val="black"/>
                </a:solidFill>
                <a:latin typeface="Cambria" panose="02040503050406030204" pitchFamily="18" charset="0"/>
                <a:ea typeface="Cambria" panose="02040503050406030204" pitchFamily="18" charset="0"/>
                <a:cs typeface="Calibri" panose="020F0502020204030204" pitchFamily="34" charset="0"/>
              </a:rPr>
              <a:t>của</a:t>
            </a:r>
            <a:r>
              <a:rPr lang="en-US" sz="36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3600" dirty="0" err="1">
                <a:solidFill>
                  <a:prstClr val="black"/>
                </a:solidFill>
                <a:latin typeface="Cambria" panose="02040503050406030204" pitchFamily="18" charset="0"/>
                <a:ea typeface="Cambria" panose="02040503050406030204" pitchFamily="18" charset="0"/>
                <a:cs typeface="Calibri" panose="020F0502020204030204" pitchFamily="34" charset="0"/>
              </a:rPr>
              <a:t>bạn</a:t>
            </a:r>
            <a:r>
              <a:rPr lang="en-US" sz="3600" dirty="0">
                <a:solidFill>
                  <a:prstClr val="black"/>
                </a:solidFill>
                <a:latin typeface="Cambria" panose="02040503050406030204" pitchFamily="18" charset="0"/>
                <a:ea typeface="Cambria" panose="02040503050406030204" pitchFamily="18" charset="0"/>
                <a:cs typeface="Calibri" panose="020F0502020204030204" pitchFamily="34" charset="0"/>
              </a:rPr>
              <a:t> nhỏ </a:t>
            </a:r>
            <a:r>
              <a:rPr lang="en-US" sz="3600" dirty="0" err="1">
                <a:solidFill>
                  <a:prstClr val="black"/>
                </a:solidFill>
                <a:latin typeface="Cambria" panose="02040503050406030204" pitchFamily="18" charset="0"/>
                <a:ea typeface="Cambria" panose="02040503050406030204" pitchFamily="18" charset="0"/>
                <a:cs typeface="Calibri" panose="020F0502020204030204" pitchFamily="34" charset="0"/>
              </a:rPr>
              <a:t>thông</a:t>
            </a:r>
            <a:r>
              <a:rPr lang="en-US" sz="3600" dirty="0">
                <a:solidFill>
                  <a:prstClr val="black"/>
                </a:solidFill>
                <a:latin typeface="Cambria" panose="02040503050406030204" pitchFamily="18" charset="0"/>
                <a:ea typeface="Cambria" panose="02040503050406030204" pitchFamily="18" charset="0"/>
                <a:cs typeface="Calibri" panose="020F0502020204030204" pitchFamily="34" charset="0"/>
              </a:rPr>
              <a:t> qua </a:t>
            </a:r>
            <a:r>
              <a:rPr lang="en-US" sz="3600" dirty="0" err="1">
                <a:solidFill>
                  <a:prstClr val="black"/>
                </a:solidFill>
                <a:latin typeface="Cambria" panose="02040503050406030204" pitchFamily="18" charset="0"/>
                <a:ea typeface="Cambria" panose="02040503050406030204" pitchFamily="18" charset="0"/>
                <a:cs typeface="Calibri" panose="020F0502020204030204" pitchFamily="34" charset="0"/>
              </a:rPr>
              <a:t>hình</a:t>
            </a:r>
            <a:r>
              <a:rPr lang="en-US" sz="36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3600" dirty="0" err="1">
                <a:solidFill>
                  <a:prstClr val="black"/>
                </a:solidFill>
                <a:latin typeface="Cambria" panose="02040503050406030204" pitchFamily="18" charset="0"/>
                <a:ea typeface="Cambria" panose="02040503050406030204" pitchFamily="18" charset="0"/>
                <a:cs typeface="Calibri" panose="020F0502020204030204" pitchFamily="34" charset="0"/>
              </a:rPr>
              <a:t>ảnh</a:t>
            </a:r>
            <a:r>
              <a:rPr lang="en-US" sz="36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3600" dirty="0" err="1">
                <a:solidFill>
                  <a:prstClr val="black"/>
                </a:solidFill>
                <a:latin typeface="Cambria" panose="02040503050406030204" pitchFamily="18" charset="0"/>
                <a:ea typeface="Cambria" panose="02040503050406030204" pitchFamily="18" charset="0"/>
                <a:cs typeface="Calibri" panose="020F0502020204030204" pitchFamily="34" charset="0"/>
              </a:rPr>
              <a:t>chú</a:t>
            </a:r>
            <a:r>
              <a:rPr lang="en-US" sz="36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3600" dirty="0" err="1">
                <a:solidFill>
                  <a:prstClr val="black"/>
                </a:solidFill>
                <a:latin typeface="Cambria" panose="02040503050406030204" pitchFamily="18" charset="0"/>
                <a:ea typeface="Cambria" panose="02040503050406030204" pitchFamily="18" charset="0"/>
                <a:cs typeface="Calibri" panose="020F0502020204030204" pitchFamily="34" charset="0"/>
              </a:rPr>
              <a:t>ngựa</a:t>
            </a:r>
            <a:r>
              <a:rPr lang="en-US" sz="3600" dirty="0">
                <a:solidFill>
                  <a:prstClr val="black"/>
                </a:solidFill>
                <a:latin typeface="Cambria" panose="02040503050406030204" pitchFamily="18" charset="0"/>
                <a:ea typeface="Cambria" panose="02040503050406030204" pitchFamily="18" charset="0"/>
                <a:cs typeface="Calibri" panose="020F0502020204030204" pitchFamily="34" charset="0"/>
              </a:rPr>
              <a:t> con.</a:t>
            </a:r>
            <a:endParaRPr kumimoji="0" lang="en-US" sz="36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8" name="Picture 7" descr="Cartoon cupcake holding a megaphone&#10;&#10;Description automatically generated">
            <a:extLst>
              <a:ext uri="{FF2B5EF4-FFF2-40B4-BE49-F238E27FC236}">
                <a16:creationId xmlns:a16="http://schemas.microsoft.com/office/drawing/2014/main" id="{98165735-E13F-43E0-B25A-8D0CE2097EB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19950" y1="56900" x2="19950" y2="56900"/>
                        <a14:foregroundMark x1="19350" y1="56150" x2="19350" y2="56150"/>
                        <a14:foregroundMark x1="21400" y1="58050" x2="21400" y2="58050"/>
                        <a14:foregroundMark x1="16500" y1="63250" x2="16500" y2="63250"/>
                        <a14:foregroundMark x1="16500" y1="63850" x2="16500" y2="63850"/>
                        <a14:foregroundMark x1="19350" y1="71550" x2="19350" y2="71550"/>
                        <a14:foregroundMark x1="22000" y1="71250" x2="22000" y2="71250"/>
                      </a14:backgroundRemoval>
                    </a14:imgEffect>
                  </a14:imgLayer>
                </a14:imgProps>
              </a:ext>
              <a:ext uri="{28A0092B-C50C-407E-A947-70E740481C1C}">
                <a14:useLocalDpi xmlns:a14="http://schemas.microsoft.com/office/drawing/2010/main" val="0"/>
              </a:ext>
            </a:extLst>
          </a:blip>
          <a:stretch>
            <a:fillRect/>
          </a:stretch>
        </p:blipFill>
        <p:spPr>
          <a:xfrm>
            <a:off x="10804511" y="1064595"/>
            <a:ext cx="1468120" cy="1468120"/>
          </a:xfrm>
          <a:prstGeom prst="rect">
            <a:avLst/>
          </a:prstGeom>
        </p:spPr>
      </p:pic>
      <p:pic>
        <p:nvPicPr>
          <p:cNvPr id="9" name="Picture 8" descr="A heart in a white speech bubble&#10;&#10;Description automatically generated">
            <a:extLst>
              <a:ext uri="{FF2B5EF4-FFF2-40B4-BE49-F238E27FC236}">
                <a16:creationId xmlns:a16="http://schemas.microsoft.com/office/drawing/2014/main" id="{BBC05E4C-E682-4455-96B8-C9427B9F671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0392" y="293170"/>
            <a:ext cx="822225" cy="822225"/>
          </a:xfrm>
          <a:prstGeom prst="rect">
            <a:avLst/>
          </a:prstGeom>
        </p:spPr>
      </p:pic>
      <p:pic>
        <p:nvPicPr>
          <p:cNvPr id="14" name="Picture 13" descr="A cartoon of a child with purple hair&#10;&#10;Description automatically generated">
            <a:extLst>
              <a:ext uri="{FF2B5EF4-FFF2-40B4-BE49-F238E27FC236}">
                <a16:creationId xmlns:a16="http://schemas.microsoft.com/office/drawing/2014/main" id="{4A700819-82FC-442B-9DB3-DB1173E04F7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91653" y="2797954"/>
            <a:ext cx="1000085" cy="1000085"/>
          </a:xfrm>
          <a:prstGeom prst="rect">
            <a:avLst/>
          </a:prstGeom>
        </p:spPr>
      </p:pic>
      <p:pic>
        <p:nvPicPr>
          <p:cNvPr id="7" name="Picture 6">
            <a:extLst>
              <a:ext uri="{FF2B5EF4-FFF2-40B4-BE49-F238E27FC236}">
                <a16:creationId xmlns:a16="http://schemas.microsoft.com/office/drawing/2014/main" id="{B08F69B2-D65A-1D33-3C1E-97A46A0732F8}"/>
              </a:ext>
            </a:extLst>
          </p:cNvPr>
          <p:cNvPicPr>
            <a:picLocks noChangeAspect="1"/>
          </p:cNvPicPr>
          <p:nvPr/>
        </p:nvPicPr>
        <p:blipFill>
          <a:blip r:embed="rId9"/>
          <a:stretch>
            <a:fillRect/>
          </a:stretch>
        </p:blipFill>
        <p:spPr>
          <a:xfrm>
            <a:off x="3953248" y="582952"/>
            <a:ext cx="5072312" cy="1524132"/>
          </a:xfrm>
          <a:prstGeom prst="rect">
            <a:avLst/>
          </a:prstGeom>
        </p:spPr>
      </p:pic>
    </p:spTree>
    <p:extLst>
      <p:ext uri="{BB962C8B-B14F-4D97-AF65-F5344CB8AC3E}">
        <p14:creationId xmlns:p14="http://schemas.microsoft.com/office/powerpoint/2010/main" val="26069236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1000"/>
                                        <p:tgtEl>
                                          <p:spTgt spid="14"/>
                                        </p:tgtEl>
                                      </p:cBhvr>
                                    </p:animEffect>
                                    <p:anim calcmode="lin" valueType="num">
                                      <p:cBhvr>
                                        <p:cTn id="23" dur="1000" fill="hold"/>
                                        <p:tgtEl>
                                          <p:spTgt spid="14"/>
                                        </p:tgtEl>
                                        <p:attrNameLst>
                                          <p:attrName>ppt_x</p:attrName>
                                        </p:attrNameLst>
                                      </p:cBhvr>
                                      <p:tavLst>
                                        <p:tav tm="0">
                                          <p:val>
                                            <p:strVal val="#ppt_x"/>
                                          </p:val>
                                        </p:tav>
                                        <p:tav tm="100000">
                                          <p:val>
                                            <p:strVal val="#ppt_x"/>
                                          </p:val>
                                        </p:tav>
                                      </p:tavLst>
                                    </p:anim>
                                    <p:anim calcmode="lin" valueType="num">
                                      <p:cBhvr>
                                        <p:cTn id="24" dur="1000" fill="hold"/>
                                        <p:tgtEl>
                                          <p:spTgt spid="14"/>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1000"/>
                                        <p:tgtEl>
                                          <p:spTgt spid="6"/>
                                        </p:tgtEl>
                                      </p:cBhvr>
                                    </p:animEffect>
                                    <p:anim calcmode="lin" valueType="num">
                                      <p:cBhvr>
                                        <p:cTn id="28" dur="1000" fill="hold"/>
                                        <p:tgtEl>
                                          <p:spTgt spid="6"/>
                                        </p:tgtEl>
                                        <p:attrNameLst>
                                          <p:attrName>ppt_x</p:attrName>
                                        </p:attrNameLst>
                                      </p:cBhvr>
                                      <p:tavLst>
                                        <p:tav tm="0">
                                          <p:val>
                                            <p:strVal val="#ppt_x"/>
                                          </p:val>
                                        </p:tav>
                                        <p:tav tm="100000">
                                          <p:val>
                                            <p:strVal val="#ppt_x"/>
                                          </p:val>
                                        </p:tav>
                                      </p:tavLst>
                                    </p:anim>
                                    <p:anim calcmode="lin" valueType="num">
                                      <p:cBhvr>
                                        <p:cTn id="2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78A96C7C-EFE8-C459-E58C-82C225309AC6}"/>
              </a:ext>
            </a:extLst>
          </p:cNvPr>
          <p:cNvPicPr>
            <a:picLocks noChangeAspect="1"/>
          </p:cNvPicPr>
          <p:nvPr/>
        </p:nvPicPr>
        <p:blipFill>
          <a:blip r:embed="rId4"/>
          <a:stretch>
            <a:fillRect/>
          </a:stretch>
        </p:blipFill>
        <p:spPr>
          <a:xfrm>
            <a:off x="0" y="0"/>
            <a:ext cx="12192000" cy="6858000"/>
          </a:xfrm>
          <a:prstGeom prst="rect">
            <a:avLst/>
          </a:prstGeom>
        </p:spPr>
      </p:pic>
      <p:sp>
        <p:nvSpPr>
          <p:cNvPr id="20" name="Rectangle: Rounded Corners 19">
            <a:extLst>
              <a:ext uri="{FF2B5EF4-FFF2-40B4-BE49-F238E27FC236}">
                <a16:creationId xmlns:a16="http://schemas.microsoft.com/office/drawing/2014/main" id="{A6D90F99-E353-42DE-A34F-75ED104658CF}"/>
              </a:ext>
            </a:extLst>
          </p:cNvPr>
          <p:cNvSpPr/>
          <p:nvPr/>
        </p:nvSpPr>
        <p:spPr>
          <a:xfrm>
            <a:off x="218876" y="882887"/>
            <a:ext cx="11754248" cy="5455429"/>
          </a:xfrm>
          <a:prstGeom prst="roundRect">
            <a:avLst>
              <a:gd name="adj" fmla="val 12502"/>
            </a:avLst>
          </a:prstGeom>
          <a:solidFill>
            <a:srgbClr val="FFFFFF">
              <a:alpha val="87059"/>
            </a:srgbClr>
          </a:solidFill>
          <a:ln w="76200">
            <a:no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 name="Group 1">
            <a:extLst>
              <a:ext uri="{FF2B5EF4-FFF2-40B4-BE49-F238E27FC236}">
                <a16:creationId xmlns:a16="http://schemas.microsoft.com/office/drawing/2014/main" id="{D7848B14-21C0-4801-BB4B-A5F289BD450F}"/>
              </a:ext>
            </a:extLst>
          </p:cNvPr>
          <p:cNvGrpSpPr/>
          <p:nvPr/>
        </p:nvGrpSpPr>
        <p:grpSpPr>
          <a:xfrm>
            <a:off x="1701335" y="2982519"/>
            <a:ext cx="3038314" cy="802640"/>
            <a:chOff x="892967" y="2103140"/>
            <a:chExt cx="10089994" cy="802640"/>
          </a:xfrm>
        </p:grpSpPr>
        <p:sp>
          <p:nvSpPr>
            <p:cNvPr id="3" name="Rectangle: Rounded Corners 2">
              <a:extLst>
                <a:ext uri="{FF2B5EF4-FFF2-40B4-BE49-F238E27FC236}">
                  <a16:creationId xmlns:a16="http://schemas.microsoft.com/office/drawing/2014/main" id="{D0E2DD74-EF16-4131-8604-2CAABCC6633B}"/>
                </a:ext>
              </a:extLst>
            </p:cNvPr>
            <p:cNvSpPr/>
            <p:nvPr/>
          </p:nvSpPr>
          <p:spPr>
            <a:xfrm>
              <a:off x="892967" y="2103140"/>
              <a:ext cx="10089994" cy="802640"/>
            </a:xfrm>
            <a:prstGeom prst="roundRect">
              <a:avLst>
                <a:gd name="adj" fmla="val 50000"/>
              </a:avLst>
            </a:prstGeom>
            <a:solidFill>
              <a:srgbClr val="FFFFCC"/>
            </a:solidFill>
            <a:ln w="28575">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030E5BA0-D8E0-4C08-99BE-DDA2B90D3455}"/>
                </a:ext>
              </a:extLst>
            </p:cNvPr>
            <p:cNvSpPr txBox="1"/>
            <p:nvPr/>
          </p:nvSpPr>
          <p:spPr>
            <a:xfrm>
              <a:off x="1209039" y="2194083"/>
              <a:ext cx="9122278"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Triền</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núi</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đá</a:t>
              </a:r>
              <a:endPar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11" name="Group 10">
            <a:extLst>
              <a:ext uri="{FF2B5EF4-FFF2-40B4-BE49-F238E27FC236}">
                <a16:creationId xmlns:a16="http://schemas.microsoft.com/office/drawing/2014/main" id="{1BB47596-8558-4697-BC09-BB86696059FC}"/>
              </a:ext>
            </a:extLst>
          </p:cNvPr>
          <p:cNvGrpSpPr/>
          <p:nvPr/>
        </p:nvGrpSpPr>
        <p:grpSpPr>
          <a:xfrm>
            <a:off x="3220492" y="1202685"/>
            <a:ext cx="5799784" cy="919401"/>
            <a:chOff x="715316" y="628899"/>
            <a:chExt cx="5799784" cy="919401"/>
          </a:xfrm>
        </p:grpSpPr>
        <p:sp>
          <p:nvSpPr>
            <p:cNvPr id="12" name="TextBox 11">
              <a:extLst>
                <a:ext uri="{FF2B5EF4-FFF2-40B4-BE49-F238E27FC236}">
                  <a16:creationId xmlns:a16="http://schemas.microsoft.com/office/drawing/2014/main" id="{7B66E065-495F-4CA7-B87E-97D2765A298D}"/>
                </a:ext>
              </a:extLst>
            </p:cNvPr>
            <p:cNvSpPr txBox="1"/>
            <p:nvPr/>
          </p:nvSpPr>
          <p:spPr>
            <a:xfrm>
              <a:off x="1105540" y="628899"/>
              <a:ext cx="5409560" cy="919401"/>
            </a:xfrm>
            <a:prstGeom prst="roundRect">
              <a:avLst/>
            </a:prstGeom>
            <a:solidFill>
              <a:srgbClr val="F8D0DB"/>
            </a:solidFill>
            <a:ln w="38100">
              <a:solidFill>
                <a:srgbClr val="FF6563"/>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prstClr val="black"/>
                  </a:solidFill>
                  <a:effectLst/>
                  <a:uLnTx/>
                  <a:uFillTx/>
                  <a:latin typeface="Calibri" panose="020F0502020204030204"/>
                  <a:ea typeface="Roboto" panose="02000000000000000000" pitchFamily="2" charset="0"/>
                  <a:cs typeface="+mn-cs"/>
                </a:rPr>
                <a:t>   Luyện đọc từ khó</a:t>
              </a:r>
              <a:endParaRPr kumimoji="0" lang="en-US" sz="48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endParaRPr>
            </a:p>
          </p:txBody>
        </p:sp>
        <p:pic>
          <p:nvPicPr>
            <p:cNvPr id="13" name="Picture 12" descr="A question mark in a speech bubble&#10;&#10;Description automatically generated">
              <a:extLst>
                <a:ext uri="{FF2B5EF4-FFF2-40B4-BE49-F238E27FC236}">
                  <a16:creationId xmlns:a16="http://schemas.microsoft.com/office/drawing/2014/main" id="{71FA307D-7AE9-4749-9BC7-299703548C4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5316" y="727878"/>
              <a:ext cx="797968" cy="797968"/>
            </a:xfrm>
            <a:prstGeom prst="rect">
              <a:avLst/>
            </a:prstGeom>
          </p:spPr>
        </p:pic>
      </p:grpSp>
      <p:grpSp>
        <p:nvGrpSpPr>
          <p:cNvPr id="14" name="Group 13">
            <a:extLst>
              <a:ext uri="{FF2B5EF4-FFF2-40B4-BE49-F238E27FC236}">
                <a16:creationId xmlns:a16="http://schemas.microsoft.com/office/drawing/2014/main" id="{3CFE9FBB-101A-3F5D-62E5-783ED34A650D}"/>
              </a:ext>
            </a:extLst>
          </p:cNvPr>
          <p:cNvGrpSpPr/>
          <p:nvPr/>
        </p:nvGrpSpPr>
        <p:grpSpPr>
          <a:xfrm>
            <a:off x="6877687" y="2994786"/>
            <a:ext cx="3552188" cy="802640"/>
            <a:chOff x="892967" y="2103140"/>
            <a:chExt cx="10089994" cy="802640"/>
          </a:xfrm>
        </p:grpSpPr>
        <p:sp>
          <p:nvSpPr>
            <p:cNvPr id="15" name="Rectangle: Rounded Corners 14">
              <a:extLst>
                <a:ext uri="{FF2B5EF4-FFF2-40B4-BE49-F238E27FC236}">
                  <a16:creationId xmlns:a16="http://schemas.microsoft.com/office/drawing/2014/main" id="{2A5AA283-FDEE-628B-9E8B-E7541562F26E}"/>
                </a:ext>
              </a:extLst>
            </p:cNvPr>
            <p:cNvSpPr/>
            <p:nvPr/>
          </p:nvSpPr>
          <p:spPr>
            <a:xfrm>
              <a:off x="892967" y="2103140"/>
              <a:ext cx="10089994" cy="802640"/>
            </a:xfrm>
            <a:prstGeom prst="roundRect">
              <a:avLst>
                <a:gd name="adj" fmla="val 50000"/>
              </a:avLst>
            </a:prstGeom>
            <a:solidFill>
              <a:srgbClr val="FFFFCC"/>
            </a:solidFill>
            <a:ln w="28575">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TextBox 15">
              <a:extLst>
                <a:ext uri="{FF2B5EF4-FFF2-40B4-BE49-F238E27FC236}">
                  <a16:creationId xmlns:a16="http://schemas.microsoft.com/office/drawing/2014/main" id="{72434836-9939-ED0A-89B8-6525D9715652}"/>
                </a:ext>
              </a:extLst>
            </p:cNvPr>
            <p:cNvSpPr txBox="1"/>
            <p:nvPr/>
          </p:nvSpPr>
          <p:spPr>
            <a:xfrm>
              <a:off x="2210102" y="2146458"/>
              <a:ext cx="8057993"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loá</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màu</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trắng</a:t>
              </a:r>
              <a:endPar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34404734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par>
                                <p:cTn id="9" presetID="26" presetClass="emph" presetSubtype="0" fill="hold" nodeType="withEffect">
                                  <p:stCondLst>
                                    <p:cond delay="0"/>
                                  </p:stCondLst>
                                  <p:childTnLst>
                                    <p:animEffect transition="out" filter="fade">
                                      <p:cBhvr>
                                        <p:cTn id="10" dur="500" tmFilter="0, 0; .2, .5; .8, .5; 1, 0"/>
                                        <p:tgtEl>
                                          <p:spTgt spid="11"/>
                                        </p:tgtEl>
                                      </p:cBhvr>
                                    </p:animEffect>
                                    <p:animScale>
                                      <p:cBhvr>
                                        <p:cTn id="11" dur="250" autoRev="1" fill="hold"/>
                                        <p:tgtEl>
                                          <p:spTgt spid="11"/>
                                        </p:tgtEl>
                                      </p:cBhvr>
                                      <p:by x="105000" y="105000"/>
                                    </p:animScale>
                                  </p:childTnLst>
                                  <p:subTnLst>
                                    <p:audio>
                                      <p:cMediaNode>
                                        <p:cTn display="0" masterRel="sameClick">
                                          <p:stCondLst>
                                            <p:cond evt="begin" delay="0">
                                              <p:tn val="9"/>
                                            </p:cond>
                                          </p:stCondLst>
                                          <p:endCondLst>
                                            <p:cond evt="onStopAudio" delay="0">
                                              <p:tgtEl>
                                                <p:sldTgt/>
                                              </p:tgtEl>
                                            </p:cond>
                                          </p:endCondLst>
                                        </p:cTn>
                                        <p:tgtEl>
                                          <p:sndTgt r:embed="rId2" name="arrow.wav"/>
                                        </p:tgtEl>
                                      </p:cMediaNode>
                                    </p:audio>
                                  </p:subTnLst>
                                </p:cTn>
                              </p:par>
                              <p:par>
                                <p:cTn id="12" presetID="22" presetClass="entr" presetSubtype="4" fill="hold" grpId="0" nodeType="with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wipe(down)">
                                      <p:cBhvr>
                                        <p:cTn id="14" dur="500"/>
                                        <p:tgtEl>
                                          <p:spTgt spid="20"/>
                                        </p:tgtEl>
                                      </p:cBhvr>
                                    </p:animEffect>
                                  </p:childTnLst>
                                </p:cTn>
                              </p:par>
                              <p:par>
                                <p:cTn id="15" presetID="2" presetClass="entr" presetSubtype="4"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ppt_x"/>
                                          </p:val>
                                        </p:tav>
                                        <p:tav tm="100000">
                                          <p:val>
                                            <p:strVal val="#ppt_x"/>
                                          </p:val>
                                        </p:tav>
                                      </p:tavLst>
                                    </p:anim>
                                    <p:anim calcmode="lin" valueType="num">
                                      <p:cBhvr additive="base">
                                        <p:cTn id="18" dur="500" fill="hold"/>
                                        <p:tgtEl>
                                          <p:spTgt spid="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3" name="click.wav"/>
                                        </p:tgtEl>
                                      </p:cMediaNode>
                                    </p:audio>
                                  </p:subTnLst>
                                </p:cTn>
                              </p:par>
                              <p:par>
                                <p:cTn id="19" presetID="2" presetClass="entr" presetSubtype="4"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anim calcmode="lin" valueType="num">
                                      <p:cBhvr additive="base">
                                        <p:cTn id="21" dur="500" fill="hold"/>
                                        <p:tgtEl>
                                          <p:spTgt spid="14"/>
                                        </p:tgtEl>
                                        <p:attrNameLst>
                                          <p:attrName>ppt_x</p:attrName>
                                        </p:attrNameLst>
                                      </p:cBhvr>
                                      <p:tavLst>
                                        <p:tav tm="0">
                                          <p:val>
                                            <p:strVal val="#ppt_x"/>
                                          </p:val>
                                        </p:tav>
                                        <p:tav tm="100000">
                                          <p:val>
                                            <p:strVal val="#ppt_x"/>
                                          </p:val>
                                        </p:tav>
                                      </p:tavLst>
                                    </p:anim>
                                    <p:anim calcmode="lin" valueType="num">
                                      <p:cBhvr additive="base">
                                        <p:cTn id="22" dur="500" fill="hold"/>
                                        <p:tgtEl>
                                          <p:spTgt spid="1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A landscape with hills and trees&#10;&#10;Description automatically generated">
            <a:extLst>
              <a:ext uri="{FF2B5EF4-FFF2-40B4-BE49-F238E27FC236}">
                <a16:creationId xmlns:a16="http://schemas.microsoft.com/office/drawing/2014/main" id="{B8FA2F5E-3D31-44DB-B31D-FEB8362CD0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344400" cy="6858000"/>
          </a:xfrm>
          <a:prstGeom prst="rect">
            <a:avLst/>
          </a:prstGeom>
        </p:spPr>
      </p:pic>
      <p:sp>
        <p:nvSpPr>
          <p:cNvPr id="3" name="Rectangle: Rounded Corners 2">
            <a:extLst>
              <a:ext uri="{FF2B5EF4-FFF2-40B4-BE49-F238E27FC236}">
                <a16:creationId xmlns:a16="http://schemas.microsoft.com/office/drawing/2014/main" id="{4C0634F6-14AE-4106-96AA-868793395AD2}"/>
              </a:ext>
            </a:extLst>
          </p:cNvPr>
          <p:cNvSpPr/>
          <p:nvPr/>
        </p:nvSpPr>
        <p:spPr>
          <a:xfrm>
            <a:off x="320351" y="1937656"/>
            <a:ext cx="11551297" cy="4388715"/>
          </a:xfrm>
          <a:prstGeom prst="roundRect">
            <a:avLst>
              <a:gd name="adj" fmla="val 8726"/>
            </a:avLst>
          </a:prstGeom>
          <a:solidFill>
            <a:schemeClr val="bg1">
              <a:alpha val="84000"/>
            </a:schemeClr>
          </a:solidFill>
          <a:ln w="38100">
            <a:solidFill>
              <a:srgbClr val="0070C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solidFill>
                  <a:srgbClr val="ED7D31">
                    <a:lumMod val="50000"/>
                  </a:srgbClr>
                </a:solidFill>
              </a:ln>
              <a:solidFill>
                <a:prstClr val="white"/>
              </a:solidFill>
              <a:effectLst/>
              <a:uLnTx/>
              <a:uFillTx/>
              <a:latin typeface="Arial" panose="020B0604020202020204" pitchFamily="34" charset="0"/>
              <a:ea typeface="+mn-ea"/>
              <a:cs typeface="+mn-cs"/>
            </a:endParaRPr>
          </a:p>
        </p:txBody>
      </p:sp>
      <p:sp>
        <p:nvSpPr>
          <p:cNvPr id="12" name="TextBox 11">
            <a:extLst>
              <a:ext uri="{FF2B5EF4-FFF2-40B4-BE49-F238E27FC236}">
                <a16:creationId xmlns:a16="http://schemas.microsoft.com/office/drawing/2014/main" id="{4438BB0A-5411-4595-85F9-DC8693835105}"/>
              </a:ext>
            </a:extLst>
          </p:cNvPr>
          <p:cNvSpPr txBox="1"/>
          <p:nvPr/>
        </p:nvSpPr>
        <p:spPr>
          <a:xfrm>
            <a:off x="1244319" y="2380157"/>
            <a:ext cx="9408691" cy="144655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400" b="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Tuổi</a:t>
            </a:r>
            <a:r>
              <a:rPr kumimoji="0" lang="en-US" sz="4400" b="0"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400" b="0"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ngựa</a:t>
            </a:r>
            <a:r>
              <a:rPr kumimoji="0" lang="en-US" sz="4400" b="0"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a:t>
            </a:r>
            <a:r>
              <a:rPr kumimoji="0" lang="en-US" sz="4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4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sinh</a:t>
            </a:r>
            <a:r>
              <a:rPr kumimoji="0" lang="en-US" sz="44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4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năm</a:t>
            </a:r>
            <a:r>
              <a:rPr kumimoji="0" lang="en-US" sz="44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4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Ngựa</a:t>
            </a:r>
            <a:r>
              <a:rPr kumimoji="0" lang="en-US" sz="44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4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năm</a:t>
            </a:r>
            <a:r>
              <a:rPr kumimoji="0" lang="en-US" sz="44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4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Ngọ</a:t>
            </a:r>
            <a:r>
              <a:rPr kumimoji="0" lang="en-US" sz="44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4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theo</a:t>
            </a:r>
            <a:r>
              <a:rPr kumimoji="0" lang="en-US" sz="44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4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âm</a:t>
            </a:r>
            <a:r>
              <a:rPr kumimoji="0" lang="en-US" sz="44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4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lịch</a:t>
            </a:r>
            <a:r>
              <a:rPr kumimoji="0" lang="en-US" sz="44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a:t>
            </a:r>
            <a:endParaRPr kumimoji="0" lang="en-US" sz="4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3" name="Freeform 15">
            <a:extLst>
              <a:ext uri="{FF2B5EF4-FFF2-40B4-BE49-F238E27FC236}">
                <a16:creationId xmlns:a16="http://schemas.microsoft.com/office/drawing/2014/main" id="{BD604A5E-B3AC-420B-9399-8588BA353797}"/>
              </a:ext>
            </a:extLst>
          </p:cNvPr>
          <p:cNvSpPr/>
          <p:nvPr/>
        </p:nvSpPr>
        <p:spPr>
          <a:xfrm>
            <a:off x="9006696" y="1294455"/>
            <a:ext cx="3083872" cy="1433975"/>
          </a:xfrm>
          <a:custGeom>
            <a:avLst/>
            <a:gdLst/>
            <a:ahLst/>
            <a:cxnLst/>
            <a:rect l="l" t="t" r="r" b="b"/>
            <a:pathLst>
              <a:path w="3521712" h="1786468">
                <a:moveTo>
                  <a:pt x="0" y="0"/>
                </a:moveTo>
                <a:lnTo>
                  <a:pt x="3521711" y="0"/>
                </a:lnTo>
                <a:lnTo>
                  <a:pt x="3521711" y="1786468"/>
                </a:lnTo>
                <a:lnTo>
                  <a:pt x="0" y="178646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2" name="Picture 1">
            <a:extLst>
              <a:ext uri="{FF2B5EF4-FFF2-40B4-BE49-F238E27FC236}">
                <a16:creationId xmlns:a16="http://schemas.microsoft.com/office/drawing/2014/main" id="{A7783832-BC0A-E269-4246-B43EF2B750A4}"/>
              </a:ext>
            </a:extLst>
          </p:cNvPr>
          <p:cNvPicPr>
            <a:picLocks noChangeAspect="1"/>
          </p:cNvPicPr>
          <p:nvPr/>
        </p:nvPicPr>
        <p:blipFill>
          <a:blip r:embed="rId5"/>
          <a:stretch>
            <a:fillRect/>
          </a:stretch>
        </p:blipFill>
        <p:spPr>
          <a:xfrm>
            <a:off x="568010" y="268730"/>
            <a:ext cx="11034716" cy="1408298"/>
          </a:xfrm>
          <a:prstGeom prst="rect">
            <a:avLst/>
          </a:prstGeom>
        </p:spPr>
      </p:pic>
      <p:pic>
        <p:nvPicPr>
          <p:cNvPr id="7" name="Picture 2" descr="Tử vi tuổi Ngọ năm 2024 - Năm khởi sắc với nhiều năng lượng">
            <a:extLst>
              <a:ext uri="{FF2B5EF4-FFF2-40B4-BE49-F238E27FC236}">
                <a16:creationId xmlns:a16="http://schemas.microsoft.com/office/drawing/2014/main" id="{4F6DAAE2-AC8C-A5E3-61B7-0A24A94A9A7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46428" y="3523701"/>
            <a:ext cx="3891516" cy="24905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13064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par>
                                <p:cTn id="8" presetID="16" presetClass="entr" presetSubtype="2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a:extLst>
              <a:ext uri="{FF2B5EF4-FFF2-40B4-BE49-F238E27FC236}">
                <a16:creationId xmlns:a16="http://schemas.microsoft.com/office/drawing/2014/main" id="{9698175C-BF21-4E8F-841B-ABDA15422F43}"/>
              </a:ext>
            </a:extLst>
          </p:cNvPr>
          <p:cNvPicPr>
            <a:picLocks noChangeAspect="1"/>
          </p:cNvPicPr>
          <p:nvPr/>
        </p:nvPicPr>
        <p:blipFill>
          <a:blip r:embed="rId2"/>
          <a:stretch>
            <a:fillRect/>
          </a:stretch>
        </p:blipFill>
        <p:spPr>
          <a:xfrm>
            <a:off x="0" y="-1"/>
            <a:ext cx="12192000" cy="6903987"/>
          </a:xfrm>
          <a:prstGeom prst="rect">
            <a:avLst/>
          </a:prstGeom>
        </p:spPr>
      </p:pic>
      <p:sp>
        <p:nvSpPr>
          <p:cNvPr id="38" name="Freeform 18">
            <a:extLst>
              <a:ext uri="{FF2B5EF4-FFF2-40B4-BE49-F238E27FC236}">
                <a16:creationId xmlns:a16="http://schemas.microsoft.com/office/drawing/2014/main" id="{339D1746-7377-488F-BDE4-80B41DF56EE6}"/>
              </a:ext>
            </a:extLst>
          </p:cNvPr>
          <p:cNvSpPr/>
          <p:nvPr/>
        </p:nvSpPr>
        <p:spPr>
          <a:xfrm>
            <a:off x="3307434" y="2659265"/>
            <a:ext cx="5094636" cy="2228903"/>
          </a:xfrm>
          <a:custGeom>
            <a:avLst/>
            <a:gdLst/>
            <a:ahLst/>
            <a:cxnLst/>
            <a:rect l="l" t="t" r="r" b="b"/>
            <a:pathLst>
              <a:path w="5094636" h="2228903">
                <a:moveTo>
                  <a:pt x="0" y="0"/>
                </a:moveTo>
                <a:lnTo>
                  <a:pt x="5094636" y="0"/>
                </a:lnTo>
                <a:lnTo>
                  <a:pt x="5094636" y="2228903"/>
                </a:lnTo>
                <a:lnTo>
                  <a:pt x="0" y="2228903"/>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6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grpSp>
        <p:nvGrpSpPr>
          <p:cNvPr id="11" name="Group 10">
            <a:extLst>
              <a:ext uri="{FF2B5EF4-FFF2-40B4-BE49-F238E27FC236}">
                <a16:creationId xmlns:a16="http://schemas.microsoft.com/office/drawing/2014/main" id="{B513AB05-27D1-4602-AC07-EBF2AA8099B9}"/>
              </a:ext>
            </a:extLst>
          </p:cNvPr>
          <p:cNvGrpSpPr/>
          <p:nvPr/>
        </p:nvGrpSpPr>
        <p:grpSpPr>
          <a:xfrm>
            <a:off x="6136626" y="3653086"/>
            <a:ext cx="5565555" cy="2709729"/>
            <a:chOff x="6096000" y="3244032"/>
            <a:chExt cx="5565555" cy="2709729"/>
          </a:xfrm>
        </p:grpSpPr>
        <p:sp>
          <p:nvSpPr>
            <p:cNvPr id="12" name="Rectangle: Rounded Corners 11">
              <a:extLst>
                <a:ext uri="{FF2B5EF4-FFF2-40B4-BE49-F238E27FC236}">
                  <a16:creationId xmlns:a16="http://schemas.microsoft.com/office/drawing/2014/main" id="{5A06B1AF-D34F-4DDC-A546-76F4F90EDAA3}"/>
                </a:ext>
              </a:extLst>
            </p:cNvPr>
            <p:cNvSpPr/>
            <p:nvPr/>
          </p:nvSpPr>
          <p:spPr>
            <a:xfrm>
              <a:off x="6096000" y="3789681"/>
              <a:ext cx="5561110" cy="2164080"/>
            </a:xfrm>
            <a:prstGeom prst="roundRect">
              <a:avLst/>
            </a:prstGeom>
            <a:solidFill>
              <a:schemeClr val="bg1">
                <a:alpha val="86000"/>
              </a:schemeClr>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1. Đọc đúng.</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2. Đọc to, rõ.</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3. Ngắt, nghỉ đúng chỗ.</a:t>
              </a:r>
              <a:endParaRPr kumimoji="0" lang="vi-VN" sz="3200" b="0"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p:txBody>
        </p:sp>
        <p:grpSp>
          <p:nvGrpSpPr>
            <p:cNvPr id="13" name="Group 12">
              <a:extLst>
                <a:ext uri="{FF2B5EF4-FFF2-40B4-BE49-F238E27FC236}">
                  <a16:creationId xmlns:a16="http://schemas.microsoft.com/office/drawing/2014/main" id="{B3B63C99-BB7C-42FC-8E2F-18390F07D948}"/>
                </a:ext>
              </a:extLst>
            </p:cNvPr>
            <p:cNvGrpSpPr/>
            <p:nvPr/>
          </p:nvGrpSpPr>
          <p:grpSpPr>
            <a:xfrm>
              <a:off x="8361444" y="4116552"/>
              <a:ext cx="1583311" cy="469963"/>
              <a:chOff x="3190408" y="4309039"/>
              <a:chExt cx="1583311" cy="469963"/>
            </a:xfrm>
          </p:grpSpPr>
          <p:pic>
            <p:nvPicPr>
              <p:cNvPr id="23" name="Picture 22">
                <a:extLst>
                  <a:ext uri="{FF2B5EF4-FFF2-40B4-BE49-F238E27FC236}">
                    <a16:creationId xmlns:a16="http://schemas.microsoft.com/office/drawing/2014/main" id="{9EA9A807-D805-4C60-BAC7-7A9BE38C0B9F}"/>
                  </a:ext>
                </a:extLst>
              </p:cNvPr>
              <p:cNvPicPr>
                <a:picLocks noChangeAspect="1"/>
              </p:cNvPicPr>
              <p:nvPr/>
            </p:nvPicPr>
            <p:blipFill>
              <a:blip r:embed="rId4"/>
              <a:stretch>
                <a:fillRect/>
              </a:stretch>
            </p:blipFill>
            <p:spPr>
              <a:xfrm>
                <a:off x="3747082" y="4309039"/>
                <a:ext cx="469963" cy="469963"/>
              </a:xfrm>
              <a:prstGeom prst="rect">
                <a:avLst/>
              </a:prstGeom>
            </p:spPr>
          </p:pic>
          <p:pic>
            <p:nvPicPr>
              <p:cNvPr id="24" name="Picture 23">
                <a:extLst>
                  <a:ext uri="{FF2B5EF4-FFF2-40B4-BE49-F238E27FC236}">
                    <a16:creationId xmlns:a16="http://schemas.microsoft.com/office/drawing/2014/main" id="{C882AD6A-7AE4-44C9-83D1-88227051E33A}"/>
                  </a:ext>
                </a:extLst>
              </p:cNvPr>
              <p:cNvPicPr>
                <a:picLocks noChangeAspect="1"/>
              </p:cNvPicPr>
              <p:nvPr/>
            </p:nvPicPr>
            <p:blipFill>
              <a:blip r:embed="rId5"/>
              <a:stretch>
                <a:fillRect/>
              </a:stretch>
            </p:blipFill>
            <p:spPr>
              <a:xfrm>
                <a:off x="3190408" y="4309039"/>
                <a:ext cx="469963" cy="469963"/>
              </a:xfrm>
              <a:prstGeom prst="rect">
                <a:avLst/>
              </a:prstGeom>
            </p:spPr>
          </p:pic>
          <p:pic>
            <p:nvPicPr>
              <p:cNvPr id="25" name="Picture 24">
                <a:extLst>
                  <a:ext uri="{FF2B5EF4-FFF2-40B4-BE49-F238E27FC236}">
                    <a16:creationId xmlns:a16="http://schemas.microsoft.com/office/drawing/2014/main" id="{D99592CB-9ACE-416A-AC7D-EED0E03F515B}"/>
                  </a:ext>
                </a:extLst>
              </p:cNvPr>
              <p:cNvPicPr>
                <a:picLocks noChangeAspect="1"/>
              </p:cNvPicPr>
              <p:nvPr/>
            </p:nvPicPr>
            <p:blipFill>
              <a:blip r:embed="rId6"/>
              <a:stretch>
                <a:fillRect/>
              </a:stretch>
            </p:blipFill>
            <p:spPr>
              <a:xfrm>
                <a:off x="4303756" y="4309039"/>
                <a:ext cx="469963" cy="469963"/>
              </a:xfrm>
              <a:prstGeom prst="rect">
                <a:avLst/>
              </a:prstGeom>
            </p:spPr>
          </p:pic>
        </p:grpSp>
        <p:grpSp>
          <p:nvGrpSpPr>
            <p:cNvPr id="14" name="Group 13">
              <a:extLst>
                <a:ext uri="{FF2B5EF4-FFF2-40B4-BE49-F238E27FC236}">
                  <a16:creationId xmlns:a16="http://schemas.microsoft.com/office/drawing/2014/main" id="{36B0E720-9B4E-4F29-B31B-01446C7F9FCE}"/>
                </a:ext>
              </a:extLst>
            </p:cNvPr>
            <p:cNvGrpSpPr/>
            <p:nvPr/>
          </p:nvGrpSpPr>
          <p:grpSpPr>
            <a:xfrm>
              <a:off x="8468135" y="4692277"/>
              <a:ext cx="1583311" cy="469963"/>
              <a:chOff x="3190408" y="4309039"/>
              <a:chExt cx="1583311" cy="469963"/>
            </a:xfrm>
          </p:grpSpPr>
          <p:pic>
            <p:nvPicPr>
              <p:cNvPr id="20" name="Picture 19">
                <a:extLst>
                  <a:ext uri="{FF2B5EF4-FFF2-40B4-BE49-F238E27FC236}">
                    <a16:creationId xmlns:a16="http://schemas.microsoft.com/office/drawing/2014/main" id="{0B198AC8-9B61-4707-A402-DE7B1D5956C8}"/>
                  </a:ext>
                </a:extLst>
              </p:cNvPr>
              <p:cNvPicPr>
                <a:picLocks noChangeAspect="1"/>
              </p:cNvPicPr>
              <p:nvPr/>
            </p:nvPicPr>
            <p:blipFill>
              <a:blip r:embed="rId4"/>
              <a:stretch>
                <a:fillRect/>
              </a:stretch>
            </p:blipFill>
            <p:spPr>
              <a:xfrm>
                <a:off x="3747082" y="4309039"/>
                <a:ext cx="469963" cy="469963"/>
              </a:xfrm>
              <a:prstGeom prst="rect">
                <a:avLst/>
              </a:prstGeom>
            </p:spPr>
          </p:pic>
          <p:pic>
            <p:nvPicPr>
              <p:cNvPr id="21" name="Picture 20">
                <a:extLst>
                  <a:ext uri="{FF2B5EF4-FFF2-40B4-BE49-F238E27FC236}">
                    <a16:creationId xmlns:a16="http://schemas.microsoft.com/office/drawing/2014/main" id="{D3824F82-A30E-4E4C-BF66-E97A0E510945}"/>
                  </a:ext>
                </a:extLst>
              </p:cNvPr>
              <p:cNvPicPr>
                <a:picLocks noChangeAspect="1"/>
              </p:cNvPicPr>
              <p:nvPr/>
            </p:nvPicPr>
            <p:blipFill>
              <a:blip r:embed="rId5"/>
              <a:stretch>
                <a:fillRect/>
              </a:stretch>
            </p:blipFill>
            <p:spPr>
              <a:xfrm>
                <a:off x="3190408" y="4309039"/>
                <a:ext cx="469963" cy="469963"/>
              </a:xfrm>
              <a:prstGeom prst="rect">
                <a:avLst/>
              </a:prstGeom>
            </p:spPr>
          </p:pic>
          <p:pic>
            <p:nvPicPr>
              <p:cNvPr id="22" name="Picture 21">
                <a:extLst>
                  <a:ext uri="{FF2B5EF4-FFF2-40B4-BE49-F238E27FC236}">
                    <a16:creationId xmlns:a16="http://schemas.microsoft.com/office/drawing/2014/main" id="{40E95EE3-C914-4316-ADD7-B0F17503DD8A}"/>
                  </a:ext>
                </a:extLst>
              </p:cNvPr>
              <p:cNvPicPr>
                <a:picLocks noChangeAspect="1"/>
              </p:cNvPicPr>
              <p:nvPr/>
            </p:nvPicPr>
            <p:blipFill>
              <a:blip r:embed="rId6"/>
              <a:stretch>
                <a:fillRect/>
              </a:stretch>
            </p:blipFill>
            <p:spPr>
              <a:xfrm>
                <a:off x="4303756" y="4309039"/>
                <a:ext cx="469963" cy="469963"/>
              </a:xfrm>
              <a:prstGeom prst="rect">
                <a:avLst/>
              </a:prstGeom>
            </p:spPr>
          </p:pic>
        </p:grpSp>
        <p:grpSp>
          <p:nvGrpSpPr>
            <p:cNvPr id="15" name="Group 14">
              <a:extLst>
                <a:ext uri="{FF2B5EF4-FFF2-40B4-BE49-F238E27FC236}">
                  <a16:creationId xmlns:a16="http://schemas.microsoft.com/office/drawing/2014/main" id="{6FA29395-F980-4C11-9211-12B58BB2A889}"/>
                </a:ext>
              </a:extLst>
            </p:cNvPr>
            <p:cNvGrpSpPr/>
            <p:nvPr/>
          </p:nvGrpSpPr>
          <p:grpSpPr>
            <a:xfrm>
              <a:off x="10078244" y="5154337"/>
              <a:ext cx="1583311" cy="469963"/>
              <a:chOff x="3276133" y="4185214"/>
              <a:chExt cx="1583311" cy="469963"/>
            </a:xfrm>
          </p:grpSpPr>
          <p:pic>
            <p:nvPicPr>
              <p:cNvPr id="17" name="Picture 16">
                <a:extLst>
                  <a:ext uri="{FF2B5EF4-FFF2-40B4-BE49-F238E27FC236}">
                    <a16:creationId xmlns:a16="http://schemas.microsoft.com/office/drawing/2014/main" id="{34B85528-31D3-40D5-A3C0-2DB87A56A576}"/>
                  </a:ext>
                </a:extLst>
              </p:cNvPr>
              <p:cNvPicPr>
                <a:picLocks noChangeAspect="1"/>
              </p:cNvPicPr>
              <p:nvPr/>
            </p:nvPicPr>
            <p:blipFill>
              <a:blip r:embed="rId4"/>
              <a:stretch>
                <a:fillRect/>
              </a:stretch>
            </p:blipFill>
            <p:spPr>
              <a:xfrm>
                <a:off x="3832807" y="4185214"/>
                <a:ext cx="469963" cy="469963"/>
              </a:xfrm>
              <a:prstGeom prst="rect">
                <a:avLst/>
              </a:prstGeom>
            </p:spPr>
          </p:pic>
          <p:pic>
            <p:nvPicPr>
              <p:cNvPr id="18" name="Picture 17">
                <a:extLst>
                  <a:ext uri="{FF2B5EF4-FFF2-40B4-BE49-F238E27FC236}">
                    <a16:creationId xmlns:a16="http://schemas.microsoft.com/office/drawing/2014/main" id="{63DA84CF-4197-47E5-B727-2E004F885852}"/>
                  </a:ext>
                </a:extLst>
              </p:cNvPr>
              <p:cNvPicPr>
                <a:picLocks noChangeAspect="1"/>
              </p:cNvPicPr>
              <p:nvPr/>
            </p:nvPicPr>
            <p:blipFill>
              <a:blip r:embed="rId5"/>
              <a:stretch>
                <a:fillRect/>
              </a:stretch>
            </p:blipFill>
            <p:spPr>
              <a:xfrm>
                <a:off x="3276133" y="4185214"/>
                <a:ext cx="469963" cy="469963"/>
              </a:xfrm>
              <a:prstGeom prst="rect">
                <a:avLst/>
              </a:prstGeom>
            </p:spPr>
          </p:pic>
          <p:pic>
            <p:nvPicPr>
              <p:cNvPr id="19" name="Picture 18">
                <a:extLst>
                  <a:ext uri="{FF2B5EF4-FFF2-40B4-BE49-F238E27FC236}">
                    <a16:creationId xmlns:a16="http://schemas.microsoft.com/office/drawing/2014/main" id="{E8FDA72B-53D9-4239-8534-0F3FEE438A18}"/>
                  </a:ext>
                </a:extLst>
              </p:cNvPr>
              <p:cNvPicPr>
                <a:picLocks noChangeAspect="1"/>
              </p:cNvPicPr>
              <p:nvPr/>
            </p:nvPicPr>
            <p:blipFill>
              <a:blip r:embed="rId6"/>
              <a:stretch>
                <a:fillRect/>
              </a:stretch>
            </p:blipFill>
            <p:spPr>
              <a:xfrm>
                <a:off x="4389481" y="4185214"/>
                <a:ext cx="469963" cy="469963"/>
              </a:xfrm>
              <a:prstGeom prst="rect">
                <a:avLst/>
              </a:prstGeom>
            </p:spPr>
          </p:pic>
        </p:grpSp>
        <p:sp>
          <p:nvSpPr>
            <p:cNvPr id="16" name="Rectangle: Rounded Corners 15">
              <a:extLst>
                <a:ext uri="{FF2B5EF4-FFF2-40B4-BE49-F238E27FC236}">
                  <a16:creationId xmlns:a16="http://schemas.microsoft.com/office/drawing/2014/main" id="{B95E9BE7-E8F4-414A-A2E4-532987D2F062}"/>
                </a:ext>
              </a:extLst>
            </p:cNvPr>
            <p:cNvSpPr/>
            <p:nvPr/>
          </p:nvSpPr>
          <p:spPr>
            <a:xfrm>
              <a:off x="6470488" y="3244032"/>
              <a:ext cx="4621427" cy="796835"/>
            </a:xfrm>
            <a:prstGeom prst="roundRect">
              <a:avLst>
                <a:gd name="adj" fmla="val 50000"/>
              </a:avLst>
            </a:prstGeom>
            <a:solidFill>
              <a:srgbClr val="FFFFCC"/>
            </a:solidFill>
            <a:ln w="38100">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err="1">
                  <a:ln w="9525">
                    <a:solidFill>
                      <a:prstClr val="white"/>
                    </a:solidFill>
                    <a:prstDash val="solid"/>
                  </a:ln>
                  <a:solidFill>
                    <a:srgbClr val="ED7D31"/>
                  </a:solidFill>
                  <a:effectLst>
                    <a:outerShdw blurRad="12700" dist="38100" dir="2700000" algn="tl" rotWithShape="0">
                      <a:srgbClr val="ED7D31">
                        <a:lumMod val="60000"/>
                        <a:lumOff val="40000"/>
                      </a:srgbClr>
                    </a:outerShdw>
                  </a:effectLst>
                  <a:uLnTx/>
                  <a:uFillTx/>
                  <a:latin typeface="Calibri" panose="020F0502020204030204" pitchFamily="34" charset="0"/>
                  <a:cs typeface="Calibri" panose="020F0502020204030204" pitchFamily="34" charset="0"/>
                </a:rPr>
                <a:t>Tiêu</a:t>
              </a:r>
              <a:r>
                <a:rPr kumimoji="0" lang="en-US" sz="4400" b="1" i="0" u="none" strike="noStrike" kern="1200" cap="none" spc="0" normalizeH="0" baseline="0" noProof="0">
                  <a:ln w="9525">
                    <a:solidFill>
                      <a:prstClr val="white"/>
                    </a:solidFill>
                    <a:prstDash val="solid"/>
                  </a:ln>
                  <a:solidFill>
                    <a:srgbClr val="ED7D31"/>
                  </a:solidFill>
                  <a:effectLst>
                    <a:outerShdw blurRad="12700" dist="38100" dir="2700000" algn="tl" rotWithShape="0">
                      <a:srgbClr val="ED7D31">
                        <a:lumMod val="60000"/>
                        <a:lumOff val="40000"/>
                      </a:srgbClr>
                    </a:outerShdw>
                  </a:effectLst>
                  <a:uLnTx/>
                  <a:uFillTx/>
                  <a:latin typeface="Calibri" panose="020F0502020204030204" pitchFamily="34" charset="0"/>
                  <a:cs typeface="Calibri" panose="020F0502020204030204" pitchFamily="34" charset="0"/>
                </a:rPr>
                <a:t> chí đánh giá</a:t>
              </a:r>
              <a:endParaRPr kumimoji="0" lang="en-US" sz="4400" b="1" i="0" u="none" strike="noStrike" kern="1200" cap="none" spc="0" normalizeH="0" baseline="0" noProof="0" dirty="0">
                <a:ln w="9525">
                  <a:solidFill>
                    <a:prstClr val="white"/>
                  </a:solidFill>
                  <a:prstDash val="solid"/>
                </a:ln>
                <a:solidFill>
                  <a:srgbClr val="ED7D31"/>
                </a:solidFill>
                <a:effectLst>
                  <a:outerShdw blurRad="12700" dist="38100" dir="2700000" algn="tl" rotWithShape="0">
                    <a:srgbClr val="ED7D31">
                      <a:lumMod val="60000"/>
                      <a:lumOff val="40000"/>
                    </a:srgbClr>
                  </a:outerShdw>
                </a:effectLst>
                <a:uLnTx/>
                <a:uFillTx/>
                <a:latin typeface="Calibri" panose="020F0502020204030204" pitchFamily="34" charset="0"/>
                <a:cs typeface="Calibri" panose="020F0502020204030204" pitchFamily="34" charset="0"/>
              </a:endParaRPr>
            </a:p>
          </p:txBody>
        </p:sp>
      </p:grpSp>
      <p:grpSp>
        <p:nvGrpSpPr>
          <p:cNvPr id="28" name="Group 27">
            <a:extLst>
              <a:ext uri="{FF2B5EF4-FFF2-40B4-BE49-F238E27FC236}">
                <a16:creationId xmlns:a16="http://schemas.microsoft.com/office/drawing/2014/main" id="{2D611757-0265-4940-AC33-324CC40B77E3}"/>
              </a:ext>
            </a:extLst>
          </p:cNvPr>
          <p:cNvGrpSpPr/>
          <p:nvPr/>
        </p:nvGrpSpPr>
        <p:grpSpPr>
          <a:xfrm>
            <a:off x="308078" y="3578282"/>
            <a:ext cx="5561110" cy="2784533"/>
            <a:chOff x="226098" y="3169228"/>
            <a:chExt cx="5561110" cy="2784533"/>
          </a:xfrm>
        </p:grpSpPr>
        <p:sp>
          <p:nvSpPr>
            <p:cNvPr id="29" name="Rectangle: Rounded Corners 28">
              <a:extLst>
                <a:ext uri="{FF2B5EF4-FFF2-40B4-BE49-F238E27FC236}">
                  <a16:creationId xmlns:a16="http://schemas.microsoft.com/office/drawing/2014/main" id="{A92557E3-9241-4689-AE6A-7B86358F6355}"/>
                </a:ext>
              </a:extLst>
            </p:cNvPr>
            <p:cNvSpPr/>
            <p:nvPr/>
          </p:nvSpPr>
          <p:spPr>
            <a:xfrm>
              <a:off x="226098" y="3789681"/>
              <a:ext cx="5561110" cy="2164080"/>
            </a:xfrm>
            <a:prstGeom prst="roundRect">
              <a:avLst/>
            </a:prstGeom>
            <a:solidFill>
              <a:schemeClr val="bg1">
                <a:alpha val="86000"/>
              </a:schemeClr>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Phân công đọc theo đoạn.</a:t>
              </a:r>
            </a:p>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Tất cả thành viên đều đọc.</a:t>
              </a:r>
            </a:p>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Giải nghĩa từ cùng nhau. </a:t>
              </a:r>
              <a:endParaRPr kumimoji="0" lang="vi-VN" sz="3200" b="0"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p:txBody>
        </p:sp>
        <p:sp>
          <p:nvSpPr>
            <p:cNvPr id="30" name="Rectangle: Rounded Corners 29">
              <a:extLst>
                <a:ext uri="{FF2B5EF4-FFF2-40B4-BE49-F238E27FC236}">
                  <a16:creationId xmlns:a16="http://schemas.microsoft.com/office/drawing/2014/main" id="{CADC4C66-FF3C-4773-9A8F-A74D62844837}"/>
                </a:ext>
              </a:extLst>
            </p:cNvPr>
            <p:cNvSpPr/>
            <p:nvPr/>
          </p:nvSpPr>
          <p:spPr>
            <a:xfrm>
              <a:off x="1665655" y="3169228"/>
              <a:ext cx="2764691" cy="796835"/>
            </a:xfrm>
            <a:prstGeom prst="roundRect">
              <a:avLst>
                <a:gd name="adj" fmla="val 50000"/>
              </a:avLst>
            </a:prstGeom>
            <a:solidFill>
              <a:srgbClr val="FFFFCC"/>
            </a:solidFill>
            <a:ln w="38100">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w="9525">
                    <a:solidFill>
                      <a:prstClr val="white"/>
                    </a:solidFill>
                    <a:prstDash val="solid"/>
                  </a:ln>
                  <a:solidFill>
                    <a:srgbClr val="ED7D31"/>
                  </a:solidFill>
                  <a:effectLst>
                    <a:outerShdw blurRad="12700" dist="38100" dir="2700000" algn="tl" rotWithShape="0">
                      <a:srgbClr val="ED7D31">
                        <a:lumMod val="60000"/>
                        <a:lumOff val="40000"/>
                      </a:srgbClr>
                    </a:outerShdw>
                  </a:effectLst>
                  <a:uLnTx/>
                  <a:uFillTx/>
                  <a:latin typeface="Calibri" panose="020F0502020204030204" pitchFamily="34" charset="0"/>
                  <a:cs typeface="Calibri" panose="020F0502020204030204" pitchFamily="34" charset="0"/>
                </a:rPr>
                <a:t>Yêu</a:t>
              </a:r>
              <a:r>
                <a:rPr kumimoji="0" lang="en-US" sz="4400" b="1" i="0" u="none" strike="noStrike" kern="1200" cap="none" spc="0" normalizeH="0" baseline="0" noProof="0" dirty="0">
                  <a:ln w="9525">
                    <a:solidFill>
                      <a:prstClr val="white"/>
                    </a:solidFill>
                    <a:prstDash val="solid"/>
                  </a:ln>
                  <a:solidFill>
                    <a:srgbClr val="ED7D31"/>
                  </a:solidFill>
                  <a:effectLst>
                    <a:outerShdw blurRad="12700" dist="38100" dir="2700000" algn="tl" rotWithShape="0">
                      <a:srgbClr val="ED7D31">
                        <a:lumMod val="60000"/>
                        <a:lumOff val="40000"/>
                      </a:srgbClr>
                    </a:outerShdw>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w="9525">
                    <a:solidFill>
                      <a:prstClr val="white"/>
                    </a:solidFill>
                    <a:prstDash val="solid"/>
                  </a:ln>
                  <a:solidFill>
                    <a:srgbClr val="ED7D31"/>
                  </a:solidFill>
                  <a:effectLst>
                    <a:outerShdw blurRad="12700" dist="38100" dir="2700000" algn="tl" rotWithShape="0">
                      <a:srgbClr val="ED7D31">
                        <a:lumMod val="60000"/>
                        <a:lumOff val="40000"/>
                      </a:srgbClr>
                    </a:outerShdw>
                  </a:effectLst>
                  <a:uLnTx/>
                  <a:uFillTx/>
                  <a:latin typeface="Calibri" panose="020F0502020204030204" pitchFamily="34" charset="0"/>
                  <a:cs typeface="Calibri" panose="020F0502020204030204" pitchFamily="34" charset="0"/>
                </a:rPr>
                <a:t>Cầu</a:t>
              </a:r>
              <a:endParaRPr kumimoji="0" lang="en-US" sz="4400" b="1" i="0" u="none" strike="noStrike" kern="1200" cap="none" spc="0" normalizeH="0" baseline="0" noProof="0" dirty="0">
                <a:ln w="9525">
                  <a:solidFill>
                    <a:prstClr val="white"/>
                  </a:solidFill>
                  <a:prstDash val="solid"/>
                </a:ln>
                <a:solidFill>
                  <a:srgbClr val="ED7D31"/>
                </a:solidFill>
                <a:effectLst>
                  <a:outerShdw blurRad="12700" dist="38100" dir="2700000" algn="tl" rotWithShape="0">
                    <a:srgbClr val="ED7D31">
                      <a:lumMod val="60000"/>
                      <a:lumOff val="40000"/>
                    </a:srgbClr>
                  </a:outerShdw>
                </a:effectLst>
                <a:uLnTx/>
                <a:uFillTx/>
                <a:latin typeface="Calibri" panose="020F0502020204030204" pitchFamily="34" charset="0"/>
                <a:cs typeface="Calibri" panose="020F0502020204030204" pitchFamily="34" charset="0"/>
              </a:endParaRPr>
            </a:p>
          </p:txBody>
        </p:sp>
        <p:pic>
          <p:nvPicPr>
            <p:cNvPr id="31" name="Picture 30">
              <a:extLst>
                <a:ext uri="{FF2B5EF4-FFF2-40B4-BE49-F238E27FC236}">
                  <a16:creationId xmlns:a16="http://schemas.microsoft.com/office/drawing/2014/main" id="{A75FF11A-25B2-49F2-A9C2-A63D69049BDE}"/>
                </a:ext>
              </a:extLst>
            </p:cNvPr>
            <p:cNvPicPr>
              <a:picLocks noChangeAspect="1"/>
            </p:cNvPicPr>
            <p:nvPr/>
          </p:nvPicPr>
          <p:blipFill>
            <a:blip r:embed="rId7"/>
            <a:stretch>
              <a:fillRect/>
            </a:stretch>
          </p:blipFill>
          <p:spPr>
            <a:xfrm flipH="1">
              <a:off x="324528" y="3950336"/>
              <a:ext cx="609091" cy="609091"/>
            </a:xfrm>
            <a:prstGeom prst="rect">
              <a:avLst/>
            </a:prstGeom>
          </p:spPr>
        </p:pic>
        <p:pic>
          <p:nvPicPr>
            <p:cNvPr id="32" name="Picture 31">
              <a:extLst>
                <a:ext uri="{FF2B5EF4-FFF2-40B4-BE49-F238E27FC236}">
                  <a16:creationId xmlns:a16="http://schemas.microsoft.com/office/drawing/2014/main" id="{8ABB2D96-2FD4-4A90-955E-51F1C4105B0B}"/>
                </a:ext>
              </a:extLst>
            </p:cNvPr>
            <p:cNvPicPr>
              <a:picLocks noChangeAspect="1"/>
            </p:cNvPicPr>
            <p:nvPr/>
          </p:nvPicPr>
          <p:blipFill>
            <a:blip r:embed="rId7"/>
            <a:stretch>
              <a:fillRect/>
            </a:stretch>
          </p:blipFill>
          <p:spPr>
            <a:xfrm flipH="1">
              <a:off x="324528" y="4544021"/>
              <a:ext cx="609091" cy="609091"/>
            </a:xfrm>
            <a:prstGeom prst="rect">
              <a:avLst/>
            </a:prstGeom>
          </p:spPr>
        </p:pic>
        <p:pic>
          <p:nvPicPr>
            <p:cNvPr id="33" name="Picture 32">
              <a:extLst>
                <a:ext uri="{FF2B5EF4-FFF2-40B4-BE49-F238E27FC236}">
                  <a16:creationId xmlns:a16="http://schemas.microsoft.com/office/drawing/2014/main" id="{84F5389F-31EE-4A7F-92D3-50B596980B6B}"/>
                </a:ext>
              </a:extLst>
            </p:cNvPr>
            <p:cNvPicPr>
              <a:picLocks noChangeAspect="1"/>
            </p:cNvPicPr>
            <p:nvPr/>
          </p:nvPicPr>
          <p:blipFill>
            <a:blip r:embed="rId7"/>
            <a:stretch>
              <a:fillRect/>
            </a:stretch>
          </p:blipFill>
          <p:spPr>
            <a:xfrm flipH="1">
              <a:off x="324528" y="5242918"/>
              <a:ext cx="609091" cy="609091"/>
            </a:xfrm>
            <a:prstGeom prst="rect">
              <a:avLst/>
            </a:prstGeom>
          </p:spPr>
        </p:pic>
      </p:grpSp>
      <p:pic>
        <p:nvPicPr>
          <p:cNvPr id="2" name="Picture 1">
            <a:extLst>
              <a:ext uri="{FF2B5EF4-FFF2-40B4-BE49-F238E27FC236}">
                <a16:creationId xmlns:a16="http://schemas.microsoft.com/office/drawing/2014/main" id="{A822FBFC-3F95-2D6A-C694-31020410AF4A}"/>
              </a:ext>
            </a:extLst>
          </p:cNvPr>
          <p:cNvPicPr>
            <a:picLocks noChangeAspect="1"/>
          </p:cNvPicPr>
          <p:nvPr/>
        </p:nvPicPr>
        <p:blipFill>
          <a:blip r:embed="rId8"/>
          <a:stretch>
            <a:fillRect/>
          </a:stretch>
        </p:blipFill>
        <p:spPr>
          <a:xfrm>
            <a:off x="133067" y="1080795"/>
            <a:ext cx="12058933" cy="2353260"/>
          </a:xfrm>
          <a:prstGeom prst="rect">
            <a:avLst/>
          </a:prstGeom>
        </p:spPr>
      </p:pic>
    </p:spTree>
    <p:extLst>
      <p:ext uri="{BB962C8B-B14F-4D97-AF65-F5344CB8AC3E}">
        <p14:creationId xmlns:p14="http://schemas.microsoft.com/office/powerpoint/2010/main" val="1042409489"/>
      </p:ext>
    </p:extLst>
  </p:cSld>
  <p:clrMapOvr>
    <a:masterClrMapping/>
  </p:clrMapOvr>
  <p:transition spd="slow">
    <p:cover/>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500" fill="hold"/>
                                            <p:tgtEl>
                                              <p:spTgt spid="28"/>
                                            </p:tgtEl>
                                            <p:attrNameLst>
                                              <p:attrName>ppt_x</p:attrName>
                                            </p:attrNameLst>
                                          </p:cBhvr>
                                          <p:tavLst>
                                            <p:tav tm="0">
                                              <p:val>
                                                <p:strVal val="#ppt_x"/>
                                              </p:val>
                                            </p:tav>
                                            <p:tav tm="100000">
                                              <p:val>
                                                <p:strVal val="#ppt_x"/>
                                              </p:val>
                                            </p:tav>
                                          </p:tavLst>
                                        </p:anim>
                                        <p:anim calcmode="lin" valueType="num">
                                          <p:cBhvr additive="base">
                                            <p:cTn id="8" dur="500" fill="hold"/>
                                            <p:tgtEl>
                                              <p:spTgt spid="28"/>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ppt_x"/>
                                              </p:val>
                                            </p:tav>
                                            <p:tav tm="100000">
                                              <p:val>
                                                <p:strVal val="#ppt_x"/>
                                              </p:val>
                                            </p:tav>
                                          </p:tavLst>
                                        </p:anim>
                                        <p:anim calcmode="lin" valueType="num">
                                          <p:cBhvr additive="base">
                                            <p:cTn id="13"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childTnLst>
                              </p:cTn>
                            </p:par>
                            <p:par>
                              <p:cTn id="11" fill="hold">
                                <p:stCondLst>
                                  <p:cond delay="1000"/>
                                </p:stCondLst>
                                <p:childTnLst>
                                  <p:par>
                                    <p:cTn id="12" presetID="2" presetClass="entr" presetSubtype="4" fill="hold" nodeType="after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additive="base">
                                            <p:cTn id="14" dur="1000" fill="hold"/>
                                            <p:tgtEl>
                                              <p:spTgt spid="6"/>
                                            </p:tgtEl>
                                            <p:attrNameLst>
                                              <p:attrName>ppt_x</p:attrName>
                                            </p:attrNameLst>
                                          </p:cBhvr>
                                          <p:tavLst>
                                            <p:tav tm="0">
                                              <p:val>
                                                <p:strVal val="#ppt_x"/>
                                              </p:val>
                                            </p:tav>
                                            <p:tav tm="100000">
                                              <p:val>
                                                <p:strVal val="#ppt_x"/>
                                              </p:val>
                                            </p:tav>
                                          </p:tavLst>
                                        </p:anim>
                                        <p:anim calcmode="lin" valueType="num">
                                          <p:cBhvr additive="base">
                                            <p:cTn id="15" dur="100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12" name="whoosh.wav"/>
                                            </p:tgtEl>
                                          </p:cMediaNode>
                                        </p:audio>
                                      </p:sub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28"/>
                                            </p:tgtEl>
                                            <p:attrNameLst>
                                              <p:attrName>style.visibility</p:attrName>
                                            </p:attrNameLst>
                                          </p:cBhvr>
                                          <p:to>
                                            <p:strVal val="visible"/>
                                          </p:to>
                                        </p:set>
                                        <p:anim calcmode="lin" valueType="num">
                                          <p:cBhvr additive="base">
                                            <p:cTn id="20" dur="500" fill="hold"/>
                                            <p:tgtEl>
                                              <p:spTgt spid="28"/>
                                            </p:tgtEl>
                                            <p:attrNameLst>
                                              <p:attrName>ppt_x</p:attrName>
                                            </p:attrNameLst>
                                          </p:cBhvr>
                                          <p:tavLst>
                                            <p:tav tm="0">
                                              <p:val>
                                                <p:strVal val="#ppt_x"/>
                                              </p:val>
                                            </p:tav>
                                            <p:tav tm="100000">
                                              <p:val>
                                                <p:strVal val="#ppt_x"/>
                                              </p:val>
                                            </p:tav>
                                          </p:tavLst>
                                        </p:anim>
                                        <p:anim calcmode="lin" valueType="num">
                                          <p:cBhvr additive="base">
                                            <p:cTn id="21" dur="500" fill="hold"/>
                                            <p:tgtEl>
                                              <p:spTgt spid="28"/>
                                            </p:tgtEl>
                                            <p:attrNameLst>
                                              <p:attrName>ppt_y</p:attrName>
                                            </p:attrNameLst>
                                          </p:cBhvr>
                                          <p:tavLst>
                                            <p:tav tm="0">
                                              <p:val>
                                                <p:strVal val="1+#ppt_h/2"/>
                                              </p:val>
                                            </p:tav>
                                            <p:tav tm="100000">
                                              <p:val>
                                                <p:strVal val="#ppt_y"/>
                                              </p:val>
                                            </p:tav>
                                          </p:tavLst>
                                        </p:anim>
                                      </p:childTnLst>
                                    </p:cTn>
                                  </p:par>
                                </p:childTnLst>
                              </p:cTn>
                            </p:par>
                            <p:par>
                              <p:cTn id="22" fill="hold">
                                <p:stCondLst>
                                  <p:cond delay="500"/>
                                </p:stCondLst>
                                <p:childTnLst>
                                  <p:par>
                                    <p:cTn id="23" presetID="2" presetClass="entr" presetSubtype="4" fill="hold" nodeType="after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ppt_x"/>
                                              </p:val>
                                            </p:tav>
                                            <p:tav tm="100000">
                                              <p:val>
                                                <p:strVal val="#ppt_x"/>
                                              </p:val>
                                            </p:tav>
                                          </p:tavLst>
                                        </p:anim>
                                        <p:anim calcmode="lin" valueType="num">
                                          <p:cBhvr additive="base">
                                            <p:cTn id="2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1646D2DC-B166-4827-A0EA-13D6D8E56DD5}"/>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2778" b="94524" l="8889" r="94556">
                        <a14:foregroundMark x1="46778" y1="7063" x2="46778" y2="7063"/>
                        <a14:foregroundMark x1="52444" y1="2857" x2="52444" y2="2857"/>
                        <a14:foregroundMark x1="13667" y1="87460" x2="13667" y2="87460"/>
                        <a14:foregroundMark x1="8889" y1="92222" x2="8889" y2="92222"/>
                        <a14:foregroundMark x1="15667" y1="92619" x2="15667" y2="92619"/>
                        <a14:foregroundMark x1="18667" y1="81984" x2="19333" y2="80873"/>
                        <a14:foregroundMark x1="16111" y1="80159" x2="20667" y2="79603"/>
                        <a14:foregroundMark x1="71889" y1="94603" x2="71889" y2="94603"/>
                        <a14:foregroundMark x1="87333" y1="41270" x2="87333" y2="41270"/>
                        <a14:foregroundMark x1="94556" y1="77698" x2="94556" y2="77698"/>
                        <a14:foregroundMark x1="64222" y1="85873" x2="66667" y2="88333"/>
                        <a14:backgroundMark x1="15778" y1="80556" x2="16222" y2="79603"/>
                        <a14:backgroundMark x1="16222" y1="80159" x2="16778" y2="79524"/>
                      </a14:backgroundRemoval>
                    </a14:imgEffect>
                  </a14:imgLayer>
                </a14:imgProps>
              </a:ext>
            </a:extLst>
          </a:blip>
          <a:stretch>
            <a:fillRect/>
          </a:stretch>
        </p:blipFill>
        <p:spPr>
          <a:xfrm>
            <a:off x="1" y="2440784"/>
            <a:ext cx="3155156" cy="4417217"/>
          </a:xfrm>
          <a:prstGeom prst="rect">
            <a:avLst/>
          </a:prstGeom>
        </p:spPr>
      </p:pic>
      <p:cxnSp>
        <p:nvCxnSpPr>
          <p:cNvPr id="21" name="Straight Connector 20">
            <a:extLst>
              <a:ext uri="{FF2B5EF4-FFF2-40B4-BE49-F238E27FC236}">
                <a16:creationId xmlns:a16="http://schemas.microsoft.com/office/drawing/2014/main" id="{68EB3A29-FB6C-4A09-A5F9-C48AB0967FA2}"/>
              </a:ext>
            </a:extLst>
          </p:cNvPr>
          <p:cNvCxnSpPr>
            <a:cxnSpLocks/>
          </p:cNvCxnSpPr>
          <p:nvPr/>
        </p:nvCxnSpPr>
        <p:spPr>
          <a:xfrm flipV="1">
            <a:off x="4368800" y="5257800"/>
            <a:ext cx="841216" cy="12192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DDC2D584-B3C8-487C-B756-DDB59B6B9AF2}"/>
              </a:ext>
            </a:extLst>
          </p:cNvPr>
          <p:cNvCxnSpPr>
            <a:cxnSpLocks/>
          </p:cNvCxnSpPr>
          <p:nvPr/>
        </p:nvCxnSpPr>
        <p:spPr>
          <a:xfrm flipV="1">
            <a:off x="5226695" y="4360290"/>
            <a:ext cx="980724" cy="91758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0F4550E1-1AE7-4DD3-9B6D-8061A34E4992}"/>
              </a:ext>
            </a:extLst>
          </p:cNvPr>
          <p:cNvCxnSpPr>
            <a:cxnSpLocks/>
          </p:cNvCxnSpPr>
          <p:nvPr/>
        </p:nvCxnSpPr>
        <p:spPr>
          <a:xfrm flipV="1">
            <a:off x="6316429" y="3419044"/>
            <a:ext cx="716727" cy="97858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CDBA1690-BC28-4E55-9B27-4603D8322E8D}"/>
              </a:ext>
            </a:extLst>
          </p:cNvPr>
          <p:cNvCxnSpPr>
            <a:cxnSpLocks/>
            <a:endCxn id="36" idx="4"/>
          </p:cNvCxnSpPr>
          <p:nvPr/>
        </p:nvCxnSpPr>
        <p:spPr>
          <a:xfrm flipH="1" flipV="1">
            <a:off x="5982728" y="2451665"/>
            <a:ext cx="891648" cy="78037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3264A5CA-7662-4700-8F8D-F44619D26697}"/>
              </a:ext>
            </a:extLst>
          </p:cNvPr>
          <p:cNvCxnSpPr>
            <a:cxnSpLocks/>
            <a:stCxn id="36" idx="2"/>
            <a:endCxn id="37" idx="5"/>
          </p:cNvCxnSpPr>
          <p:nvPr/>
        </p:nvCxnSpPr>
        <p:spPr>
          <a:xfrm flipH="1" flipV="1">
            <a:off x="5281467" y="1832680"/>
            <a:ext cx="553316" cy="47104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AFAF44AA-E1B3-4657-B4D5-444BC3C62481}"/>
              </a:ext>
            </a:extLst>
          </p:cNvPr>
          <p:cNvCxnSpPr>
            <a:cxnSpLocks/>
            <a:stCxn id="37" idx="1"/>
            <a:endCxn id="40" idx="3"/>
          </p:cNvCxnSpPr>
          <p:nvPr/>
        </p:nvCxnSpPr>
        <p:spPr>
          <a:xfrm flipV="1">
            <a:off x="5072240" y="227178"/>
            <a:ext cx="836355" cy="139627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pic>
        <p:nvPicPr>
          <p:cNvPr id="42" name="Picture 41">
            <a:extLst>
              <a:ext uri="{FF2B5EF4-FFF2-40B4-BE49-F238E27FC236}">
                <a16:creationId xmlns:a16="http://schemas.microsoft.com/office/drawing/2014/main" id="{0D1AA67E-C8AD-4E82-8ECD-53C61A1CCF46}"/>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2778" b="94524" l="8889" r="94556">
                        <a14:foregroundMark x1="46778" y1="7063" x2="46778" y2="7063"/>
                        <a14:foregroundMark x1="52444" y1="2857" x2="52444" y2="2857"/>
                        <a14:foregroundMark x1="13667" y1="87460" x2="13667" y2="87460"/>
                        <a14:foregroundMark x1="8889" y1="92222" x2="8889" y2="92222"/>
                        <a14:foregroundMark x1="15667" y1="92619" x2="15667" y2="92619"/>
                        <a14:foregroundMark x1="18667" y1="81984" x2="19333" y2="80873"/>
                        <a14:foregroundMark x1="16111" y1="80159" x2="20667" y2="79603"/>
                        <a14:foregroundMark x1="71889" y1="94603" x2="71889" y2="94603"/>
                        <a14:foregroundMark x1="87333" y1="41270" x2="87333" y2="41270"/>
                        <a14:foregroundMark x1="94556" y1="77698" x2="94556" y2="77698"/>
                        <a14:foregroundMark x1="64222" y1="85873" x2="66667" y2="88333"/>
                        <a14:backgroundMark x1="15778" y1="80556" x2="16222" y2="79603"/>
                        <a14:backgroundMark x1="16222" y1="80159" x2="16778" y2="79524"/>
                      </a14:backgroundRemoval>
                    </a14:imgEffect>
                  </a14:imgLayer>
                </a14:imgProps>
              </a:ext>
            </a:extLst>
          </a:blip>
          <a:stretch>
            <a:fillRect/>
          </a:stretch>
        </p:blipFill>
        <p:spPr>
          <a:xfrm rot="19135494">
            <a:off x="3597333" y="4936581"/>
            <a:ext cx="928331" cy="1593203"/>
          </a:xfrm>
          <a:prstGeom prst="rect">
            <a:avLst/>
          </a:prstGeom>
        </p:spPr>
      </p:pic>
      <p:pic>
        <p:nvPicPr>
          <p:cNvPr id="43" name="Picture 42">
            <a:extLst>
              <a:ext uri="{FF2B5EF4-FFF2-40B4-BE49-F238E27FC236}">
                <a16:creationId xmlns:a16="http://schemas.microsoft.com/office/drawing/2014/main" id="{AEDC8E27-19F6-4456-A549-B9E2D5FAE30D}"/>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2778" b="94524" l="8889" r="94556">
                        <a14:foregroundMark x1="46778" y1="7063" x2="46778" y2="7063"/>
                        <a14:foregroundMark x1="52444" y1="2857" x2="52444" y2="2857"/>
                        <a14:foregroundMark x1="13667" y1="87460" x2="13667" y2="87460"/>
                        <a14:foregroundMark x1="8889" y1="92222" x2="8889" y2="92222"/>
                        <a14:foregroundMark x1="15667" y1="92619" x2="15667" y2="92619"/>
                        <a14:foregroundMark x1="18667" y1="81984" x2="19333" y2="80873"/>
                        <a14:foregroundMark x1="16111" y1="80159" x2="20667" y2="79603"/>
                        <a14:foregroundMark x1="71889" y1="94603" x2="71889" y2="94603"/>
                        <a14:foregroundMark x1="87333" y1="41270" x2="87333" y2="41270"/>
                        <a14:foregroundMark x1="94556" y1="77698" x2="94556" y2="77698"/>
                        <a14:foregroundMark x1="64222" y1="85873" x2="66667" y2="88333"/>
                        <a14:backgroundMark x1="15778" y1="80556" x2="16222" y2="79603"/>
                        <a14:backgroundMark x1="16222" y1="80159" x2="16778" y2="79524"/>
                      </a14:backgroundRemoval>
                    </a14:imgEffect>
                  </a14:imgLayer>
                </a14:imgProps>
              </a:ext>
            </a:extLst>
          </a:blip>
          <a:stretch>
            <a:fillRect/>
          </a:stretch>
        </p:blipFill>
        <p:spPr>
          <a:xfrm flipH="1">
            <a:off x="6711947" y="1993757"/>
            <a:ext cx="1056285" cy="1478800"/>
          </a:xfrm>
          <a:prstGeom prst="rect">
            <a:avLst/>
          </a:prstGeom>
        </p:spPr>
      </p:pic>
      <p:pic>
        <p:nvPicPr>
          <p:cNvPr id="44" name="Picture 43">
            <a:hlinkClick r:id="" action="ppaction://noaction"/>
            <a:extLst>
              <a:ext uri="{FF2B5EF4-FFF2-40B4-BE49-F238E27FC236}">
                <a16:creationId xmlns:a16="http://schemas.microsoft.com/office/drawing/2014/main" id="{8CCC67FE-EA5B-4D1D-A44C-07B930D79DA3}"/>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2778" b="94524" l="8889" r="94556">
                        <a14:foregroundMark x1="46778" y1="7063" x2="46778" y2="7063"/>
                        <a14:foregroundMark x1="52444" y1="2857" x2="52444" y2="2857"/>
                        <a14:foregroundMark x1="13667" y1="87460" x2="13667" y2="87460"/>
                        <a14:foregroundMark x1="8889" y1="92222" x2="8889" y2="92222"/>
                        <a14:foregroundMark x1="15667" y1="92619" x2="15667" y2="92619"/>
                        <a14:foregroundMark x1="18667" y1="81984" x2="19333" y2="80873"/>
                        <a14:foregroundMark x1="16111" y1="80159" x2="20667" y2="79603"/>
                        <a14:foregroundMark x1="71889" y1="94603" x2="71889" y2="94603"/>
                        <a14:foregroundMark x1="87333" y1="41270" x2="87333" y2="41270"/>
                        <a14:foregroundMark x1="94556" y1="77698" x2="94556" y2="77698"/>
                        <a14:foregroundMark x1="64222" y1="85873" x2="66667" y2="88333"/>
                        <a14:backgroundMark x1="15778" y1="80556" x2="16222" y2="79603"/>
                        <a14:backgroundMark x1="16222" y1="80159" x2="16778" y2="79524"/>
                      </a14:backgroundRemoval>
                    </a14:imgEffect>
                  </a14:imgLayer>
                </a14:imgProps>
              </a:ext>
            </a:extLst>
          </a:blip>
          <a:stretch>
            <a:fillRect/>
          </a:stretch>
        </p:blipFill>
        <p:spPr>
          <a:xfrm>
            <a:off x="4061499" y="622713"/>
            <a:ext cx="1056285" cy="1478800"/>
          </a:xfrm>
          <a:prstGeom prst="rect">
            <a:avLst/>
          </a:prstGeom>
        </p:spPr>
      </p:pic>
      <p:sp>
        <p:nvSpPr>
          <p:cNvPr id="58" name="矩形 20">
            <a:extLst>
              <a:ext uri="{FF2B5EF4-FFF2-40B4-BE49-F238E27FC236}">
                <a16:creationId xmlns:a16="http://schemas.microsoft.com/office/drawing/2014/main" id="{01F439FC-9FB9-4C67-AF9F-19512E9D205C}"/>
              </a:ext>
            </a:extLst>
          </p:cNvPr>
          <p:cNvSpPr/>
          <p:nvPr/>
        </p:nvSpPr>
        <p:spPr>
          <a:xfrm>
            <a:off x="7247165" y="0"/>
            <a:ext cx="4944836" cy="1898084"/>
          </a:xfrm>
          <a:prstGeom prst="rect">
            <a:avLst/>
          </a:prstGeom>
        </p:spPr>
        <p:txBody>
          <a:bodyPr vert="horz"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zh-CN" sz="5867" b="0" i="0" u="none" strike="noStrike" kern="0" cap="none" spc="0" normalizeH="0" baseline="0" noProof="0" dirty="0">
                <a:ln>
                  <a:noFill/>
                </a:ln>
                <a:solidFill>
                  <a:srgbClr val="FFFF00"/>
                </a:solidFill>
                <a:effectLst/>
                <a:uLnTx/>
                <a:uFillTx/>
                <a:latin typeface="UTM Showcard" panose="02040603050506020204" pitchFamily="18" charset="0"/>
                <a:ea typeface="迷你简少儿" panose="03000509000000000000" pitchFamily="65" charset="-122"/>
                <a:cs typeface="Arial"/>
                <a:sym typeface="Arial"/>
              </a:rPr>
              <a:t>CHINH PHỤC</a:t>
            </a: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zh-CN" sz="5867" b="0" i="0" u="none" strike="noStrike" kern="0" cap="none" spc="0" normalizeH="0" baseline="0" noProof="0" dirty="0">
                <a:ln>
                  <a:noFill/>
                </a:ln>
                <a:solidFill>
                  <a:srgbClr val="FFFF00"/>
                </a:solidFill>
                <a:effectLst/>
                <a:uLnTx/>
                <a:uFillTx/>
                <a:latin typeface="UTM Showcard" panose="02040603050506020204" pitchFamily="18" charset="0"/>
                <a:ea typeface="迷你简少儿" panose="03000509000000000000" pitchFamily="65" charset="-122"/>
                <a:cs typeface="Arial"/>
                <a:sym typeface="Arial"/>
              </a:rPr>
              <a:t>ĐỈNH NÚI</a:t>
            </a:r>
            <a:endParaRPr kumimoji="0" lang="zh-CN" altLang="en-US" sz="5867" b="0" i="0" u="none" strike="noStrike" kern="0" cap="none" spc="0" normalizeH="0" baseline="0" noProof="0" dirty="0">
              <a:ln>
                <a:noFill/>
              </a:ln>
              <a:solidFill>
                <a:srgbClr val="FFFF00"/>
              </a:solidFill>
              <a:effectLst/>
              <a:uLnTx/>
              <a:uFillTx/>
              <a:latin typeface="UTM Showcard" panose="02040603050506020204" pitchFamily="18" charset="0"/>
              <a:ea typeface="迷你简少儿" panose="03000509000000000000" pitchFamily="65" charset="-122"/>
              <a:cs typeface="Arial"/>
              <a:sym typeface="Arial"/>
            </a:endParaRPr>
          </a:p>
        </p:txBody>
      </p:sp>
      <p:sp>
        <p:nvSpPr>
          <p:cNvPr id="32" name="1 - 9Slide.vn">
            <a:hlinkClick r:id="rId5" action="ppaction://hlinksldjump"/>
            <a:extLst>
              <a:ext uri="{FF2B5EF4-FFF2-40B4-BE49-F238E27FC236}">
                <a16:creationId xmlns:a16="http://schemas.microsoft.com/office/drawing/2014/main" id="{9E07689F-5EE4-4F22-852D-7C6EA9F252C4}"/>
              </a:ext>
            </a:extLst>
          </p:cNvPr>
          <p:cNvSpPr/>
          <p:nvPr/>
        </p:nvSpPr>
        <p:spPr>
          <a:xfrm>
            <a:off x="4914125" y="5199996"/>
            <a:ext cx="295891" cy="295891"/>
          </a:xfrm>
          <a:prstGeom prst="ellipse">
            <a:avLst/>
          </a:prstGeom>
          <a:noFill/>
          <a:ln>
            <a:solidFill>
              <a:srgbClr val="FF0000"/>
            </a:solidFill>
          </a:ln>
          <a:effectLst>
            <a:glow rad="165100">
              <a:srgbClr val="FF0000"/>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prstClr val="white"/>
              </a:solidFill>
              <a:effectLst>
                <a:glow rad="838200">
                  <a:srgbClr val="FF0000">
                    <a:alpha val="5000"/>
                  </a:srgbClr>
                </a:glow>
              </a:effectLst>
              <a:uLnTx/>
              <a:uFillTx/>
              <a:latin typeface="Calibri" panose="020F0502020204030204"/>
              <a:ea typeface="+mn-ea"/>
              <a:cs typeface="+mn-cs"/>
              <a:sym typeface="Arial"/>
            </a:endParaRPr>
          </a:p>
        </p:txBody>
      </p:sp>
      <p:sp>
        <p:nvSpPr>
          <p:cNvPr id="34" name="2 - 9Slide.vn">
            <a:hlinkClick r:id="rId6" action="ppaction://hlinksldjump"/>
            <a:extLst>
              <a:ext uri="{FF2B5EF4-FFF2-40B4-BE49-F238E27FC236}">
                <a16:creationId xmlns:a16="http://schemas.microsoft.com/office/drawing/2014/main" id="{0BD556A9-B251-403D-9C8C-22B2B0F5585B}"/>
              </a:ext>
            </a:extLst>
          </p:cNvPr>
          <p:cNvSpPr/>
          <p:nvPr/>
        </p:nvSpPr>
        <p:spPr>
          <a:xfrm>
            <a:off x="6013208" y="4231935"/>
            <a:ext cx="295891" cy="295891"/>
          </a:xfrm>
          <a:prstGeom prst="ellipse">
            <a:avLst/>
          </a:prstGeom>
          <a:noFill/>
          <a:ln>
            <a:solidFill>
              <a:srgbClr val="FF0000"/>
            </a:solidFill>
          </a:ln>
          <a:effectLst>
            <a:glow rad="165100">
              <a:srgbClr val="FF0000"/>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prstClr val="white"/>
              </a:solidFill>
              <a:effectLst>
                <a:glow rad="838200">
                  <a:srgbClr val="FF0000">
                    <a:alpha val="5000"/>
                  </a:srgbClr>
                </a:glow>
              </a:effectLst>
              <a:uLnTx/>
              <a:uFillTx/>
              <a:latin typeface="Calibri" panose="020F0502020204030204"/>
              <a:ea typeface="+mn-ea"/>
              <a:cs typeface="+mn-cs"/>
              <a:sym typeface="Arial"/>
            </a:endParaRPr>
          </a:p>
        </p:txBody>
      </p:sp>
      <p:sp>
        <p:nvSpPr>
          <p:cNvPr id="35" name="3 - 9Slide.vn">
            <a:hlinkClick r:id="rId7" action="ppaction://hlinksldjump"/>
            <a:extLst>
              <a:ext uri="{FF2B5EF4-FFF2-40B4-BE49-F238E27FC236}">
                <a16:creationId xmlns:a16="http://schemas.microsoft.com/office/drawing/2014/main" id="{7E1F031F-7602-4959-A841-E1A6AB077209}"/>
              </a:ext>
            </a:extLst>
          </p:cNvPr>
          <p:cNvSpPr/>
          <p:nvPr/>
        </p:nvSpPr>
        <p:spPr>
          <a:xfrm>
            <a:off x="6885209" y="3301868"/>
            <a:ext cx="295891" cy="295891"/>
          </a:xfrm>
          <a:prstGeom prst="ellipse">
            <a:avLst/>
          </a:prstGeom>
          <a:noFill/>
          <a:ln>
            <a:solidFill>
              <a:srgbClr val="FF0000"/>
            </a:solidFill>
          </a:ln>
          <a:effectLst>
            <a:glow rad="165100">
              <a:srgbClr val="FF0000"/>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prstClr val="white"/>
              </a:solidFill>
              <a:effectLst>
                <a:glow rad="838200">
                  <a:srgbClr val="FF0000">
                    <a:alpha val="5000"/>
                  </a:srgbClr>
                </a:glow>
              </a:effectLst>
              <a:uLnTx/>
              <a:uFillTx/>
              <a:latin typeface="Calibri" panose="020F0502020204030204"/>
              <a:ea typeface="+mn-ea"/>
              <a:cs typeface="+mn-cs"/>
              <a:sym typeface="Arial"/>
            </a:endParaRPr>
          </a:p>
        </p:txBody>
      </p:sp>
      <p:sp>
        <p:nvSpPr>
          <p:cNvPr id="36" name="4 - 9Slide.vn">
            <a:hlinkClick r:id="rId8" action="ppaction://hlinksldjump"/>
            <a:extLst>
              <a:ext uri="{FF2B5EF4-FFF2-40B4-BE49-F238E27FC236}">
                <a16:creationId xmlns:a16="http://schemas.microsoft.com/office/drawing/2014/main" id="{FFB7A084-319B-4DAC-9C30-DF54ACDCF302}"/>
              </a:ext>
            </a:extLst>
          </p:cNvPr>
          <p:cNvSpPr/>
          <p:nvPr/>
        </p:nvSpPr>
        <p:spPr>
          <a:xfrm>
            <a:off x="5834783" y="2155775"/>
            <a:ext cx="295891" cy="295891"/>
          </a:xfrm>
          <a:prstGeom prst="ellipse">
            <a:avLst/>
          </a:prstGeom>
          <a:noFill/>
          <a:ln>
            <a:solidFill>
              <a:srgbClr val="FF0000"/>
            </a:solidFill>
          </a:ln>
          <a:effectLst>
            <a:glow rad="165100">
              <a:srgbClr val="FF0000"/>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prstClr val="white"/>
              </a:solidFill>
              <a:effectLst>
                <a:glow rad="838200">
                  <a:srgbClr val="FF0000">
                    <a:alpha val="5000"/>
                  </a:srgbClr>
                </a:glow>
              </a:effectLst>
              <a:uLnTx/>
              <a:uFillTx/>
              <a:latin typeface="Calibri" panose="020F0502020204030204"/>
              <a:ea typeface="+mn-ea"/>
              <a:cs typeface="+mn-cs"/>
              <a:sym typeface="Arial"/>
            </a:endParaRPr>
          </a:p>
        </p:txBody>
      </p:sp>
      <p:sp>
        <p:nvSpPr>
          <p:cNvPr id="37" name="5 - 9Slide.vn">
            <a:hlinkClick r:id="rId9" action="ppaction://hlinksldjump"/>
            <a:extLst>
              <a:ext uri="{FF2B5EF4-FFF2-40B4-BE49-F238E27FC236}">
                <a16:creationId xmlns:a16="http://schemas.microsoft.com/office/drawing/2014/main" id="{241AFA89-58B2-43FE-91B6-0E4C98CF3ABD}"/>
              </a:ext>
            </a:extLst>
          </p:cNvPr>
          <p:cNvSpPr/>
          <p:nvPr/>
        </p:nvSpPr>
        <p:spPr>
          <a:xfrm>
            <a:off x="5028908" y="1580121"/>
            <a:ext cx="295891" cy="295891"/>
          </a:xfrm>
          <a:prstGeom prst="ellipse">
            <a:avLst/>
          </a:prstGeom>
          <a:noFill/>
          <a:ln>
            <a:solidFill>
              <a:srgbClr val="FF0000"/>
            </a:solidFill>
          </a:ln>
          <a:effectLst>
            <a:glow rad="165100">
              <a:srgbClr val="FF0000"/>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prstClr val="white"/>
              </a:solidFill>
              <a:effectLst>
                <a:glow rad="838200">
                  <a:srgbClr val="FF0000">
                    <a:alpha val="5000"/>
                  </a:srgbClr>
                </a:glow>
              </a:effectLst>
              <a:uLnTx/>
              <a:uFillTx/>
              <a:latin typeface="Calibri" panose="020F0502020204030204"/>
              <a:ea typeface="+mn-ea"/>
              <a:cs typeface="+mn-cs"/>
              <a:sym typeface="Arial"/>
            </a:endParaRPr>
          </a:p>
        </p:txBody>
      </p:sp>
      <p:sp>
        <p:nvSpPr>
          <p:cNvPr id="40" name="6 - 9Slide.vn">
            <a:hlinkClick r:id="rId10" action="ppaction://hlinksldjump"/>
            <a:extLst>
              <a:ext uri="{FF2B5EF4-FFF2-40B4-BE49-F238E27FC236}">
                <a16:creationId xmlns:a16="http://schemas.microsoft.com/office/drawing/2014/main" id="{390C5834-AD98-4E34-B42F-968C1F7843CC}"/>
              </a:ext>
            </a:extLst>
          </p:cNvPr>
          <p:cNvSpPr/>
          <p:nvPr/>
        </p:nvSpPr>
        <p:spPr>
          <a:xfrm>
            <a:off x="5865263" y="-25382"/>
            <a:ext cx="295891" cy="295891"/>
          </a:xfrm>
          <a:prstGeom prst="ellipse">
            <a:avLst/>
          </a:prstGeom>
          <a:noFill/>
          <a:ln>
            <a:solidFill>
              <a:srgbClr val="FF0000"/>
            </a:solidFill>
          </a:ln>
          <a:effectLst>
            <a:glow rad="165100">
              <a:srgbClr val="FF0000"/>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prstClr val="white"/>
              </a:solidFill>
              <a:effectLst>
                <a:glow rad="838200">
                  <a:srgbClr val="FF0000">
                    <a:alpha val="5000"/>
                  </a:srgbClr>
                </a:glow>
              </a:effectLst>
              <a:uLnTx/>
              <a:uFillTx/>
              <a:latin typeface="Calibri" panose="020F0502020204030204"/>
              <a:ea typeface="+mn-ea"/>
              <a:cs typeface="+mn-cs"/>
              <a:sym typeface="Arial"/>
            </a:endParaRPr>
          </a:p>
        </p:txBody>
      </p:sp>
      <p:sp>
        <p:nvSpPr>
          <p:cNvPr id="60" name="TextBox 59">
            <a:extLst>
              <a:ext uri="{FF2B5EF4-FFF2-40B4-BE49-F238E27FC236}">
                <a16:creationId xmlns:a16="http://schemas.microsoft.com/office/drawing/2014/main" id="{D22446DE-AC75-4AB2-BC36-F6FB1CBF4235}"/>
              </a:ext>
            </a:extLst>
          </p:cNvPr>
          <p:cNvSpPr txBox="1"/>
          <p:nvPr/>
        </p:nvSpPr>
        <p:spPr>
          <a:xfrm>
            <a:off x="-3657602" y="366273"/>
            <a:ext cx="3374551" cy="3539046"/>
          </a:xfrm>
          <a:prstGeom prst="rect">
            <a:avLst/>
          </a:prstGeom>
          <a:solidFill>
            <a:schemeClr val="accent1">
              <a:lumMod val="20000"/>
              <a:lumOff val="80000"/>
            </a:schemeClr>
          </a:solid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3733"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Click </a:t>
            </a:r>
            <a:r>
              <a:rPr kumimoji="0" lang="en-US" sz="3733"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vào</a:t>
            </a:r>
            <a:r>
              <a:rPr kumimoji="0" lang="en-US" sz="3733"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733"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từng</a:t>
            </a:r>
            <a:r>
              <a:rPr kumimoji="0" lang="en-US" sz="3733"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733"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chấm</a:t>
            </a:r>
            <a:r>
              <a:rPr kumimoji="0" lang="en-US" sz="3733"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733"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tròn</a:t>
            </a:r>
            <a:r>
              <a:rPr kumimoji="0" lang="en-US" sz="3733"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733"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để</a:t>
            </a:r>
            <a:r>
              <a:rPr kumimoji="0" lang="en-US" sz="3733"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qua slide </a:t>
            </a:r>
            <a:r>
              <a:rPr kumimoji="0" lang="en-US" sz="3733"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theo</a:t>
            </a:r>
            <a:r>
              <a:rPr kumimoji="0" lang="en-US" sz="3733"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733"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trình</a:t>
            </a:r>
            <a:r>
              <a:rPr kumimoji="0" lang="en-US" sz="3733"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733"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tự</a:t>
            </a:r>
            <a:r>
              <a:rPr kumimoji="0" lang="en-US" sz="3733"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733"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leo</a:t>
            </a:r>
            <a:r>
              <a:rPr kumimoji="0" lang="en-US" sz="3733"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733"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núi</a:t>
            </a:r>
            <a:r>
              <a:rPr kumimoji="0" lang="en-US" sz="3733"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a:t>
            </a: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3733"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733"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CLick</a:t>
            </a:r>
            <a:r>
              <a:rPr kumimoji="0" lang="en-US" sz="3733"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733"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cậu</a:t>
            </a:r>
            <a:r>
              <a:rPr kumimoji="0" lang="en-US" sz="3733"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733"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bé</a:t>
            </a:r>
            <a:r>
              <a:rPr kumimoji="0" lang="en-US" sz="3733"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qua slide 15</a:t>
            </a:r>
          </a:p>
        </p:txBody>
      </p:sp>
      <p:sp>
        <p:nvSpPr>
          <p:cNvPr id="2" name="Rectangle: Rounded Corners 1">
            <a:hlinkClick r:id="rId11" action="ppaction://hlinksldjump"/>
            <a:extLst>
              <a:ext uri="{FF2B5EF4-FFF2-40B4-BE49-F238E27FC236}">
                <a16:creationId xmlns:a16="http://schemas.microsoft.com/office/drawing/2014/main" id="{4B9206EF-BE5F-239C-50C7-33F2D1D6EAE5}"/>
              </a:ext>
            </a:extLst>
          </p:cNvPr>
          <p:cNvSpPr/>
          <p:nvPr/>
        </p:nvSpPr>
        <p:spPr>
          <a:xfrm>
            <a:off x="279400" y="139700"/>
            <a:ext cx="1193800" cy="4826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err="1"/>
              <a:t>Bài</a:t>
            </a:r>
            <a:r>
              <a:rPr lang="en-US" dirty="0"/>
              <a:t> </a:t>
            </a:r>
            <a:r>
              <a:rPr lang="en-US" dirty="0" err="1"/>
              <a:t>mới</a:t>
            </a:r>
            <a:endParaRPr lang="en-US" dirty="0"/>
          </a:p>
        </p:txBody>
      </p:sp>
    </p:spTree>
    <p:extLst>
      <p:ext uri="{BB962C8B-B14F-4D97-AF65-F5344CB8AC3E}">
        <p14:creationId xmlns:p14="http://schemas.microsoft.com/office/powerpoint/2010/main" val="18805228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1500" fill="hold"/>
                                        <p:tgtEl>
                                          <p:spTgt spid="20"/>
                                        </p:tgtEl>
                                        <p:attrNameLst>
                                          <p:attrName>ppt_x</p:attrName>
                                        </p:attrNameLst>
                                      </p:cBhvr>
                                      <p:tavLst>
                                        <p:tav tm="0">
                                          <p:val>
                                            <p:strVal val="0-#ppt_w/2"/>
                                          </p:val>
                                        </p:tav>
                                        <p:tav tm="100000">
                                          <p:val>
                                            <p:strVal val="#ppt_x"/>
                                          </p:val>
                                        </p:tav>
                                      </p:tavLst>
                                    </p:anim>
                                    <p:anim calcmode="lin" valueType="num">
                                      <p:cBhvr additive="base">
                                        <p:cTn id="8" dur="1500" fill="hold"/>
                                        <p:tgtEl>
                                          <p:spTgt spid="20"/>
                                        </p:tgtEl>
                                        <p:attrNameLst>
                                          <p:attrName>ppt_y</p:attrName>
                                        </p:attrNameLst>
                                      </p:cBhvr>
                                      <p:tavLst>
                                        <p:tav tm="0">
                                          <p:val>
                                            <p:strVal val="#ppt_y"/>
                                          </p:val>
                                        </p:tav>
                                        <p:tav tm="100000">
                                          <p:val>
                                            <p:strVal val="#ppt_y"/>
                                          </p:val>
                                        </p:tav>
                                      </p:tavLst>
                                    </p:anim>
                                  </p:childTnLst>
                                </p:cTn>
                              </p:par>
                              <p:par>
                                <p:cTn id="9" presetID="32" presetClass="emph" presetSubtype="0" repeatCount="3000" fill="hold" nodeType="withEffect">
                                  <p:stCondLst>
                                    <p:cond delay="0"/>
                                  </p:stCondLst>
                                  <p:childTnLst>
                                    <p:animRot by="120000">
                                      <p:cBhvr>
                                        <p:cTn id="10" dur="75" fill="hold">
                                          <p:stCondLst>
                                            <p:cond delay="0"/>
                                          </p:stCondLst>
                                        </p:cTn>
                                        <p:tgtEl>
                                          <p:spTgt spid="20"/>
                                        </p:tgtEl>
                                        <p:attrNameLst>
                                          <p:attrName>r</p:attrName>
                                        </p:attrNameLst>
                                      </p:cBhvr>
                                    </p:animRot>
                                    <p:animRot by="-240000">
                                      <p:cBhvr>
                                        <p:cTn id="11" dur="150" fill="hold">
                                          <p:stCondLst>
                                            <p:cond delay="150"/>
                                          </p:stCondLst>
                                        </p:cTn>
                                        <p:tgtEl>
                                          <p:spTgt spid="20"/>
                                        </p:tgtEl>
                                        <p:attrNameLst>
                                          <p:attrName>r</p:attrName>
                                        </p:attrNameLst>
                                      </p:cBhvr>
                                    </p:animRot>
                                    <p:animRot by="240000">
                                      <p:cBhvr>
                                        <p:cTn id="12" dur="150" fill="hold">
                                          <p:stCondLst>
                                            <p:cond delay="300"/>
                                          </p:stCondLst>
                                        </p:cTn>
                                        <p:tgtEl>
                                          <p:spTgt spid="20"/>
                                        </p:tgtEl>
                                        <p:attrNameLst>
                                          <p:attrName>r</p:attrName>
                                        </p:attrNameLst>
                                      </p:cBhvr>
                                    </p:animRot>
                                    <p:animRot by="-240000">
                                      <p:cBhvr>
                                        <p:cTn id="13" dur="150" fill="hold">
                                          <p:stCondLst>
                                            <p:cond delay="450"/>
                                          </p:stCondLst>
                                        </p:cTn>
                                        <p:tgtEl>
                                          <p:spTgt spid="20"/>
                                        </p:tgtEl>
                                        <p:attrNameLst>
                                          <p:attrName>r</p:attrName>
                                        </p:attrNameLst>
                                      </p:cBhvr>
                                    </p:animRot>
                                    <p:animRot by="120000">
                                      <p:cBhvr>
                                        <p:cTn id="14" dur="150" fill="hold">
                                          <p:stCondLst>
                                            <p:cond delay="600"/>
                                          </p:stCondLst>
                                        </p:cTn>
                                        <p:tgtEl>
                                          <p:spTgt spid="20"/>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wipe(down)">
                                      <p:cBhvr>
                                        <p:cTn id="19" dur="500"/>
                                        <p:tgtEl>
                                          <p:spTgt spid="21"/>
                                        </p:tgtEl>
                                      </p:cBhvr>
                                    </p:animEffect>
                                  </p:childTnLst>
                                </p:cTn>
                              </p:par>
                            </p:childTnLst>
                          </p:cTn>
                        </p:par>
                        <p:par>
                          <p:cTn id="20" fill="hold">
                            <p:stCondLst>
                              <p:cond delay="500"/>
                            </p:stCondLst>
                            <p:childTnLst>
                              <p:par>
                                <p:cTn id="21" presetID="53" presetClass="entr" presetSubtype="16" fill="hold" grpId="1" nodeType="afterEffect">
                                  <p:stCondLst>
                                    <p:cond delay="0"/>
                                  </p:stCondLst>
                                  <p:childTnLst>
                                    <p:set>
                                      <p:cBhvr>
                                        <p:cTn id="22" dur="1" fill="hold">
                                          <p:stCondLst>
                                            <p:cond delay="0"/>
                                          </p:stCondLst>
                                        </p:cTn>
                                        <p:tgtEl>
                                          <p:spTgt spid="32"/>
                                        </p:tgtEl>
                                        <p:attrNameLst>
                                          <p:attrName>style.visibility</p:attrName>
                                        </p:attrNameLst>
                                      </p:cBhvr>
                                      <p:to>
                                        <p:strVal val="visible"/>
                                      </p:to>
                                    </p:set>
                                    <p:anim calcmode="lin" valueType="num">
                                      <p:cBhvr>
                                        <p:cTn id="23" dur="500" fill="hold"/>
                                        <p:tgtEl>
                                          <p:spTgt spid="32"/>
                                        </p:tgtEl>
                                        <p:attrNameLst>
                                          <p:attrName>ppt_w</p:attrName>
                                        </p:attrNameLst>
                                      </p:cBhvr>
                                      <p:tavLst>
                                        <p:tav tm="0">
                                          <p:val>
                                            <p:fltVal val="0"/>
                                          </p:val>
                                        </p:tav>
                                        <p:tav tm="100000">
                                          <p:val>
                                            <p:strVal val="#ppt_w"/>
                                          </p:val>
                                        </p:tav>
                                      </p:tavLst>
                                    </p:anim>
                                    <p:anim calcmode="lin" valueType="num">
                                      <p:cBhvr>
                                        <p:cTn id="24" dur="500" fill="hold"/>
                                        <p:tgtEl>
                                          <p:spTgt spid="32"/>
                                        </p:tgtEl>
                                        <p:attrNameLst>
                                          <p:attrName>ppt_h</p:attrName>
                                        </p:attrNameLst>
                                      </p:cBhvr>
                                      <p:tavLst>
                                        <p:tav tm="0">
                                          <p:val>
                                            <p:fltVal val="0"/>
                                          </p:val>
                                        </p:tav>
                                        <p:tav tm="100000">
                                          <p:val>
                                            <p:strVal val="#ppt_h"/>
                                          </p:val>
                                        </p:tav>
                                      </p:tavLst>
                                    </p:anim>
                                    <p:animEffect transition="in" filter="fade">
                                      <p:cBhvr>
                                        <p:cTn id="25" dur="500"/>
                                        <p:tgtEl>
                                          <p:spTgt spid="32"/>
                                        </p:tgtEl>
                                      </p:cBhvr>
                                    </p:animEffect>
                                  </p:childTnLst>
                                </p:cTn>
                              </p:par>
                            </p:childTnLst>
                          </p:cTn>
                        </p:par>
                        <p:par>
                          <p:cTn id="26" fill="hold">
                            <p:stCondLst>
                              <p:cond delay="1000"/>
                            </p:stCondLst>
                            <p:childTnLst>
                              <p:par>
                                <p:cTn id="27" presetID="6" presetClass="emph" presetSubtype="0" repeatCount="indefinite" fill="hold" grpId="0" nodeType="afterEffect">
                                  <p:stCondLst>
                                    <p:cond delay="0"/>
                                  </p:stCondLst>
                                  <p:childTnLst>
                                    <p:animScale>
                                      <p:cBhvr>
                                        <p:cTn id="28" dur="750" fill="hold"/>
                                        <p:tgtEl>
                                          <p:spTgt spid="32"/>
                                        </p:tgtEl>
                                      </p:cBhvr>
                                      <p:by x="130000" y="130000"/>
                                    </p:animScale>
                                  </p:childTnLst>
                                </p:cTn>
                              </p:par>
                            </p:childTnLst>
                          </p:cTn>
                        </p:par>
                        <p:par>
                          <p:cTn id="29" fill="hold">
                            <p:stCondLst>
                              <p:cond delay="1750"/>
                            </p:stCondLst>
                            <p:childTnLst>
                              <p:par>
                                <p:cTn id="30" presetID="22" presetClass="entr" presetSubtype="4" fill="hold" nodeType="after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wipe(down)">
                                      <p:cBhvr>
                                        <p:cTn id="32" dur="500"/>
                                        <p:tgtEl>
                                          <p:spTgt spid="22"/>
                                        </p:tgtEl>
                                      </p:cBhvr>
                                    </p:animEffect>
                                  </p:childTnLst>
                                </p:cTn>
                              </p:par>
                            </p:childTnLst>
                          </p:cTn>
                        </p:par>
                        <p:par>
                          <p:cTn id="33" fill="hold">
                            <p:stCondLst>
                              <p:cond delay="2250"/>
                            </p:stCondLst>
                            <p:childTnLst>
                              <p:par>
                                <p:cTn id="34" presetID="53" presetClass="entr" presetSubtype="16" fill="hold" grpId="1" nodeType="afterEffect">
                                  <p:stCondLst>
                                    <p:cond delay="0"/>
                                  </p:stCondLst>
                                  <p:childTnLst>
                                    <p:set>
                                      <p:cBhvr>
                                        <p:cTn id="35" dur="1" fill="hold">
                                          <p:stCondLst>
                                            <p:cond delay="0"/>
                                          </p:stCondLst>
                                        </p:cTn>
                                        <p:tgtEl>
                                          <p:spTgt spid="34"/>
                                        </p:tgtEl>
                                        <p:attrNameLst>
                                          <p:attrName>style.visibility</p:attrName>
                                        </p:attrNameLst>
                                      </p:cBhvr>
                                      <p:to>
                                        <p:strVal val="visible"/>
                                      </p:to>
                                    </p:set>
                                    <p:anim calcmode="lin" valueType="num">
                                      <p:cBhvr>
                                        <p:cTn id="36" dur="500" fill="hold"/>
                                        <p:tgtEl>
                                          <p:spTgt spid="34"/>
                                        </p:tgtEl>
                                        <p:attrNameLst>
                                          <p:attrName>ppt_w</p:attrName>
                                        </p:attrNameLst>
                                      </p:cBhvr>
                                      <p:tavLst>
                                        <p:tav tm="0">
                                          <p:val>
                                            <p:fltVal val="0"/>
                                          </p:val>
                                        </p:tav>
                                        <p:tav tm="100000">
                                          <p:val>
                                            <p:strVal val="#ppt_w"/>
                                          </p:val>
                                        </p:tav>
                                      </p:tavLst>
                                    </p:anim>
                                    <p:anim calcmode="lin" valueType="num">
                                      <p:cBhvr>
                                        <p:cTn id="37" dur="500" fill="hold"/>
                                        <p:tgtEl>
                                          <p:spTgt spid="34"/>
                                        </p:tgtEl>
                                        <p:attrNameLst>
                                          <p:attrName>ppt_h</p:attrName>
                                        </p:attrNameLst>
                                      </p:cBhvr>
                                      <p:tavLst>
                                        <p:tav tm="0">
                                          <p:val>
                                            <p:fltVal val="0"/>
                                          </p:val>
                                        </p:tav>
                                        <p:tav tm="100000">
                                          <p:val>
                                            <p:strVal val="#ppt_h"/>
                                          </p:val>
                                        </p:tav>
                                      </p:tavLst>
                                    </p:anim>
                                    <p:animEffect transition="in" filter="fade">
                                      <p:cBhvr>
                                        <p:cTn id="38" dur="500"/>
                                        <p:tgtEl>
                                          <p:spTgt spid="34"/>
                                        </p:tgtEl>
                                      </p:cBhvr>
                                    </p:animEffect>
                                  </p:childTnLst>
                                </p:cTn>
                              </p:par>
                            </p:childTnLst>
                          </p:cTn>
                        </p:par>
                        <p:par>
                          <p:cTn id="39" fill="hold">
                            <p:stCondLst>
                              <p:cond delay="2750"/>
                            </p:stCondLst>
                            <p:childTnLst>
                              <p:par>
                                <p:cTn id="40" presetID="6" presetClass="emph" presetSubtype="0" repeatCount="indefinite" fill="hold" grpId="0" nodeType="afterEffect">
                                  <p:stCondLst>
                                    <p:cond delay="0"/>
                                  </p:stCondLst>
                                  <p:childTnLst>
                                    <p:animScale>
                                      <p:cBhvr>
                                        <p:cTn id="41" dur="750" fill="hold"/>
                                        <p:tgtEl>
                                          <p:spTgt spid="34"/>
                                        </p:tgtEl>
                                      </p:cBhvr>
                                      <p:by x="130000" y="130000"/>
                                    </p:animScale>
                                  </p:childTnLst>
                                </p:cTn>
                              </p:par>
                            </p:childTnLst>
                          </p:cTn>
                        </p:par>
                        <p:par>
                          <p:cTn id="42" fill="hold">
                            <p:stCondLst>
                              <p:cond delay="3500"/>
                            </p:stCondLst>
                            <p:childTnLst>
                              <p:par>
                                <p:cTn id="43" presetID="22" presetClass="entr" presetSubtype="4" fill="hold" nodeType="afterEffect">
                                  <p:stCondLst>
                                    <p:cond delay="0"/>
                                  </p:stCondLst>
                                  <p:childTnLst>
                                    <p:set>
                                      <p:cBhvr>
                                        <p:cTn id="44" dur="1" fill="hold">
                                          <p:stCondLst>
                                            <p:cond delay="0"/>
                                          </p:stCondLst>
                                        </p:cTn>
                                        <p:tgtEl>
                                          <p:spTgt spid="24"/>
                                        </p:tgtEl>
                                        <p:attrNameLst>
                                          <p:attrName>style.visibility</p:attrName>
                                        </p:attrNameLst>
                                      </p:cBhvr>
                                      <p:to>
                                        <p:strVal val="visible"/>
                                      </p:to>
                                    </p:set>
                                    <p:animEffect transition="in" filter="wipe(down)">
                                      <p:cBhvr>
                                        <p:cTn id="45" dur="500"/>
                                        <p:tgtEl>
                                          <p:spTgt spid="24"/>
                                        </p:tgtEl>
                                      </p:cBhvr>
                                    </p:animEffect>
                                  </p:childTnLst>
                                </p:cTn>
                              </p:par>
                            </p:childTnLst>
                          </p:cTn>
                        </p:par>
                        <p:par>
                          <p:cTn id="46" fill="hold">
                            <p:stCondLst>
                              <p:cond delay="4000"/>
                            </p:stCondLst>
                            <p:childTnLst>
                              <p:par>
                                <p:cTn id="47" presetID="53" presetClass="entr" presetSubtype="16" fill="hold" grpId="1" nodeType="afterEffect">
                                  <p:stCondLst>
                                    <p:cond delay="0"/>
                                  </p:stCondLst>
                                  <p:childTnLst>
                                    <p:set>
                                      <p:cBhvr>
                                        <p:cTn id="48" dur="1" fill="hold">
                                          <p:stCondLst>
                                            <p:cond delay="0"/>
                                          </p:stCondLst>
                                        </p:cTn>
                                        <p:tgtEl>
                                          <p:spTgt spid="35"/>
                                        </p:tgtEl>
                                        <p:attrNameLst>
                                          <p:attrName>style.visibility</p:attrName>
                                        </p:attrNameLst>
                                      </p:cBhvr>
                                      <p:to>
                                        <p:strVal val="visible"/>
                                      </p:to>
                                    </p:set>
                                    <p:anim calcmode="lin" valueType="num">
                                      <p:cBhvr>
                                        <p:cTn id="49" dur="500" fill="hold"/>
                                        <p:tgtEl>
                                          <p:spTgt spid="35"/>
                                        </p:tgtEl>
                                        <p:attrNameLst>
                                          <p:attrName>ppt_w</p:attrName>
                                        </p:attrNameLst>
                                      </p:cBhvr>
                                      <p:tavLst>
                                        <p:tav tm="0">
                                          <p:val>
                                            <p:fltVal val="0"/>
                                          </p:val>
                                        </p:tav>
                                        <p:tav tm="100000">
                                          <p:val>
                                            <p:strVal val="#ppt_w"/>
                                          </p:val>
                                        </p:tav>
                                      </p:tavLst>
                                    </p:anim>
                                    <p:anim calcmode="lin" valueType="num">
                                      <p:cBhvr>
                                        <p:cTn id="50" dur="500" fill="hold"/>
                                        <p:tgtEl>
                                          <p:spTgt spid="35"/>
                                        </p:tgtEl>
                                        <p:attrNameLst>
                                          <p:attrName>ppt_h</p:attrName>
                                        </p:attrNameLst>
                                      </p:cBhvr>
                                      <p:tavLst>
                                        <p:tav tm="0">
                                          <p:val>
                                            <p:fltVal val="0"/>
                                          </p:val>
                                        </p:tav>
                                        <p:tav tm="100000">
                                          <p:val>
                                            <p:strVal val="#ppt_h"/>
                                          </p:val>
                                        </p:tav>
                                      </p:tavLst>
                                    </p:anim>
                                    <p:animEffect transition="in" filter="fade">
                                      <p:cBhvr>
                                        <p:cTn id="51" dur="500"/>
                                        <p:tgtEl>
                                          <p:spTgt spid="35"/>
                                        </p:tgtEl>
                                      </p:cBhvr>
                                    </p:animEffect>
                                  </p:childTnLst>
                                </p:cTn>
                              </p:par>
                            </p:childTnLst>
                          </p:cTn>
                        </p:par>
                        <p:par>
                          <p:cTn id="52" fill="hold">
                            <p:stCondLst>
                              <p:cond delay="4500"/>
                            </p:stCondLst>
                            <p:childTnLst>
                              <p:par>
                                <p:cTn id="53" presetID="6" presetClass="emph" presetSubtype="0" repeatCount="indefinite" fill="hold" grpId="0" nodeType="afterEffect">
                                  <p:stCondLst>
                                    <p:cond delay="0"/>
                                  </p:stCondLst>
                                  <p:childTnLst>
                                    <p:animScale>
                                      <p:cBhvr>
                                        <p:cTn id="54" dur="750" fill="hold"/>
                                        <p:tgtEl>
                                          <p:spTgt spid="35"/>
                                        </p:tgtEl>
                                      </p:cBhvr>
                                      <p:by x="130000" y="130000"/>
                                    </p:animScale>
                                  </p:childTnLst>
                                </p:cTn>
                              </p:par>
                            </p:childTnLst>
                          </p:cTn>
                        </p:par>
                        <p:par>
                          <p:cTn id="55" fill="hold">
                            <p:stCondLst>
                              <p:cond delay="5250"/>
                            </p:stCondLst>
                            <p:childTnLst>
                              <p:par>
                                <p:cTn id="56" presetID="22" presetClass="entr" presetSubtype="4" fill="hold" nodeType="afterEffect">
                                  <p:stCondLst>
                                    <p:cond delay="0"/>
                                  </p:stCondLst>
                                  <p:childTnLst>
                                    <p:set>
                                      <p:cBhvr>
                                        <p:cTn id="57" dur="1" fill="hold">
                                          <p:stCondLst>
                                            <p:cond delay="0"/>
                                          </p:stCondLst>
                                        </p:cTn>
                                        <p:tgtEl>
                                          <p:spTgt spid="26"/>
                                        </p:tgtEl>
                                        <p:attrNameLst>
                                          <p:attrName>style.visibility</p:attrName>
                                        </p:attrNameLst>
                                      </p:cBhvr>
                                      <p:to>
                                        <p:strVal val="visible"/>
                                      </p:to>
                                    </p:set>
                                    <p:animEffect transition="in" filter="wipe(down)">
                                      <p:cBhvr>
                                        <p:cTn id="58" dur="500"/>
                                        <p:tgtEl>
                                          <p:spTgt spid="26"/>
                                        </p:tgtEl>
                                      </p:cBhvr>
                                    </p:animEffect>
                                  </p:childTnLst>
                                </p:cTn>
                              </p:par>
                            </p:childTnLst>
                          </p:cTn>
                        </p:par>
                        <p:par>
                          <p:cTn id="59" fill="hold">
                            <p:stCondLst>
                              <p:cond delay="5750"/>
                            </p:stCondLst>
                            <p:childTnLst>
                              <p:par>
                                <p:cTn id="60" presetID="53" presetClass="entr" presetSubtype="16" fill="hold" grpId="1" nodeType="afterEffect">
                                  <p:stCondLst>
                                    <p:cond delay="0"/>
                                  </p:stCondLst>
                                  <p:childTnLst>
                                    <p:set>
                                      <p:cBhvr>
                                        <p:cTn id="61" dur="1" fill="hold">
                                          <p:stCondLst>
                                            <p:cond delay="0"/>
                                          </p:stCondLst>
                                        </p:cTn>
                                        <p:tgtEl>
                                          <p:spTgt spid="36"/>
                                        </p:tgtEl>
                                        <p:attrNameLst>
                                          <p:attrName>style.visibility</p:attrName>
                                        </p:attrNameLst>
                                      </p:cBhvr>
                                      <p:to>
                                        <p:strVal val="visible"/>
                                      </p:to>
                                    </p:set>
                                    <p:anim calcmode="lin" valueType="num">
                                      <p:cBhvr>
                                        <p:cTn id="62" dur="500" fill="hold"/>
                                        <p:tgtEl>
                                          <p:spTgt spid="36"/>
                                        </p:tgtEl>
                                        <p:attrNameLst>
                                          <p:attrName>ppt_w</p:attrName>
                                        </p:attrNameLst>
                                      </p:cBhvr>
                                      <p:tavLst>
                                        <p:tav tm="0">
                                          <p:val>
                                            <p:fltVal val="0"/>
                                          </p:val>
                                        </p:tav>
                                        <p:tav tm="100000">
                                          <p:val>
                                            <p:strVal val="#ppt_w"/>
                                          </p:val>
                                        </p:tav>
                                      </p:tavLst>
                                    </p:anim>
                                    <p:anim calcmode="lin" valueType="num">
                                      <p:cBhvr>
                                        <p:cTn id="63" dur="500" fill="hold"/>
                                        <p:tgtEl>
                                          <p:spTgt spid="36"/>
                                        </p:tgtEl>
                                        <p:attrNameLst>
                                          <p:attrName>ppt_h</p:attrName>
                                        </p:attrNameLst>
                                      </p:cBhvr>
                                      <p:tavLst>
                                        <p:tav tm="0">
                                          <p:val>
                                            <p:fltVal val="0"/>
                                          </p:val>
                                        </p:tav>
                                        <p:tav tm="100000">
                                          <p:val>
                                            <p:strVal val="#ppt_h"/>
                                          </p:val>
                                        </p:tav>
                                      </p:tavLst>
                                    </p:anim>
                                    <p:animEffect transition="in" filter="fade">
                                      <p:cBhvr>
                                        <p:cTn id="64" dur="500"/>
                                        <p:tgtEl>
                                          <p:spTgt spid="36"/>
                                        </p:tgtEl>
                                      </p:cBhvr>
                                    </p:animEffect>
                                  </p:childTnLst>
                                </p:cTn>
                              </p:par>
                            </p:childTnLst>
                          </p:cTn>
                        </p:par>
                        <p:par>
                          <p:cTn id="65" fill="hold">
                            <p:stCondLst>
                              <p:cond delay="6250"/>
                            </p:stCondLst>
                            <p:childTnLst>
                              <p:par>
                                <p:cTn id="66" presetID="6" presetClass="emph" presetSubtype="0" repeatCount="indefinite" fill="hold" grpId="0" nodeType="afterEffect">
                                  <p:stCondLst>
                                    <p:cond delay="0"/>
                                  </p:stCondLst>
                                  <p:childTnLst>
                                    <p:animScale>
                                      <p:cBhvr>
                                        <p:cTn id="67" dur="750" fill="hold"/>
                                        <p:tgtEl>
                                          <p:spTgt spid="36"/>
                                        </p:tgtEl>
                                      </p:cBhvr>
                                      <p:by x="130000" y="130000"/>
                                    </p:animScale>
                                  </p:childTnLst>
                                </p:cTn>
                              </p:par>
                            </p:childTnLst>
                          </p:cTn>
                        </p:par>
                        <p:par>
                          <p:cTn id="68" fill="hold">
                            <p:stCondLst>
                              <p:cond delay="7000"/>
                            </p:stCondLst>
                            <p:childTnLst>
                              <p:par>
                                <p:cTn id="69" presetID="22" presetClass="entr" presetSubtype="4" fill="hold" nodeType="afterEffect">
                                  <p:stCondLst>
                                    <p:cond delay="0"/>
                                  </p:stCondLst>
                                  <p:childTnLst>
                                    <p:set>
                                      <p:cBhvr>
                                        <p:cTn id="70" dur="1" fill="hold">
                                          <p:stCondLst>
                                            <p:cond delay="0"/>
                                          </p:stCondLst>
                                        </p:cTn>
                                        <p:tgtEl>
                                          <p:spTgt spid="28"/>
                                        </p:tgtEl>
                                        <p:attrNameLst>
                                          <p:attrName>style.visibility</p:attrName>
                                        </p:attrNameLst>
                                      </p:cBhvr>
                                      <p:to>
                                        <p:strVal val="visible"/>
                                      </p:to>
                                    </p:set>
                                    <p:animEffect transition="in" filter="wipe(down)">
                                      <p:cBhvr>
                                        <p:cTn id="71" dur="500"/>
                                        <p:tgtEl>
                                          <p:spTgt spid="28"/>
                                        </p:tgtEl>
                                      </p:cBhvr>
                                    </p:animEffect>
                                  </p:childTnLst>
                                </p:cTn>
                              </p:par>
                            </p:childTnLst>
                          </p:cTn>
                        </p:par>
                        <p:par>
                          <p:cTn id="72" fill="hold">
                            <p:stCondLst>
                              <p:cond delay="7500"/>
                            </p:stCondLst>
                            <p:childTnLst>
                              <p:par>
                                <p:cTn id="73" presetID="53" presetClass="entr" presetSubtype="16" fill="hold" grpId="1" nodeType="afterEffect">
                                  <p:stCondLst>
                                    <p:cond delay="0"/>
                                  </p:stCondLst>
                                  <p:childTnLst>
                                    <p:set>
                                      <p:cBhvr>
                                        <p:cTn id="74" dur="1" fill="hold">
                                          <p:stCondLst>
                                            <p:cond delay="0"/>
                                          </p:stCondLst>
                                        </p:cTn>
                                        <p:tgtEl>
                                          <p:spTgt spid="37"/>
                                        </p:tgtEl>
                                        <p:attrNameLst>
                                          <p:attrName>style.visibility</p:attrName>
                                        </p:attrNameLst>
                                      </p:cBhvr>
                                      <p:to>
                                        <p:strVal val="visible"/>
                                      </p:to>
                                    </p:set>
                                    <p:anim calcmode="lin" valueType="num">
                                      <p:cBhvr>
                                        <p:cTn id="75" dur="500" fill="hold"/>
                                        <p:tgtEl>
                                          <p:spTgt spid="37"/>
                                        </p:tgtEl>
                                        <p:attrNameLst>
                                          <p:attrName>ppt_w</p:attrName>
                                        </p:attrNameLst>
                                      </p:cBhvr>
                                      <p:tavLst>
                                        <p:tav tm="0">
                                          <p:val>
                                            <p:fltVal val="0"/>
                                          </p:val>
                                        </p:tav>
                                        <p:tav tm="100000">
                                          <p:val>
                                            <p:strVal val="#ppt_w"/>
                                          </p:val>
                                        </p:tav>
                                      </p:tavLst>
                                    </p:anim>
                                    <p:anim calcmode="lin" valueType="num">
                                      <p:cBhvr>
                                        <p:cTn id="76" dur="500" fill="hold"/>
                                        <p:tgtEl>
                                          <p:spTgt spid="37"/>
                                        </p:tgtEl>
                                        <p:attrNameLst>
                                          <p:attrName>ppt_h</p:attrName>
                                        </p:attrNameLst>
                                      </p:cBhvr>
                                      <p:tavLst>
                                        <p:tav tm="0">
                                          <p:val>
                                            <p:fltVal val="0"/>
                                          </p:val>
                                        </p:tav>
                                        <p:tav tm="100000">
                                          <p:val>
                                            <p:strVal val="#ppt_h"/>
                                          </p:val>
                                        </p:tav>
                                      </p:tavLst>
                                    </p:anim>
                                    <p:animEffect transition="in" filter="fade">
                                      <p:cBhvr>
                                        <p:cTn id="77" dur="500"/>
                                        <p:tgtEl>
                                          <p:spTgt spid="37"/>
                                        </p:tgtEl>
                                      </p:cBhvr>
                                    </p:animEffect>
                                  </p:childTnLst>
                                </p:cTn>
                              </p:par>
                            </p:childTnLst>
                          </p:cTn>
                        </p:par>
                        <p:par>
                          <p:cTn id="78" fill="hold">
                            <p:stCondLst>
                              <p:cond delay="8000"/>
                            </p:stCondLst>
                            <p:childTnLst>
                              <p:par>
                                <p:cTn id="79" presetID="6" presetClass="emph" presetSubtype="0" repeatCount="indefinite" fill="hold" grpId="0" nodeType="afterEffect">
                                  <p:stCondLst>
                                    <p:cond delay="0"/>
                                  </p:stCondLst>
                                  <p:childTnLst>
                                    <p:animScale>
                                      <p:cBhvr>
                                        <p:cTn id="80" dur="750" fill="hold"/>
                                        <p:tgtEl>
                                          <p:spTgt spid="37"/>
                                        </p:tgtEl>
                                      </p:cBhvr>
                                      <p:by x="130000" y="130000"/>
                                    </p:animScale>
                                  </p:childTnLst>
                                </p:cTn>
                              </p:par>
                            </p:childTnLst>
                          </p:cTn>
                        </p:par>
                        <p:par>
                          <p:cTn id="81" fill="hold">
                            <p:stCondLst>
                              <p:cond delay="8750"/>
                            </p:stCondLst>
                            <p:childTnLst>
                              <p:par>
                                <p:cTn id="82" presetID="22" presetClass="entr" presetSubtype="4" fill="hold" nodeType="afterEffect">
                                  <p:stCondLst>
                                    <p:cond delay="0"/>
                                  </p:stCondLst>
                                  <p:childTnLst>
                                    <p:set>
                                      <p:cBhvr>
                                        <p:cTn id="83" dur="1" fill="hold">
                                          <p:stCondLst>
                                            <p:cond delay="0"/>
                                          </p:stCondLst>
                                        </p:cTn>
                                        <p:tgtEl>
                                          <p:spTgt spid="29"/>
                                        </p:tgtEl>
                                        <p:attrNameLst>
                                          <p:attrName>style.visibility</p:attrName>
                                        </p:attrNameLst>
                                      </p:cBhvr>
                                      <p:to>
                                        <p:strVal val="visible"/>
                                      </p:to>
                                    </p:set>
                                    <p:animEffect transition="in" filter="wipe(down)">
                                      <p:cBhvr>
                                        <p:cTn id="84" dur="500"/>
                                        <p:tgtEl>
                                          <p:spTgt spid="29"/>
                                        </p:tgtEl>
                                      </p:cBhvr>
                                    </p:animEffect>
                                  </p:childTnLst>
                                </p:cTn>
                              </p:par>
                            </p:childTnLst>
                          </p:cTn>
                        </p:par>
                        <p:par>
                          <p:cTn id="85" fill="hold">
                            <p:stCondLst>
                              <p:cond delay="9250"/>
                            </p:stCondLst>
                            <p:childTnLst>
                              <p:par>
                                <p:cTn id="86" presetID="53" presetClass="entr" presetSubtype="16" fill="hold" grpId="1" nodeType="afterEffect">
                                  <p:stCondLst>
                                    <p:cond delay="0"/>
                                  </p:stCondLst>
                                  <p:childTnLst>
                                    <p:set>
                                      <p:cBhvr>
                                        <p:cTn id="87" dur="1" fill="hold">
                                          <p:stCondLst>
                                            <p:cond delay="0"/>
                                          </p:stCondLst>
                                        </p:cTn>
                                        <p:tgtEl>
                                          <p:spTgt spid="40"/>
                                        </p:tgtEl>
                                        <p:attrNameLst>
                                          <p:attrName>style.visibility</p:attrName>
                                        </p:attrNameLst>
                                      </p:cBhvr>
                                      <p:to>
                                        <p:strVal val="visible"/>
                                      </p:to>
                                    </p:set>
                                    <p:anim calcmode="lin" valueType="num">
                                      <p:cBhvr>
                                        <p:cTn id="88" dur="500" fill="hold"/>
                                        <p:tgtEl>
                                          <p:spTgt spid="40"/>
                                        </p:tgtEl>
                                        <p:attrNameLst>
                                          <p:attrName>ppt_w</p:attrName>
                                        </p:attrNameLst>
                                      </p:cBhvr>
                                      <p:tavLst>
                                        <p:tav tm="0">
                                          <p:val>
                                            <p:fltVal val="0"/>
                                          </p:val>
                                        </p:tav>
                                        <p:tav tm="100000">
                                          <p:val>
                                            <p:strVal val="#ppt_w"/>
                                          </p:val>
                                        </p:tav>
                                      </p:tavLst>
                                    </p:anim>
                                    <p:anim calcmode="lin" valueType="num">
                                      <p:cBhvr>
                                        <p:cTn id="89" dur="500" fill="hold"/>
                                        <p:tgtEl>
                                          <p:spTgt spid="40"/>
                                        </p:tgtEl>
                                        <p:attrNameLst>
                                          <p:attrName>ppt_h</p:attrName>
                                        </p:attrNameLst>
                                      </p:cBhvr>
                                      <p:tavLst>
                                        <p:tav tm="0">
                                          <p:val>
                                            <p:fltVal val="0"/>
                                          </p:val>
                                        </p:tav>
                                        <p:tav tm="100000">
                                          <p:val>
                                            <p:strVal val="#ppt_h"/>
                                          </p:val>
                                        </p:tav>
                                      </p:tavLst>
                                    </p:anim>
                                    <p:animEffect transition="in" filter="fade">
                                      <p:cBhvr>
                                        <p:cTn id="90" dur="500"/>
                                        <p:tgtEl>
                                          <p:spTgt spid="40"/>
                                        </p:tgtEl>
                                      </p:cBhvr>
                                    </p:animEffect>
                                  </p:childTnLst>
                                </p:cTn>
                              </p:par>
                            </p:childTnLst>
                          </p:cTn>
                        </p:par>
                        <p:par>
                          <p:cTn id="91" fill="hold">
                            <p:stCondLst>
                              <p:cond delay="9750"/>
                            </p:stCondLst>
                            <p:childTnLst>
                              <p:par>
                                <p:cTn id="92" presetID="6" presetClass="emph" presetSubtype="0" repeatCount="indefinite" fill="hold" grpId="0" nodeType="afterEffect">
                                  <p:stCondLst>
                                    <p:cond delay="0"/>
                                  </p:stCondLst>
                                  <p:childTnLst>
                                    <p:animScale>
                                      <p:cBhvr>
                                        <p:cTn id="93" dur="750" fill="hold"/>
                                        <p:tgtEl>
                                          <p:spTgt spid="40"/>
                                        </p:tgtEl>
                                      </p:cBhvr>
                                      <p:by x="130000" y="130000"/>
                                    </p:animScale>
                                  </p:childTnLst>
                                </p:cTn>
                              </p:par>
                              <p:par>
                                <p:cTn id="94" presetID="41" presetClass="entr" presetSubtype="0" fill="hold" grpId="0" nodeType="withEffect">
                                  <p:stCondLst>
                                    <p:cond delay="0"/>
                                  </p:stCondLst>
                                  <p:iterate type="lt">
                                    <p:tmPct val="10000"/>
                                  </p:iterate>
                                  <p:childTnLst>
                                    <p:set>
                                      <p:cBhvr>
                                        <p:cTn id="95" dur="1" fill="hold">
                                          <p:stCondLst>
                                            <p:cond delay="0"/>
                                          </p:stCondLst>
                                        </p:cTn>
                                        <p:tgtEl>
                                          <p:spTgt spid="58"/>
                                        </p:tgtEl>
                                        <p:attrNameLst>
                                          <p:attrName>style.visibility</p:attrName>
                                        </p:attrNameLst>
                                      </p:cBhvr>
                                      <p:to>
                                        <p:strVal val="visible"/>
                                      </p:to>
                                    </p:set>
                                    <p:anim calcmode="lin" valueType="num">
                                      <p:cBhvr>
                                        <p:cTn id="96" dur="500" fill="hold"/>
                                        <p:tgtEl>
                                          <p:spTgt spid="58"/>
                                        </p:tgtEl>
                                        <p:attrNameLst>
                                          <p:attrName>ppt_x</p:attrName>
                                        </p:attrNameLst>
                                      </p:cBhvr>
                                      <p:tavLst>
                                        <p:tav tm="0">
                                          <p:val>
                                            <p:strVal val="#ppt_x"/>
                                          </p:val>
                                        </p:tav>
                                        <p:tav tm="50000">
                                          <p:val>
                                            <p:strVal val="#ppt_x+.1"/>
                                          </p:val>
                                        </p:tav>
                                        <p:tav tm="100000">
                                          <p:val>
                                            <p:strVal val="#ppt_x"/>
                                          </p:val>
                                        </p:tav>
                                      </p:tavLst>
                                    </p:anim>
                                    <p:anim calcmode="lin" valueType="num">
                                      <p:cBhvr>
                                        <p:cTn id="97" dur="500" fill="hold"/>
                                        <p:tgtEl>
                                          <p:spTgt spid="58"/>
                                        </p:tgtEl>
                                        <p:attrNameLst>
                                          <p:attrName>ppt_y</p:attrName>
                                        </p:attrNameLst>
                                      </p:cBhvr>
                                      <p:tavLst>
                                        <p:tav tm="0">
                                          <p:val>
                                            <p:strVal val="#ppt_y"/>
                                          </p:val>
                                        </p:tav>
                                        <p:tav tm="100000">
                                          <p:val>
                                            <p:strVal val="#ppt_y"/>
                                          </p:val>
                                        </p:tav>
                                      </p:tavLst>
                                    </p:anim>
                                    <p:anim calcmode="lin" valueType="num">
                                      <p:cBhvr>
                                        <p:cTn id="98" dur="500" fill="hold"/>
                                        <p:tgtEl>
                                          <p:spTgt spid="58"/>
                                        </p:tgtEl>
                                        <p:attrNameLst>
                                          <p:attrName>ppt_h</p:attrName>
                                        </p:attrNameLst>
                                      </p:cBhvr>
                                      <p:tavLst>
                                        <p:tav tm="0">
                                          <p:val>
                                            <p:strVal val="#ppt_h/10"/>
                                          </p:val>
                                        </p:tav>
                                        <p:tav tm="50000">
                                          <p:val>
                                            <p:strVal val="#ppt_h+.01"/>
                                          </p:val>
                                        </p:tav>
                                        <p:tav tm="100000">
                                          <p:val>
                                            <p:strVal val="#ppt_h"/>
                                          </p:val>
                                        </p:tav>
                                      </p:tavLst>
                                    </p:anim>
                                    <p:anim calcmode="lin" valueType="num">
                                      <p:cBhvr>
                                        <p:cTn id="99" dur="500" fill="hold"/>
                                        <p:tgtEl>
                                          <p:spTgt spid="58"/>
                                        </p:tgtEl>
                                        <p:attrNameLst>
                                          <p:attrName>ppt_w</p:attrName>
                                        </p:attrNameLst>
                                      </p:cBhvr>
                                      <p:tavLst>
                                        <p:tav tm="0">
                                          <p:val>
                                            <p:strVal val="#ppt_w/10"/>
                                          </p:val>
                                        </p:tav>
                                        <p:tav tm="50000">
                                          <p:val>
                                            <p:strVal val="#ppt_w+.01"/>
                                          </p:val>
                                        </p:tav>
                                        <p:tav tm="100000">
                                          <p:val>
                                            <p:strVal val="#ppt_w"/>
                                          </p:val>
                                        </p:tav>
                                      </p:tavLst>
                                    </p:anim>
                                    <p:animEffect transition="in" filter="fade">
                                      <p:cBhvr>
                                        <p:cTn id="100" dur="500" tmFilter="0,0; .5, 1; 1, 1"/>
                                        <p:tgtEl>
                                          <p:spTgt spid="58"/>
                                        </p:tgtEl>
                                      </p:cBhvr>
                                    </p:animEffect>
                                  </p:childTnLst>
                                </p:cTn>
                              </p:par>
                            </p:childTnLst>
                          </p:cTn>
                        </p:par>
                      </p:childTnLst>
                    </p:cTn>
                  </p:par>
                  <p:par>
                    <p:cTn id="101" fill="hold">
                      <p:stCondLst>
                        <p:cond delay="indefinite"/>
                      </p:stCondLst>
                      <p:childTnLst>
                        <p:par>
                          <p:cTn id="102" fill="hold">
                            <p:stCondLst>
                              <p:cond delay="0"/>
                            </p:stCondLst>
                            <p:childTnLst>
                              <p:par>
                                <p:cTn id="103" presetID="42" presetClass="path" presetSubtype="0" accel="50000" decel="50000" fill="hold" nodeType="clickEffect">
                                  <p:stCondLst>
                                    <p:cond delay="0"/>
                                  </p:stCondLst>
                                  <p:childTnLst>
                                    <p:animMotion origin="layout" path="M -2.77778E-7 2.22222E-6 L 0.17899 0.02623 " pathEditMode="relative" rAng="0" ptsTypes="AA">
                                      <p:cBhvr>
                                        <p:cTn id="104" dur="2000" fill="hold"/>
                                        <p:tgtEl>
                                          <p:spTgt spid="20"/>
                                        </p:tgtEl>
                                        <p:attrNameLst>
                                          <p:attrName>ppt_x</p:attrName>
                                          <p:attrName>ppt_y</p:attrName>
                                        </p:attrNameLst>
                                      </p:cBhvr>
                                      <p:rCtr x="8941" y="1296"/>
                                    </p:animMotion>
                                  </p:childTnLst>
                                </p:cTn>
                              </p:par>
                              <p:par>
                                <p:cTn id="105" presetID="53" presetClass="exit" presetSubtype="32" fill="hold" nodeType="withEffect">
                                  <p:stCondLst>
                                    <p:cond delay="1500"/>
                                  </p:stCondLst>
                                  <p:childTnLst>
                                    <p:anim calcmode="lin" valueType="num">
                                      <p:cBhvr>
                                        <p:cTn id="106" dur="500"/>
                                        <p:tgtEl>
                                          <p:spTgt spid="20"/>
                                        </p:tgtEl>
                                        <p:attrNameLst>
                                          <p:attrName>ppt_w</p:attrName>
                                        </p:attrNameLst>
                                      </p:cBhvr>
                                      <p:tavLst>
                                        <p:tav tm="0">
                                          <p:val>
                                            <p:strVal val="ppt_w"/>
                                          </p:val>
                                        </p:tav>
                                        <p:tav tm="100000">
                                          <p:val>
                                            <p:fltVal val="0"/>
                                          </p:val>
                                        </p:tav>
                                      </p:tavLst>
                                    </p:anim>
                                    <p:anim calcmode="lin" valueType="num">
                                      <p:cBhvr>
                                        <p:cTn id="107" dur="500"/>
                                        <p:tgtEl>
                                          <p:spTgt spid="20"/>
                                        </p:tgtEl>
                                        <p:attrNameLst>
                                          <p:attrName>ppt_h</p:attrName>
                                        </p:attrNameLst>
                                      </p:cBhvr>
                                      <p:tavLst>
                                        <p:tav tm="0">
                                          <p:val>
                                            <p:strVal val="ppt_h"/>
                                          </p:val>
                                        </p:tav>
                                        <p:tav tm="100000">
                                          <p:val>
                                            <p:fltVal val="0"/>
                                          </p:val>
                                        </p:tav>
                                      </p:tavLst>
                                    </p:anim>
                                    <p:animEffect transition="out" filter="fade">
                                      <p:cBhvr>
                                        <p:cTn id="108" dur="500"/>
                                        <p:tgtEl>
                                          <p:spTgt spid="20"/>
                                        </p:tgtEl>
                                      </p:cBhvr>
                                    </p:animEffect>
                                    <p:set>
                                      <p:cBhvr>
                                        <p:cTn id="109" dur="1" fill="hold">
                                          <p:stCondLst>
                                            <p:cond delay="499"/>
                                          </p:stCondLst>
                                        </p:cTn>
                                        <p:tgtEl>
                                          <p:spTgt spid="20"/>
                                        </p:tgtEl>
                                        <p:attrNameLst>
                                          <p:attrName>style.visibility</p:attrName>
                                        </p:attrNameLst>
                                      </p:cBhvr>
                                      <p:to>
                                        <p:strVal val="hidden"/>
                                      </p:to>
                                    </p:set>
                                  </p:childTnLst>
                                </p:cTn>
                              </p:par>
                              <p:par>
                                <p:cTn id="110" presetID="10" presetClass="entr" presetSubtype="0" fill="hold" nodeType="withEffect">
                                  <p:stCondLst>
                                    <p:cond delay="1500"/>
                                  </p:stCondLst>
                                  <p:childTnLst>
                                    <p:set>
                                      <p:cBhvr>
                                        <p:cTn id="111" dur="1" fill="hold">
                                          <p:stCondLst>
                                            <p:cond delay="0"/>
                                          </p:stCondLst>
                                        </p:cTn>
                                        <p:tgtEl>
                                          <p:spTgt spid="42"/>
                                        </p:tgtEl>
                                        <p:attrNameLst>
                                          <p:attrName>style.visibility</p:attrName>
                                        </p:attrNameLst>
                                      </p:cBhvr>
                                      <p:to>
                                        <p:strVal val="visible"/>
                                      </p:to>
                                    </p:set>
                                    <p:animEffect transition="in" filter="fade">
                                      <p:cBhvr>
                                        <p:cTn id="112"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3" restart="whenNotActive" fill="hold" evtFilter="cancelBubble" nodeType="interactiveSeq">
                <p:stCondLst>
                  <p:cond evt="onClick" delay="0">
                    <p:tgtEl>
                      <p:spTgt spid="32"/>
                    </p:tgtEl>
                  </p:cond>
                </p:stCondLst>
                <p:endSync evt="end" delay="0">
                  <p:rtn val="all"/>
                </p:endSync>
                <p:childTnLst>
                  <p:par>
                    <p:cTn id="114" fill="hold">
                      <p:stCondLst>
                        <p:cond delay="0"/>
                      </p:stCondLst>
                      <p:childTnLst>
                        <p:par>
                          <p:cTn id="115" fill="hold">
                            <p:stCondLst>
                              <p:cond delay="0"/>
                            </p:stCondLst>
                            <p:childTnLst>
                              <p:par>
                                <p:cTn id="116" presetID="42" presetClass="path" presetSubtype="0" accel="50000" decel="50000" fill="hold" nodeType="withEffect">
                                  <p:stCondLst>
                                    <p:cond delay="1500"/>
                                  </p:stCondLst>
                                  <p:childTnLst>
                                    <p:animMotion origin="layout" path="M -3.33333E-6 -7.40741E-7 L 0.03351 -0.11358 " pathEditMode="relative" rAng="0" ptsTypes="AA">
                                      <p:cBhvr>
                                        <p:cTn id="117" dur="2000" fill="hold"/>
                                        <p:tgtEl>
                                          <p:spTgt spid="42"/>
                                        </p:tgtEl>
                                        <p:attrNameLst>
                                          <p:attrName>ppt_x</p:attrName>
                                          <p:attrName>ppt_y</p:attrName>
                                        </p:attrNameLst>
                                      </p:cBhvr>
                                      <p:rCtr x="1667" y="-5926"/>
                                    </p:animMotion>
                                  </p:childTnLst>
                                </p:cTn>
                              </p:par>
                              <p:par>
                                <p:cTn id="118" presetID="32" presetClass="emph" presetSubtype="0" repeatCount="3000" fill="hold" nodeType="withEffect">
                                  <p:stCondLst>
                                    <p:cond delay="1500"/>
                                  </p:stCondLst>
                                  <p:childTnLst>
                                    <p:animRot by="120000">
                                      <p:cBhvr>
                                        <p:cTn id="119" dur="100" fill="hold">
                                          <p:stCondLst>
                                            <p:cond delay="0"/>
                                          </p:stCondLst>
                                        </p:cTn>
                                        <p:tgtEl>
                                          <p:spTgt spid="42"/>
                                        </p:tgtEl>
                                        <p:attrNameLst>
                                          <p:attrName>r</p:attrName>
                                        </p:attrNameLst>
                                      </p:cBhvr>
                                    </p:animRot>
                                    <p:animRot by="-240000">
                                      <p:cBhvr>
                                        <p:cTn id="120" dur="200" fill="hold">
                                          <p:stCondLst>
                                            <p:cond delay="200"/>
                                          </p:stCondLst>
                                        </p:cTn>
                                        <p:tgtEl>
                                          <p:spTgt spid="42"/>
                                        </p:tgtEl>
                                        <p:attrNameLst>
                                          <p:attrName>r</p:attrName>
                                        </p:attrNameLst>
                                      </p:cBhvr>
                                    </p:animRot>
                                    <p:animRot by="240000">
                                      <p:cBhvr>
                                        <p:cTn id="121" dur="200" fill="hold">
                                          <p:stCondLst>
                                            <p:cond delay="400"/>
                                          </p:stCondLst>
                                        </p:cTn>
                                        <p:tgtEl>
                                          <p:spTgt spid="42"/>
                                        </p:tgtEl>
                                        <p:attrNameLst>
                                          <p:attrName>r</p:attrName>
                                        </p:attrNameLst>
                                      </p:cBhvr>
                                    </p:animRot>
                                    <p:animRot by="-240000">
                                      <p:cBhvr>
                                        <p:cTn id="122" dur="200" fill="hold">
                                          <p:stCondLst>
                                            <p:cond delay="600"/>
                                          </p:stCondLst>
                                        </p:cTn>
                                        <p:tgtEl>
                                          <p:spTgt spid="42"/>
                                        </p:tgtEl>
                                        <p:attrNameLst>
                                          <p:attrName>r</p:attrName>
                                        </p:attrNameLst>
                                      </p:cBhvr>
                                    </p:animRot>
                                    <p:animRot by="120000">
                                      <p:cBhvr>
                                        <p:cTn id="123" dur="200" fill="hold">
                                          <p:stCondLst>
                                            <p:cond delay="800"/>
                                          </p:stCondLst>
                                        </p:cTn>
                                        <p:tgtEl>
                                          <p:spTgt spid="42"/>
                                        </p:tgtEl>
                                        <p:attrNameLst>
                                          <p:attrName>r</p:attrName>
                                        </p:attrNameLst>
                                      </p:cBhvr>
                                    </p:animRot>
                                  </p:childTnLst>
                                </p:cTn>
                              </p:par>
                            </p:childTnLst>
                          </p:cTn>
                        </p:par>
                      </p:childTnLst>
                    </p:cTn>
                  </p:par>
                </p:childTnLst>
              </p:cTn>
              <p:nextCondLst>
                <p:cond evt="onClick" delay="0">
                  <p:tgtEl>
                    <p:spTgt spid="32"/>
                  </p:tgtEl>
                </p:cond>
              </p:nextCondLst>
            </p:seq>
            <p:seq concurrent="1" nextAc="seek">
              <p:cTn id="124" restart="whenNotActive" fill="hold" evtFilter="cancelBubble" nodeType="interactiveSeq">
                <p:stCondLst>
                  <p:cond evt="onClick" delay="0">
                    <p:tgtEl>
                      <p:spTgt spid="34"/>
                    </p:tgtEl>
                  </p:cond>
                </p:stCondLst>
                <p:endSync evt="end" delay="0">
                  <p:rtn val="all"/>
                </p:endSync>
                <p:childTnLst>
                  <p:par>
                    <p:cTn id="125" fill="hold">
                      <p:stCondLst>
                        <p:cond delay="0"/>
                      </p:stCondLst>
                      <p:childTnLst>
                        <p:par>
                          <p:cTn id="126" fill="hold">
                            <p:stCondLst>
                              <p:cond delay="0"/>
                            </p:stCondLst>
                            <p:childTnLst>
                              <p:par>
                                <p:cTn id="127" presetID="42" presetClass="path" presetSubtype="0" accel="50000" decel="50000" fill="hold" nodeType="clickEffect">
                                  <p:stCondLst>
                                    <p:cond delay="0"/>
                                  </p:stCondLst>
                                  <p:childTnLst>
                                    <p:animMotion origin="layout" path="M 0.03351 -0.11358 L 0.12014 -0.2537 " pathEditMode="relative" rAng="0" ptsTypes="AA">
                                      <p:cBhvr>
                                        <p:cTn id="128" dur="2000" fill="hold"/>
                                        <p:tgtEl>
                                          <p:spTgt spid="42"/>
                                        </p:tgtEl>
                                        <p:attrNameLst>
                                          <p:attrName>ppt_x</p:attrName>
                                          <p:attrName>ppt_y</p:attrName>
                                        </p:attrNameLst>
                                      </p:cBhvr>
                                      <p:rCtr x="4323" y="-7006"/>
                                    </p:animMotion>
                                  </p:childTnLst>
                                </p:cTn>
                              </p:par>
                            </p:childTnLst>
                          </p:cTn>
                        </p:par>
                      </p:childTnLst>
                    </p:cTn>
                  </p:par>
                </p:childTnLst>
              </p:cTn>
              <p:nextCondLst>
                <p:cond evt="onClick" delay="0">
                  <p:tgtEl>
                    <p:spTgt spid="34"/>
                  </p:tgtEl>
                </p:cond>
              </p:nextCondLst>
            </p:seq>
            <p:seq concurrent="1" nextAc="seek">
              <p:cTn id="129" restart="whenNotActive" fill="hold" evtFilter="cancelBubble" nodeType="interactiveSeq">
                <p:stCondLst>
                  <p:cond evt="onClick" delay="0">
                    <p:tgtEl>
                      <p:spTgt spid="35"/>
                    </p:tgtEl>
                  </p:cond>
                </p:stCondLst>
                <p:endSync evt="end" delay="0">
                  <p:rtn val="all"/>
                </p:endSync>
                <p:childTnLst>
                  <p:par>
                    <p:cTn id="130" fill="hold">
                      <p:stCondLst>
                        <p:cond delay="0"/>
                      </p:stCondLst>
                      <p:childTnLst>
                        <p:par>
                          <p:cTn id="131" fill="hold">
                            <p:stCondLst>
                              <p:cond delay="0"/>
                            </p:stCondLst>
                            <p:childTnLst>
                              <p:par>
                                <p:cTn id="132" presetID="42" presetClass="path" presetSubtype="0" accel="50000" decel="50000" fill="hold" nodeType="clickEffect">
                                  <p:stCondLst>
                                    <p:cond delay="0"/>
                                  </p:stCondLst>
                                  <p:childTnLst>
                                    <p:animMotion origin="layout" path="M 0.12014 -0.2537 L 0.18767 -0.38765 " pathEditMode="relative" rAng="0" ptsTypes="AA">
                                      <p:cBhvr>
                                        <p:cTn id="133" dur="2000" fill="hold"/>
                                        <p:tgtEl>
                                          <p:spTgt spid="42"/>
                                        </p:tgtEl>
                                        <p:attrNameLst>
                                          <p:attrName>ppt_x</p:attrName>
                                          <p:attrName>ppt_y</p:attrName>
                                        </p:attrNameLst>
                                      </p:cBhvr>
                                      <p:rCtr x="3368" y="-6698"/>
                                    </p:animMotion>
                                  </p:childTnLst>
                                </p:cTn>
                              </p:par>
                            </p:childTnLst>
                          </p:cTn>
                        </p:par>
                      </p:childTnLst>
                    </p:cTn>
                  </p:par>
                </p:childTnLst>
              </p:cTn>
              <p:nextCondLst>
                <p:cond evt="onClick" delay="0">
                  <p:tgtEl>
                    <p:spTgt spid="35"/>
                  </p:tgtEl>
                </p:cond>
              </p:nextCondLst>
            </p:seq>
            <p:seq concurrent="1" nextAc="seek">
              <p:cTn id="134" restart="whenNotActive" fill="hold" evtFilter="cancelBubble" nodeType="interactiveSeq">
                <p:stCondLst>
                  <p:cond evt="onClick" delay="0">
                    <p:tgtEl>
                      <p:spTgt spid="36"/>
                    </p:tgtEl>
                  </p:cond>
                </p:stCondLst>
                <p:endSync evt="end" delay="0">
                  <p:rtn val="all"/>
                </p:endSync>
                <p:childTnLst>
                  <p:par>
                    <p:cTn id="135" fill="hold">
                      <p:stCondLst>
                        <p:cond delay="0"/>
                      </p:stCondLst>
                      <p:childTnLst>
                        <p:par>
                          <p:cTn id="136" fill="hold">
                            <p:stCondLst>
                              <p:cond delay="0"/>
                            </p:stCondLst>
                            <p:childTnLst>
                              <p:par>
                                <p:cTn id="137" presetID="10" presetClass="exit" presetSubtype="0" fill="hold" nodeType="afterEffect">
                                  <p:stCondLst>
                                    <p:cond delay="0"/>
                                  </p:stCondLst>
                                  <p:childTnLst>
                                    <p:animEffect transition="out" filter="fade">
                                      <p:cBhvr>
                                        <p:cTn id="138" dur="500"/>
                                        <p:tgtEl>
                                          <p:spTgt spid="42"/>
                                        </p:tgtEl>
                                      </p:cBhvr>
                                    </p:animEffect>
                                    <p:set>
                                      <p:cBhvr>
                                        <p:cTn id="139" dur="1" fill="hold">
                                          <p:stCondLst>
                                            <p:cond delay="499"/>
                                          </p:stCondLst>
                                        </p:cTn>
                                        <p:tgtEl>
                                          <p:spTgt spid="42"/>
                                        </p:tgtEl>
                                        <p:attrNameLst>
                                          <p:attrName>style.visibility</p:attrName>
                                        </p:attrNameLst>
                                      </p:cBhvr>
                                      <p:to>
                                        <p:strVal val="hidden"/>
                                      </p:to>
                                    </p:set>
                                  </p:childTnLst>
                                </p:cTn>
                              </p:par>
                            </p:childTnLst>
                          </p:cTn>
                        </p:par>
                        <p:par>
                          <p:cTn id="140" fill="hold">
                            <p:stCondLst>
                              <p:cond delay="500"/>
                            </p:stCondLst>
                            <p:childTnLst>
                              <p:par>
                                <p:cTn id="141" presetID="2" presetClass="entr" presetSubtype="8" fill="hold" nodeType="afterEffect">
                                  <p:stCondLst>
                                    <p:cond delay="0"/>
                                  </p:stCondLst>
                                  <p:childTnLst>
                                    <p:set>
                                      <p:cBhvr>
                                        <p:cTn id="142" dur="1" fill="hold">
                                          <p:stCondLst>
                                            <p:cond delay="0"/>
                                          </p:stCondLst>
                                        </p:cTn>
                                        <p:tgtEl>
                                          <p:spTgt spid="43"/>
                                        </p:tgtEl>
                                        <p:attrNameLst>
                                          <p:attrName>style.visibility</p:attrName>
                                        </p:attrNameLst>
                                      </p:cBhvr>
                                      <p:to>
                                        <p:strVal val="visible"/>
                                      </p:to>
                                    </p:set>
                                    <p:anim calcmode="lin" valueType="num">
                                      <p:cBhvr additive="base">
                                        <p:cTn id="143" dur="1500" fill="hold"/>
                                        <p:tgtEl>
                                          <p:spTgt spid="43"/>
                                        </p:tgtEl>
                                        <p:attrNameLst>
                                          <p:attrName>ppt_x</p:attrName>
                                        </p:attrNameLst>
                                      </p:cBhvr>
                                      <p:tavLst>
                                        <p:tav tm="0">
                                          <p:val>
                                            <p:strVal val="0-#ppt_w/2"/>
                                          </p:val>
                                        </p:tav>
                                        <p:tav tm="100000">
                                          <p:val>
                                            <p:strVal val="#ppt_x"/>
                                          </p:val>
                                        </p:tav>
                                      </p:tavLst>
                                    </p:anim>
                                    <p:anim calcmode="lin" valueType="num">
                                      <p:cBhvr additive="base">
                                        <p:cTn id="144" dur="1500" fill="hold"/>
                                        <p:tgtEl>
                                          <p:spTgt spid="43"/>
                                        </p:tgtEl>
                                        <p:attrNameLst>
                                          <p:attrName>ppt_y</p:attrName>
                                        </p:attrNameLst>
                                      </p:cBhvr>
                                      <p:tavLst>
                                        <p:tav tm="0">
                                          <p:val>
                                            <p:strVal val="#ppt_y"/>
                                          </p:val>
                                        </p:tav>
                                        <p:tav tm="100000">
                                          <p:val>
                                            <p:strVal val="#ppt_y"/>
                                          </p:val>
                                        </p:tav>
                                      </p:tavLst>
                                    </p:anim>
                                  </p:childTnLst>
                                </p:cTn>
                              </p:par>
                              <p:par>
                                <p:cTn id="145" presetID="32" presetClass="emph" presetSubtype="0" repeatCount="3000" fill="hold" nodeType="withEffect">
                                  <p:stCondLst>
                                    <p:cond delay="0"/>
                                  </p:stCondLst>
                                  <p:childTnLst>
                                    <p:animRot by="120000">
                                      <p:cBhvr>
                                        <p:cTn id="146" dur="75" fill="hold">
                                          <p:stCondLst>
                                            <p:cond delay="0"/>
                                          </p:stCondLst>
                                        </p:cTn>
                                        <p:tgtEl>
                                          <p:spTgt spid="43"/>
                                        </p:tgtEl>
                                        <p:attrNameLst>
                                          <p:attrName>r</p:attrName>
                                        </p:attrNameLst>
                                      </p:cBhvr>
                                    </p:animRot>
                                    <p:animRot by="-240000">
                                      <p:cBhvr>
                                        <p:cTn id="147" dur="150" fill="hold">
                                          <p:stCondLst>
                                            <p:cond delay="150"/>
                                          </p:stCondLst>
                                        </p:cTn>
                                        <p:tgtEl>
                                          <p:spTgt spid="43"/>
                                        </p:tgtEl>
                                        <p:attrNameLst>
                                          <p:attrName>r</p:attrName>
                                        </p:attrNameLst>
                                      </p:cBhvr>
                                    </p:animRot>
                                    <p:animRot by="240000">
                                      <p:cBhvr>
                                        <p:cTn id="148" dur="150" fill="hold">
                                          <p:stCondLst>
                                            <p:cond delay="300"/>
                                          </p:stCondLst>
                                        </p:cTn>
                                        <p:tgtEl>
                                          <p:spTgt spid="43"/>
                                        </p:tgtEl>
                                        <p:attrNameLst>
                                          <p:attrName>r</p:attrName>
                                        </p:attrNameLst>
                                      </p:cBhvr>
                                    </p:animRot>
                                    <p:animRot by="-240000">
                                      <p:cBhvr>
                                        <p:cTn id="149" dur="150" fill="hold">
                                          <p:stCondLst>
                                            <p:cond delay="450"/>
                                          </p:stCondLst>
                                        </p:cTn>
                                        <p:tgtEl>
                                          <p:spTgt spid="43"/>
                                        </p:tgtEl>
                                        <p:attrNameLst>
                                          <p:attrName>r</p:attrName>
                                        </p:attrNameLst>
                                      </p:cBhvr>
                                    </p:animRot>
                                    <p:animRot by="120000">
                                      <p:cBhvr>
                                        <p:cTn id="150" dur="150" fill="hold">
                                          <p:stCondLst>
                                            <p:cond delay="600"/>
                                          </p:stCondLst>
                                        </p:cTn>
                                        <p:tgtEl>
                                          <p:spTgt spid="43"/>
                                        </p:tgtEl>
                                        <p:attrNameLst>
                                          <p:attrName>r</p:attrName>
                                        </p:attrNameLst>
                                      </p:cBhvr>
                                    </p:animRot>
                                  </p:childTnLst>
                                </p:cTn>
                              </p:par>
                              <p:par>
                                <p:cTn id="151" presetID="42" presetClass="path" presetSubtype="0" accel="50000" decel="50000" fill="hold" nodeType="withEffect">
                                  <p:stCondLst>
                                    <p:cond delay="0"/>
                                  </p:stCondLst>
                                  <p:childTnLst>
                                    <p:animMotion origin="layout" path="M 1.11022E-16 3.20988E-6 L -0.06267 -0.1 " pathEditMode="relative" rAng="0" ptsTypes="AA">
                                      <p:cBhvr>
                                        <p:cTn id="152" dur="2000" fill="hold"/>
                                        <p:tgtEl>
                                          <p:spTgt spid="43"/>
                                        </p:tgtEl>
                                        <p:attrNameLst>
                                          <p:attrName>ppt_x</p:attrName>
                                          <p:attrName>ppt_y</p:attrName>
                                        </p:attrNameLst>
                                      </p:cBhvr>
                                      <p:rCtr x="-3663" y="-5710"/>
                                    </p:animMotion>
                                  </p:childTnLst>
                                </p:cTn>
                              </p:par>
                            </p:childTnLst>
                          </p:cTn>
                        </p:par>
                      </p:childTnLst>
                    </p:cTn>
                  </p:par>
                </p:childTnLst>
              </p:cTn>
              <p:nextCondLst>
                <p:cond evt="onClick" delay="0">
                  <p:tgtEl>
                    <p:spTgt spid="36"/>
                  </p:tgtEl>
                </p:cond>
              </p:nextCondLst>
            </p:seq>
            <p:seq concurrent="1" nextAc="seek">
              <p:cTn id="153" restart="whenNotActive" fill="hold" evtFilter="cancelBubble" nodeType="interactiveSeq">
                <p:stCondLst>
                  <p:cond evt="onClick" delay="0">
                    <p:tgtEl>
                      <p:spTgt spid="37"/>
                    </p:tgtEl>
                  </p:cond>
                </p:stCondLst>
                <p:endSync evt="end" delay="0">
                  <p:rtn val="all"/>
                </p:endSync>
                <p:childTnLst>
                  <p:par>
                    <p:cTn id="154" fill="hold">
                      <p:stCondLst>
                        <p:cond delay="0"/>
                      </p:stCondLst>
                      <p:childTnLst>
                        <p:par>
                          <p:cTn id="155" fill="hold">
                            <p:stCondLst>
                              <p:cond delay="0"/>
                            </p:stCondLst>
                            <p:childTnLst>
                              <p:par>
                                <p:cTn id="156" presetID="42" presetClass="path" presetSubtype="0" accel="50000" decel="50000" fill="hold" nodeType="clickEffect">
                                  <p:stCondLst>
                                    <p:cond delay="0"/>
                                  </p:stCondLst>
                                  <p:childTnLst>
                                    <p:animMotion origin="layout" path="M -0.06267 -0.1 L -0.12639 -0.21389 " pathEditMode="relative" rAng="0" ptsTypes="AA">
                                      <p:cBhvr>
                                        <p:cTn id="157" dur="2000" fill="hold"/>
                                        <p:tgtEl>
                                          <p:spTgt spid="43"/>
                                        </p:tgtEl>
                                        <p:attrNameLst>
                                          <p:attrName>ppt_x</p:attrName>
                                          <p:attrName>ppt_y</p:attrName>
                                        </p:attrNameLst>
                                      </p:cBhvr>
                                      <p:rCtr x="-3194" y="-5710"/>
                                    </p:animMotion>
                                  </p:childTnLst>
                                </p:cTn>
                              </p:par>
                            </p:childTnLst>
                          </p:cTn>
                        </p:par>
                      </p:childTnLst>
                    </p:cTn>
                  </p:par>
                </p:childTnLst>
              </p:cTn>
              <p:nextCondLst>
                <p:cond evt="onClick" delay="0">
                  <p:tgtEl>
                    <p:spTgt spid="37"/>
                  </p:tgtEl>
                </p:cond>
              </p:nextCondLst>
            </p:seq>
            <p:seq concurrent="1" nextAc="seek">
              <p:cTn id="158" restart="whenNotActive" fill="hold" evtFilter="cancelBubble" nodeType="interactiveSeq">
                <p:stCondLst>
                  <p:cond evt="onClick" delay="0">
                    <p:tgtEl>
                      <p:spTgt spid="40"/>
                    </p:tgtEl>
                  </p:cond>
                </p:stCondLst>
                <p:endSync evt="end" delay="0">
                  <p:rtn val="all"/>
                </p:endSync>
                <p:childTnLst>
                  <p:par>
                    <p:cTn id="159" fill="hold">
                      <p:stCondLst>
                        <p:cond delay="0"/>
                      </p:stCondLst>
                      <p:childTnLst>
                        <p:par>
                          <p:cTn id="160" fill="hold">
                            <p:stCondLst>
                              <p:cond delay="0"/>
                            </p:stCondLst>
                            <p:childTnLst>
                              <p:par>
                                <p:cTn id="161" presetID="10" presetClass="exit" presetSubtype="0" fill="hold" nodeType="clickEffect">
                                  <p:stCondLst>
                                    <p:cond delay="0"/>
                                  </p:stCondLst>
                                  <p:childTnLst>
                                    <p:animEffect transition="out" filter="fade">
                                      <p:cBhvr>
                                        <p:cTn id="162" dur="500"/>
                                        <p:tgtEl>
                                          <p:spTgt spid="43"/>
                                        </p:tgtEl>
                                      </p:cBhvr>
                                    </p:animEffect>
                                    <p:set>
                                      <p:cBhvr>
                                        <p:cTn id="163" dur="1" fill="hold">
                                          <p:stCondLst>
                                            <p:cond delay="499"/>
                                          </p:stCondLst>
                                        </p:cTn>
                                        <p:tgtEl>
                                          <p:spTgt spid="43"/>
                                        </p:tgtEl>
                                        <p:attrNameLst>
                                          <p:attrName>style.visibility</p:attrName>
                                        </p:attrNameLst>
                                      </p:cBhvr>
                                      <p:to>
                                        <p:strVal val="hidden"/>
                                      </p:to>
                                    </p:set>
                                  </p:childTnLst>
                                </p:cTn>
                              </p:par>
                            </p:childTnLst>
                          </p:cTn>
                        </p:par>
                        <p:par>
                          <p:cTn id="164" fill="hold">
                            <p:stCondLst>
                              <p:cond delay="500"/>
                            </p:stCondLst>
                            <p:childTnLst>
                              <p:par>
                                <p:cTn id="165" presetID="2" presetClass="entr" presetSubtype="8" fill="hold" nodeType="afterEffect">
                                  <p:stCondLst>
                                    <p:cond delay="0"/>
                                  </p:stCondLst>
                                  <p:childTnLst>
                                    <p:set>
                                      <p:cBhvr>
                                        <p:cTn id="166" dur="1" fill="hold">
                                          <p:stCondLst>
                                            <p:cond delay="0"/>
                                          </p:stCondLst>
                                        </p:cTn>
                                        <p:tgtEl>
                                          <p:spTgt spid="44"/>
                                        </p:tgtEl>
                                        <p:attrNameLst>
                                          <p:attrName>style.visibility</p:attrName>
                                        </p:attrNameLst>
                                      </p:cBhvr>
                                      <p:to>
                                        <p:strVal val="visible"/>
                                      </p:to>
                                    </p:set>
                                    <p:anim calcmode="lin" valueType="num">
                                      <p:cBhvr additive="base">
                                        <p:cTn id="167" dur="1500" fill="hold"/>
                                        <p:tgtEl>
                                          <p:spTgt spid="44"/>
                                        </p:tgtEl>
                                        <p:attrNameLst>
                                          <p:attrName>ppt_x</p:attrName>
                                        </p:attrNameLst>
                                      </p:cBhvr>
                                      <p:tavLst>
                                        <p:tav tm="0">
                                          <p:val>
                                            <p:strVal val="0-#ppt_w/2"/>
                                          </p:val>
                                        </p:tav>
                                        <p:tav tm="100000">
                                          <p:val>
                                            <p:strVal val="#ppt_x"/>
                                          </p:val>
                                        </p:tav>
                                      </p:tavLst>
                                    </p:anim>
                                    <p:anim calcmode="lin" valueType="num">
                                      <p:cBhvr additive="base">
                                        <p:cTn id="168" dur="1500" fill="hold"/>
                                        <p:tgtEl>
                                          <p:spTgt spid="44"/>
                                        </p:tgtEl>
                                        <p:attrNameLst>
                                          <p:attrName>ppt_y</p:attrName>
                                        </p:attrNameLst>
                                      </p:cBhvr>
                                      <p:tavLst>
                                        <p:tav tm="0">
                                          <p:val>
                                            <p:strVal val="#ppt_y"/>
                                          </p:val>
                                        </p:tav>
                                        <p:tav tm="100000">
                                          <p:val>
                                            <p:strVal val="#ppt_y"/>
                                          </p:val>
                                        </p:tav>
                                      </p:tavLst>
                                    </p:anim>
                                  </p:childTnLst>
                                </p:cTn>
                              </p:par>
                              <p:par>
                                <p:cTn id="169" presetID="32" presetClass="emph" presetSubtype="0" repeatCount="3000" fill="hold" nodeType="withEffect">
                                  <p:stCondLst>
                                    <p:cond delay="0"/>
                                  </p:stCondLst>
                                  <p:childTnLst>
                                    <p:animRot by="120000">
                                      <p:cBhvr>
                                        <p:cTn id="170" dur="75" fill="hold">
                                          <p:stCondLst>
                                            <p:cond delay="0"/>
                                          </p:stCondLst>
                                        </p:cTn>
                                        <p:tgtEl>
                                          <p:spTgt spid="44"/>
                                        </p:tgtEl>
                                        <p:attrNameLst>
                                          <p:attrName>r</p:attrName>
                                        </p:attrNameLst>
                                      </p:cBhvr>
                                    </p:animRot>
                                    <p:animRot by="-240000">
                                      <p:cBhvr>
                                        <p:cTn id="171" dur="150" fill="hold">
                                          <p:stCondLst>
                                            <p:cond delay="150"/>
                                          </p:stCondLst>
                                        </p:cTn>
                                        <p:tgtEl>
                                          <p:spTgt spid="44"/>
                                        </p:tgtEl>
                                        <p:attrNameLst>
                                          <p:attrName>r</p:attrName>
                                        </p:attrNameLst>
                                      </p:cBhvr>
                                    </p:animRot>
                                    <p:animRot by="240000">
                                      <p:cBhvr>
                                        <p:cTn id="172" dur="150" fill="hold">
                                          <p:stCondLst>
                                            <p:cond delay="300"/>
                                          </p:stCondLst>
                                        </p:cTn>
                                        <p:tgtEl>
                                          <p:spTgt spid="44"/>
                                        </p:tgtEl>
                                        <p:attrNameLst>
                                          <p:attrName>r</p:attrName>
                                        </p:attrNameLst>
                                      </p:cBhvr>
                                    </p:animRot>
                                    <p:animRot by="-240000">
                                      <p:cBhvr>
                                        <p:cTn id="173" dur="150" fill="hold">
                                          <p:stCondLst>
                                            <p:cond delay="450"/>
                                          </p:stCondLst>
                                        </p:cTn>
                                        <p:tgtEl>
                                          <p:spTgt spid="44"/>
                                        </p:tgtEl>
                                        <p:attrNameLst>
                                          <p:attrName>r</p:attrName>
                                        </p:attrNameLst>
                                      </p:cBhvr>
                                    </p:animRot>
                                    <p:animRot by="120000">
                                      <p:cBhvr>
                                        <p:cTn id="174" dur="150" fill="hold">
                                          <p:stCondLst>
                                            <p:cond delay="600"/>
                                          </p:stCondLst>
                                        </p:cTn>
                                        <p:tgtEl>
                                          <p:spTgt spid="44"/>
                                        </p:tgtEl>
                                        <p:attrNameLst>
                                          <p:attrName>r</p:attrName>
                                        </p:attrNameLst>
                                      </p:cBhvr>
                                    </p:animRot>
                                  </p:childTnLst>
                                </p:cTn>
                              </p:par>
                              <p:par>
                                <p:cTn id="175" presetID="42" presetClass="path" presetSubtype="0" accel="50000" decel="50000" fill="hold" nodeType="withEffect">
                                  <p:stCondLst>
                                    <p:cond delay="0"/>
                                  </p:stCondLst>
                                  <p:childTnLst>
                                    <p:animMotion origin="layout" path="M 1.11111E-6 3.20988E-6 L 0.08194 -0.09753 " pathEditMode="relative" rAng="0" ptsTypes="AA">
                                      <p:cBhvr>
                                        <p:cTn id="176" dur="2000" fill="hold"/>
                                        <p:tgtEl>
                                          <p:spTgt spid="44"/>
                                        </p:tgtEl>
                                        <p:attrNameLst>
                                          <p:attrName>ppt_x</p:attrName>
                                          <p:attrName>ppt_y</p:attrName>
                                        </p:attrNameLst>
                                      </p:cBhvr>
                                      <p:rCtr x="4097" y="-4877"/>
                                    </p:animMotion>
                                  </p:childTnLst>
                                  <p:subTnLst>
                                    <p:audio>
                                      <p:cMediaNode>
                                        <p:cTn display="0" masterRel="sameClick">
                                          <p:stCondLst>
                                            <p:cond evt="begin" delay="0">
                                              <p:tn val="175"/>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40"/>
                  </p:tgtEl>
                </p:cond>
              </p:nextCondLst>
            </p:seq>
          </p:childTnLst>
        </p:cTn>
      </p:par>
    </p:tnLst>
    <p:bldLst>
      <p:bldP spid="58" grpId="0"/>
      <p:bldP spid="32" grpId="0" animBg="1"/>
      <p:bldP spid="32" grpId="1" animBg="1"/>
      <p:bldP spid="34" grpId="0" animBg="1"/>
      <p:bldP spid="34" grpId="1" animBg="1"/>
      <p:bldP spid="35" grpId="0" animBg="1"/>
      <p:bldP spid="35" grpId="1" animBg="1"/>
      <p:bldP spid="36" grpId="0" animBg="1"/>
      <p:bldP spid="36" grpId="1" animBg="1"/>
      <p:bldP spid="37" grpId="0" animBg="1"/>
      <p:bldP spid="37" grpId="1" animBg="1"/>
      <p:bldP spid="40" grpId="0" animBg="1"/>
      <p:bldP spid="40" grpId="1"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AD52C890-F0EE-4B1F-99DA-CA79071C0E4E}"/>
              </a:ext>
            </a:extLst>
          </p:cNvPr>
          <p:cNvPicPr>
            <a:picLocks noChangeAspect="1"/>
          </p:cNvPicPr>
          <p:nvPr/>
        </p:nvPicPr>
        <p:blipFill>
          <a:blip r:embed="rId3"/>
          <a:stretch>
            <a:fillRect/>
          </a:stretch>
        </p:blipFill>
        <p:spPr>
          <a:xfrm>
            <a:off x="0" y="-1"/>
            <a:ext cx="12192000" cy="6903987"/>
          </a:xfrm>
          <a:prstGeom prst="rect">
            <a:avLst/>
          </a:prstGeom>
        </p:spPr>
      </p:pic>
      <p:sp>
        <p:nvSpPr>
          <p:cNvPr id="25" name="Freeform 2">
            <a:extLst>
              <a:ext uri="{FF2B5EF4-FFF2-40B4-BE49-F238E27FC236}">
                <a16:creationId xmlns:a16="http://schemas.microsoft.com/office/drawing/2014/main" id="{D581FE78-620D-4EFA-82A4-C62687BA7653}"/>
              </a:ext>
            </a:extLst>
          </p:cNvPr>
          <p:cNvSpPr/>
          <p:nvPr/>
        </p:nvSpPr>
        <p:spPr>
          <a:xfrm>
            <a:off x="8121778" y="1511300"/>
            <a:ext cx="5365622" cy="5352727"/>
          </a:xfrm>
          <a:custGeom>
            <a:avLst/>
            <a:gdLst/>
            <a:ahLst/>
            <a:cxnLst/>
            <a:rect l="l" t="t" r="r" b="b"/>
            <a:pathLst>
              <a:path w="4246041" h="4114800">
                <a:moveTo>
                  <a:pt x="0" y="0"/>
                </a:moveTo>
                <a:lnTo>
                  <a:pt x="4246041" y="0"/>
                </a:lnTo>
                <a:lnTo>
                  <a:pt x="4246041"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6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grpSp>
        <p:nvGrpSpPr>
          <p:cNvPr id="6" name="Group 5">
            <a:extLst>
              <a:ext uri="{FF2B5EF4-FFF2-40B4-BE49-F238E27FC236}">
                <a16:creationId xmlns:a16="http://schemas.microsoft.com/office/drawing/2014/main" id="{342C167A-D1A8-4BB2-A0FE-A9958A0C492F}"/>
              </a:ext>
            </a:extLst>
          </p:cNvPr>
          <p:cNvGrpSpPr/>
          <p:nvPr/>
        </p:nvGrpSpPr>
        <p:grpSpPr>
          <a:xfrm>
            <a:off x="177792" y="1097921"/>
            <a:ext cx="12057568" cy="1110850"/>
            <a:chOff x="712557" y="1660810"/>
            <a:chExt cx="16873686" cy="1110850"/>
          </a:xfrm>
        </p:grpSpPr>
        <p:sp>
          <p:nvSpPr>
            <p:cNvPr id="7" name="TextBox 6">
              <a:extLst>
                <a:ext uri="{FF2B5EF4-FFF2-40B4-BE49-F238E27FC236}">
                  <a16:creationId xmlns:a16="http://schemas.microsoft.com/office/drawing/2014/main" id="{AD915AFB-81FD-4981-BE51-AFBEE1601DBC}"/>
                </a:ext>
              </a:extLst>
            </p:cNvPr>
            <p:cNvSpPr txBox="1"/>
            <p:nvPr/>
          </p:nvSpPr>
          <p:spPr>
            <a:xfrm>
              <a:off x="730330" y="1669820"/>
              <a:ext cx="16855913" cy="1101840"/>
            </a:xfrm>
            <a:prstGeom prst="rect">
              <a:avLst/>
            </a:prstGeom>
            <a:noFill/>
          </p:spPr>
          <p:txBody>
            <a:bodyPr wrap="square">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8000" b="1" i="0" u="none" strike="noStrike" kern="1200" cap="none" spc="0" normalizeH="0" baseline="0" noProof="0">
                  <a:ln w="200025">
                    <a:solidFill>
                      <a:prstClr val="white"/>
                    </a:solidFill>
                    <a:prstDash val="solid"/>
                  </a:ln>
                  <a:solidFill>
                    <a:prstClr val="white"/>
                  </a:solidFill>
                  <a:effectLst>
                    <a:outerShdw blurRad="50800" dist="38100" dir="5400000" algn="t" rotWithShape="0">
                      <a:prstClr val="black">
                        <a:alpha val="40000"/>
                      </a:prstClr>
                    </a:outerShdw>
                  </a:effectLst>
                  <a:uLnTx/>
                  <a:uFillTx/>
                  <a:latin typeface="Calibri" panose="020F0502020204030204" pitchFamily="34" charset="0"/>
                  <a:ea typeface="LNTH-LuoLuoNotangYuanTi 1" pitchFamily="2" charset="-128"/>
                  <a:cs typeface="Calibri" panose="020F0502020204030204" pitchFamily="34" charset="0"/>
                </a:rPr>
                <a:t>THI ĐUA ĐỌC TRƯỚC LỚP</a:t>
              </a:r>
              <a:endParaRPr kumimoji="0" lang="en-US" sz="8000" b="1" i="0" u="none" strike="noStrike" kern="1200" cap="none" spc="0" normalizeH="0" baseline="0" noProof="0" dirty="0">
                <a:ln w="200025">
                  <a:solidFill>
                    <a:prstClr val="white"/>
                  </a:solidFill>
                  <a:prstDash val="solid"/>
                </a:ln>
                <a:solidFill>
                  <a:prstClr val="white"/>
                </a:solidFill>
                <a:effectLst>
                  <a:outerShdw blurRad="50800" dist="38100" dir="5400000" algn="t" rotWithShape="0">
                    <a:prstClr val="black">
                      <a:alpha val="40000"/>
                    </a:prstClr>
                  </a:outerShdw>
                </a:effectLst>
                <a:uLnTx/>
                <a:uFillTx/>
                <a:latin typeface="Calibri" panose="020F0502020204030204" pitchFamily="34" charset="0"/>
                <a:ea typeface="LNTH-LuoLuoNotangYuanTi 1" pitchFamily="2" charset="-128"/>
                <a:cs typeface="Calibri" panose="020F0502020204030204" pitchFamily="34" charset="0"/>
              </a:endParaRPr>
            </a:p>
          </p:txBody>
        </p:sp>
        <p:sp>
          <p:nvSpPr>
            <p:cNvPr id="8" name="TextBox 7">
              <a:extLst>
                <a:ext uri="{FF2B5EF4-FFF2-40B4-BE49-F238E27FC236}">
                  <a16:creationId xmlns:a16="http://schemas.microsoft.com/office/drawing/2014/main" id="{ED6B7526-B504-4190-A67F-72960BFFAA31}"/>
                </a:ext>
              </a:extLst>
            </p:cNvPr>
            <p:cNvSpPr txBox="1"/>
            <p:nvPr/>
          </p:nvSpPr>
          <p:spPr>
            <a:xfrm>
              <a:off x="712557" y="1660810"/>
              <a:ext cx="16855913" cy="1101840"/>
            </a:xfrm>
            <a:prstGeom prst="rect">
              <a:avLst/>
            </a:prstGeom>
            <a:noFill/>
          </p:spPr>
          <p:txBody>
            <a:bodyPr wrap="square">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8000" b="1" i="0" u="none" strike="noStrike" kern="1200" cap="none" spc="0" normalizeH="0" baseline="0" noProof="0" dirty="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Calibri" panose="020F0502020204030204" pitchFamily="34" charset="0"/>
                  <a:ea typeface="LNTH-LuoLuoNotangYuanTi 1" pitchFamily="2" charset="-128"/>
                  <a:cs typeface="Calibri" panose="020F0502020204030204" pitchFamily="34" charset="0"/>
                </a:rPr>
                <a:t>T</a:t>
              </a:r>
              <a:r>
                <a:rPr kumimoji="0" lang="en-US" sz="8000" b="1" i="0" u="none" strike="noStrike" kern="1200" cap="none" spc="0" normalizeH="0" baseline="0" noProof="0" dirty="0">
                  <a:ln w="19050">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Calibri" panose="020F0502020204030204" pitchFamily="34" charset="0"/>
                  <a:ea typeface="LNTH-LuoLuoNotangYuanTi 1" pitchFamily="2" charset="-128"/>
                  <a:cs typeface="Calibri" panose="020F0502020204030204" pitchFamily="34" charset="0"/>
                </a:rPr>
                <a:t>H</a:t>
              </a:r>
              <a:r>
                <a:rPr kumimoji="0" lang="en-US" sz="8000" b="1" i="0" u="none" strike="noStrike" kern="1200" cap="none" spc="0" normalizeH="0" baseline="0" noProof="0" dirty="0">
                  <a:ln w="19050">
                    <a:solidFill>
                      <a:srgbClr val="002060"/>
                    </a:solidFill>
                    <a:prstDash val="solid"/>
                  </a:ln>
                  <a:solidFill>
                    <a:srgbClr val="FF9999"/>
                  </a:solidFill>
                  <a:effectLst>
                    <a:outerShdw blurRad="12700" dist="38100" dir="2700000" algn="tl" rotWithShape="0">
                      <a:srgbClr val="5B9BD5">
                        <a:lumMod val="60000"/>
                        <a:lumOff val="40000"/>
                      </a:srgbClr>
                    </a:outerShdw>
                  </a:effectLst>
                  <a:uLnTx/>
                  <a:uFillTx/>
                  <a:latin typeface="Calibri" panose="020F0502020204030204" pitchFamily="34" charset="0"/>
                  <a:ea typeface="LNTH-LuoLuoNotangYuanTi 1" pitchFamily="2" charset="-128"/>
                  <a:cs typeface="Calibri" panose="020F0502020204030204" pitchFamily="34" charset="0"/>
                </a:rPr>
                <a:t>I </a:t>
              </a:r>
              <a:r>
                <a:rPr kumimoji="0" lang="en-US" sz="8000" b="1" i="0" u="none" strike="noStrike" kern="1200" cap="none" spc="0" normalizeH="0" baseline="0" noProof="0" dirty="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Calibri" panose="020F0502020204030204" pitchFamily="34" charset="0"/>
                  <a:ea typeface="LNTH-LuoLuoNotangYuanTi 1" pitchFamily="2" charset="-128"/>
                  <a:cs typeface="Calibri" panose="020F0502020204030204" pitchFamily="34" charset="0"/>
                </a:rPr>
                <a:t>Đ</a:t>
              </a:r>
              <a:r>
                <a:rPr kumimoji="0" lang="en-US" sz="8000" b="1" i="0" u="none" strike="noStrike" kern="1200" cap="none" spc="0" normalizeH="0" baseline="0" noProof="0" dirty="0">
                  <a:ln w="19050">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Calibri" panose="020F0502020204030204" pitchFamily="34" charset="0"/>
                  <a:ea typeface="LNTH-LuoLuoNotangYuanTi 1" pitchFamily="2" charset="-128"/>
                  <a:cs typeface="Calibri" panose="020F0502020204030204" pitchFamily="34" charset="0"/>
                </a:rPr>
                <a:t>U</a:t>
              </a:r>
              <a:r>
                <a:rPr kumimoji="0" lang="en-US" sz="8000" b="1" i="0" u="none" strike="noStrike" kern="1200" cap="none" spc="0" normalizeH="0" baseline="0" noProof="0" dirty="0">
                  <a:ln w="19050">
                    <a:solidFill>
                      <a:srgbClr val="002060"/>
                    </a:solidFill>
                    <a:prstDash val="solid"/>
                  </a:ln>
                  <a:solidFill>
                    <a:srgbClr val="66FFFF"/>
                  </a:solidFill>
                  <a:effectLst>
                    <a:outerShdw blurRad="12700" dist="38100" dir="2700000" algn="tl" rotWithShape="0">
                      <a:srgbClr val="5B9BD5">
                        <a:lumMod val="60000"/>
                        <a:lumOff val="40000"/>
                      </a:srgbClr>
                    </a:outerShdw>
                  </a:effectLst>
                  <a:uLnTx/>
                  <a:uFillTx/>
                  <a:latin typeface="Calibri" panose="020F0502020204030204" pitchFamily="34" charset="0"/>
                  <a:ea typeface="LNTH-LuoLuoNotangYuanTi 1" pitchFamily="2" charset="-128"/>
                  <a:cs typeface="Calibri" panose="020F0502020204030204" pitchFamily="34" charset="0"/>
                </a:rPr>
                <a:t>A</a:t>
              </a:r>
              <a:r>
                <a:rPr kumimoji="0" lang="en-US" sz="8000" b="1" i="0" u="none" strike="noStrike" kern="1200" cap="none" spc="0" normalizeH="0" baseline="0" noProof="0" dirty="0">
                  <a:ln w="19050">
                    <a:solidFill>
                      <a:srgbClr val="002060"/>
                    </a:solidFill>
                    <a:prstDash val="solid"/>
                  </a:ln>
                  <a:solidFill>
                    <a:srgbClr val="5B9BD5"/>
                  </a:solidFill>
                  <a:effectLst>
                    <a:outerShdw blurRad="12700" dist="38100" dir="2700000" algn="tl" rotWithShape="0">
                      <a:srgbClr val="5B9BD5">
                        <a:lumMod val="60000"/>
                        <a:lumOff val="40000"/>
                      </a:srgbClr>
                    </a:outerShdw>
                  </a:effectLst>
                  <a:uLnTx/>
                  <a:uFillTx/>
                  <a:latin typeface="Calibri" panose="020F0502020204030204" pitchFamily="34" charset="0"/>
                  <a:ea typeface="LNTH-LuoLuoNotangYuanTi 1" pitchFamily="2" charset="-128"/>
                  <a:cs typeface="Calibri" panose="020F0502020204030204" pitchFamily="34" charset="0"/>
                </a:rPr>
                <a:t> </a:t>
              </a:r>
              <a:r>
                <a:rPr kumimoji="0" lang="en-US" sz="8000" b="1" i="0" u="none" strike="noStrike" kern="1200" cap="none" spc="0" normalizeH="0" baseline="0" noProof="0" dirty="0">
                  <a:ln w="19050">
                    <a:solidFill>
                      <a:srgbClr val="002060"/>
                    </a:solidFill>
                    <a:prstDash val="solid"/>
                  </a:ln>
                  <a:solidFill>
                    <a:srgbClr val="FFCC66"/>
                  </a:solidFill>
                  <a:effectLst>
                    <a:outerShdw blurRad="12700" dist="38100" dir="2700000" algn="tl" rotWithShape="0">
                      <a:srgbClr val="5B9BD5">
                        <a:lumMod val="60000"/>
                        <a:lumOff val="40000"/>
                      </a:srgbClr>
                    </a:outerShdw>
                  </a:effectLst>
                  <a:uLnTx/>
                  <a:uFillTx/>
                  <a:latin typeface="Calibri" panose="020F0502020204030204" pitchFamily="34" charset="0"/>
                  <a:ea typeface="LNTH-LuoLuoNotangYuanTi 1" pitchFamily="2" charset="-128"/>
                  <a:cs typeface="Calibri" panose="020F0502020204030204" pitchFamily="34" charset="0"/>
                </a:rPr>
                <a:t>Đ</a:t>
              </a:r>
              <a:r>
                <a:rPr kumimoji="0" lang="en-US" sz="8000" b="1" i="0" u="none" strike="noStrike" kern="1200" cap="none" spc="0" normalizeH="0" baseline="0" noProof="0" dirty="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Calibri" panose="020F0502020204030204" pitchFamily="34" charset="0"/>
                  <a:ea typeface="LNTH-LuoLuoNotangYuanTi 1" pitchFamily="2" charset="-128"/>
                  <a:cs typeface="Calibri" panose="020F0502020204030204" pitchFamily="34" charset="0"/>
                </a:rPr>
                <a:t>Ọ</a:t>
              </a:r>
              <a:r>
                <a:rPr kumimoji="0" lang="en-US" sz="8000" b="1" i="0" u="none" strike="noStrike" kern="1200" cap="none" spc="0" normalizeH="0" baseline="0" noProof="0" dirty="0">
                  <a:ln w="19050">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Calibri" panose="020F0502020204030204" pitchFamily="34" charset="0"/>
                  <a:ea typeface="LNTH-LuoLuoNotangYuanTi 1" pitchFamily="2" charset="-128"/>
                  <a:cs typeface="Calibri" panose="020F0502020204030204" pitchFamily="34" charset="0"/>
                </a:rPr>
                <a:t>C</a:t>
              </a:r>
              <a:r>
                <a:rPr kumimoji="0" lang="en-US" sz="8000" b="1" i="0" u="none" strike="noStrike" kern="1200" cap="none" spc="0" normalizeH="0" baseline="0" noProof="0" dirty="0">
                  <a:ln w="19050">
                    <a:solidFill>
                      <a:srgbClr val="002060"/>
                    </a:solidFill>
                    <a:prstDash val="solid"/>
                  </a:ln>
                  <a:solidFill>
                    <a:srgbClr val="5B9BD5"/>
                  </a:solidFill>
                  <a:effectLst>
                    <a:outerShdw blurRad="12700" dist="38100" dir="2700000" algn="tl" rotWithShape="0">
                      <a:srgbClr val="5B9BD5">
                        <a:lumMod val="60000"/>
                        <a:lumOff val="40000"/>
                      </a:srgbClr>
                    </a:outerShdw>
                  </a:effectLst>
                  <a:uLnTx/>
                  <a:uFillTx/>
                  <a:latin typeface="Calibri" panose="020F0502020204030204" pitchFamily="34" charset="0"/>
                  <a:ea typeface="LNTH-LuoLuoNotangYuanTi 1" pitchFamily="2" charset="-128"/>
                  <a:cs typeface="Calibri" panose="020F0502020204030204" pitchFamily="34" charset="0"/>
                </a:rPr>
                <a:t> </a:t>
              </a:r>
              <a:r>
                <a:rPr kumimoji="0" lang="en-US" sz="8000" b="1" i="0" u="none" strike="noStrike" kern="1200" cap="none" spc="0" normalizeH="0" baseline="0" noProof="0" dirty="0">
                  <a:ln w="19050">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Calibri" panose="020F0502020204030204" pitchFamily="34" charset="0"/>
                  <a:ea typeface="LNTH-LuoLuoNotangYuanTi 1" pitchFamily="2" charset="-128"/>
                  <a:cs typeface="Calibri" panose="020F0502020204030204" pitchFamily="34" charset="0"/>
                </a:rPr>
                <a:t>T</a:t>
              </a:r>
              <a:r>
                <a:rPr kumimoji="0" lang="en-US" sz="8000" b="1" i="0" u="none" strike="noStrike" kern="1200" cap="none" spc="0" normalizeH="0" baseline="0" noProof="0" dirty="0">
                  <a:ln w="19050">
                    <a:solidFill>
                      <a:srgbClr val="002060"/>
                    </a:solidFill>
                    <a:prstDash val="solid"/>
                  </a:ln>
                  <a:solidFill>
                    <a:srgbClr val="66FFFF"/>
                  </a:solidFill>
                  <a:effectLst>
                    <a:outerShdw blurRad="12700" dist="38100" dir="2700000" algn="tl" rotWithShape="0">
                      <a:srgbClr val="5B9BD5">
                        <a:lumMod val="60000"/>
                        <a:lumOff val="40000"/>
                      </a:srgbClr>
                    </a:outerShdw>
                  </a:effectLst>
                  <a:uLnTx/>
                  <a:uFillTx/>
                  <a:latin typeface="Calibri" panose="020F0502020204030204" pitchFamily="34" charset="0"/>
                  <a:ea typeface="LNTH-LuoLuoNotangYuanTi 1" pitchFamily="2" charset="-128"/>
                  <a:cs typeface="Calibri" panose="020F0502020204030204" pitchFamily="34" charset="0"/>
                </a:rPr>
                <a:t>R</a:t>
              </a:r>
              <a:r>
                <a:rPr kumimoji="0" lang="en-US" sz="8000" b="1" i="0" u="none" strike="noStrike" kern="1200" cap="none" spc="0" normalizeH="0" baseline="0" noProof="0" dirty="0">
                  <a:ln w="19050">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Calibri" panose="020F0502020204030204" pitchFamily="34" charset="0"/>
                  <a:ea typeface="LNTH-LuoLuoNotangYuanTi 1" pitchFamily="2" charset="-128"/>
                  <a:cs typeface="Calibri" panose="020F0502020204030204" pitchFamily="34" charset="0"/>
                </a:rPr>
                <a:t>Ư</a:t>
              </a:r>
              <a:r>
                <a:rPr kumimoji="0" lang="en-US" sz="8000" b="1" i="0" u="none" strike="noStrike" kern="1200" cap="none" spc="0" normalizeH="0" baseline="0" noProof="0" dirty="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Calibri" panose="020F0502020204030204" pitchFamily="34" charset="0"/>
                  <a:ea typeface="LNTH-LuoLuoNotangYuanTi 1" pitchFamily="2" charset="-128"/>
                  <a:cs typeface="Calibri" panose="020F0502020204030204" pitchFamily="34" charset="0"/>
                </a:rPr>
                <a:t>Ớ</a:t>
              </a:r>
              <a:r>
                <a:rPr kumimoji="0" lang="en-US" sz="8000" b="1" i="0" u="none" strike="noStrike" kern="1200" cap="none" spc="0" normalizeH="0" baseline="0" noProof="0" dirty="0">
                  <a:ln w="19050">
                    <a:solidFill>
                      <a:srgbClr val="002060"/>
                    </a:solidFill>
                    <a:prstDash val="solid"/>
                  </a:ln>
                  <a:solidFill>
                    <a:srgbClr val="FF9999"/>
                  </a:solidFill>
                  <a:effectLst>
                    <a:outerShdw blurRad="12700" dist="38100" dir="2700000" algn="tl" rotWithShape="0">
                      <a:srgbClr val="5B9BD5">
                        <a:lumMod val="60000"/>
                        <a:lumOff val="40000"/>
                      </a:srgbClr>
                    </a:outerShdw>
                  </a:effectLst>
                  <a:uLnTx/>
                  <a:uFillTx/>
                  <a:latin typeface="Calibri" panose="020F0502020204030204" pitchFamily="34" charset="0"/>
                  <a:ea typeface="LNTH-LuoLuoNotangYuanTi 1" pitchFamily="2" charset="-128"/>
                  <a:cs typeface="Calibri" panose="020F0502020204030204" pitchFamily="34" charset="0"/>
                </a:rPr>
                <a:t>C</a:t>
              </a:r>
              <a:r>
                <a:rPr kumimoji="0" lang="en-US" sz="8000" b="1" i="0" u="none" strike="noStrike" kern="1200" cap="none" spc="0" normalizeH="0" baseline="0" noProof="0" dirty="0">
                  <a:ln w="19050">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Calibri" panose="020F0502020204030204" pitchFamily="34" charset="0"/>
                  <a:ea typeface="LNTH-LuoLuoNotangYuanTi 1" pitchFamily="2" charset="-128"/>
                  <a:cs typeface="Calibri" panose="020F0502020204030204" pitchFamily="34" charset="0"/>
                </a:rPr>
                <a:t> </a:t>
              </a:r>
              <a:r>
                <a:rPr kumimoji="0" lang="en-US" sz="8000" b="1" i="0" u="none" strike="noStrike" kern="1200" cap="none" spc="0" normalizeH="0" baseline="0" noProof="0" dirty="0">
                  <a:ln w="19050">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Calibri" panose="020F0502020204030204" pitchFamily="34" charset="0"/>
                  <a:ea typeface="LNTH-LuoLuoNotangYuanTi 1" pitchFamily="2" charset="-128"/>
                  <a:cs typeface="Calibri" panose="020F0502020204030204" pitchFamily="34" charset="0"/>
                </a:rPr>
                <a:t>L</a:t>
              </a:r>
              <a:r>
                <a:rPr kumimoji="0" lang="en-US" sz="8000" b="1" i="0" u="none" strike="noStrike" kern="1200" cap="none" spc="0" normalizeH="0" baseline="0" noProof="0" dirty="0">
                  <a:ln w="19050">
                    <a:solidFill>
                      <a:srgbClr val="002060"/>
                    </a:solidFill>
                    <a:prstDash val="solid"/>
                  </a:ln>
                  <a:solidFill>
                    <a:srgbClr val="66FFFF"/>
                  </a:solidFill>
                  <a:effectLst>
                    <a:outerShdw blurRad="12700" dist="38100" dir="2700000" algn="tl" rotWithShape="0">
                      <a:srgbClr val="5B9BD5">
                        <a:lumMod val="60000"/>
                        <a:lumOff val="40000"/>
                      </a:srgbClr>
                    </a:outerShdw>
                  </a:effectLst>
                  <a:uLnTx/>
                  <a:uFillTx/>
                  <a:latin typeface="Calibri" panose="020F0502020204030204" pitchFamily="34" charset="0"/>
                  <a:ea typeface="LNTH-LuoLuoNotangYuanTi 1" pitchFamily="2" charset="-128"/>
                  <a:cs typeface="Calibri" panose="020F0502020204030204" pitchFamily="34" charset="0"/>
                </a:rPr>
                <a:t>Ớ</a:t>
              </a:r>
              <a:r>
                <a:rPr kumimoji="0" lang="en-US" sz="8000" b="1" i="0" u="none" strike="noStrike" kern="1200" cap="none" spc="0" normalizeH="0" baseline="0" noProof="0" dirty="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Calibri" panose="020F0502020204030204" pitchFamily="34" charset="0"/>
                  <a:ea typeface="LNTH-LuoLuoNotangYuanTi 1" pitchFamily="2" charset="-128"/>
                  <a:cs typeface="Calibri" panose="020F0502020204030204" pitchFamily="34" charset="0"/>
                </a:rPr>
                <a:t>P</a:t>
              </a:r>
            </a:p>
          </p:txBody>
        </p:sp>
      </p:grpSp>
      <p:grpSp>
        <p:nvGrpSpPr>
          <p:cNvPr id="9" name="Group 8">
            <a:extLst>
              <a:ext uri="{FF2B5EF4-FFF2-40B4-BE49-F238E27FC236}">
                <a16:creationId xmlns:a16="http://schemas.microsoft.com/office/drawing/2014/main" id="{650A75AB-1BDC-4950-809B-DA349D231AC5}"/>
              </a:ext>
            </a:extLst>
          </p:cNvPr>
          <p:cNvGrpSpPr/>
          <p:nvPr/>
        </p:nvGrpSpPr>
        <p:grpSpPr>
          <a:xfrm>
            <a:off x="2302688" y="2649240"/>
            <a:ext cx="7586625" cy="3682646"/>
            <a:chOff x="4841104" y="3804755"/>
            <a:chExt cx="5882697" cy="2855537"/>
          </a:xfrm>
        </p:grpSpPr>
        <p:grpSp>
          <p:nvGrpSpPr>
            <p:cNvPr id="10" name="Group 9">
              <a:extLst>
                <a:ext uri="{FF2B5EF4-FFF2-40B4-BE49-F238E27FC236}">
                  <a16:creationId xmlns:a16="http://schemas.microsoft.com/office/drawing/2014/main" id="{4B3A8FB8-5454-4D05-9D03-085561DBF3CF}"/>
                </a:ext>
              </a:extLst>
            </p:cNvPr>
            <p:cNvGrpSpPr/>
            <p:nvPr/>
          </p:nvGrpSpPr>
          <p:grpSpPr>
            <a:xfrm>
              <a:off x="4841104" y="3804755"/>
              <a:ext cx="5882697" cy="2855537"/>
              <a:chOff x="2975204" y="1242806"/>
              <a:chExt cx="5882697" cy="2855537"/>
            </a:xfrm>
          </p:grpSpPr>
          <p:sp>
            <p:nvSpPr>
              <p:cNvPr id="20" name="Rectangle: Rounded Corners 12">
                <a:extLst>
                  <a:ext uri="{FF2B5EF4-FFF2-40B4-BE49-F238E27FC236}">
                    <a16:creationId xmlns:a16="http://schemas.microsoft.com/office/drawing/2014/main" id="{9B084204-3D5F-4524-8938-021F52807631}"/>
                  </a:ext>
                </a:extLst>
              </p:cNvPr>
              <p:cNvSpPr/>
              <p:nvPr/>
            </p:nvSpPr>
            <p:spPr>
              <a:xfrm>
                <a:off x="2975204" y="1847435"/>
                <a:ext cx="5882697" cy="2250908"/>
              </a:xfrm>
              <a:custGeom>
                <a:avLst/>
                <a:gdLst>
                  <a:gd name="connsiteX0" fmla="*/ 0 w 5882697"/>
                  <a:gd name="connsiteY0" fmla="*/ 454052 h 2250908"/>
                  <a:gd name="connsiteX1" fmla="*/ 398252 w 5882697"/>
                  <a:gd name="connsiteY1" fmla="*/ 0 h 2250908"/>
                  <a:gd name="connsiteX2" fmla="*/ 912522 w 5882697"/>
                  <a:gd name="connsiteY2" fmla="*/ 0 h 2250908"/>
                  <a:gd name="connsiteX3" fmla="*/ 1325069 w 5882697"/>
                  <a:gd name="connsiteY3" fmla="*/ 0 h 2250908"/>
                  <a:gd name="connsiteX4" fmla="*/ 1788478 w 5882697"/>
                  <a:gd name="connsiteY4" fmla="*/ 0 h 2250908"/>
                  <a:gd name="connsiteX5" fmla="*/ 2455333 w 5882697"/>
                  <a:gd name="connsiteY5" fmla="*/ 0 h 2250908"/>
                  <a:gd name="connsiteX6" fmla="*/ 2867880 w 5882697"/>
                  <a:gd name="connsiteY6" fmla="*/ 0 h 2250908"/>
                  <a:gd name="connsiteX7" fmla="*/ 3280428 w 5882697"/>
                  <a:gd name="connsiteY7" fmla="*/ 0 h 2250908"/>
                  <a:gd name="connsiteX8" fmla="*/ 3692974 w 5882697"/>
                  <a:gd name="connsiteY8" fmla="*/ 0 h 2250908"/>
                  <a:gd name="connsiteX9" fmla="*/ 4258106 w 5882697"/>
                  <a:gd name="connsiteY9" fmla="*/ 0 h 2250908"/>
                  <a:gd name="connsiteX10" fmla="*/ 4823238 w 5882697"/>
                  <a:gd name="connsiteY10" fmla="*/ 0 h 2250908"/>
                  <a:gd name="connsiteX11" fmla="*/ 5484443 w 5882697"/>
                  <a:gd name="connsiteY11" fmla="*/ 0 h 2250908"/>
                  <a:gd name="connsiteX12" fmla="*/ 5882697 w 5882697"/>
                  <a:gd name="connsiteY12" fmla="*/ 454052 h 2250908"/>
                  <a:gd name="connsiteX13" fmla="*/ 5882697 w 5882697"/>
                  <a:gd name="connsiteY13" fmla="*/ 874797 h 2250908"/>
                  <a:gd name="connsiteX14" fmla="*/ 5882697 w 5882697"/>
                  <a:gd name="connsiteY14" fmla="*/ 1335825 h 2250908"/>
                  <a:gd name="connsiteX15" fmla="*/ 5882697 w 5882697"/>
                  <a:gd name="connsiteY15" fmla="*/ 1796854 h 2250908"/>
                  <a:gd name="connsiteX16" fmla="*/ 5484443 w 5882697"/>
                  <a:gd name="connsiteY16" fmla="*/ 2250908 h 2250908"/>
                  <a:gd name="connsiteX17" fmla="*/ 4868449 w 5882697"/>
                  <a:gd name="connsiteY17" fmla="*/ 2250908 h 2250908"/>
                  <a:gd name="connsiteX18" fmla="*/ 4354179 w 5882697"/>
                  <a:gd name="connsiteY18" fmla="*/ 2250908 h 2250908"/>
                  <a:gd name="connsiteX19" fmla="*/ 3890770 w 5882697"/>
                  <a:gd name="connsiteY19" fmla="*/ 2250908 h 2250908"/>
                  <a:gd name="connsiteX20" fmla="*/ 3478223 w 5882697"/>
                  <a:gd name="connsiteY20" fmla="*/ 2250908 h 2250908"/>
                  <a:gd name="connsiteX21" fmla="*/ 2811367 w 5882697"/>
                  <a:gd name="connsiteY21" fmla="*/ 2250908 h 2250908"/>
                  <a:gd name="connsiteX22" fmla="*/ 2246235 w 5882697"/>
                  <a:gd name="connsiteY22" fmla="*/ 2250908 h 2250908"/>
                  <a:gd name="connsiteX23" fmla="*/ 1731964 w 5882697"/>
                  <a:gd name="connsiteY23" fmla="*/ 2250908 h 2250908"/>
                  <a:gd name="connsiteX24" fmla="*/ 1115970 w 5882697"/>
                  <a:gd name="connsiteY24" fmla="*/ 2250908 h 2250908"/>
                  <a:gd name="connsiteX25" fmla="*/ 398252 w 5882697"/>
                  <a:gd name="connsiteY25" fmla="*/ 2250908 h 2250908"/>
                  <a:gd name="connsiteX26" fmla="*/ 0 w 5882697"/>
                  <a:gd name="connsiteY26" fmla="*/ 1796854 h 2250908"/>
                  <a:gd name="connsiteX27" fmla="*/ 0 w 5882697"/>
                  <a:gd name="connsiteY27" fmla="*/ 1376110 h 2250908"/>
                  <a:gd name="connsiteX28" fmla="*/ 0 w 5882697"/>
                  <a:gd name="connsiteY28" fmla="*/ 941937 h 2250908"/>
                  <a:gd name="connsiteX29" fmla="*/ 0 w 5882697"/>
                  <a:gd name="connsiteY29" fmla="*/ 454052 h 2250908"/>
                  <a:gd name="connsiteX0" fmla="*/ 0 w 5882697"/>
                  <a:gd name="connsiteY0" fmla="*/ 454052 h 2250908"/>
                  <a:gd name="connsiteX1" fmla="*/ 398252 w 5882697"/>
                  <a:gd name="connsiteY1" fmla="*/ 0 h 2250908"/>
                  <a:gd name="connsiteX2" fmla="*/ 1014246 w 5882697"/>
                  <a:gd name="connsiteY2" fmla="*/ 0 h 2250908"/>
                  <a:gd name="connsiteX3" fmla="*/ 1477655 w 5882697"/>
                  <a:gd name="connsiteY3" fmla="*/ 0 h 2250908"/>
                  <a:gd name="connsiteX4" fmla="*/ 1941063 w 5882697"/>
                  <a:gd name="connsiteY4" fmla="*/ 0 h 2250908"/>
                  <a:gd name="connsiteX5" fmla="*/ 2557058 w 5882697"/>
                  <a:gd name="connsiteY5" fmla="*/ 0 h 2250908"/>
                  <a:gd name="connsiteX6" fmla="*/ 3071329 w 5882697"/>
                  <a:gd name="connsiteY6" fmla="*/ 0 h 2250908"/>
                  <a:gd name="connsiteX7" fmla="*/ 3738184 w 5882697"/>
                  <a:gd name="connsiteY7" fmla="*/ 0 h 2250908"/>
                  <a:gd name="connsiteX8" fmla="*/ 4405040 w 5882697"/>
                  <a:gd name="connsiteY8" fmla="*/ 0 h 2250908"/>
                  <a:gd name="connsiteX9" fmla="*/ 5484443 w 5882697"/>
                  <a:gd name="connsiteY9" fmla="*/ 0 h 2250908"/>
                  <a:gd name="connsiteX10" fmla="*/ 5882697 w 5882697"/>
                  <a:gd name="connsiteY10" fmla="*/ 454052 h 2250908"/>
                  <a:gd name="connsiteX11" fmla="*/ 5882697 w 5882697"/>
                  <a:gd name="connsiteY11" fmla="*/ 901653 h 2250908"/>
                  <a:gd name="connsiteX12" fmla="*/ 5882697 w 5882697"/>
                  <a:gd name="connsiteY12" fmla="*/ 1349254 h 2250908"/>
                  <a:gd name="connsiteX13" fmla="*/ 5882697 w 5882697"/>
                  <a:gd name="connsiteY13" fmla="*/ 1796854 h 2250908"/>
                  <a:gd name="connsiteX14" fmla="*/ 5484443 w 5882697"/>
                  <a:gd name="connsiteY14" fmla="*/ 2250908 h 2250908"/>
                  <a:gd name="connsiteX15" fmla="*/ 4868449 w 5882697"/>
                  <a:gd name="connsiteY15" fmla="*/ 2250908 h 2250908"/>
                  <a:gd name="connsiteX16" fmla="*/ 4354179 w 5882697"/>
                  <a:gd name="connsiteY16" fmla="*/ 2250908 h 2250908"/>
                  <a:gd name="connsiteX17" fmla="*/ 3839909 w 5882697"/>
                  <a:gd name="connsiteY17" fmla="*/ 2250908 h 2250908"/>
                  <a:gd name="connsiteX18" fmla="*/ 3173052 w 5882697"/>
                  <a:gd name="connsiteY18" fmla="*/ 2250908 h 2250908"/>
                  <a:gd name="connsiteX19" fmla="*/ 2557058 w 5882697"/>
                  <a:gd name="connsiteY19" fmla="*/ 2250908 h 2250908"/>
                  <a:gd name="connsiteX20" fmla="*/ 2042787 w 5882697"/>
                  <a:gd name="connsiteY20" fmla="*/ 2250908 h 2250908"/>
                  <a:gd name="connsiteX21" fmla="*/ 1579379 w 5882697"/>
                  <a:gd name="connsiteY21" fmla="*/ 2250908 h 2250908"/>
                  <a:gd name="connsiteX22" fmla="*/ 1115970 w 5882697"/>
                  <a:gd name="connsiteY22" fmla="*/ 2250908 h 2250908"/>
                  <a:gd name="connsiteX23" fmla="*/ 398252 w 5882697"/>
                  <a:gd name="connsiteY23" fmla="*/ 2250908 h 2250908"/>
                  <a:gd name="connsiteX24" fmla="*/ 0 w 5882697"/>
                  <a:gd name="connsiteY24" fmla="*/ 1796854 h 2250908"/>
                  <a:gd name="connsiteX25" fmla="*/ 0 w 5882697"/>
                  <a:gd name="connsiteY25" fmla="*/ 1362682 h 2250908"/>
                  <a:gd name="connsiteX26" fmla="*/ 0 w 5882697"/>
                  <a:gd name="connsiteY26" fmla="*/ 928509 h 2250908"/>
                  <a:gd name="connsiteX27" fmla="*/ 0 w 5882697"/>
                  <a:gd name="connsiteY27" fmla="*/ 454052 h 2250908"/>
                  <a:gd name="connsiteX0" fmla="*/ 0 w 5882697"/>
                  <a:gd name="connsiteY0" fmla="*/ 454052 h 2250908"/>
                  <a:gd name="connsiteX1" fmla="*/ 398252 w 5882697"/>
                  <a:gd name="connsiteY1" fmla="*/ 0 h 2250908"/>
                  <a:gd name="connsiteX2" fmla="*/ 912522 w 5882697"/>
                  <a:gd name="connsiteY2" fmla="*/ 0 h 2250908"/>
                  <a:gd name="connsiteX3" fmla="*/ 1325069 w 5882697"/>
                  <a:gd name="connsiteY3" fmla="*/ 0 h 2250908"/>
                  <a:gd name="connsiteX4" fmla="*/ 1788478 w 5882697"/>
                  <a:gd name="connsiteY4" fmla="*/ 0 h 2250908"/>
                  <a:gd name="connsiteX5" fmla="*/ 2455333 w 5882697"/>
                  <a:gd name="connsiteY5" fmla="*/ 0 h 2250908"/>
                  <a:gd name="connsiteX6" fmla="*/ 2867880 w 5882697"/>
                  <a:gd name="connsiteY6" fmla="*/ 0 h 2250908"/>
                  <a:gd name="connsiteX7" fmla="*/ 3280428 w 5882697"/>
                  <a:gd name="connsiteY7" fmla="*/ 0 h 2250908"/>
                  <a:gd name="connsiteX8" fmla="*/ 3692974 w 5882697"/>
                  <a:gd name="connsiteY8" fmla="*/ 0 h 2250908"/>
                  <a:gd name="connsiteX9" fmla="*/ 4258106 w 5882697"/>
                  <a:gd name="connsiteY9" fmla="*/ 0 h 2250908"/>
                  <a:gd name="connsiteX10" fmla="*/ 4823238 w 5882697"/>
                  <a:gd name="connsiteY10" fmla="*/ 0 h 2250908"/>
                  <a:gd name="connsiteX11" fmla="*/ 5484443 w 5882697"/>
                  <a:gd name="connsiteY11" fmla="*/ 0 h 2250908"/>
                  <a:gd name="connsiteX12" fmla="*/ 5882697 w 5882697"/>
                  <a:gd name="connsiteY12" fmla="*/ 454052 h 2250908"/>
                  <a:gd name="connsiteX13" fmla="*/ 5882697 w 5882697"/>
                  <a:gd name="connsiteY13" fmla="*/ 874797 h 2250908"/>
                  <a:gd name="connsiteX14" fmla="*/ 5882697 w 5882697"/>
                  <a:gd name="connsiteY14" fmla="*/ 1335825 h 2250908"/>
                  <a:gd name="connsiteX15" fmla="*/ 5882697 w 5882697"/>
                  <a:gd name="connsiteY15" fmla="*/ 1796854 h 2250908"/>
                  <a:gd name="connsiteX16" fmla="*/ 5484443 w 5882697"/>
                  <a:gd name="connsiteY16" fmla="*/ 2250908 h 2250908"/>
                  <a:gd name="connsiteX17" fmla="*/ 4868449 w 5882697"/>
                  <a:gd name="connsiteY17" fmla="*/ 2250908 h 2250908"/>
                  <a:gd name="connsiteX18" fmla="*/ 4354179 w 5882697"/>
                  <a:gd name="connsiteY18" fmla="*/ 2250908 h 2250908"/>
                  <a:gd name="connsiteX19" fmla="*/ 3890770 w 5882697"/>
                  <a:gd name="connsiteY19" fmla="*/ 2250908 h 2250908"/>
                  <a:gd name="connsiteX20" fmla="*/ 3478223 w 5882697"/>
                  <a:gd name="connsiteY20" fmla="*/ 2250908 h 2250908"/>
                  <a:gd name="connsiteX21" fmla="*/ 2811367 w 5882697"/>
                  <a:gd name="connsiteY21" fmla="*/ 2250908 h 2250908"/>
                  <a:gd name="connsiteX22" fmla="*/ 2246235 w 5882697"/>
                  <a:gd name="connsiteY22" fmla="*/ 2250908 h 2250908"/>
                  <a:gd name="connsiteX23" fmla="*/ 1731964 w 5882697"/>
                  <a:gd name="connsiteY23" fmla="*/ 2250908 h 2250908"/>
                  <a:gd name="connsiteX24" fmla="*/ 1115970 w 5882697"/>
                  <a:gd name="connsiteY24" fmla="*/ 2250908 h 2250908"/>
                  <a:gd name="connsiteX25" fmla="*/ 398252 w 5882697"/>
                  <a:gd name="connsiteY25" fmla="*/ 2250908 h 2250908"/>
                  <a:gd name="connsiteX26" fmla="*/ 0 w 5882697"/>
                  <a:gd name="connsiteY26" fmla="*/ 1796854 h 2250908"/>
                  <a:gd name="connsiteX27" fmla="*/ 0 w 5882697"/>
                  <a:gd name="connsiteY27" fmla="*/ 1376110 h 2250908"/>
                  <a:gd name="connsiteX28" fmla="*/ 0 w 5882697"/>
                  <a:gd name="connsiteY28" fmla="*/ 941937 h 2250908"/>
                  <a:gd name="connsiteX29" fmla="*/ 0 w 5882697"/>
                  <a:gd name="connsiteY29" fmla="*/ 454052 h 2250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882697" h="2250908" fill="none" extrusionOk="0">
                    <a:moveTo>
                      <a:pt x="0" y="454052"/>
                    </a:moveTo>
                    <a:cubicBezTo>
                      <a:pt x="69545" y="253397"/>
                      <a:pt x="169478" y="22756"/>
                      <a:pt x="398252" y="0"/>
                    </a:cubicBezTo>
                    <a:cubicBezTo>
                      <a:pt x="591608" y="34221"/>
                      <a:pt x="783438" y="-17405"/>
                      <a:pt x="912522" y="0"/>
                    </a:cubicBezTo>
                    <a:cubicBezTo>
                      <a:pt x="1013719" y="-37133"/>
                      <a:pt x="1150091" y="-6674"/>
                      <a:pt x="1325069" y="0"/>
                    </a:cubicBezTo>
                    <a:cubicBezTo>
                      <a:pt x="1521656" y="-4371"/>
                      <a:pt x="1580319" y="1420"/>
                      <a:pt x="1788478" y="0"/>
                    </a:cubicBezTo>
                    <a:cubicBezTo>
                      <a:pt x="2047079" y="72538"/>
                      <a:pt x="2205679" y="41151"/>
                      <a:pt x="2455333" y="0"/>
                    </a:cubicBezTo>
                    <a:cubicBezTo>
                      <a:pt x="2636700" y="-33765"/>
                      <a:pt x="2750746" y="-16659"/>
                      <a:pt x="2867880" y="0"/>
                    </a:cubicBezTo>
                    <a:cubicBezTo>
                      <a:pt x="2927712" y="16205"/>
                      <a:pt x="3128652" y="-36189"/>
                      <a:pt x="3280428" y="0"/>
                    </a:cubicBezTo>
                    <a:cubicBezTo>
                      <a:pt x="3449206" y="22206"/>
                      <a:pt x="3636390" y="-20297"/>
                      <a:pt x="3692974" y="0"/>
                    </a:cubicBezTo>
                    <a:cubicBezTo>
                      <a:pt x="3755129" y="81065"/>
                      <a:pt x="4055358" y="11645"/>
                      <a:pt x="4258106" y="0"/>
                    </a:cubicBezTo>
                    <a:cubicBezTo>
                      <a:pt x="4466129" y="-54371"/>
                      <a:pt x="4613632" y="5169"/>
                      <a:pt x="4823238" y="0"/>
                    </a:cubicBezTo>
                    <a:cubicBezTo>
                      <a:pt x="4968050" y="2778"/>
                      <a:pt x="5369177" y="-46258"/>
                      <a:pt x="5484443" y="0"/>
                    </a:cubicBezTo>
                    <a:cubicBezTo>
                      <a:pt x="5684506" y="34366"/>
                      <a:pt x="5875460" y="187693"/>
                      <a:pt x="5882697" y="454052"/>
                    </a:cubicBezTo>
                    <a:cubicBezTo>
                      <a:pt x="5890858" y="623996"/>
                      <a:pt x="5886982" y="682568"/>
                      <a:pt x="5882697" y="874797"/>
                    </a:cubicBezTo>
                    <a:cubicBezTo>
                      <a:pt x="5862912" y="1019187"/>
                      <a:pt x="5890033" y="1233261"/>
                      <a:pt x="5882697" y="1335825"/>
                    </a:cubicBezTo>
                    <a:cubicBezTo>
                      <a:pt x="5842913" y="1433552"/>
                      <a:pt x="5897558" y="1682099"/>
                      <a:pt x="5882697" y="1796854"/>
                    </a:cubicBezTo>
                    <a:cubicBezTo>
                      <a:pt x="5863744" y="2018618"/>
                      <a:pt x="5747842" y="2240731"/>
                      <a:pt x="5484443" y="2250908"/>
                    </a:cubicBezTo>
                    <a:cubicBezTo>
                      <a:pt x="5377214" y="2302542"/>
                      <a:pt x="5105777" y="2309107"/>
                      <a:pt x="4868449" y="2250908"/>
                    </a:cubicBezTo>
                    <a:cubicBezTo>
                      <a:pt x="4584614" y="2228656"/>
                      <a:pt x="4531034" y="2239517"/>
                      <a:pt x="4354179" y="2250908"/>
                    </a:cubicBezTo>
                    <a:cubicBezTo>
                      <a:pt x="4195147" y="2276972"/>
                      <a:pt x="3984292" y="2279895"/>
                      <a:pt x="3890770" y="2250908"/>
                    </a:cubicBezTo>
                    <a:cubicBezTo>
                      <a:pt x="3799246" y="2254405"/>
                      <a:pt x="3557337" y="2204754"/>
                      <a:pt x="3478223" y="2250908"/>
                    </a:cubicBezTo>
                    <a:cubicBezTo>
                      <a:pt x="3425899" y="2221571"/>
                      <a:pt x="2987316" y="2215452"/>
                      <a:pt x="2811367" y="2250908"/>
                    </a:cubicBezTo>
                    <a:cubicBezTo>
                      <a:pt x="2552230" y="2220253"/>
                      <a:pt x="2437215" y="2248214"/>
                      <a:pt x="2246235" y="2250908"/>
                    </a:cubicBezTo>
                    <a:cubicBezTo>
                      <a:pt x="2062149" y="2285800"/>
                      <a:pt x="1955702" y="2268916"/>
                      <a:pt x="1731964" y="2250908"/>
                    </a:cubicBezTo>
                    <a:cubicBezTo>
                      <a:pt x="1474094" y="2229346"/>
                      <a:pt x="1265383" y="2279804"/>
                      <a:pt x="1115970" y="2250908"/>
                    </a:cubicBezTo>
                    <a:cubicBezTo>
                      <a:pt x="861512" y="2265941"/>
                      <a:pt x="562335" y="2208033"/>
                      <a:pt x="398252" y="2250908"/>
                    </a:cubicBezTo>
                    <a:cubicBezTo>
                      <a:pt x="217201" y="2332719"/>
                      <a:pt x="65571" y="2134756"/>
                      <a:pt x="0" y="1796854"/>
                    </a:cubicBezTo>
                    <a:cubicBezTo>
                      <a:pt x="1580" y="1612352"/>
                      <a:pt x="15566" y="1551968"/>
                      <a:pt x="0" y="1376110"/>
                    </a:cubicBezTo>
                    <a:cubicBezTo>
                      <a:pt x="-30401" y="1214037"/>
                      <a:pt x="691" y="1138625"/>
                      <a:pt x="0" y="941937"/>
                    </a:cubicBezTo>
                    <a:cubicBezTo>
                      <a:pt x="-24546" y="734837"/>
                      <a:pt x="9333" y="651049"/>
                      <a:pt x="0" y="454052"/>
                    </a:cubicBezTo>
                    <a:close/>
                  </a:path>
                  <a:path w="5882697" h="2250908" stroke="0" extrusionOk="0">
                    <a:moveTo>
                      <a:pt x="0" y="454052"/>
                    </a:moveTo>
                    <a:cubicBezTo>
                      <a:pt x="16897" y="186252"/>
                      <a:pt x="204280" y="133591"/>
                      <a:pt x="398252" y="0"/>
                    </a:cubicBezTo>
                    <a:cubicBezTo>
                      <a:pt x="708736" y="-12425"/>
                      <a:pt x="743959" y="16211"/>
                      <a:pt x="1014246" y="0"/>
                    </a:cubicBezTo>
                    <a:cubicBezTo>
                      <a:pt x="1282884" y="-26749"/>
                      <a:pt x="1292035" y="-25859"/>
                      <a:pt x="1477655" y="0"/>
                    </a:cubicBezTo>
                    <a:cubicBezTo>
                      <a:pt x="1691777" y="22986"/>
                      <a:pt x="1773446" y="16325"/>
                      <a:pt x="1941063" y="0"/>
                    </a:cubicBezTo>
                    <a:cubicBezTo>
                      <a:pt x="2014501" y="12481"/>
                      <a:pt x="2343399" y="87372"/>
                      <a:pt x="2557058" y="0"/>
                    </a:cubicBezTo>
                    <a:cubicBezTo>
                      <a:pt x="2755980" y="-51577"/>
                      <a:pt x="2940101" y="-37231"/>
                      <a:pt x="3071329" y="0"/>
                    </a:cubicBezTo>
                    <a:cubicBezTo>
                      <a:pt x="3201844" y="-6934"/>
                      <a:pt x="3632097" y="61682"/>
                      <a:pt x="3738184" y="0"/>
                    </a:cubicBezTo>
                    <a:cubicBezTo>
                      <a:pt x="3902717" y="-99941"/>
                      <a:pt x="4145595" y="-49525"/>
                      <a:pt x="4405040" y="0"/>
                    </a:cubicBezTo>
                    <a:cubicBezTo>
                      <a:pt x="4717600" y="34405"/>
                      <a:pt x="5149737" y="37985"/>
                      <a:pt x="5484443" y="0"/>
                    </a:cubicBezTo>
                    <a:cubicBezTo>
                      <a:pt x="5741128" y="36013"/>
                      <a:pt x="5867124" y="256660"/>
                      <a:pt x="5882697" y="454052"/>
                    </a:cubicBezTo>
                    <a:cubicBezTo>
                      <a:pt x="5881062" y="643816"/>
                      <a:pt x="5858039" y="741135"/>
                      <a:pt x="5882697" y="901653"/>
                    </a:cubicBezTo>
                    <a:cubicBezTo>
                      <a:pt x="5879427" y="1055002"/>
                      <a:pt x="5865232" y="1247068"/>
                      <a:pt x="5882697" y="1349254"/>
                    </a:cubicBezTo>
                    <a:cubicBezTo>
                      <a:pt x="5871386" y="1494212"/>
                      <a:pt x="5907032" y="1594375"/>
                      <a:pt x="5882697" y="1796854"/>
                    </a:cubicBezTo>
                    <a:cubicBezTo>
                      <a:pt x="5957587" y="2042714"/>
                      <a:pt x="5716545" y="2314627"/>
                      <a:pt x="5484443" y="2250908"/>
                    </a:cubicBezTo>
                    <a:cubicBezTo>
                      <a:pt x="5334221" y="2183482"/>
                      <a:pt x="5071512" y="2223616"/>
                      <a:pt x="4868449" y="2250908"/>
                    </a:cubicBezTo>
                    <a:cubicBezTo>
                      <a:pt x="4737178" y="2277019"/>
                      <a:pt x="4506972" y="2201888"/>
                      <a:pt x="4354179" y="2250908"/>
                    </a:cubicBezTo>
                    <a:cubicBezTo>
                      <a:pt x="4153062" y="2232022"/>
                      <a:pt x="4069668" y="2234723"/>
                      <a:pt x="3839909" y="2250908"/>
                    </a:cubicBezTo>
                    <a:cubicBezTo>
                      <a:pt x="3613993" y="2320858"/>
                      <a:pt x="3355019" y="2282837"/>
                      <a:pt x="3173052" y="2250908"/>
                    </a:cubicBezTo>
                    <a:cubicBezTo>
                      <a:pt x="3024818" y="2251419"/>
                      <a:pt x="2766732" y="2141301"/>
                      <a:pt x="2557058" y="2250908"/>
                    </a:cubicBezTo>
                    <a:cubicBezTo>
                      <a:pt x="2391464" y="2232180"/>
                      <a:pt x="2276708" y="2214591"/>
                      <a:pt x="2042787" y="2250908"/>
                    </a:cubicBezTo>
                    <a:cubicBezTo>
                      <a:pt x="1811602" y="2224018"/>
                      <a:pt x="1644731" y="2238362"/>
                      <a:pt x="1579379" y="2250908"/>
                    </a:cubicBezTo>
                    <a:cubicBezTo>
                      <a:pt x="1485684" y="2285860"/>
                      <a:pt x="1201320" y="2209214"/>
                      <a:pt x="1115970" y="2250908"/>
                    </a:cubicBezTo>
                    <a:cubicBezTo>
                      <a:pt x="942493" y="2281151"/>
                      <a:pt x="695368" y="2208318"/>
                      <a:pt x="398252" y="2250908"/>
                    </a:cubicBezTo>
                    <a:cubicBezTo>
                      <a:pt x="254966" y="2292626"/>
                      <a:pt x="54884" y="2111587"/>
                      <a:pt x="0" y="1796854"/>
                    </a:cubicBezTo>
                    <a:cubicBezTo>
                      <a:pt x="-32245" y="1602478"/>
                      <a:pt x="27035" y="1446554"/>
                      <a:pt x="0" y="1362682"/>
                    </a:cubicBezTo>
                    <a:cubicBezTo>
                      <a:pt x="32582" y="1228202"/>
                      <a:pt x="5394" y="1118704"/>
                      <a:pt x="0" y="928509"/>
                    </a:cubicBezTo>
                    <a:cubicBezTo>
                      <a:pt x="-5108" y="802948"/>
                      <a:pt x="-13555" y="557311"/>
                      <a:pt x="0" y="454052"/>
                    </a:cubicBezTo>
                    <a:close/>
                  </a:path>
                  <a:path w="5882697" h="2250908" fill="none" stroke="0" extrusionOk="0">
                    <a:moveTo>
                      <a:pt x="0" y="454052"/>
                    </a:moveTo>
                    <a:cubicBezTo>
                      <a:pt x="200" y="236041"/>
                      <a:pt x="178264" y="30742"/>
                      <a:pt x="398252" y="0"/>
                    </a:cubicBezTo>
                    <a:cubicBezTo>
                      <a:pt x="582810" y="34905"/>
                      <a:pt x="769857" y="12295"/>
                      <a:pt x="912522" y="0"/>
                    </a:cubicBezTo>
                    <a:cubicBezTo>
                      <a:pt x="1056242" y="-26148"/>
                      <a:pt x="1121769" y="8294"/>
                      <a:pt x="1325069" y="0"/>
                    </a:cubicBezTo>
                    <a:cubicBezTo>
                      <a:pt x="1530495" y="-2388"/>
                      <a:pt x="1593677" y="-18292"/>
                      <a:pt x="1788478" y="0"/>
                    </a:cubicBezTo>
                    <a:cubicBezTo>
                      <a:pt x="2022579" y="-14764"/>
                      <a:pt x="2267409" y="-11469"/>
                      <a:pt x="2455333" y="0"/>
                    </a:cubicBezTo>
                    <a:cubicBezTo>
                      <a:pt x="2652545" y="-21266"/>
                      <a:pt x="2765099" y="12870"/>
                      <a:pt x="2867880" y="0"/>
                    </a:cubicBezTo>
                    <a:cubicBezTo>
                      <a:pt x="2966712" y="-9837"/>
                      <a:pt x="3103997" y="-20094"/>
                      <a:pt x="3280428" y="0"/>
                    </a:cubicBezTo>
                    <a:cubicBezTo>
                      <a:pt x="3456134" y="17586"/>
                      <a:pt x="3600536" y="-31680"/>
                      <a:pt x="3692974" y="0"/>
                    </a:cubicBezTo>
                    <a:cubicBezTo>
                      <a:pt x="3720241" y="-24597"/>
                      <a:pt x="4018436" y="-199"/>
                      <a:pt x="4258106" y="0"/>
                    </a:cubicBezTo>
                    <a:cubicBezTo>
                      <a:pt x="4497706" y="-99223"/>
                      <a:pt x="4669161" y="39741"/>
                      <a:pt x="4823238" y="0"/>
                    </a:cubicBezTo>
                    <a:cubicBezTo>
                      <a:pt x="4994352" y="6680"/>
                      <a:pt x="5366982" y="-52322"/>
                      <a:pt x="5484443" y="0"/>
                    </a:cubicBezTo>
                    <a:cubicBezTo>
                      <a:pt x="5741162" y="-74649"/>
                      <a:pt x="5912915" y="152186"/>
                      <a:pt x="5882697" y="454052"/>
                    </a:cubicBezTo>
                    <a:cubicBezTo>
                      <a:pt x="5880363" y="591818"/>
                      <a:pt x="5884933" y="713160"/>
                      <a:pt x="5882697" y="874797"/>
                    </a:cubicBezTo>
                    <a:cubicBezTo>
                      <a:pt x="5849174" y="1064205"/>
                      <a:pt x="5885219" y="1216596"/>
                      <a:pt x="5882697" y="1335825"/>
                    </a:cubicBezTo>
                    <a:cubicBezTo>
                      <a:pt x="5904524" y="1434448"/>
                      <a:pt x="5905166" y="1627712"/>
                      <a:pt x="5882697" y="1796854"/>
                    </a:cubicBezTo>
                    <a:cubicBezTo>
                      <a:pt x="5781951" y="2094460"/>
                      <a:pt x="5710499" y="2212470"/>
                      <a:pt x="5484443" y="2250908"/>
                    </a:cubicBezTo>
                    <a:cubicBezTo>
                      <a:pt x="5346688" y="2295929"/>
                      <a:pt x="5152159" y="2273468"/>
                      <a:pt x="4868449" y="2250908"/>
                    </a:cubicBezTo>
                    <a:cubicBezTo>
                      <a:pt x="4595021" y="2248831"/>
                      <a:pt x="4528831" y="2235725"/>
                      <a:pt x="4354179" y="2250908"/>
                    </a:cubicBezTo>
                    <a:cubicBezTo>
                      <a:pt x="4174661" y="2310673"/>
                      <a:pt x="4008249" y="2231408"/>
                      <a:pt x="3890770" y="2250908"/>
                    </a:cubicBezTo>
                    <a:cubicBezTo>
                      <a:pt x="3772601" y="2253159"/>
                      <a:pt x="3578728" y="2245248"/>
                      <a:pt x="3478223" y="2250908"/>
                    </a:cubicBezTo>
                    <a:cubicBezTo>
                      <a:pt x="3379454" y="2322906"/>
                      <a:pt x="3125877" y="2231083"/>
                      <a:pt x="2811367" y="2250908"/>
                    </a:cubicBezTo>
                    <a:cubicBezTo>
                      <a:pt x="2549148" y="2248969"/>
                      <a:pt x="2456396" y="2297795"/>
                      <a:pt x="2246235" y="2250908"/>
                    </a:cubicBezTo>
                    <a:cubicBezTo>
                      <a:pt x="2069108" y="2238023"/>
                      <a:pt x="1857126" y="2234808"/>
                      <a:pt x="1731964" y="2250908"/>
                    </a:cubicBezTo>
                    <a:cubicBezTo>
                      <a:pt x="1549967" y="2252556"/>
                      <a:pt x="1353508" y="2319977"/>
                      <a:pt x="1115970" y="2250908"/>
                    </a:cubicBezTo>
                    <a:cubicBezTo>
                      <a:pt x="839604" y="2271556"/>
                      <a:pt x="597470" y="2224557"/>
                      <a:pt x="398252" y="2250908"/>
                    </a:cubicBezTo>
                    <a:cubicBezTo>
                      <a:pt x="248574" y="2298877"/>
                      <a:pt x="59683" y="2061454"/>
                      <a:pt x="0" y="1796854"/>
                    </a:cubicBezTo>
                    <a:cubicBezTo>
                      <a:pt x="3252" y="1592842"/>
                      <a:pt x="26051" y="1536245"/>
                      <a:pt x="0" y="1376110"/>
                    </a:cubicBezTo>
                    <a:cubicBezTo>
                      <a:pt x="-17189" y="1200861"/>
                      <a:pt x="-3344" y="1169060"/>
                      <a:pt x="0" y="941937"/>
                    </a:cubicBezTo>
                    <a:cubicBezTo>
                      <a:pt x="15402" y="721430"/>
                      <a:pt x="-8073" y="665692"/>
                      <a:pt x="0" y="454052"/>
                    </a:cubicBezTo>
                    <a:close/>
                  </a:path>
                  <a:path w="5882697" h="2250908" fill="none" stroke="0" extrusionOk="0">
                    <a:moveTo>
                      <a:pt x="0" y="454052"/>
                    </a:moveTo>
                    <a:cubicBezTo>
                      <a:pt x="21784" y="272770"/>
                      <a:pt x="176346" y="60112"/>
                      <a:pt x="398252" y="0"/>
                    </a:cubicBezTo>
                    <a:cubicBezTo>
                      <a:pt x="587554" y="25860"/>
                      <a:pt x="778788" y="-7207"/>
                      <a:pt x="912522" y="0"/>
                    </a:cubicBezTo>
                    <a:cubicBezTo>
                      <a:pt x="1057715" y="-40167"/>
                      <a:pt x="1118473" y="3901"/>
                      <a:pt x="1325069" y="0"/>
                    </a:cubicBezTo>
                    <a:cubicBezTo>
                      <a:pt x="1517469" y="-2518"/>
                      <a:pt x="1586524" y="-4989"/>
                      <a:pt x="1788478" y="0"/>
                    </a:cubicBezTo>
                    <a:cubicBezTo>
                      <a:pt x="2045967" y="38743"/>
                      <a:pt x="2222263" y="30276"/>
                      <a:pt x="2455333" y="0"/>
                    </a:cubicBezTo>
                    <a:cubicBezTo>
                      <a:pt x="2643935" y="-29422"/>
                      <a:pt x="2743595" y="7745"/>
                      <a:pt x="2867880" y="0"/>
                    </a:cubicBezTo>
                    <a:cubicBezTo>
                      <a:pt x="2964677" y="-35010"/>
                      <a:pt x="3133269" y="-5904"/>
                      <a:pt x="3280428" y="0"/>
                    </a:cubicBezTo>
                    <a:cubicBezTo>
                      <a:pt x="3438285" y="21615"/>
                      <a:pt x="3617215" y="-22586"/>
                      <a:pt x="3692974" y="0"/>
                    </a:cubicBezTo>
                    <a:cubicBezTo>
                      <a:pt x="3742479" y="54394"/>
                      <a:pt x="4048796" y="16997"/>
                      <a:pt x="4258106" y="0"/>
                    </a:cubicBezTo>
                    <a:cubicBezTo>
                      <a:pt x="4469873" y="-57760"/>
                      <a:pt x="4633548" y="9368"/>
                      <a:pt x="4823238" y="0"/>
                    </a:cubicBezTo>
                    <a:cubicBezTo>
                      <a:pt x="4963101" y="3941"/>
                      <a:pt x="5362324" y="-41771"/>
                      <a:pt x="5484443" y="0"/>
                    </a:cubicBezTo>
                    <a:cubicBezTo>
                      <a:pt x="5684596" y="8001"/>
                      <a:pt x="5872492" y="211492"/>
                      <a:pt x="5882697" y="454052"/>
                    </a:cubicBezTo>
                    <a:cubicBezTo>
                      <a:pt x="5902658" y="610011"/>
                      <a:pt x="5889016" y="705365"/>
                      <a:pt x="5882697" y="874797"/>
                    </a:cubicBezTo>
                    <a:cubicBezTo>
                      <a:pt x="5854612" y="1046900"/>
                      <a:pt x="5890580" y="1217373"/>
                      <a:pt x="5882697" y="1335825"/>
                    </a:cubicBezTo>
                    <a:cubicBezTo>
                      <a:pt x="5877330" y="1456644"/>
                      <a:pt x="5881767" y="1648974"/>
                      <a:pt x="5882697" y="1796854"/>
                    </a:cubicBezTo>
                    <a:cubicBezTo>
                      <a:pt x="5827257" y="2059696"/>
                      <a:pt x="5742173" y="2213854"/>
                      <a:pt x="5484443" y="2250908"/>
                    </a:cubicBezTo>
                    <a:cubicBezTo>
                      <a:pt x="5332520" y="2306645"/>
                      <a:pt x="5145765" y="2288479"/>
                      <a:pt x="4868449" y="2250908"/>
                    </a:cubicBezTo>
                    <a:cubicBezTo>
                      <a:pt x="4593915" y="2241132"/>
                      <a:pt x="4537160" y="2234979"/>
                      <a:pt x="4354179" y="2250908"/>
                    </a:cubicBezTo>
                    <a:cubicBezTo>
                      <a:pt x="4193919" y="2287061"/>
                      <a:pt x="3970019" y="2253160"/>
                      <a:pt x="3890770" y="2250908"/>
                    </a:cubicBezTo>
                    <a:cubicBezTo>
                      <a:pt x="3784558" y="2277694"/>
                      <a:pt x="3574020" y="2233906"/>
                      <a:pt x="3478223" y="2250908"/>
                    </a:cubicBezTo>
                    <a:cubicBezTo>
                      <a:pt x="3368829" y="2287878"/>
                      <a:pt x="3066792" y="2197509"/>
                      <a:pt x="2811367" y="2250908"/>
                    </a:cubicBezTo>
                    <a:cubicBezTo>
                      <a:pt x="2545861" y="2219064"/>
                      <a:pt x="2443069" y="2264953"/>
                      <a:pt x="2246235" y="2250908"/>
                    </a:cubicBezTo>
                    <a:cubicBezTo>
                      <a:pt x="2052399" y="2279678"/>
                      <a:pt x="1918341" y="2257809"/>
                      <a:pt x="1731964" y="2250908"/>
                    </a:cubicBezTo>
                    <a:cubicBezTo>
                      <a:pt x="1522628" y="2261337"/>
                      <a:pt x="1304160" y="2287072"/>
                      <a:pt x="1115970" y="2250908"/>
                    </a:cubicBezTo>
                    <a:cubicBezTo>
                      <a:pt x="870851" y="2256666"/>
                      <a:pt x="574452" y="2205540"/>
                      <a:pt x="398252" y="2250908"/>
                    </a:cubicBezTo>
                    <a:cubicBezTo>
                      <a:pt x="218147" y="2322247"/>
                      <a:pt x="65917" y="2124279"/>
                      <a:pt x="0" y="1796854"/>
                    </a:cubicBezTo>
                    <a:cubicBezTo>
                      <a:pt x="-4046" y="1597667"/>
                      <a:pt x="20414" y="1547451"/>
                      <a:pt x="0" y="1376110"/>
                    </a:cubicBezTo>
                    <a:cubicBezTo>
                      <a:pt x="-35194" y="1208198"/>
                      <a:pt x="2233" y="1162473"/>
                      <a:pt x="0" y="941937"/>
                    </a:cubicBezTo>
                    <a:cubicBezTo>
                      <a:pt x="203" y="724211"/>
                      <a:pt x="-3834" y="665502"/>
                      <a:pt x="0" y="454052"/>
                    </a:cubicBezTo>
                    <a:close/>
                  </a:path>
                </a:pathLst>
              </a:custGeom>
              <a:solidFill>
                <a:schemeClr val="bg1">
                  <a:alpha val="85000"/>
                </a:schemeClr>
              </a:solidFill>
              <a:ln w="38100">
                <a:solidFill>
                  <a:schemeClr val="accent2"/>
                </a:solidFill>
                <a:extLst>
                  <a:ext uri="{C807C97D-BFC1-408E-A445-0C87EB9F89A2}">
                    <ask:lineSketchStyleProps xmlns:ask="http://schemas.microsoft.com/office/drawing/2018/sketchyshapes" sd="2129858240">
                      <a:custGeom>
                        <a:avLst/>
                        <a:gdLst>
                          <a:gd name="connsiteX0" fmla="*/ 0 w 7586625"/>
                          <a:gd name="connsiteY0" fmla="*/ 585569 h 2902886"/>
                          <a:gd name="connsiteX1" fmla="*/ 513607 w 7586625"/>
                          <a:gd name="connsiteY1" fmla="*/ 0 h 2902886"/>
                          <a:gd name="connsiteX2" fmla="*/ 1176836 w 7586625"/>
                          <a:gd name="connsiteY2" fmla="*/ 0 h 2902886"/>
                          <a:gd name="connsiteX3" fmla="*/ 1708877 w 7586625"/>
                          <a:gd name="connsiteY3" fmla="*/ 0 h 2902886"/>
                          <a:gd name="connsiteX4" fmla="*/ 2306513 w 7586625"/>
                          <a:gd name="connsiteY4" fmla="*/ 0 h 2902886"/>
                          <a:gd name="connsiteX5" fmla="*/ 3166523 w 7586625"/>
                          <a:gd name="connsiteY5" fmla="*/ 0 h 2902886"/>
                          <a:gd name="connsiteX6" fmla="*/ 3698564 w 7586625"/>
                          <a:gd name="connsiteY6" fmla="*/ 0 h 2902886"/>
                          <a:gd name="connsiteX7" fmla="*/ 4230607 w 7586625"/>
                          <a:gd name="connsiteY7" fmla="*/ 0 h 2902886"/>
                          <a:gd name="connsiteX8" fmla="*/ 4762648 w 7586625"/>
                          <a:gd name="connsiteY8" fmla="*/ 0 h 2902886"/>
                          <a:gd name="connsiteX9" fmla="*/ 5491470 w 7586625"/>
                          <a:gd name="connsiteY9" fmla="*/ 0 h 2902886"/>
                          <a:gd name="connsiteX10" fmla="*/ 6220294 w 7586625"/>
                          <a:gd name="connsiteY10" fmla="*/ 0 h 2902886"/>
                          <a:gd name="connsiteX11" fmla="*/ 7073017 w 7586625"/>
                          <a:gd name="connsiteY11" fmla="*/ 0 h 2902886"/>
                          <a:gd name="connsiteX12" fmla="*/ 7586625 w 7586625"/>
                          <a:gd name="connsiteY12" fmla="*/ 585569 h 2902886"/>
                          <a:gd name="connsiteX13" fmla="*/ 7586625 w 7586625"/>
                          <a:gd name="connsiteY13" fmla="*/ 1128183 h 2902886"/>
                          <a:gd name="connsiteX14" fmla="*/ 7586625 w 7586625"/>
                          <a:gd name="connsiteY14" fmla="*/ 1722749 h 2902886"/>
                          <a:gd name="connsiteX15" fmla="*/ 7586625 w 7586625"/>
                          <a:gd name="connsiteY15" fmla="*/ 2317316 h 2902886"/>
                          <a:gd name="connsiteX16" fmla="*/ 7073017 w 7586625"/>
                          <a:gd name="connsiteY16" fmla="*/ 2902886 h 2902886"/>
                          <a:gd name="connsiteX17" fmla="*/ 6278600 w 7586625"/>
                          <a:gd name="connsiteY17" fmla="*/ 2902886 h 2902886"/>
                          <a:gd name="connsiteX18" fmla="*/ 5615371 w 7586625"/>
                          <a:gd name="connsiteY18" fmla="*/ 2902886 h 2902886"/>
                          <a:gd name="connsiteX19" fmla="*/ 5017735 w 7586625"/>
                          <a:gd name="connsiteY19" fmla="*/ 2902886 h 2902886"/>
                          <a:gd name="connsiteX20" fmla="*/ 4485694 w 7586625"/>
                          <a:gd name="connsiteY20" fmla="*/ 2902886 h 2902886"/>
                          <a:gd name="connsiteX21" fmla="*/ 3625682 w 7586625"/>
                          <a:gd name="connsiteY21" fmla="*/ 2902886 h 2902886"/>
                          <a:gd name="connsiteX22" fmla="*/ 2896860 w 7586625"/>
                          <a:gd name="connsiteY22" fmla="*/ 2902886 h 2902886"/>
                          <a:gd name="connsiteX23" fmla="*/ 2233630 w 7586625"/>
                          <a:gd name="connsiteY23" fmla="*/ 2902886 h 2902886"/>
                          <a:gd name="connsiteX24" fmla="*/ 1439212 w 7586625"/>
                          <a:gd name="connsiteY24" fmla="*/ 2902886 h 2902886"/>
                          <a:gd name="connsiteX25" fmla="*/ 513607 w 7586625"/>
                          <a:gd name="connsiteY25" fmla="*/ 2902886 h 2902886"/>
                          <a:gd name="connsiteX26" fmla="*/ 0 w 7586625"/>
                          <a:gd name="connsiteY26" fmla="*/ 2317316 h 2902886"/>
                          <a:gd name="connsiteX27" fmla="*/ 0 w 7586625"/>
                          <a:gd name="connsiteY27" fmla="*/ 1774702 h 2902886"/>
                          <a:gd name="connsiteX28" fmla="*/ 0 w 7586625"/>
                          <a:gd name="connsiteY28" fmla="*/ 1214771 h 2902886"/>
                          <a:gd name="connsiteX29" fmla="*/ 0 w 7586625"/>
                          <a:gd name="connsiteY29" fmla="*/ 585569 h 2902886"/>
                          <a:gd name="connsiteX0" fmla="*/ 0 w 7586625"/>
                          <a:gd name="connsiteY0" fmla="*/ 585569 h 2902886"/>
                          <a:gd name="connsiteX1" fmla="*/ 513607 w 7586625"/>
                          <a:gd name="connsiteY1" fmla="*/ 0 h 2902886"/>
                          <a:gd name="connsiteX2" fmla="*/ 1308024 w 7586625"/>
                          <a:gd name="connsiteY2" fmla="*/ 0 h 2902886"/>
                          <a:gd name="connsiteX3" fmla="*/ 1905660 w 7586625"/>
                          <a:gd name="connsiteY3" fmla="*/ 0 h 2902886"/>
                          <a:gd name="connsiteX4" fmla="*/ 2503294 w 7586625"/>
                          <a:gd name="connsiteY4" fmla="*/ 0 h 2902886"/>
                          <a:gd name="connsiteX5" fmla="*/ 3297713 w 7586625"/>
                          <a:gd name="connsiteY5" fmla="*/ 0 h 2902886"/>
                          <a:gd name="connsiteX6" fmla="*/ 3960942 w 7586625"/>
                          <a:gd name="connsiteY6" fmla="*/ 0 h 2902886"/>
                          <a:gd name="connsiteX7" fmla="*/ 4820953 w 7586625"/>
                          <a:gd name="connsiteY7" fmla="*/ 0 h 2902886"/>
                          <a:gd name="connsiteX8" fmla="*/ 5680964 w 7586625"/>
                          <a:gd name="connsiteY8" fmla="*/ 0 h 2902886"/>
                          <a:gd name="connsiteX9" fmla="*/ 7073017 w 7586625"/>
                          <a:gd name="connsiteY9" fmla="*/ 0 h 2902886"/>
                          <a:gd name="connsiteX10" fmla="*/ 7586625 w 7586625"/>
                          <a:gd name="connsiteY10" fmla="*/ 585569 h 2902886"/>
                          <a:gd name="connsiteX11" fmla="*/ 7586625 w 7586625"/>
                          <a:gd name="connsiteY11" fmla="*/ 1162818 h 2902886"/>
                          <a:gd name="connsiteX12" fmla="*/ 7586625 w 7586625"/>
                          <a:gd name="connsiteY12" fmla="*/ 1740067 h 2902886"/>
                          <a:gd name="connsiteX13" fmla="*/ 7586625 w 7586625"/>
                          <a:gd name="connsiteY13" fmla="*/ 2317316 h 2902886"/>
                          <a:gd name="connsiteX14" fmla="*/ 7073017 w 7586625"/>
                          <a:gd name="connsiteY14" fmla="*/ 2902886 h 2902886"/>
                          <a:gd name="connsiteX15" fmla="*/ 6278600 w 7586625"/>
                          <a:gd name="connsiteY15" fmla="*/ 2902886 h 2902886"/>
                          <a:gd name="connsiteX16" fmla="*/ 5615371 w 7586625"/>
                          <a:gd name="connsiteY16" fmla="*/ 2902886 h 2902886"/>
                          <a:gd name="connsiteX17" fmla="*/ 4952142 w 7586625"/>
                          <a:gd name="connsiteY17" fmla="*/ 2902886 h 2902886"/>
                          <a:gd name="connsiteX18" fmla="*/ 4092130 w 7586625"/>
                          <a:gd name="connsiteY18" fmla="*/ 2902886 h 2902886"/>
                          <a:gd name="connsiteX19" fmla="*/ 3297713 w 7586625"/>
                          <a:gd name="connsiteY19" fmla="*/ 2902886 h 2902886"/>
                          <a:gd name="connsiteX20" fmla="*/ 2634482 w 7586625"/>
                          <a:gd name="connsiteY20" fmla="*/ 2902886 h 2902886"/>
                          <a:gd name="connsiteX21" fmla="*/ 2036848 w 7586625"/>
                          <a:gd name="connsiteY21" fmla="*/ 2902886 h 2902886"/>
                          <a:gd name="connsiteX22" fmla="*/ 1439212 w 7586625"/>
                          <a:gd name="connsiteY22" fmla="*/ 2902886 h 2902886"/>
                          <a:gd name="connsiteX23" fmla="*/ 513607 w 7586625"/>
                          <a:gd name="connsiteY23" fmla="*/ 2902886 h 2902886"/>
                          <a:gd name="connsiteX24" fmla="*/ 0 w 7586625"/>
                          <a:gd name="connsiteY24" fmla="*/ 2317316 h 2902886"/>
                          <a:gd name="connsiteX25" fmla="*/ 0 w 7586625"/>
                          <a:gd name="connsiteY25" fmla="*/ 1757385 h 2902886"/>
                          <a:gd name="connsiteX26" fmla="*/ 0 w 7586625"/>
                          <a:gd name="connsiteY26" fmla="*/ 1197453 h 2902886"/>
                          <a:gd name="connsiteX27" fmla="*/ 0 w 7586625"/>
                          <a:gd name="connsiteY27" fmla="*/ 585569 h 2902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7586625" h="2902886" fill="none" extrusionOk="0">
                            <a:moveTo>
                              <a:pt x="0" y="585569"/>
                            </a:moveTo>
                            <a:cubicBezTo>
                              <a:pt x="26020" y="288355"/>
                              <a:pt x="188059" y="7180"/>
                              <a:pt x="513607" y="0"/>
                            </a:cubicBezTo>
                            <a:cubicBezTo>
                              <a:pt x="788216" y="32721"/>
                              <a:pt x="1008174" y="-11865"/>
                              <a:pt x="1176836" y="0"/>
                            </a:cubicBezTo>
                            <a:cubicBezTo>
                              <a:pt x="1334141" y="-34218"/>
                              <a:pt x="1471720" y="-6567"/>
                              <a:pt x="1708877" y="0"/>
                            </a:cubicBezTo>
                            <a:cubicBezTo>
                              <a:pt x="1964166" y="-3788"/>
                              <a:pt x="2038741" y="273"/>
                              <a:pt x="2306513" y="0"/>
                            </a:cubicBezTo>
                            <a:cubicBezTo>
                              <a:pt x="2609607" y="57481"/>
                              <a:pt x="2855318" y="47972"/>
                              <a:pt x="3166523" y="0"/>
                            </a:cubicBezTo>
                            <a:cubicBezTo>
                              <a:pt x="3414803" y="-28332"/>
                              <a:pt x="3553689" y="-8419"/>
                              <a:pt x="3698564" y="0"/>
                            </a:cubicBezTo>
                            <a:cubicBezTo>
                              <a:pt x="3810704" y="-6622"/>
                              <a:pt x="4012999" y="-35070"/>
                              <a:pt x="4230607" y="0"/>
                            </a:cubicBezTo>
                            <a:cubicBezTo>
                              <a:pt x="4456343" y="27342"/>
                              <a:pt x="4673780" y="-25158"/>
                              <a:pt x="4762648" y="0"/>
                            </a:cubicBezTo>
                            <a:cubicBezTo>
                              <a:pt x="4853963" y="70391"/>
                              <a:pt x="5205608" y="33696"/>
                              <a:pt x="5491470" y="0"/>
                            </a:cubicBezTo>
                            <a:cubicBezTo>
                              <a:pt x="5763172" y="-65304"/>
                              <a:pt x="5960662" y="8947"/>
                              <a:pt x="6220294" y="0"/>
                            </a:cubicBezTo>
                            <a:cubicBezTo>
                              <a:pt x="6430140" y="-6874"/>
                              <a:pt x="6915119" y="-48590"/>
                              <a:pt x="7073017" y="0"/>
                            </a:cubicBezTo>
                            <a:cubicBezTo>
                              <a:pt x="7340056" y="27234"/>
                              <a:pt x="7585811" y="216058"/>
                              <a:pt x="7586625" y="585569"/>
                            </a:cubicBezTo>
                            <a:cubicBezTo>
                              <a:pt x="7588964" y="793540"/>
                              <a:pt x="7593734" y="892053"/>
                              <a:pt x="7586625" y="1128183"/>
                            </a:cubicBezTo>
                            <a:cubicBezTo>
                              <a:pt x="7572718" y="1336604"/>
                              <a:pt x="7585362" y="1593694"/>
                              <a:pt x="7586625" y="1722749"/>
                            </a:cubicBezTo>
                            <a:cubicBezTo>
                              <a:pt x="7557408" y="1849340"/>
                              <a:pt x="7601916" y="2157844"/>
                              <a:pt x="7586625" y="2317316"/>
                            </a:cubicBezTo>
                            <a:cubicBezTo>
                              <a:pt x="7543253" y="2638646"/>
                              <a:pt x="7402372" y="2894314"/>
                              <a:pt x="7073017" y="2902886"/>
                            </a:cubicBezTo>
                            <a:cubicBezTo>
                              <a:pt x="6908065" y="2921394"/>
                              <a:pt x="6603606" y="2960215"/>
                              <a:pt x="6278600" y="2902886"/>
                            </a:cubicBezTo>
                            <a:cubicBezTo>
                              <a:pt x="5910174" y="2882961"/>
                              <a:pt x="5844441" y="2881086"/>
                              <a:pt x="5615371" y="2902886"/>
                            </a:cubicBezTo>
                            <a:cubicBezTo>
                              <a:pt x="5401826" y="2934604"/>
                              <a:pt x="5144121" y="2914882"/>
                              <a:pt x="5017735" y="2902886"/>
                            </a:cubicBezTo>
                            <a:cubicBezTo>
                              <a:pt x="4892981" y="2912579"/>
                              <a:pt x="4592711" y="2857552"/>
                              <a:pt x="4485694" y="2902886"/>
                            </a:cubicBezTo>
                            <a:cubicBezTo>
                              <a:pt x="4386186" y="2912514"/>
                              <a:pt x="3904506" y="2874081"/>
                              <a:pt x="3625682" y="2902886"/>
                            </a:cubicBezTo>
                            <a:cubicBezTo>
                              <a:pt x="3292163" y="2888335"/>
                              <a:pt x="3138614" y="2903295"/>
                              <a:pt x="2896860" y="2902886"/>
                            </a:cubicBezTo>
                            <a:cubicBezTo>
                              <a:pt x="2662427" y="2931173"/>
                              <a:pt x="2494091" y="2913457"/>
                              <a:pt x="2233630" y="2902886"/>
                            </a:cubicBezTo>
                            <a:cubicBezTo>
                              <a:pt x="1954812" y="2891584"/>
                              <a:pt x="1690478" y="2942739"/>
                              <a:pt x="1439212" y="2902886"/>
                            </a:cubicBezTo>
                            <a:cubicBezTo>
                              <a:pt x="1126621" y="2881577"/>
                              <a:pt x="771599" y="2878423"/>
                              <a:pt x="513607" y="2902886"/>
                            </a:cubicBezTo>
                            <a:cubicBezTo>
                              <a:pt x="260903" y="2999639"/>
                              <a:pt x="71587" y="2724105"/>
                              <a:pt x="0" y="2317316"/>
                            </a:cubicBezTo>
                            <a:cubicBezTo>
                              <a:pt x="-10516" y="2066683"/>
                              <a:pt x="20181" y="1998116"/>
                              <a:pt x="0" y="1774702"/>
                            </a:cubicBezTo>
                            <a:cubicBezTo>
                              <a:pt x="-33581" y="1564322"/>
                              <a:pt x="-138" y="1475978"/>
                              <a:pt x="0" y="1214771"/>
                            </a:cubicBezTo>
                            <a:cubicBezTo>
                              <a:pt x="-11033" y="942452"/>
                              <a:pt x="8356" y="841725"/>
                              <a:pt x="0" y="585569"/>
                            </a:cubicBezTo>
                            <a:close/>
                          </a:path>
                          <a:path w="7586625" h="2902886" stroke="0" extrusionOk="0">
                            <a:moveTo>
                              <a:pt x="0" y="585569"/>
                            </a:moveTo>
                            <a:cubicBezTo>
                              <a:pt x="8388" y="296159"/>
                              <a:pt x="261896" y="123074"/>
                              <a:pt x="513607" y="0"/>
                            </a:cubicBezTo>
                            <a:cubicBezTo>
                              <a:pt x="909834" y="-22557"/>
                              <a:pt x="960484" y="27962"/>
                              <a:pt x="1308024" y="0"/>
                            </a:cubicBezTo>
                            <a:cubicBezTo>
                              <a:pt x="1654566" y="-34118"/>
                              <a:pt x="1667305" y="-33614"/>
                              <a:pt x="1905660" y="0"/>
                            </a:cubicBezTo>
                            <a:cubicBezTo>
                              <a:pt x="2177686" y="30097"/>
                              <a:pt x="2319608" y="24099"/>
                              <a:pt x="2503294" y="0"/>
                            </a:cubicBezTo>
                            <a:cubicBezTo>
                              <a:pt x="2630929" y="-1017"/>
                              <a:pt x="3044503" y="61641"/>
                              <a:pt x="3297713" y="0"/>
                            </a:cubicBezTo>
                            <a:cubicBezTo>
                              <a:pt x="3545739" y="-48615"/>
                              <a:pt x="3790861" y="-43459"/>
                              <a:pt x="3960942" y="0"/>
                            </a:cubicBezTo>
                            <a:cubicBezTo>
                              <a:pt x="4135096" y="-2075"/>
                              <a:pt x="4665541" y="64714"/>
                              <a:pt x="4820953" y="0"/>
                            </a:cubicBezTo>
                            <a:cubicBezTo>
                              <a:pt x="5027164" y="-105964"/>
                              <a:pt x="5337580" y="-55772"/>
                              <a:pt x="5680964" y="0"/>
                            </a:cubicBezTo>
                            <a:cubicBezTo>
                              <a:pt x="6079553" y="29952"/>
                              <a:pt x="6664030" y="42513"/>
                              <a:pt x="7073017" y="0"/>
                            </a:cubicBezTo>
                            <a:cubicBezTo>
                              <a:pt x="7372163" y="17383"/>
                              <a:pt x="7540680" y="278351"/>
                              <a:pt x="7586625" y="585569"/>
                            </a:cubicBezTo>
                            <a:cubicBezTo>
                              <a:pt x="7581774" y="832469"/>
                              <a:pt x="7574130" y="938953"/>
                              <a:pt x="7586625" y="1162818"/>
                            </a:cubicBezTo>
                            <a:cubicBezTo>
                              <a:pt x="7582968" y="1364941"/>
                              <a:pt x="7577950" y="1597152"/>
                              <a:pt x="7586625" y="1740067"/>
                            </a:cubicBezTo>
                            <a:cubicBezTo>
                              <a:pt x="7577079" y="1904500"/>
                              <a:pt x="7600979" y="2049508"/>
                              <a:pt x="7586625" y="2317316"/>
                            </a:cubicBezTo>
                            <a:cubicBezTo>
                              <a:pt x="7648023" y="2640244"/>
                              <a:pt x="7364833" y="2946718"/>
                              <a:pt x="7073017" y="2902886"/>
                            </a:cubicBezTo>
                            <a:cubicBezTo>
                              <a:pt x="6875031" y="2866518"/>
                              <a:pt x="6534663" y="2868989"/>
                              <a:pt x="6278600" y="2902886"/>
                            </a:cubicBezTo>
                            <a:cubicBezTo>
                              <a:pt x="6070617" y="2935306"/>
                              <a:pt x="5848584" y="2882861"/>
                              <a:pt x="5615371" y="2902886"/>
                            </a:cubicBezTo>
                            <a:cubicBezTo>
                              <a:pt x="5356812" y="2881144"/>
                              <a:pt x="5248241" y="2884593"/>
                              <a:pt x="4952142" y="2902886"/>
                            </a:cubicBezTo>
                            <a:cubicBezTo>
                              <a:pt x="4659247" y="2963289"/>
                              <a:pt x="4334585" y="2933633"/>
                              <a:pt x="4092130" y="2902886"/>
                            </a:cubicBezTo>
                            <a:cubicBezTo>
                              <a:pt x="3857033" y="2904583"/>
                              <a:pt x="3549628" y="2820590"/>
                              <a:pt x="3297713" y="2902886"/>
                            </a:cubicBezTo>
                            <a:cubicBezTo>
                              <a:pt x="3072359" y="2907718"/>
                              <a:pt x="2931793" y="2865860"/>
                              <a:pt x="2634482" y="2902886"/>
                            </a:cubicBezTo>
                            <a:cubicBezTo>
                              <a:pt x="2340314" y="2886284"/>
                              <a:pt x="2142083" y="2882111"/>
                              <a:pt x="2036848" y="2902886"/>
                            </a:cubicBezTo>
                            <a:cubicBezTo>
                              <a:pt x="1905628" y="2935263"/>
                              <a:pt x="1551854" y="2851232"/>
                              <a:pt x="1439212" y="2902886"/>
                            </a:cubicBezTo>
                            <a:cubicBezTo>
                              <a:pt x="1240408" y="2939385"/>
                              <a:pt x="927864" y="2881063"/>
                              <a:pt x="513607" y="2902886"/>
                            </a:cubicBezTo>
                            <a:cubicBezTo>
                              <a:pt x="269167" y="2930168"/>
                              <a:pt x="-5814" y="2689025"/>
                              <a:pt x="0" y="2317316"/>
                            </a:cubicBezTo>
                            <a:cubicBezTo>
                              <a:pt x="-26859" y="2073466"/>
                              <a:pt x="21954" y="1898753"/>
                              <a:pt x="0" y="1757385"/>
                            </a:cubicBezTo>
                            <a:cubicBezTo>
                              <a:pt x="16920" y="1594005"/>
                              <a:pt x="20206" y="1396233"/>
                              <a:pt x="0" y="1197453"/>
                            </a:cubicBezTo>
                            <a:cubicBezTo>
                              <a:pt x="-9945" y="1028277"/>
                              <a:pt x="6175" y="739083"/>
                              <a:pt x="0" y="585569"/>
                            </a:cubicBezTo>
                            <a:close/>
                          </a:path>
                          <a:path w="7586625" h="2902886" fill="none" stroke="0" extrusionOk="0">
                            <a:moveTo>
                              <a:pt x="0" y="585569"/>
                            </a:moveTo>
                            <a:cubicBezTo>
                              <a:pt x="-33701" y="332950"/>
                              <a:pt x="216078" y="67632"/>
                              <a:pt x="513607" y="0"/>
                            </a:cubicBezTo>
                            <a:cubicBezTo>
                              <a:pt x="751116" y="31651"/>
                              <a:pt x="985745" y="34632"/>
                              <a:pt x="1176836" y="0"/>
                            </a:cubicBezTo>
                            <a:cubicBezTo>
                              <a:pt x="1355551" y="-26056"/>
                              <a:pt x="1442727" y="-323"/>
                              <a:pt x="1708877" y="0"/>
                            </a:cubicBezTo>
                            <a:cubicBezTo>
                              <a:pt x="1965720" y="2642"/>
                              <a:pt x="2049628" y="-15966"/>
                              <a:pt x="2306513" y="0"/>
                            </a:cubicBezTo>
                            <a:cubicBezTo>
                              <a:pt x="2609287" y="-88"/>
                              <a:pt x="2919156" y="14959"/>
                              <a:pt x="3166523" y="0"/>
                            </a:cubicBezTo>
                            <a:cubicBezTo>
                              <a:pt x="3419840" y="-24360"/>
                              <a:pt x="3561869" y="28346"/>
                              <a:pt x="3698564" y="0"/>
                            </a:cubicBezTo>
                            <a:cubicBezTo>
                              <a:pt x="3830737" y="-25468"/>
                              <a:pt x="4011991" y="-9718"/>
                              <a:pt x="4230607" y="0"/>
                            </a:cubicBezTo>
                            <a:cubicBezTo>
                              <a:pt x="4456486" y="26077"/>
                              <a:pt x="4632649" y="-34607"/>
                              <a:pt x="4762648" y="0"/>
                            </a:cubicBezTo>
                            <a:cubicBezTo>
                              <a:pt x="4812912" y="23536"/>
                              <a:pt x="5234500" y="12478"/>
                              <a:pt x="5491470" y="0"/>
                            </a:cubicBezTo>
                            <a:cubicBezTo>
                              <a:pt x="5790023" y="-85628"/>
                              <a:pt x="6006900" y="18745"/>
                              <a:pt x="6220294" y="0"/>
                            </a:cubicBezTo>
                            <a:cubicBezTo>
                              <a:pt x="6425691" y="-5968"/>
                              <a:pt x="6893275" y="-60934"/>
                              <a:pt x="7073017" y="0"/>
                            </a:cubicBezTo>
                            <a:cubicBezTo>
                              <a:pt x="7343824" y="-57187"/>
                              <a:pt x="7583195" y="243952"/>
                              <a:pt x="7586625" y="585569"/>
                            </a:cubicBezTo>
                            <a:cubicBezTo>
                              <a:pt x="7580384" y="771142"/>
                              <a:pt x="7597142" y="924539"/>
                              <a:pt x="7586625" y="1128183"/>
                            </a:cubicBezTo>
                            <a:cubicBezTo>
                              <a:pt x="7551111" y="1360139"/>
                              <a:pt x="7590771" y="1573225"/>
                              <a:pt x="7586625" y="1722749"/>
                            </a:cubicBezTo>
                            <a:cubicBezTo>
                              <a:pt x="7599294" y="1858357"/>
                              <a:pt x="7581915" y="2108179"/>
                              <a:pt x="7586625" y="2317316"/>
                            </a:cubicBezTo>
                            <a:cubicBezTo>
                              <a:pt x="7485130" y="2682479"/>
                              <a:pt x="7391472" y="2857247"/>
                              <a:pt x="7073017" y="2902886"/>
                            </a:cubicBezTo>
                            <a:cubicBezTo>
                              <a:pt x="6889517" y="2918485"/>
                              <a:pt x="6668582" y="2912920"/>
                              <a:pt x="6278600" y="2902886"/>
                            </a:cubicBezTo>
                            <a:cubicBezTo>
                              <a:pt x="5918391" y="2892093"/>
                              <a:pt x="5851411" y="2875955"/>
                              <a:pt x="5615371" y="2902886"/>
                            </a:cubicBezTo>
                            <a:cubicBezTo>
                              <a:pt x="5395410" y="2952588"/>
                              <a:pt x="5145427" y="2885164"/>
                              <a:pt x="5017735" y="2902886"/>
                            </a:cubicBezTo>
                            <a:cubicBezTo>
                              <a:pt x="4883689" y="2921423"/>
                              <a:pt x="4605957" y="2884426"/>
                              <a:pt x="4485694" y="2902886"/>
                            </a:cubicBezTo>
                            <a:cubicBezTo>
                              <a:pt x="4354174" y="2949287"/>
                              <a:pt x="4002493" y="2856844"/>
                              <a:pt x="3625682" y="2902886"/>
                            </a:cubicBezTo>
                            <a:cubicBezTo>
                              <a:pt x="3290979" y="2908479"/>
                              <a:pt x="3140302" y="2939757"/>
                              <a:pt x="2896860" y="2902886"/>
                            </a:cubicBezTo>
                            <a:cubicBezTo>
                              <a:pt x="2660281" y="2895323"/>
                              <a:pt x="2411014" y="2893987"/>
                              <a:pt x="2233630" y="2902886"/>
                            </a:cubicBezTo>
                            <a:cubicBezTo>
                              <a:pt x="2014211" y="2926881"/>
                              <a:pt x="1728374" y="2957321"/>
                              <a:pt x="1439212" y="2902886"/>
                            </a:cubicBezTo>
                            <a:cubicBezTo>
                              <a:pt x="1128284" y="2912276"/>
                              <a:pt x="754756" y="2846173"/>
                              <a:pt x="513607" y="2902886"/>
                            </a:cubicBezTo>
                            <a:cubicBezTo>
                              <a:pt x="299592" y="2963099"/>
                              <a:pt x="83312" y="2701747"/>
                              <a:pt x="0" y="2317316"/>
                            </a:cubicBezTo>
                            <a:cubicBezTo>
                              <a:pt x="-1121" y="2049294"/>
                              <a:pt x="35874" y="1982137"/>
                              <a:pt x="0" y="1774702"/>
                            </a:cubicBezTo>
                            <a:cubicBezTo>
                              <a:pt x="-28116" y="1557166"/>
                              <a:pt x="-224" y="1504916"/>
                              <a:pt x="0" y="1214771"/>
                            </a:cubicBezTo>
                            <a:cubicBezTo>
                              <a:pt x="16942" y="927994"/>
                              <a:pt x="-4872" y="854555"/>
                              <a:pt x="0" y="585569"/>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000" b="0"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1</a:t>
                </a:r>
                <a:r>
                  <a:rPr kumimoji="0" lang="en-US" sz="40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40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Đọc</a:t>
                </a:r>
                <a:r>
                  <a:rPr kumimoji="0" lang="en-US" sz="40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40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đúng</a:t>
                </a:r>
                <a:r>
                  <a:rPr kumimoji="0" lang="en-US" sz="40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000" b="0"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2</a:t>
                </a:r>
                <a:r>
                  <a:rPr kumimoji="0" lang="en-US" sz="40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40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Đọc</a:t>
                </a:r>
                <a:r>
                  <a:rPr kumimoji="0" lang="en-US" sz="40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to, </a:t>
                </a:r>
                <a:r>
                  <a:rPr kumimoji="0" lang="en-US" sz="40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rõ</a:t>
                </a:r>
                <a:r>
                  <a:rPr kumimoji="0" lang="en-US" sz="40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000" b="0"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3. Ngắt</a:t>
                </a:r>
                <a:r>
                  <a:rPr kumimoji="0" lang="en-US" sz="40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40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nghỉ</a:t>
                </a:r>
                <a:r>
                  <a:rPr kumimoji="0" lang="en-US" sz="40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40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đúng</a:t>
                </a:r>
                <a:r>
                  <a:rPr kumimoji="0" lang="en-US" sz="40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40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chỗ</a:t>
                </a:r>
                <a:r>
                  <a:rPr kumimoji="0" lang="en-US" sz="40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21" name="Rectangle: Rounded Corners 20">
                <a:extLst>
                  <a:ext uri="{FF2B5EF4-FFF2-40B4-BE49-F238E27FC236}">
                    <a16:creationId xmlns:a16="http://schemas.microsoft.com/office/drawing/2014/main" id="{44133716-CA7B-4330-9BD9-4A444433D62B}"/>
                  </a:ext>
                </a:extLst>
              </p:cNvPr>
              <p:cNvSpPr/>
              <p:nvPr/>
            </p:nvSpPr>
            <p:spPr>
              <a:xfrm>
                <a:off x="3605838" y="1242806"/>
                <a:ext cx="4621427" cy="796835"/>
              </a:xfrm>
              <a:prstGeom prst="roundRect">
                <a:avLst>
                  <a:gd name="adj" fmla="val 50000"/>
                </a:avLst>
              </a:prstGeom>
              <a:solidFill>
                <a:srgbClr val="FFFFCC"/>
              </a:solidFill>
              <a:ln w="38100">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w="9525">
                      <a:solidFill>
                        <a:prstClr val="white"/>
                      </a:solidFill>
                      <a:prstDash val="solid"/>
                    </a:ln>
                    <a:solidFill>
                      <a:srgbClr val="ED7D31"/>
                    </a:solidFill>
                    <a:effectLst>
                      <a:outerShdw blurRad="12700" dist="38100" dir="2700000" algn="tl" rotWithShape="0">
                        <a:srgbClr val="ED7D31">
                          <a:lumMod val="60000"/>
                          <a:lumOff val="40000"/>
                        </a:srgbClr>
                      </a:outerShdw>
                    </a:effectLst>
                    <a:uLnTx/>
                    <a:uFillTx/>
                    <a:latin typeface="Calibri" panose="020F0502020204030204" pitchFamily="34" charset="0"/>
                    <a:cs typeface="Calibri" panose="020F0502020204030204" pitchFamily="34" charset="0"/>
                  </a:rPr>
                  <a:t>Tiêu</a:t>
                </a:r>
                <a:r>
                  <a:rPr kumimoji="0" lang="en-US" sz="4800" b="1" i="0" u="none" strike="noStrike" kern="1200" cap="none" spc="0" normalizeH="0" baseline="0" noProof="0" dirty="0">
                    <a:ln w="9525">
                      <a:solidFill>
                        <a:prstClr val="white"/>
                      </a:solidFill>
                      <a:prstDash val="solid"/>
                    </a:ln>
                    <a:solidFill>
                      <a:srgbClr val="ED7D31"/>
                    </a:solidFill>
                    <a:effectLst>
                      <a:outerShdw blurRad="12700" dist="38100" dir="2700000" algn="tl" rotWithShape="0">
                        <a:srgbClr val="ED7D31">
                          <a:lumMod val="60000"/>
                          <a:lumOff val="40000"/>
                        </a:srgbClr>
                      </a:outerShdw>
                    </a:effectLst>
                    <a:uLnTx/>
                    <a:uFillTx/>
                    <a:latin typeface="Calibri" panose="020F0502020204030204" pitchFamily="34" charset="0"/>
                    <a:cs typeface="Calibri" panose="020F0502020204030204" pitchFamily="34" charset="0"/>
                  </a:rPr>
                  <a:t> </a:t>
                </a:r>
                <a:r>
                  <a:rPr kumimoji="0" lang="en-US" sz="4800" b="1" i="0" u="none" strike="noStrike" kern="1200" cap="none" spc="0" normalizeH="0" baseline="0" noProof="0" dirty="0" err="1">
                    <a:ln w="9525">
                      <a:solidFill>
                        <a:prstClr val="white"/>
                      </a:solidFill>
                      <a:prstDash val="solid"/>
                    </a:ln>
                    <a:solidFill>
                      <a:srgbClr val="ED7D31"/>
                    </a:solidFill>
                    <a:effectLst>
                      <a:outerShdw blurRad="12700" dist="38100" dir="2700000" algn="tl" rotWithShape="0">
                        <a:srgbClr val="ED7D31">
                          <a:lumMod val="60000"/>
                          <a:lumOff val="40000"/>
                        </a:srgbClr>
                      </a:outerShdw>
                    </a:effectLst>
                    <a:uLnTx/>
                    <a:uFillTx/>
                    <a:latin typeface="Calibri" panose="020F0502020204030204" pitchFamily="34" charset="0"/>
                    <a:cs typeface="Calibri" panose="020F0502020204030204" pitchFamily="34" charset="0"/>
                  </a:rPr>
                  <a:t>chí</a:t>
                </a:r>
                <a:r>
                  <a:rPr kumimoji="0" lang="en-US" sz="4800" b="1" i="0" u="none" strike="noStrike" kern="1200" cap="none" spc="0" normalizeH="0" baseline="0" noProof="0" dirty="0">
                    <a:ln w="9525">
                      <a:solidFill>
                        <a:prstClr val="white"/>
                      </a:solidFill>
                      <a:prstDash val="solid"/>
                    </a:ln>
                    <a:solidFill>
                      <a:srgbClr val="ED7D31"/>
                    </a:solidFill>
                    <a:effectLst>
                      <a:outerShdw blurRad="12700" dist="38100" dir="2700000" algn="tl" rotWithShape="0">
                        <a:srgbClr val="ED7D31">
                          <a:lumMod val="60000"/>
                          <a:lumOff val="40000"/>
                        </a:srgbClr>
                      </a:outerShdw>
                    </a:effectLst>
                    <a:uLnTx/>
                    <a:uFillTx/>
                    <a:latin typeface="Calibri" panose="020F0502020204030204" pitchFamily="34" charset="0"/>
                    <a:cs typeface="Calibri" panose="020F0502020204030204" pitchFamily="34" charset="0"/>
                  </a:rPr>
                  <a:t> </a:t>
                </a:r>
                <a:r>
                  <a:rPr kumimoji="0" lang="en-US" sz="4800" b="1" i="0" u="none" strike="noStrike" kern="1200" cap="none" spc="0" normalizeH="0" baseline="0" noProof="0" dirty="0" err="1">
                    <a:ln w="9525">
                      <a:solidFill>
                        <a:prstClr val="white"/>
                      </a:solidFill>
                      <a:prstDash val="solid"/>
                    </a:ln>
                    <a:solidFill>
                      <a:srgbClr val="ED7D31"/>
                    </a:solidFill>
                    <a:effectLst>
                      <a:outerShdw blurRad="12700" dist="38100" dir="2700000" algn="tl" rotWithShape="0">
                        <a:srgbClr val="ED7D31">
                          <a:lumMod val="60000"/>
                          <a:lumOff val="40000"/>
                        </a:srgbClr>
                      </a:outerShdw>
                    </a:effectLst>
                    <a:uLnTx/>
                    <a:uFillTx/>
                    <a:latin typeface="Calibri" panose="020F0502020204030204" pitchFamily="34" charset="0"/>
                    <a:cs typeface="Calibri" panose="020F0502020204030204" pitchFamily="34" charset="0"/>
                  </a:rPr>
                  <a:t>đánh</a:t>
                </a:r>
                <a:r>
                  <a:rPr kumimoji="0" lang="en-US" sz="4800" b="1" i="0" u="none" strike="noStrike" kern="1200" cap="none" spc="0" normalizeH="0" baseline="0" noProof="0" dirty="0">
                    <a:ln w="9525">
                      <a:solidFill>
                        <a:prstClr val="white"/>
                      </a:solidFill>
                      <a:prstDash val="solid"/>
                    </a:ln>
                    <a:solidFill>
                      <a:srgbClr val="ED7D31"/>
                    </a:solidFill>
                    <a:effectLst>
                      <a:outerShdw blurRad="12700" dist="38100" dir="2700000" algn="tl" rotWithShape="0">
                        <a:srgbClr val="ED7D31">
                          <a:lumMod val="60000"/>
                          <a:lumOff val="40000"/>
                        </a:srgbClr>
                      </a:outerShdw>
                    </a:effectLst>
                    <a:uLnTx/>
                    <a:uFillTx/>
                    <a:latin typeface="Calibri" panose="020F0502020204030204" pitchFamily="34" charset="0"/>
                    <a:cs typeface="Calibri" panose="020F0502020204030204" pitchFamily="34" charset="0"/>
                  </a:rPr>
                  <a:t> </a:t>
                </a:r>
                <a:r>
                  <a:rPr kumimoji="0" lang="en-US" sz="4800" b="1" i="0" u="none" strike="noStrike" kern="1200" cap="none" spc="0" normalizeH="0" baseline="0" noProof="0" dirty="0" err="1">
                    <a:ln w="9525">
                      <a:solidFill>
                        <a:prstClr val="white"/>
                      </a:solidFill>
                      <a:prstDash val="solid"/>
                    </a:ln>
                    <a:solidFill>
                      <a:srgbClr val="ED7D31"/>
                    </a:solidFill>
                    <a:effectLst>
                      <a:outerShdw blurRad="12700" dist="38100" dir="2700000" algn="tl" rotWithShape="0">
                        <a:srgbClr val="ED7D31">
                          <a:lumMod val="60000"/>
                          <a:lumOff val="40000"/>
                        </a:srgbClr>
                      </a:outerShdw>
                    </a:effectLst>
                    <a:uLnTx/>
                    <a:uFillTx/>
                    <a:latin typeface="Calibri" panose="020F0502020204030204" pitchFamily="34" charset="0"/>
                    <a:cs typeface="Calibri" panose="020F0502020204030204" pitchFamily="34" charset="0"/>
                  </a:rPr>
                  <a:t>giá</a:t>
                </a:r>
                <a:endParaRPr kumimoji="0" lang="en-US" sz="4800" b="1" i="0" u="none" strike="noStrike" kern="1200" cap="none" spc="0" normalizeH="0" baseline="0" noProof="0" dirty="0">
                  <a:ln w="9525">
                    <a:solidFill>
                      <a:prstClr val="white"/>
                    </a:solidFill>
                    <a:prstDash val="solid"/>
                  </a:ln>
                  <a:solidFill>
                    <a:srgbClr val="ED7D31"/>
                  </a:solidFill>
                  <a:effectLst>
                    <a:outerShdw blurRad="12700" dist="38100" dir="2700000" algn="tl" rotWithShape="0">
                      <a:srgbClr val="ED7D31">
                        <a:lumMod val="60000"/>
                        <a:lumOff val="40000"/>
                      </a:srgbClr>
                    </a:outerShdw>
                  </a:effectLst>
                  <a:uLnTx/>
                  <a:uFillTx/>
                  <a:latin typeface="Calibri" panose="020F0502020204030204" pitchFamily="34" charset="0"/>
                  <a:cs typeface="Calibri" panose="020F0502020204030204" pitchFamily="34" charset="0"/>
                </a:endParaRPr>
              </a:p>
            </p:txBody>
          </p:sp>
        </p:grpSp>
        <p:pic>
          <p:nvPicPr>
            <p:cNvPr id="11" name="Picture 10">
              <a:extLst>
                <a:ext uri="{FF2B5EF4-FFF2-40B4-BE49-F238E27FC236}">
                  <a16:creationId xmlns:a16="http://schemas.microsoft.com/office/drawing/2014/main" id="{797C14C5-F408-41B2-8CA0-7B541218B63C}"/>
                </a:ext>
              </a:extLst>
            </p:cNvPr>
            <p:cNvPicPr>
              <a:picLocks noChangeAspect="1"/>
            </p:cNvPicPr>
            <p:nvPr/>
          </p:nvPicPr>
          <p:blipFill>
            <a:blip r:embed="rId6"/>
            <a:stretch>
              <a:fillRect/>
            </a:stretch>
          </p:blipFill>
          <p:spPr>
            <a:xfrm>
              <a:off x="7633212" y="4932419"/>
              <a:ext cx="469963" cy="469963"/>
            </a:xfrm>
            <a:prstGeom prst="rect">
              <a:avLst/>
            </a:prstGeom>
          </p:spPr>
        </p:pic>
        <p:pic>
          <p:nvPicPr>
            <p:cNvPr id="12" name="Picture 11">
              <a:extLst>
                <a:ext uri="{FF2B5EF4-FFF2-40B4-BE49-F238E27FC236}">
                  <a16:creationId xmlns:a16="http://schemas.microsoft.com/office/drawing/2014/main" id="{F15685E9-3574-42E9-9D98-88477561C713}"/>
                </a:ext>
              </a:extLst>
            </p:cNvPr>
            <p:cNvPicPr>
              <a:picLocks noChangeAspect="1"/>
            </p:cNvPicPr>
            <p:nvPr/>
          </p:nvPicPr>
          <p:blipFill>
            <a:blip r:embed="rId7"/>
            <a:stretch>
              <a:fillRect/>
            </a:stretch>
          </p:blipFill>
          <p:spPr>
            <a:xfrm>
              <a:off x="7076538" y="4932419"/>
              <a:ext cx="469963" cy="469963"/>
            </a:xfrm>
            <a:prstGeom prst="rect">
              <a:avLst/>
            </a:prstGeom>
          </p:spPr>
        </p:pic>
        <p:pic>
          <p:nvPicPr>
            <p:cNvPr id="13" name="Picture 12">
              <a:extLst>
                <a:ext uri="{FF2B5EF4-FFF2-40B4-BE49-F238E27FC236}">
                  <a16:creationId xmlns:a16="http://schemas.microsoft.com/office/drawing/2014/main" id="{94DA71C9-D95F-4E2E-AF73-266BF67B755B}"/>
                </a:ext>
              </a:extLst>
            </p:cNvPr>
            <p:cNvPicPr>
              <a:picLocks noChangeAspect="1"/>
            </p:cNvPicPr>
            <p:nvPr/>
          </p:nvPicPr>
          <p:blipFill>
            <a:blip r:embed="rId8"/>
            <a:stretch>
              <a:fillRect/>
            </a:stretch>
          </p:blipFill>
          <p:spPr>
            <a:xfrm>
              <a:off x="8189886" y="4932419"/>
              <a:ext cx="469963" cy="469963"/>
            </a:xfrm>
            <a:prstGeom prst="rect">
              <a:avLst/>
            </a:prstGeom>
          </p:spPr>
        </p:pic>
        <p:pic>
          <p:nvPicPr>
            <p:cNvPr id="14" name="Picture 13">
              <a:extLst>
                <a:ext uri="{FF2B5EF4-FFF2-40B4-BE49-F238E27FC236}">
                  <a16:creationId xmlns:a16="http://schemas.microsoft.com/office/drawing/2014/main" id="{6043FF04-51B4-409F-9616-99D8282C5FFE}"/>
                </a:ext>
              </a:extLst>
            </p:cNvPr>
            <p:cNvPicPr>
              <a:picLocks noChangeAspect="1"/>
            </p:cNvPicPr>
            <p:nvPr/>
          </p:nvPicPr>
          <p:blipFill>
            <a:blip r:embed="rId6"/>
            <a:stretch>
              <a:fillRect/>
            </a:stretch>
          </p:blipFill>
          <p:spPr>
            <a:xfrm>
              <a:off x="7764306" y="5501619"/>
              <a:ext cx="469963" cy="469963"/>
            </a:xfrm>
            <a:prstGeom prst="rect">
              <a:avLst/>
            </a:prstGeom>
          </p:spPr>
        </p:pic>
        <p:pic>
          <p:nvPicPr>
            <p:cNvPr id="15" name="Picture 14">
              <a:extLst>
                <a:ext uri="{FF2B5EF4-FFF2-40B4-BE49-F238E27FC236}">
                  <a16:creationId xmlns:a16="http://schemas.microsoft.com/office/drawing/2014/main" id="{F61CA4A6-989D-4CC0-91F7-D9C698DCEFD1}"/>
                </a:ext>
              </a:extLst>
            </p:cNvPr>
            <p:cNvPicPr>
              <a:picLocks noChangeAspect="1"/>
            </p:cNvPicPr>
            <p:nvPr/>
          </p:nvPicPr>
          <p:blipFill>
            <a:blip r:embed="rId7"/>
            <a:stretch>
              <a:fillRect/>
            </a:stretch>
          </p:blipFill>
          <p:spPr>
            <a:xfrm>
              <a:off x="7207631" y="5501619"/>
              <a:ext cx="469963" cy="469963"/>
            </a:xfrm>
            <a:prstGeom prst="rect">
              <a:avLst/>
            </a:prstGeom>
          </p:spPr>
        </p:pic>
        <p:pic>
          <p:nvPicPr>
            <p:cNvPr id="16" name="Picture 15">
              <a:extLst>
                <a:ext uri="{FF2B5EF4-FFF2-40B4-BE49-F238E27FC236}">
                  <a16:creationId xmlns:a16="http://schemas.microsoft.com/office/drawing/2014/main" id="{A5CABDFD-98DC-4453-9BC3-43859564C56D}"/>
                </a:ext>
              </a:extLst>
            </p:cNvPr>
            <p:cNvPicPr>
              <a:picLocks noChangeAspect="1"/>
            </p:cNvPicPr>
            <p:nvPr/>
          </p:nvPicPr>
          <p:blipFill>
            <a:blip r:embed="rId8"/>
            <a:stretch>
              <a:fillRect/>
            </a:stretch>
          </p:blipFill>
          <p:spPr>
            <a:xfrm>
              <a:off x="8320980" y="5501619"/>
              <a:ext cx="469963" cy="469963"/>
            </a:xfrm>
            <a:prstGeom prst="rect">
              <a:avLst/>
            </a:prstGeom>
          </p:spPr>
        </p:pic>
        <p:pic>
          <p:nvPicPr>
            <p:cNvPr id="17" name="Picture 16">
              <a:extLst>
                <a:ext uri="{FF2B5EF4-FFF2-40B4-BE49-F238E27FC236}">
                  <a16:creationId xmlns:a16="http://schemas.microsoft.com/office/drawing/2014/main" id="{04AFBF42-049D-4843-B0C8-A7F98162BE9F}"/>
                </a:ext>
              </a:extLst>
            </p:cNvPr>
            <p:cNvPicPr>
              <a:picLocks noChangeAspect="1"/>
            </p:cNvPicPr>
            <p:nvPr/>
          </p:nvPicPr>
          <p:blipFill>
            <a:blip r:embed="rId6"/>
            <a:stretch>
              <a:fillRect/>
            </a:stretch>
          </p:blipFill>
          <p:spPr>
            <a:xfrm>
              <a:off x="9280756" y="6088340"/>
              <a:ext cx="469963" cy="469963"/>
            </a:xfrm>
            <a:prstGeom prst="rect">
              <a:avLst/>
            </a:prstGeom>
          </p:spPr>
        </p:pic>
        <p:pic>
          <p:nvPicPr>
            <p:cNvPr id="18" name="Picture 17">
              <a:extLst>
                <a:ext uri="{FF2B5EF4-FFF2-40B4-BE49-F238E27FC236}">
                  <a16:creationId xmlns:a16="http://schemas.microsoft.com/office/drawing/2014/main" id="{DA7CEB03-5A2F-4B95-97A9-BA20DE6660E3}"/>
                </a:ext>
              </a:extLst>
            </p:cNvPr>
            <p:cNvPicPr>
              <a:picLocks noChangeAspect="1"/>
            </p:cNvPicPr>
            <p:nvPr/>
          </p:nvPicPr>
          <p:blipFill>
            <a:blip r:embed="rId7"/>
            <a:stretch>
              <a:fillRect/>
            </a:stretch>
          </p:blipFill>
          <p:spPr>
            <a:xfrm>
              <a:off x="8724082" y="6088340"/>
              <a:ext cx="469963" cy="469963"/>
            </a:xfrm>
            <a:prstGeom prst="rect">
              <a:avLst/>
            </a:prstGeom>
          </p:spPr>
        </p:pic>
        <p:pic>
          <p:nvPicPr>
            <p:cNvPr id="19" name="Picture 18">
              <a:extLst>
                <a:ext uri="{FF2B5EF4-FFF2-40B4-BE49-F238E27FC236}">
                  <a16:creationId xmlns:a16="http://schemas.microsoft.com/office/drawing/2014/main" id="{E00B605D-EA67-417A-AF06-E1C2F8FDFC8A}"/>
                </a:ext>
              </a:extLst>
            </p:cNvPr>
            <p:cNvPicPr>
              <a:picLocks noChangeAspect="1"/>
            </p:cNvPicPr>
            <p:nvPr/>
          </p:nvPicPr>
          <p:blipFill>
            <a:blip r:embed="rId8"/>
            <a:stretch>
              <a:fillRect/>
            </a:stretch>
          </p:blipFill>
          <p:spPr>
            <a:xfrm>
              <a:off x="9837431" y="6088340"/>
              <a:ext cx="469963" cy="469963"/>
            </a:xfrm>
            <a:prstGeom prst="rect">
              <a:avLst/>
            </a:prstGeom>
          </p:spPr>
        </p:pic>
      </p:grpSp>
      <p:sp>
        <p:nvSpPr>
          <p:cNvPr id="26" name="Freeform 7">
            <a:extLst>
              <a:ext uri="{FF2B5EF4-FFF2-40B4-BE49-F238E27FC236}">
                <a16:creationId xmlns:a16="http://schemas.microsoft.com/office/drawing/2014/main" id="{54DD5051-F4B3-4464-8FBF-BD5391350A34}"/>
              </a:ext>
            </a:extLst>
          </p:cNvPr>
          <p:cNvSpPr/>
          <p:nvPr/>
        </p:nvSpPr>
        <p:spPr>
          <a:xfrm>
            <a:off x="307793" y="4103533"/>
            <a:ext cx="1994894" cy="2754467"/>
          </a:xfrm>
          <a:custGeom>
            <a:avLst/>
            <a:gdLst/>
            <a:ahLst/>
            <a:cxnLst/>
            <a:rect l="l" t="t" r="r" b="b"/>
            <a:pathLst>
              <a:path w="1188816" h="1626489">
                <a:moveTo>
                  <a:pt x="0" y="0"/>
                </a:moveTo>
                <a:lnTo>
                  <a:pt x="1188816" y="0"/>
                </a:lnTo>
                <a:lnTo>
                  <a:pt x="1188816" y="1626489"/>
                </a:lnTo>
                <a:lnTo>
                  <a:pt x="0" y="162648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6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8453005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77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77000">
                                          <p:cBhvr additive="base">
                                            <p:cTn id="7" dur="1000" fill="hold"/>
                                            <p:tgtEl>
                                              <p:spTgt spid="6"/>
                                            </p:tgtEl>
                                            <p:attrNameLst>
                                              <p:attrName>ppt_x</p:attrName>
                                            </p:attrNameLst>
                                          </p:cBhvr>
                                          <p:tavLst>
                                            <p:tav tm="0">
                                              <p:val>
                                                <p:strVal val="#ppt_x"/>
                                              </p:val>
                                            </p:tav>
                                            <p:tav tm="100000">
                                              <p:val>
                                                <p:strVal val="#ppt_x"/>
                                              </p:val>
                                            </p:tav>
                                          </p:tavLst>
                                        </p:anim>
                                        <p:anim calcmode="lin" valueType="num" p14:bounceEnd="77000">
                                          <p:cBhvr additive="base">
                                            <p:cTn id="8" dur="100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par>
                              <p:cTn id="9" fill="hold">
                                <p:stCondLst>
                                  <p:cond delay="1000"/>
                                </p:stCondLst>
                                <p:childTnLst>
                                  <p:par>
                                    <p:cTn id="10" presetID="2" presetClass="entr" presetSubtype="4" fill="hold" nodeType="afterEffect" p14:presetBounceEnd="66000">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14:bounceEnd="66000">
                                          <p:cBhvr additive="base">
                                            <p:cTn id="12" dur="1000" fill="hold"/>
                                            <p:tgtEl>
                                              <p:spTgt spid="9"/>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childTnLst>
                              </p:cTn>
                            </p:par>
                            <p:par>
                              <p:cTn id="11" fill="hold">
                                <p:stCondLst>
                                  <p:cond delay="1000"/>
                                </p:stCondLst>
                                <p:childTnLst>
                                  <p:par>
                                    <p:cTn id="12" presetID="2" presetClass="entr" presetSubtype="4" fill="hold" nodeType="after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additive="base">
                                            <p:cTn id="14" dur="1000" fill="hold"/>
                                            <p:tgtEl>
                                              <p:spTgt spid="6"/>
                                            </p:tgtEl>
                                            <p:attrNameLst>
                                              <p:attrName>ppt_x</p:attrName>
                                            </p:attrNameLst>
                                          </p:cBhvr>
                                          <p:tavLst>
                                            <p:tav tm="0">
                                              <p:val>
                                                <p:strVal val="#ppt_x"/>
                                              </p:val>
                                            </p:tav>
                                            <p:tav tm="100000">
                                              <p:val>
                                                <p:strVal val="#ppt_x"/>
                                              </p:val>
                                            </p:tav>
                                          </p:tavLst>
                                        </p:anim>
                                        <p:anim calcmode="lin" valueType="num">
                                          <p:cBhvr additive="base">
                                            <p:cTn id="15" dur="100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18" name="whoosh.wav"/>
                                            </p:tgtEl>
                                          </p:cMediaNode>
                                        </p:audio>
                                      </p:subTnLst>
                                    </p:cTn>
                                  </p:par>
                                </p:childTnLst>
                              </p:cTn>
                            </p:par>
                            <p:par>
                              <p:cTn id="16" fill="hold">
                                <p:stCondLst>
                                  <p:cond delay="2000"/>
                                </p:stCondLst>
                                <p:childTnLst>
                                  <p:par>
                                    <p:cTn id="17" presetID="2" presetClass="entr" presetSubtype="4" fill="hold" nodeType="after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1000" fill="hold"/>
                                            <p:tgtEl>
                                              <p:spTgt spid="9"/>
                                            </p:tgtEl>
                                            <p:attrNameLst>
                                              <p:attrName>ppt_x</p:attrName>
                                            </p:attrNameLst>
                                          </p:cBhvr>
                                          <p:tavLst>
                                            <p:tav tm="0">
                                              <p:val>
                                                <p:strVal val="#ppt_x"/>
                                              </p:val>
                                            </p:tav>
                                            <p:tav tm="100000">
                                              <p:val>
                                                <p:strVal val="#ppt_x"/>
                                              </p:val>
                                            </p:tav>
                                          </p:tavLst>
                                        </p:anim>
                                        <p:anim calcmode="lin" valueType="num">
                                          <p:cBhvr additive="base">
                                            <p:cTn id="20" dur="1000" fill="hold"/>
                                            <p:tgtEl>
                                              <p:spTgt spid="9"/>
                                            </p:tgtEl>
                                            <p:attrNameLst>
                                              <p:attrName>ppt_y</p:attrName>
                                            </p:attrNameLst>
                                          </p:cBhvr>
                                          <p:tavLst>
                                            <p:tav tm="0">
                                              <p:val>
                                                <p:strVal val="1+#ppt_h/2"/>
                                              </p:val>
                                            </p:tav>
                                            <p:tav tm="100000">
                                              <p:val>
                                                <p:strVal val="#ppt_y"/>
                                              </p:val>
                                            </p:tav>
                                          </p:tavLst>
                                        </p:anim>
                                      </p:childTnLst>
                                    </p:cTn>
                                  </p:par>
                                  <p:par>
                                    <p:cTn id="21" presetID="14" presetClass="entr" presetSubtype="10" fill="hold" nodeType="with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randombar(horizontal)">
                                          <p:cBhvr>
                                            <p:cTn id="23" dur="500"/>
                                            <p:tgtEl>
                                              <p:spTgt spid="23"/>
                                            </p:tgtEl>
                                          </p:cBhvr>
                                        </p:animEffect>
                                      </p:childTnLst>
                                    </p:cTn>
                                  </p:par>
                                  <p:par>
                                    <p:cTn id="24" presetID="14" presetClass="entr" presetSubtype="10" fill="hold" nodeType="with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randombar(horizontal)">
                                          <p:cBhvr>
                                            <p:cTn id="26"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921A7CC-7160-43D3-A94F-EB7122817513}"/>
              </a:ext>
            </a:extLst>
          </p:cNvPr>
          <p:cNvPicPr>
            <a:picLocks noChangeAspect="1"/>
          </p:cNvPicPr>
          <p:nvPr/>
        </p:nvPicPr>
        <p:blipFill>
          <a:blip r:embed="rId4"/>
          <a:stretch>
            <a:fillRect/>
          </a:stretch>
        </p:blipFill>
        <p:spPr>
          <a:xfrm>
            <a:off x="0" y="-1"/>
            <a:ext cx="12192000" cy="6903987"/>
          </a:xfrm>
          <a:prstGeom prst="rect">
            <a:avLst/>
          </a:prstGeom>
        </p:spPr>
      </p:pic>
      <p:sp>
        <p:nvSpPr>
          <p:cNvPr id="10" name="Freeform 2">
            <a:extLst>
              <a:ext uri="{FF2B5EF4-FFF2-40B4-BE49-F238E27FC236}">
                <a16:creationId xmlns:a16="http://schemas.microsoft.com/office/drawing/2014/main" id="{DD5B9560-A976-4565-9C6D-B737CC61B362}"/>
              </a:ext>
            </a:extLst>
          </p:cNvPr>
          <p:cNvSpPr/>
          <p:nvPr/>
        </p:nvSpPr>
        <p:spPr>
          <a:xfrm>
            <a:off x="8102602" y="812800"/>
            <a:ext cx="5825180" cy="6180500"/>
          </a:xfrm>
          <a:custGeom>
            <a:avLst/>
            <a:gdLst/>
            <a:ahLst/>
            <a:cxnLst/>
            <a:rect l="l" t="t" r="r" b="b"/>
            <a:pathLst>
              <a:path w="4246041" h="4114800">
                <a:moveTo>
                  <a:pt x="0" y="0"/>
                </a:moveTo>
                <a:lnTo>
                  <a:pt x="4246041" y="0"/>
                </a:lnTo>
                <a:lnTo>
                  <a:pt x="4246041"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3" name="Freeform 18">
            <a:extLst>
              <a:ext uri="{FF2B5EF4-FFF2-40B4-BE49-F238E27FC236}">
                <a16:creationId xmlns:a16="http://schemas.microsoft.com/office/drawing/2014/main" id="{893E9333-7DD5-47F0-AA1A-581F3018715D}"/>
              </a:ext>
            </a:extLst>
          </p:cNvPr>
          <p:cNvSpPr/>
          <p:nvPr/>
        </p:nvSpPr>
        <p:spPr>
          <a:xfrm>
            <a:off x="3443944" y="1184913"/>
            <a:ext cx="5611156" cy="2588988"/>
          </a:xfrm>
          <a:custGeom>
            <a:avLst/>
            <a:gdLst/>
            <a:ahLst/>
            <a:cxnLst/>
            <a:rect l="l" t="t" r="r" b="b"/>
            <a:pathLst>
              <a:path w="5094636" h="2228903">
                <a:moveTo>
                  <a:pt x="0" y="0"/>
                </a:moveTo>
                <a:lnTo>
                  <a:pt x="5094636" y="0"/>
                </a:lnTo>
                <a:lnTo>
                  <a:pt x="5094636" y="2228903"/>
                </a:lnTo>
                <a:lnTo>
                  <a:pt x="0" y="2228903"/>
                </a:lnTo>
                <a:lnTo>
                  <a:pt x="0" y="0"/>
                </a:lnTo>
                <a:close/>
              </a:path>
            </a:pathLst>
          </a:custGeom>
          <a:blipFill>
            <a:blip r:embed="rId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 name="Freeform 2">
            <a:extLst>
              <a:ext uri="{FF2B5EF4-FFF2-40B4-BE49-F238E27FC236}">
                <a16:creationId xmlns:a16="http://schemas.microsoft.com/office/drawing/2014/main" id="{B470169C-D93C-4C27-8E40-49CB2313D7AB}"/>
              </a:ext>
            </a:extLst>
          </p:cNvPr>
          <p:cNvSpPr/>
          <p:nvPr/>
        </p:nvSpPr>
        <p:spPr>
          <a:xfrm>
            <a:off x="5106670" y="1990013"/>
            <a:ext cx="6863821" cy="4805100"/>
          </a:xfrm>
          <a:custGeom>
            <a:avLst/>
            <a:gdLst/>
            <a:ahLst/>
            <a:cxnLst/>
            <a:rect l="l" t="t" r="r" b="b"/>
            <a:pathLst>
              <a:path w="4474372" h="3299849">
                <a:moveTo>
                  <a:pt x="0" y="0"/>
                </a:moveTo>
                <a:lnTo>
                  <a:pt x="4474372" y="0"/>
                </a:lnTo>
                <a:lnTo>
                  <a:pt x="4474372" y="3299849"/>
                </a:lnTo>
                <a:lnTo>
                  <a:pt x="0" y="329984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12" name="Picture 7">
            <a:extLst>
              <a:ext uri="{FF2B5EF4-FFF2-40B4-BE49-F238E27FC236}">
                <a16:creationId xmlns:a16="http://schemas.microsoft.com/office/drawing/2014/main" id="{1FC6BECF-BBE3-4A53-9FAC-1CBA92261BC4}"/>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645179" y="3650031"/>
            <a:ext cx="3508236" cy="1762889"/>
          </a:xfrm>
          <a:prstGeom prst="rect">
            <a:avLst/>
          </a:prstGeom>
        </p:spPr>
      </p:pic>
      <p:pic>
        <p:nvPicPr>
          <p:cNvPr id="5" name="Picture 4">
            <a:extLst>
              <a:ext uri="{FF2B5EF4-FFF2-40B4-BE49-F238E27FC236}">
                <a16:creationId xmlns:a16="http://schemas.microsoft.com/office/drawing/2014/main" id="{3255A9B9-CD62-5BA9-BBB8-95E3D6DD8879}"/>
              </a:ext>
            </a:extLst>
          </p:cNvPr>
          <p:cNvPicPr>
            <a:picLocks noChangeAspect="1"/>
          </p:cNvPicPr>
          <p:nvPr/>
        </p:nvPicPr>
        <p:blipFill>
          <a:blip r:embed="rId12"/>
          <a:stretch>
            <a:fillRect/>
          </a:stretch>
        </p:blipFill>
        <p:spPr>
          <a:xfrm>
            <a:off x="339330" y="268168"/>
            <a:ext cx="12046740" cy="1292464"/>
          </a:xfrm>
          <a:prstGeom prst="rect">
            <a:avLst/>
          </a:prstGeom>
        </p:spPr>
      </p:pic>
    </p:spTree>
    <p:controls>
      <mc:AlternateContent xmlns:mc="http://schemas.openxmlformats.org/markup-compatibility/2006">
        <mc:Choice xmlns:v="urn:schemas-microsoft-com:vml" Requires="v">
          <p:control name="TextBox1" r:id="rId1" imgW="4851360" imgH="1397160"/>
        </mc:Choice>
        <mc:Fallback>
          <p:control name="TextBox1" r:id="rId1" imgW="4851360" imgH="1397160">
            <p:pic>
              <p:nvPicPr>
                <p:cNvPr id="20" name="TextBox1">
                  <a:extLst>
                    <a:ext uri="{FF2B5EF4-FFF2-40B4-BE49-F238E27FC236}">
                      <a16:creationId xmlns:a16="http://schemas.microsoft.com/office/drawing/2014/main" id="{73F9A8FA-1199-471E-981B-6424F6838D16}"/>
                    </a:ext>
                  </a:extLst>
                </p:cNvPr>
                <p:cNvPicPr>
                  <a:picLocks/>
                </p:cNvPicPr>
                <p:nvPr/>
              </p:nvPicPr>
              <p:blipFill>
                <a:blip r:embed="rId13"/>
                <a:stretch>
                  <a:fillRect/>
                </a:stretch>
              </p:blipFill>
              <p:spPr>
                <a:xfrm>
                  <a:off x="128030" y="4715850"/>
                  <a:ext cx="4850611" cy="1394141"/>
                </a:xfrm>
                <a:prstGeom prst="rect">
                  <a:avLst/>
                </a:prstGeom>
              </p:spPr>
            </p:pic>
          </p:control>
        </mc:Fallback>
      </mc:AlternateContent>
    </p:controls>
    <p:extLst>
      <p:ext uri="{BB962C8B-B14F-4D97-AF65-F5344CB8AC3E}">
        <p14:creationId xmlns:p14="http://schemas.microsoft.com/office/powerpoint/2010/main" val="36501130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9">
            <a:extLst>
              <a:ext uri="{FF2B5EF4-FFF2-40B4-BE49-F238E27FC236}">
                <a16:creationId xmlns:a16="http://schemas.microsoft.com/office/drawing/2014/main" id="{7884F2C8-CF24-28C7-EFF8-1E54FA2EC5C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205503" y="1720416"/>
            <a:ext cx="9520717" cy="2400757"/>
          </a:xfrm>
          <a:prstGeom prst="rect">
            <a:avLst/>
          </a:prstGeom>
        </p:spPr>
      </p:pic>
      <p:sp>
        <p:nvSpPr>
          <p:cNvPr id="4" name="TextBox 3">
            <a:extLst>
              <a:ext uri="{FF2B5EF4-FFF2-40B4-BE49-F238E27FC236}">
                <a16:creationId xmlns:a16="http://schemas.microsoft.com/office/drawing/2014/main" id="{65F5C07F-F906-2403-9D85-200CB7BCED19}"/>
              </a:ext>
            </a:extLst>
          </p:cNvPr>
          <p:cNvSpPr txBox="1"/>
          <p:nvPr/>
        </p:nvSpPr>
        <p:spPr>
          <a:xfrm>
            <a:off x="2080591" y="1685087"/>
            <a:ext cx="8371845" cy="2084987"/>
          </a:xfrm>
          <a:prstGeom prst="rect">
            <a:avLst/>
          </a:prstGeom>
          <a:noFill/>
        </p:spPr>
        <p:txBody>
          <a:bodyPr wrap="square" rtlCol="0">
            <a:prstTxWarp prst="textButton">
              <a:avLst/>
            </a:prstTxWarp>
            <a:spAutoFit/>
          </a:bodyPr>
          <a:lstStyle/>
          <a:p>
            <a:pPr algn="ctr" defTabSz="1219170">
              <a:lnSpc>
                <a:spcPct val="80000"/>
              </a:lnSpc>
              <a:buClr>
                <a:srgbClr val="000000"/>
              </a:buClr>
            </a:pPr>
            <a:endParaRPr lang="en-US" sz="8800" kern="0" dirty="0">
              <a:ln w="295275">
                <a:solidFill>
                  <a:prstClr val="white"/>
                </a:solidFill>
              </a:ln>
              <a:solidFill>
                <a:srgbClr val="FFFFFF"/>
              </a:solidFill>
              <a:latin typeface="SVN-Poky's" panose="020B0606040200020203" pitchFamily="34" charset="0"/>
              <a:cs typeface="Arial"/>
              <a:sym typeface="Arial"/>
            </a:endParaRPr>
          </a:p>
        </p:txBody>
      </p:sp>
      <p:sp>
        <p:nvSpPr>
          <p:cNvPr id="5" name="Freeform 2">
            <a:extLst>
              <a:ext uri="{FF2B5EF4-FFF2-40B4-BE49-F238E27FC236}">
                <a16:creationId xmlns:a16="http://schemas.microsoft.com/office/drawing/2014/main" id="{B606D40F-A1BC-C249-E7BC-850EBC8B2984}"/>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4"/>
            <a:stretch>
              <a:fillRect t="-1954" r="-1038" b="-3575"/>
            </a:stretch>
          </a:blipFill>
        </p:spPr>
        <p:txBody>
          <a:bodyPr/>
          <a:lstStyle/>
          <a:p>
            <a:pPr defTabSz="1219170">
              <a:buClr>
                <a:srgbClr val="000000"/>
              </a:buClr>
            </a:pPr>
            <a:endParaRPr lang="en-US" sz="1867" kern="0">
              <a:solidFill>
                <a:srgbClr val="000000"/>
              </a:solidFill>
              <a:latin typeface="Arial"/>
              <a:cs typeface="Arial"/>
              <a:sym typeface="Arial"/>
            </a:endParaRPr>
          </a:p>
        </p:txBody>
      </p:sp>
      <p:pic>
        <p:nvPicPr>
          <p:cNvPr id="6" name="Picture 5">
            <a:extLst>
              <a:ext uri="{FF2B5EF4-FFF2-40B4-BE49-F238E27FC236}">
                <a16:creationId xmlns:a16="http://schemas.microsoft.com/office/drawing/2014/main" id="{0000518D-08FF-6D32-A15E-0367CD618EEE}"/>
              </a:ext>
            </a:extLst>
          </p:cNvPr>
          <p:cNvPicPr>
            <a:picLocks noChangeAspect="1"/>
          </p:cNvPicPr>
          <p:nvPr/>
        </p:nvPicPr>
        <p:blipFill>
          <a:blip r:embed="rId5"/>
          <a:stretch>
            <a:fillRect/>
          </a:stretch>
        </p:blipFill>
        <p:spPr>
          <a:xfrm>
            <a:off x="789353" y="750823"/>
            <a:ext cx="10632345" cy="2975105"/>
          </a:xfrm>
          <a:prstGeom prst="rect">
            <a:avLst/>
          </a:prstGeom>
        </p:spPr>
      </p:pic>
      <p:pic>
        <p:nvPicPr>
          <p:cNvPr id="7" name="Picture 7">
            <a:extLst>
              <a:ext uri="{FF2B5EF4-FFF2-40B4-BE49-F238E27FC236}">
                <a16:creationId xmlns:a16="http://schemas.microsoft.com/office/drawing/2014/main" id="{8FC304A2-375C-9CBD-1ADC-B0BBB53275E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819598" y="2743200"/>
            <a:ext cx="4656068" cy="4114800"/>
          </a:xfrm>
          <a:prstGeom prst="rect">
            <a:avLst/>
          </a:prstGeom>
        </p:spPr>
      </p:pic>
    </p:spTree>
    <p:extLst>
      <p:ext uri="{BB962C8B-B14F-4D97-AF65-F5344CB8AC3E}">
        <p14:creationId xmlns:p14="http://schemas.microsoft.com/office/powerpoint/2010/main" val="378285880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landscape with hills and trees&#10;&#10;Description automatically generated">
            <a:extLst>
              <a:ext uri="{FF2B5EF4-FFF2-40B4-BE49-F238E27FC236}">
                <a16:creationId xmlns:a16="http://schemas.microsoft.com/office/drawing/2014/main" id="{8CBD5E79-320B-EB93-E635-393D4B901AA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344400" cy="6858000"/>
          </a:xfrm>
          <a:prstGeom prst="rect">
            <a:avLst/>
          </a:prstGeom>
        </p:spPr>
      </p:pic>
      <p:sp>
        <p:nvSpPr>
          <p:cNvPr id="3" name="Rectangle: Rounded Corners 2">
            <a:extLst>
              <a:ext uri="{FF2B5EF4-FFF2-40B4-BE49-F238E27FC236}">
                <a16:creationId xmlns:a16="http://schemas.microsoft.com/office/drawing/2014/main" id="{EC19701B-330F-BF91-952F-E68E6EF3990B}"/>
              </a:ext>
            </a:extLst>
          </p:cNvPr>
          <p:cNvSpPr/>
          <p:nvPr/>
        </p:nvSpPr>
        <p:spPr>
          <a:xfrm>
            <a:off x="320351" y="274920"/>
            <a:ext cx="11551298" cy="6308160"/>
          </a:xfrm>
          <a:prstGeom prst="roundRect">
            <a:avLst>
              <a:gd name="adj" fmla="val 8726"/>
            </a:avLst>
          </a:prstGeom>
          <a:solidFill>
            <a:srgbClr val="FFFFFF">
              <a:alpha val="87059"/>
            </a:srgbClr>
          </a:solidFill>
          <a:ln w="38100">
            <a:solidFill>
              <a:schemeClr val="accent2">
                <a:lumMod val="75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5" name="Group 4">
            <a:extLst>
              <a:ext uri="{FF2B5EF4-FFF2-40B4-BE49-F238E27FC236}">
                <a16:creationId xmlns:a16="http://schemas.microsoft.com/office/drawing/2014/main" id="{79BC6666-AAAB-4F01-ACF0-283AD7F669C0}"/>
              </a:ext>
            </a:extLst>
          </p:cNvPr>
          <p:cNvGrpSpPr/>
          <p:nvPr/>
        </p:nvGrpSpPr>
        <p:grpSpPr>
          <a:xfrm>
            <a:off x="-10180" y="85063"/>
            <a:ext cx="11659306" cy="1807306"/>
            <a:chOff x="40893" y="288601"/>
            <a:chExt cx="11659306" cy="1807306"/>
          </a:xfrm>
        </p:grpSpPr>
        <p:sp>
          <p:nvSpPr>
            <p:cNvPr id="9" name="TextBox 8">
              <a:extLst>
                <a:ext uri="{FF2B5EF4-FFF2-40B4-BE49-F238E27FC236}">
                  <a16:creationId xmlns:a16="http://schemas.microsoft.com/office/drawing/2014/main" id="{26D9F4D0-8D2F-B27C-2C18-C00FCD56603A}"/>
                </a:ext>
              </a:extLst>
            </p:cNvPr>
            <p:cNvSpPr txBox="1"/>
            <p:nvPr/>
          </p:nvSpPr>
          <p:spPr>
            <a:xfrm>
              <a:off x="666237" y="767884"/>
              <a:ext cx="11033962" cy="1328023"/>
            </a:xfrm>
            <a:prstGeom prst="roundRect">
              <a:avLst/>
            </a:prstGeom>
            <a:solidFill>
              <a:srgbClr val="C1FFFF"/>
            </a:solidFill>
            <a:ln w="38100">
              <a:solidFill>
                <a:schemeClr val="accent5">
                  <a:lumMod val="50000"/>
                </a:schemeClr>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1. </a:t>
              </a:r>
              <a:r>
                <a:rPr kumimoji="0" lang="vi-VN" sz="36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Qua trò chuyện với mẹ, vì sao bạn nhỏ lại tưởng tượng mình là chú ngựa con rong ruổi đó đây?</a:t>
              </a:r>
              <a:endParaRPr kumimoji="0" lang="en-US" sz="36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endParaRPr>
            </a:p>
          </p:txBody>
        </p:sp>
        <p:pic>
          <p:nvPicPr>
            <p:cNvPr id="4" name="Picture 3" descr="A question mark in a speech bubble&#10;&#10;Description automatically generated">
              <a:extLst>
                <a:ext uri="{FF2B5EF4-FFF2-40B4-BE49-F238E27FC236}">
                  <a16:creationId xmlns:a16="http://schemas.microsoft.com/office/drawing/2014/main" id="{562E7616-D61F-4CE8-9FF7-50D2441AE6C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893" y="288601"/>
              <a:ext cx="797968" cy="797968"/>
            </a:xfrm>
            <a:prstGeom prst="rect">
              <a:avLst/>
            </a:prstGeom>
          </p:spPr>
        </p:pic>
      </p:grpSp>
      <p:grpSp>
        <p:nvGrpSpPr>
          <p:cNvPr id="14" name="Group 13">
            <a:extLst>
              <a:ext uri="{FF2B5EF4-FFF2-40B4-BE49-F238E27FC236}">
                <a16:creationId xmlns:a16="http://schemas.microsoft.com/office/drawing/2014/main" id="{E604D35F-5804-5DBA-DFA2-8662C889FBAC}"/>
              </a:ext>
            </a:extLst>
          </p:cNvPr>
          <p:cNvGrpSpPr/>
          <p:nvPr/>
        </p:nvGrpSpPr>
        <p:grpSpPr>
          <a:xfrm>
            <a:off x="335641" y="2569742"/>
            <a:ext cx="11133740" cy="3538675"/>
            <a:chOff x="366074" y="2189812"/>
            <a:chExt cx="11133740" cy="3538675"/>
          </a:xfrm>
        </p:grpSpPr>
        <p:sp>
          <p:nvSpPr>
            <p:cNvPr id="25" name="TextBox 24">
              <a:extLst>
                <a:ext uri="{FF2B5EF4-FFF2-40B4-BE49-F238E27FC236}">
                  <a16:creationId xmlns:a16="http://schemas.microsoft.com/office/drawing/2014/main" id="{97112F73-386A-9E4B-D9FB-F8DB6A086466}"/>
                </a:ext>
              </a:extLst>
            </p:cNvPr>
            <p:cNvSpPr txBox="1"/>
            <p:nvPr/>
          </p:nvSpPr>
          <p:spPr>
            <a:xfrm>
              <a:off x="962633" y="2561663"/>
              <a:ext cx="10537181" cy="3166824"/>
            </a:xfrm>
            <a:prstGeom prst="roundRect">
              <a:avLst/>
            </a:prstGeom>
            <a:solidFill>
              <a:srgbClr val="FFFFCC"/>
            </a:solidFill>
            <a:ln w="38100">
              <a:solidFill>
                <a:srgbClr val="663300"/>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Qua trò chuyện với mẹ, bạn nhỏ biết tuổi của mình là tuổi Ngựa. Ngựa không yên</a:t>
              </a:r>
              <a:r>
                <a:rPr kumimoji="0" lang="en-US" sz="3600" b="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 </a:t>
              </a:r>
              <a:r>
                <a:rPr kumimoji="0" lang="vi-VN" sz="3600" b="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một chỗ, người tuổi Ngựa thích đi đây, đi đó. Bởi vậy, bạn nhỏ đã tưởng tượng mình như một chú ngựa con rong ruổi khắp đó đây, được tung vó đi đến muôn nơi.</a:t>
              </a:r>
            </a:p>
          </p:txBody>
        </p:sp>
        <p:pic>
          <p:nvPicPr>
            <p:cNvPr id="26" name="Picture 25" descr="A light bulb with stars and dots&#10;&#10;Description automatically generated">
              <a:extLst>
                <a:ext uri="{FF2B5EF4-FFF2-40B4-BE49-F238E27FC236}">
                  <a16:creationId xmlns:a16="http://schemas.microsoft.com/office/drawing/2014/main" id="{AE7A6F1F-0AEA-3A78-104C-F2412DEE192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6074" y="2189812"/>
              <a:ext cx="1007003" cy="1007003"/>
            </a:xfrm>
            <a:prstGeom prst="rect">
              <a:avLst/>
            </a:prstGeom>
          </p:spPr>
        </p:pic>
      </p:grpSp>
    </p:spTree>
    <p:extLst>
      <p:ext uri="{BB962C8B-B14F-4D97-AF65-F5344CB8AC3E}">
        <p14:creationId xmlns:p14="http://schemas.microsoft.com/office/powerpoint/2010/main" val="12963695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down)">
                                      <p:cBhvr>
                                        <p:cTn id="13" dur="500"/>
                                        <p:tgtEl>
                                          <p:spTgt spid="14"/>
                                        </p:tgtEl>
                                      </p:cBhvr>
                                    </p:animEffect>
                                  </p:childTnLst>
                                  <p:subTnLst>
                                    <p:audio>
                                      <p:cMediaNode>
                                        <p:cTn display="0" masterRel="sameClick">
                                          <p:stCondLst>
                                            <p:cond evt="begin" delay="0">
                                              <p:tn val="11"/>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landscape with hills and trees&#10;&#10;Description automatically generated">
            <a:extLst>
              <a:ext uri="{FF2B5EF4-FFF2-40B4-BE49-F238E27FC236}">
                <a16:creationId xmlns:a16="http://schemas.microsoft.com/office/drawing/2014/main" id="{8CBD5E79-320B-EB93-E635-393D4B901AA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344400" cy="6858000"/>
          </a:xfrm>
          <a:prstGeom prst="rect">
            <a:avLst/>
          </a:prstGeom>
        </p:spPr>
      </p:pic>
      <p:sp>
        <p:nvSpPr>
          <p:cNvPr id="3" name="Rectangle: Rounded Corners 2">
            <a:extLst>
              <a:ext uri="{FF2B5EF4-FFF2-40B4-BE49-F238E27FC236}">
                <a16:creationId xmlns:a16="http://schemas.microsoft.com/office/drawing/2014/main" id="{EC19701B-330F-BF91-952F-E68E6EF3990B}"/>
              </a:ext>
            </a:extLst>
          </p:cNvPr>
          <p:cNvSpPr/>
          <p:nvPr/>
        </p:nvSpPr>
        <p:spPr>
          <a:xfrm>
            <a:off x="320351" y="274920"/>
            <a:ext cx="11551298" cy="6308160"/>
          </a:xfrm>
          <a:prstGeom prst="roundRect">
            <a:avLst>
              <a:gd name="adj" fmla="val 8726"/>
            </a:avLst>
          </a:prstGeom>
          <a:solidFill>
            <a:srgbClr val="FFFFFF">
              <a:alpha val="87059"/>
            </a:srgbClr>
          </a:solidFill>
          <a:ln w="38100">
            <a:solidFill>
              <a:schemeClr val="accent2">
                <a:lumMod val="75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5" name="Group 4">
            <a:extLst>
              <a:ext uri="{FF2B5EF4-FFF2-40B4-BE49-F238E27FC236}">
                <a16:creationId xmlns:a16="http://schemas.microsoft.com/office/drawing/2014/main" id="{79BC6666-AAAB-4F01-ACF0-283AD7F669C0}"/>
              </a:ext>
            </a:extLst>
          </p:cNvPr>
          <p:cNvGrpSpPr/>
          <p:nvPr/>
        </p:nvGrpSpPr>
        <p:grpSpPr>
          <a:xfrm>
            <a:off x="-10180" y="85063"/>
            <a:ext cx="11659306" cy="1807306"/>
            <a:chOff x="40893" y="288601"/>
            <a:chExt cx="11659306" cy="1807306"/>
          </a:xfrm>
        </p:grpSpPr>
        <p:sp>
          <p:nvSpPr>
            <p:cNvPr id="9" name="TextBox 8">
              <a:extLst>
                <a:ext uri="{FF2B5EF4-FFF2-40B4-BE49-F238E27FC236}">
                  <a16:creationId xmlns:a16="http://schemas.microsoft.com/office/drawing/2014/main" id="{26D9F4D0-8D2F-B27C-2C18-C00FCD56603A}"/>
                </a:ext>
              </a:extLst>
            </p:cNvPr>
            <p:cNvSpPr txBox="1"/>
            <p:nvPr/>
          </p:nvSpPr>
          <p:spPr>
            <a:xfrm>
              <a:off x="666237" y="767884"/>
              <a:ext cx="11033962" cy="1328023"/>
            </a:xfrm>
            <a:prstGeom prst="roundRect">
              <a:avLst/>
            </a:prstGeom>
            <a:solidFill>
              <a:srgbClr val="C1FFFF"/>
            </a:solidFill>
            <a:ln w="38100">
              <a:solidFill>
                <a:schemeClr val="accent5">
                  <a:lumMod val="50000"/>
                </a:schemeClr>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2. </a:t>
              </a:r>
              <a:r>
                <a:rPr kumimoji="0" lang="vi-VN" sz="36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Kể lại hành trình của chú ngựa con theo trí tưởng tượng của bạn nhỏ.</a:t>
              </a:r>
            </a:p>
          </p:txBody>
        </p:sp>
        <p:pic>
          <p:nvPicPr>
            <p:cNvPr id="4" name="Picture 3" descr="A question mark in a speech bubble&#10;&#10;Description automatically generated">
              <a:extLst>
                <a:ext uri="{FF2B5EF4-FFF2-40B4-BE49-F238E27FC236}">
                  <a16:creationId xmlns:a16="http://schemas.microsoft.com/office/drawing/2014/main" id="{562E7616-D61F-4CE8-9FF7-50D2441AE6C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893" y="288601"/>
              <a:ext cx="797968" cy="797968"/>
            </a:xfrm>
            <a:prstGeom prst="rect">
              <a:avLst/>
            </a:prstGeom>
          </p:spPr>
        </p:pic>
      </p:grpSp>
      <p:pic>
        <p:nvPicPr>
          <p:cNvPr id="10" name="Picture 9">
            <a:extLst>
              <a:ext uri="{FF2B5EF4-FFF2-40B4-BE49-F238E27FC236}">
                <a16:creationId xmlns:a16="http://schemas.microsoft.com/office/drawing/2014/main" id="{6329FE67-3D39-1F29-0206-9CE1BA81140B}"/>
              </a:ext>
            </a:extLst>
          </p:cNvPr>
          <p:cNvPicPr>
            <a:picLocks noChangeAspect="1"/>
          </p:cNvPicPr>
          <p:nvPr/>
        </p:nvPicPr>
        <p:blipFill>
          <a:blip r:embed="rId5"/>
          <a:stretch>
            <a:fillRect/>
          </a:stretch>
        </p:blipFill>
        <p:spPr>
          <a:xfrm>
            <a:off x="1833119" y="2481927"/>
            <a:ext cx="9086919" cy="2111338"/>
          </a:xfrm>
          <a:prstGeom prst="rect">
            <a:avLst/>
          </a:prstGeom>
        </p:spPr>
      </p:pic>
    </p:spTree>
    <p:extLst>
      <p:ext uri="{BB962C8B-B14F-4D97-AF65-F5344CB8AC3E}">
        <p14:creationId xmlns:p14="http://schemas.microsoft.com/office/powerpoint/2010/main" val="113980257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9" presetID="10" presetClass="entr" presetSubtype="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1"/>
            <a:ext cx="12192000" cy="6858000"/>
          </a:xfrm>
          <a:custGeom>
            <a:avLst/>
            <a:gdLst/>
            <a:ahLst/>
            <a:cxnLst/>
            <a:rect l="l" t="t" r="r" b="b"/>
            <a:pathLst>
              <a:path w="18288000" h="6624202">
                <a:moveTo>
                  <a:pt x="0" y="0"/>
                </a:moveTo>
                <a:lnTo>
                  <a:pt x="18288000" y="0"/>
                </a:lnTo>
                <a:lnTo>
                  <a:pt x="18288000" y="6624202"/>
                </a:lnTo>
                <a:lnTo>
                  <a:pt x="0" y="6624202"/>
                </a:lnTo>
                <a:lnTo>
                  <a:pt x="0" y="0"/>
                </a:lnTo>
                <a:close/>
              </a:path>
            </a:pathLst>
          </a:custGeom>
          <a:blipFill>
            <a:blip r:embed="rId2"/>
            <a:stretch>
              <a:fillRect t="-22854"/>
            </a:stretch>
          </a:blipFill>
        </p:spPr>
        <p:txBody>
          <a:bodyPr/>
          <a:lstStyle/>
          <a:p>
            <a:endParaRPr lang="en-US"/>
          </a:p>
        </p:txBody>
      </p:sp>
      <p:pic>
        <p:nvPicPr>
          <p:cNvPr id="7" name="Picture 6">
            <a:extLst>
              <a:ext uri="{FF2B5EF4-FFF2-40B4-BE49-F238E27FC236}">
                <a16:creationId xmlns:a16="http://schemas.microsoft.com/office/drawing/2014/main" id="{3021EE57-607A-A35F-4817-F9DE92AC5F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5305647" y="3777216"/>
            <a:ext cx="5666933" cy="2857500"/>
          </a:xfrm>
          <a:prstGeom prst="rect">
            <a:avLst/>
          </a:prstGeom>
        </p:spPr>
      </p:pic>
      <p:sp>
        <p:nvSpPr>
          <p:cNvPr id="8" name="TextBox 7">
            <a:extLst>
              <a:ext uri="{FF2B5EF4-FFF2-40B4-BE49-F238E27FC236}">
                <a16:creationId xmlns:a16="http://schemas.microsoft.com/office/drawing/2014/main" id="{09268CD1-B385-6518-226C-0BC95743BFC3}"/>
              </a:ext>
            </a:extLst>
          </p:cNvPr>
          <p:cNvSpPr txBox="1"/>
          <p:nvPr/>
        </p:nvSpPr>
        <p:spPr>
          <a:xfrm>
            <a:off x="327191" y="266700"/>
            <a:ext cx="11538893" cy="732115"/>
          </a:xfrm>
          <a:prstGeom prst="roundRect">
            <a:avLst/>
          </a:prstGeom>
          <a:solidFill>
            <a:srgbClr val="FFFFCC"/>
          </a:solidFill>
          <a:ln w="38100">
            <a:solidFill>
              <a:srgbClr val="663300"/>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7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Những miền đất ngựa con đã đi qua</a:t>
            </a:r>
            <a:r>
              <a:rPr kumimoji="0" lang="vi-VN" sz="3700" b="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 đó là: miền trung du</a:t>
            </a:r>
          </a:p>
        </p:txBody>
      </p:sp>
      <p:sp>
        <p:nvSpPr>
          <p:cNvPr id="9" name="TextBox 8">
            <a:extLst>
              <a:ext uri="{FF2B5EF4-FFF2-40B4-BE49-F238E27FC236}">
                <a16:creationId xmlns:a16="http://schemas.microsoft.com/office/drawing/2014/main" id="{D6FED3EC-7520-908C-0B05-A5E657C2E718}"/>
              </a:ext>
            </a:extLst>
          </p:cNvPr>
          <p:cNvSpPr txBox="1"/>
          <p:nvPr/>
        </p:nvSpPr>
        <p:spPr>
          <a:xfrm>
            <a:off x="292100" y="1130300"/>
            <a:ext cx="11557000" cy="1362075"/>
          </a:xfrm>
          <a:prstGeom prst="roundRect">
            <a:avLst/>
          </a:prstGeom>
          <a:solidFill>
            <a:srgbClr val="FFFFCC"/>
          </a:solidFill>
          <a:ln w="38100">
            <a:solidFill>
              <a:srgbClr val="663300"/>
            </a:solidFill>
          </a:ln>
        </p:spPr>
        <p:txBody>
          <a:bodyPr wrap="square" rtlCol="0">
            <a:spAutoFit/>
          </a:bodyPr>
          <a:lstStyle/>
          <a:p>
            <a:pPr lvl="0" algn="just">
              <a:defRPr/>
            </a:pPr>
            <a:r>
              <a:rPr lang="en-US" sz="3700" b="1" dirty="0" err="1">
                <a:solidFill>
                  <a:prstClr val="black"/>
                </a:solidFill>
                <a:ea typeface="Roboto" panose="02000000000000000000" pitchFamily="2" charset="0"/>
              </a:rPr>
              <a:t>Cảnh</a:t>
            </a:r>
            <a:r>
              <a:rPr lang="en-US" sz="3700" b="1" dirty="0">
                <a:solidFill>
                  <a:prstClr val="black"/>
                </a:solidFill>
                <a:ea typeface="Roboto" panose="02000000000000000000" pitchFamily="2" charset="0"/>
              </a:rPr>
              <a:t> </a:t>
            </a:r>
            <a:r>
              <a:rPr lang="en-US" sz="3700" b="1" dirty="0" err="1">
                <a:solidFill>
                  <a:prstClr val="black"/>
                </a:solidFill>
                <a:ea typeface="Roboto" panose="02000000000000000000" pitchFamily="2" charset="0"/>
              </a:rPr>
              <a:t>vật</a:t>
            </a:r>
            <a:r>
              <a:rPr lang="en-US" sz="3700" b="1" dirty="0">
                <a:solidFill>
                  <a:prstClr val="black"/>
                </a:solidFill>
                <a:ea typeface="Roboto" panose="02000000000000000000" pitchFamily="2" charset="0"/>
              </a:rPr>
              <a:t> </a:t>
            </a:r>
            <a:r>
              <a:rPr lang="en-US" sz="3700" b="1" dirty="0" err="1">
                <a:solidFill>
                  <a:prstClr val="black"/>
                </a:solidFill>
                <a:ea typeface="Roboto" panose="02000000000000000000" pitchFamily="2" charset="0"/>
              </a:rPr>
              <a:t>đã</a:t>
            </a:r>
            <a:r>
              <a:rPr lang="en-US" sz="3700" b="1" dirty="0">
                <a:solidFill>
                  <a:prstClr val="black"/>
                </a:solidFill>
                <a:ea typeface="Roboto" panose="02000000000000000000" pitchFamily="2" charset="0"/>
              </a:rPr>
              <a:t> </a:t>
            </a:r>
            <a:r>
              <a:rPr lang="en-US" sz="3700" b="1" dirty="0" err="1">
                <a:solidFill>
                  <a:prstClr val="black"/>
                </a:solidFill>
                <a:ea typeface="Roboto" panose="02000000000000000000" pitchFamily="2" charset="0"/>
              </a:rPr>
              <a:t>thấy</a:t>
            </a:r>
            <a:r>
              <a:rPr lang="en-US" sz="3700" b="1" dirty="0">
                <a:solidFill>
                  <a:prstClr val="black"/>
                </a:solidFill>
                <a:ea typeface="Roboto" panose="02000000000000000000" pitchFamily="2" charset="0"/>
              </a:rPr>
              <a:t>: </a:t>
            </a:r>
            <a:r>
              <a:rPr lang="en-US" sz="3700" dirty="0" err="1">
                <a:solidFill>
                  <a:prstClr val="black"/>
                </a:solidFill>
                <a:ea typeface="Roboto" panose="02000000000000000000" pitchFamily="2" charset="0"/>
              </a:rPr>
              <a:t>gió</a:t>
            </a:r>
            <a:r>
              <a:rPr lang="en-US" sz="3700" dirty="0">
                <a:solidFill>
                  <a:prstClr val="black"/>
                </a:solidFill>
                <a:ea typeface="Roboto" panose="02000000000000000000" pitchFamily="2" charset="0"/>
              </a:rPr>
              <a:t> </a:t>
            </a:r>
            <a:r>
              <a:rPr lang="en-US" sz="3700" dirty="0" err="1">
                <a:solidFill>
                  <a:prstClr val="black"/>
                </a:solidFill>
                <a:ea typeface="Roboto" panose="02000000000000000000" pitchFamily="2" charset="0"/>
              </a:rPr>
              <a:t>xanh</a:t>
            </a:r>
            <a:r>
              <a:rPr lang="en-US" sz="3700" dirty="0">
                <a:solidFill>
                  <a:prstClr val="black"/>
                </a:solidFill>
                <a:ea typeface="Roboto" panose="02000000000000000000" pitchFamily="2" charset="0"/>
              </a:rPr>
              <a:t> </a:t>
            </a:r>
            <a:r>
              <a:rPr lang="en-US" sz="3700" dirty="0" err="1">
                <a:solidFill>
                  <a:prstClr val="black"/>
                </a:solidFill>
                <a:ea typeface="Roboto" panose="02000000000000000000" pitchFamily="2" charset="0"/>
              </a:rPr>
              <a:t>miền</a:t>
            </a:r>
            <a:r>
              <a:rPr lang="en-US" sz="3700" dirty="0">
                <a:solidFill>
                  <a:prstClr val="black"/>
                </a:solidFill>
                <a:ea typeface="Roboto" panose="02000000000000000000" pitchFamily="2" charset="0"/>
              </a:rPr>
              <a:t> </a:t>
            </a:r>
            <a:r>
              <a:rPr lang="en-US" sz="3700" dirty="0" err="1">
                <a:solidFill>
                  <a:prstClr val="black"/>
                </a:solidFill>
                <a:ea typeface="Roboto" panose="02000000000000000000" pitchFamily="2" charset="0"/>
              </a:rPr>
              <a:t>trung</a:t>
            </a:r>
            <a:r>
              <a:rPr lang="en-US" sz="3700" dirty="0">
                <a:solidFill>
                  <a:prstClr val="black"/>
                </a:solidFill>
                <a:ea typeface="Roboto" panose="02000000000000000000" pitchFamily="2" charset="0"/>
              </a:rPr>
              <a:t> du (</a:t>
            </a:r>
            <a:r>
              <a:rPr lang="en-US" sz="3700" dirty="0" err="1">
                <a:solidFill>
                  <a:prstClr val="black"/>
                </a:solidFill>
                <a:ea typeface="Roboto" panose="02000000000000000000" pitchFamily="2" charset="0"/>
              </a:rPr>
              <a:t>trung</a:t>
            </a:r>
            <a:r>
              <a:rPr lang="en-US" sz="3700" dirty="0">
                <a:solidFill>
                  <a:prstClr val="black"/>
                </a:solidFill>
                <a:ea typeface="Roboto" panose="02000000000000000000" pitchFamily="2" charset="0"/>
              </a:rPr>
              <a:t> du </a:t>
            </a:r>
            <a:r>
              <a:rPr lang="en-US" sz="3700" dirty="0" err="1">
                <a:solidFill>
                  <a:prstClr val="black"/>
                </a:solidFill>
                <a:ea typeface="Roboto" panose="02000000000000000000" pitchFamily="2" charset="0"/>
              </a:rPr>
              <a:t>xanh</a:t>
            </a:r>
            <a:r>
              <a:rPr lang="en-US" sz="3700" dirty="0">
                <a:solidFill>
                  <a:prstClr val="black"/>
                </a:solidFill>
                <a:ea typeface="Roboto" panose="02000000000000000000" pitchFamily="2" charset="0"/>
              </a:rPr>
              <a:t> </a:t>
            </a:r>
            <a:r>
              <a:rPr lang="en-US" sz="3700" dirty="0" err="1">
                <a:solidFill>
                  <a:prstClr val="black"/>
                </a:solidFill>
                <a:ea typeface="Roboto" panose="02000000000000000000" pitchFamily="2" charset="0"/>
              </a:rPr>
              <a:t>màu</a:t>
            </a:r>
            <a:r>
              <a:rPr lang="en-US" sz="3700" dirty="0">
                <a:solidFill>
                  <a:prstClr val="black"/>
                </a:solidFill>
                <a:ea typeface="Roboto" panose="02000000000000000000" pitchFamily="2" charset="0"/>
              </a:rPr>
              <a:t> </a:t>
            </a:r>
            <a:r>
              <a:rPr lang="en-US" sz="3700" dirty="0" err="1">
                <a:solidFill>
                  <a:prstClr val="black"/>
                </a:solidFill>
                <a:ea typeface="Roboto" panose="02000000000000000000" pitchFamily="2" charset="0"/>
              </a:rPr>
              <a:t>cây</a:t>
            </a:r>
            <a:r>
              <a:rPr lang="en-US" sz="3700" dirty="0">
                <a:solidFill>
                  <a:prstClr val="black"/>
                </a:solidFill>
                <a:ea typeface="Roboto" panose="02000000000000000000" pitchFamily="2" charset="0"/>
              </a:rPr>
              <a:t> </a:t>
            </a:r>
            <a:r>
              <a:rPr lang="en-US" sz="3700" dirty="0" err="1">
                <a:solidFill>
                  <a:prstClr val="black"/>
                </a:solidFill>
                <a:ea typeface="Roboto" panose="02000000000000000000" pitchFamily="2" charset="0"/>
              </a:rPr>
              <a:t>lá</a:t>
            </a:r>
            <a:r>
              <a:rPr lang="en-US" sz="3700" dirty="0">
                <a:solidFill>
                  <a:prstClr val="black"/>
                </a:solidFill>
                <a:ea typeface="Roboto" panose="02000000000000000000" pitchFamily="2" charset="0"/>
              </a:rPr>
              <a:t>)</a:t>
            </a:r>
            <a:endParaRPr kumimoji="0" lang="vi-VN" sz="3700" b="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0.00299 0.10833 L 1.04127 0.07639 " pathEditMode="relative" rAng="0" ptsTypes="AA">
                                      <p:cBhvr>
                                        <p:cTn id="6" dur="3750" fill="hold"/>
                                        <p:tgtEl>
                                          <p:spTgt spid="7"/>
                                        </p:tgtEl>
                                        <p:attrNameLst>
                                          <p:attrName>ppt_x</p:attrName>
                                          <p:attrName>ppt_y</p:attrName>
                                        </p:attrNameLst>
                                      </p:cBhvr>
                                      <p:rCtr x="51914" y="-1597"/>
                                    </p:animMotion>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barn(inVertical)">
                                      <p:cBhvr>
                                        <p:cTn id="11" dur="5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barn(inVertical)">
                                      <p:cBhvr>
                                        <p:cTn id="1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2305944" h="8229600">
                <a:moveTo>
                  <a:pt x="0" y="0"/>
                </a:moveTo>
                <a:lnTo>
                  <a:pt x="12305944" y="0"/>
                </a:lnTo>
                <a:lnTo>
                  <a:pt x="12305944" y="8229600"/>
                </a:lnTo>
                <a:lnTo>
                  <a:pt x="0" y="8229600"/>
                </a:lnTo>
                <a:lnTo>
                  <a:pt x="0" y="0"/>
                </a:lnTo>
                <a:close/>
              </a:path>
            </a:pathLst>
          </a:custGeom>
          <a:blipFill>
            <a:blip r:embed="rId2"/>
            <a:stretch>
              <a:fillRect/>
            </a:stretch>
          </a:blipFill>
        </p:spPr>
        <p:txBody>
          <a:bodyPr/>
          <a:lstStyle/>
          <a:p>
            <a:endParaRPr lang="en-US"/>
          </a:p>
        </p:txBody>
      </p:sp>
      <p:pic>
        <p:nvPicPr>
          <p:cNvPr id="4" name="Picture 3">
            <a:extLst>
              <a:ext uri="{FF2B5EF4-FFF2-40B4-BE49-F238E27FC236}">
                <a16:creationId xmlns:a16="http://schemas.microsoft.com/office/drawing/2014/main" id="{9ED75B78-37AF-18D4-D89C-5D259712851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5305647" y="3777216"/>
            <a:ext cx="5666933" cy="2857500"/>
          </a:xfrm>
          <a:prstGeom prst="rect">
            <a:avLst/>
          </a:prstGeom>
        </p:spPr>
      </p:pic>
      <p:sp>
        <p:nvSpPr>
          <p:cNvPr id="5" name="TextBox 4">
            <a:extLst>
              <a:ext uri="{FF2B5EF4-FFF2-40B4-BE49-F238E27FC236}">
                <a16:creationId xmlns:a16="http://schemas.microsoft.com/office/drawing/2014/main" id="{8A3A3866-40C6-DFB0-9C03-BC1ABCDE1EFB}"/>
              </a:ext>
            </a:extLst>
          </p:cNvPr>
          <p:cNvSpPr txBox="1"/>
          <p:nvPr/>
        </p:nvSpPr>
        <p:spPr>
          <a:xfrm>
            <a:off x="4064000" y="177800"/>
            <a:ext cx="4182584" cy="732115"/>
          </a:xfrm>
          <a:prstGeom prst="roundRect">
            <a:avLst/>
          </a:prstGeom>
          <a:solidFill>
            <a:srgbClr val="FFFFCC"/>
          </a:solidFill>
          <a:ln w="38100">
            <a:solidFill>
              <a:srgbClr val="6633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700" b="0" i="0" u="none" strike="noStrike" kern="1200" cap="none" spc="0" normalizeH="0" baseline="0" noProof="0" dirty="0" err="1">
                <a:ln>
                  <a:noFill/>
                </a:ln>
                <a:solidFill>
                  <a:prstClr val="black"/>
                </a:solidFill>
                <a:effectLst/>
                <a:uLnTx/>
                <a:uFillTx/>
                <a:latin typeface="Calibri" panose="020F0502020204030204"/>
                <a:ea typeface="Roboto" panose="02000000000000000000" pitchFamily="2" charset="0"/>
                <a:cs typeface="+mn-cs"/>
              </a:rPr>
              <a:t>Vùng</a:t>
            </a:r>
            <a:r>
              <a:rPr kumimoji="0" lang="en-US" sz="3700" b="0" i="0" u="none" strike="noStrike" kern="1200" cap="none" spc="0" normalizeH="0" noProof="0" dirty="0">
                <a:ln>
                  <a:noFill/>
                </a:ln>
                <a:solidFill>
                  <a:prstClr val="black"/>
                </a:solidFill>
                <a:effectLst/>
                <a:uLnTx/>
                <a:uFillTx/>
                <a:latin typeface="Calibri" panose="020F0502020204030204"/>
                <a:ea typeface="Roboto" panose="02000000000000000000" pitchFamily="2" charset="0"/>
                <a:cs typeface="+mn-cs"/>
              </a:rPr>
              <a:t> </a:t>
            </a:r>
            <a:r>
              <a:rPr kumimoji="0" lang="en-US" sz="3700" b="0" i="0" u="none" strike="noStrike" kern="1200" cap="none" spc="0" normalizeH="0" noProof="0" dirty="0" err="1">
                <a:ln>
                  <a:noFill/>
                </a:ln>
                <a:solidFill>
                  <a:prstClr val="black"/>
                </a:solidFill>
                <a:effectLst/>
                <a:uLnTx/>
                <a:uFillTx/>
                <a:latin typeface="Calibri" panose="020F0502020204030204"/>
                <a:ea typeface="Roboto" panose="02000000000000000000" pitchFamily="2" charset="0"/>
                <a:cs typeface="+mn-cs"/>
              </a:rPr>
              <a:t>đất</a:t>
            </a:r>
            <a:r>
              <a:rPr kumimoji="0" lang="en-US" sz="3700" b="0" i="0" u="none" strike="noStrike" kern="1200" cap="none" spc="0" normalizeH="0" noProof="0" dirty="0">
                <a:ln>
                  <a:noFill/>
                </a:ln>
                <a:solidFill>
                  <a:prstClr val="black"/>
                </a:solidFill>
                <a:effectLst/>
                <a:uLnTx/>
                <a:uFillTx/>
                <a:latin typeface="Calibri" panose="020F0502020204030204"/>
                <a:ea typeface="Roboto" panose="02000000000000000000" pitchFamily="2" charset="0"/>
                <a:cs typeface="+mn-cs"/>
              </a:rPr>
              <a:t> </a:t>
            </a:r>
            <a:r>
              <a:rPr kumimoji="0" lang="en-US" sz="3700" b="0" i="0" u="none" strike="noStrike" kern="1200" cap="none" spc="0" normalizeH="0" noProof="0" dirty="0" err="1">
                <a:ln>
                  <a:noFill/>
                </a:ln>
                <a:solidFill>
                  <a:prstClr val="black"/>
                </a:solidFill>
                <a:effectLst/>
                <a:uLnTx/>
                <a:uFillTx/>
                <a:latin typeface="Calibri" panose="020F0502020204030204"/>
                <a:ea typeface="Roboto" panose="02000000000000000000" pitchFamily="2" charset="0"/>
                <a:cs typeface="+mn-cs"/>
              </a:rPr>
              <a:t>đỏ</a:t>
            </a:r>
            <a:endParaRPr kumimoji="0" lang="vi-VN" sz="3700" b="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endParaRPr>
          </a:p>
        </p:txBody>
      </p:sp>
      <p:sp>
        <p:nvSpPr>
          <p:cNvPr id="7" name="TextBox 6">
            <a:extLst>
              <a:ext uri="{FF2B5EF4-FFF2-40B4-BE49-F238E27FC236}">
                <a16:creationId xmlns:a16="http://schemas.microsoft.com/office/drawing/2014/main" id="{4CC21824-E8E1-0B12-FE62-D7EB43432D9A}"/>
              </a:ext>
            </a:extLst>
          </p:cNvPr>
          <p:cNvSpPr txBox="1"/>
          <p:nvPr/>
        </p:nvSpPr>
        <p:spPr>
          <a:xfrm>
            <a:off x="292100" y="1130300"/>
            <a:ext cx="11557000" cy="1191816"/>
          </a:xfrm>
          <a:prstGeom prst="roundRect">
            <a:avLst/>
          </a:prstGeom>
          <a:solidFill>
            <a:srgbClr val="FFFFCC"/>
          </a:solidFill>
          <a:ln w="38100">
            <a:solidFill>
              <a:srgbClr val="663300"/>
            </a:solidFill>
          </a:ln>
        </p:spPr>
        <p:txBody>
          <a:bodyPr wrap="square" rtlCol="0">
            <a:spAutoFit/>
          </a:bodyPr>
          <a:lstStyle/>
          <a:p>
            <a:pPr lvl="0" algn="just">
              <a:defRPr/>
            </a:pPr>
            <a:r>
              <a:rPr lang="en-US" sz="3200" b="1" dirty="0" err="1">
                <a:solidFill>
                  <a:prstClr val="black"/>
                </a:solidFill>
                <a:ea typeface="Roboto" panose="02000000000000000000" pitchFamily="2" charset="0"/>
              </a:rPr>
              <a:t>Cảnh</a:t>
            </a:r>
            <a:r>
              <a:rPr lang="en-US" sz="3200" b="1" dirty="0">
                <a:solidFill>
                  <a:prstClr val="black"/>
                </a:solidFill>
                <a:ea typeface="Roboto" panose="02000000000000000000" pitchFamily="2" charset="0"/>
              </a:rPr>
              <a:t> </a:t>
            </a:r>
            <a:r>
              <a:rPr lang="en-US" sz="3200" b="1" dirty="0" err="1">
                <a:solidFill>
                  <a:prstClr val="black"/>
                </a:solidFill>
                <a:ea typeface="Roboto" panose="02000000000000000000" pitchFamily="2" charset="0"/>
              </a:rPr>
              <a:t>vật</a:t>
            </a:r>
            <a:r>
              <a:rPr lang="en-US" sz="3200" b="1" dirty="0">
                <a:solidFill>
                  <a:prstClr val="black"/>
                </a:solidFill>
                <a:ea typeface="Roboto" panose="02000000000000000000" pitchFamily="2" charset="0"/>
              </a:rPr>
              <a:t> </a:t>
            </a:r>
            <a:r>
              <a:rPr lang="en-US" sz="3200" b="1" dirty="0" err="1">
                <a:solidFill>
                  <a:prstClr val="black"/>
                </a:solidFill>
                <a:ea typeface="Roboto" panose="02000000000000000000" pitchFamily="2" charset="0"/>
              </a:rPr>
              <a:t>đã</a:t>
            </a:r>
            <a:r>
              <a:rPr lang="en-US" sz="3200" b="1" dirty="0">
                <a:solidFill>
                  <a:prstClr val="black"/>
                </a:solidFill>
                <a:ea typeface="Roboto" panose="02000000000000000000" pitchFamily="2" charset="0"/>
              </a:rPr>
              <a:t> </a:t>
            </a:r>
            <a:r>
              <a:rPr lang="en-US" sz="3200" b="1" dirty="0" err="1">
                <a:solidFill>
                  <a:prstClr val="black"/>
                </a:solidFill>
                <a:ea typeface="Roboto" panose="02000000000000000000" pitchFamily="2" charset="0"/>
              </a:rPr>
              <a:t>thấy</a:t>
            </a:r>
            <a:r>
              <a:rPr lang="en-US" sz="3200" b="1" dirty="0">
                <a:solidFill>
                  <a:prstClr val="black"/>
                </a:solidFill>
                <a:ea typeface="Roboto" panose="02000000000000000000" pitchFamily="2" charset="0"/>
              </a:rPr>
              <a:t>: </a:t>
            </a:r>
            <a:r>
              <a:rPr lang="en-US" sz="3200" dirty="0"/>
              <a:t> </a:t>
            </a:r>
            <a:r>
              <a:rPr lang="en-US" sz="3200" dirty="0" err="1"/>
              <a:t>gió</a:t>
            </a:r>
            <a:r>
              <a:rPr lang="en-US" sz="3200" dirty="0"/>
              <a:t> </a:t>
            </a:r>
            <a:r>
              <a:rPr lang="en-US" sz="3200" dirty="0" err="1"/>
              <a:t>hồng</a:t>
            </a:r>
            <a:r>
              <a:rPr lang="en-US" sz="3200" dirty="0"/>
              <a:t> </a:t>
            </a:r>
            <a:r>
              <a:rPr lang="en-US" sz="3200" dirty="0" err="1"/>
              <a:t>vùng</a:t>
            </a:r>
            <a:r>
              <a:rPr lang="en-US" sz="3200" dirty="0"/>
              <a:t> </a:t>
            </a:r>
            <a:r>
              <a:rPr lang="en-US" sz="3200" dirty="0" err="1"/>
              <a:t>đất</a:t>
            </a:r>
            <a:r>
              <a:rPr lang="en-US" sz="3200" dirty="0"/>
              <a:t> </a:t>
            </a:r>
            <a:r>
              <a:rPr lang="en-US" sz="3200" dirty="0" err="1"/>
              <a:t>đỏ</a:t>
            </a:r>
            <a:r>
              <a:rPr lang="en-US" sz="3200" dirty="0"/>
              <a:t> (</a:t>
            </a:r>
            <a:r>
              <a:rPr lang="en-US" sz="3200" dirty="0" err="1"/>
              <a:t>vùng</a:t>
            </a:r>
            <a:r>
              <a:rPr lang="en-US" sz="3200" dirty="0"/>
              <a:t> </a:t>
            </a:r>
            <a:r>
              <a:rPr lang="en-US" sz="3200" dirty="0" err="1"/>
              <a:t>cao</a:t>
            </a:r>
            <a:r>
              <a:rPr lang="en-US" sz="3200" dirty="0"/>
              <a:t> </a:t>
            </a:r>
            <a:r>
              <a:rPr lang="en-US" sz="3200" dirty="0" err="1"/>
              <a:t>nguyên</a:t>
            </a:r>
            <a:r>
              <a:rPr lang="en-US" sz="3200" dirty="0"/>
              <a:t> </a:t>
            </a:r>
            <a:r>
              <a:rPr lang="en-US" sz="3200" dirty="0" err="1"/>
              <a:t>đất</a:t>
            </a:r>
            <a:r>
              <a:rPr lang="en-US" sz="3200" dirty="0"/>
              <a:t> </a:t>
            </a:r>
            <a:r>
              <a:rPr lang="en-US" sz="3200" dirty="0" err="1"/>
              <a:t>đỏ</a:t>
            </a:r>
            <a:r>
              <a:rPr lang="en-US" sz="3200" dirty="0"/>
              <a:t> </a:t>
            </a:r>
            <a:r>
              <a:rPr lang="en-US" sz="3200" dirty="0" err="1"/>
              <a:t>có</a:t>
            </a:r>
            <a:r>
              <a:rPr lang="en-US" sz="3200" dirty="0"/>
              <a:t> </a:t>
            </a:r>
            <a:r>
              <a:rPr lang="en-US" sz="3200" dirty="0" err="1"/>
              <a:t>bụi</a:t>
            </a:r>
            <a:r>
              <a:rPr lang="en-US" sz="3200" dirty="0"/>
              <a:t> </a:t>
            </a:r>
            <a:r>
              <a:rPr lang="en-US" sz="3200" dirty="0" err="1"/>
              <a:t>hồng</a:t>
            </a:r>
            <a:r>
              <a:rPr lang="en-US" sz="3200" dirty="0"/>
              <a:t> </a:t>
            </a:r>
            <a:r>
              <a:rPr lang="en-US" sz="3200" dirty="0" err="1"/>
              <a:t>cuốn</a:t>
            </a:r>
            <a:r>
              <a:rPr lang="en-US" sz="3200" dirty="0"/>
              <a:t> </a:t>
            </a:r>
            <a:r>
              <a:rPr lang="en-US" sz="3200" dirty="0" err="1"/>
              <a:t>theo</a:t>
            </a:r>
            <a:r>
              <a:rPr lang="en-US" sz="3200" dirty="0"/>
              <a:t> </a:t>
            </a:r>
            <a:r>
              <a:rPr lang="en-US" sz="3200" dirty="0" err="1"/>
              <a:t>vó</a:t>
            </a:r>
            <a:r>
              <a:rPr lang="en-US" sz="3200" dirty="0"/>
              <a:t> </a:t>
            </a:r>
            <a:r>
              <a:rPr lang="en-US" sz="3200" dirty="0" err="1"/>
              <a:t>ngựa</a:t>
            </a:r>
            <a:r>
              <a:rPr lang="en-US" sz="3200" dirty="0"/>
              <a:t>)</a:t>
            </a:r>
            <a:endParaRPr kumimoji="0" lang="vi-VN" sz="3200" b="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0.00299 0.10833 L 1.04127 0.07639 " pathEditMode="relative" rAng="0" ptsTypes="AA">
                                      <p:cBhvr>
                                        <p:cTn id="6" dur="3750" fill="hold"/>
                                        <p:tgtEl>
                                          <p:spTgt spid="4"/>
                                        </p:tgtEl>
                                        <p:attrNameLst>
                                          <p:attrName>ppt_x</p:attrName>
                                          <p:attrName>ppt_y</p:attrName>
                                        </p:attrNameLst>
                                      </p:cBhvr>
                                      <p:rCtr x="51914" y="-1597"/>
                                    </p:animMotion>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barn(inVertical)">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barn(inVertical)">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1631943" h="8229600">
                <a:moveTo>
                  <a:pt x="0" y="0"/>
                </a:moveTo>
                <a:lnTo>
                  <a:pt x="11631944" y="0"/>
                </a:lnTo>
                <a:lnTo>
                  <a:pt x="11631944" y="8229600"/>
                </a:lnTo>
                <a:lnTo>
                  <a:pt x="0" y="8229600"/>
                </a:lnTo>
                <a:lnTo>
                  <a:pt x="0" y="0"/>
                </a:lnTo>
                <a:close/>
              </a:path>
            </a:pathLst>
          </a:custGeom>
          <a:blipFill>
            <a:blip r:embed="rId2"/>
            <a:stretch>
              <a:fillRect/>
            </a:stretch>
          </a:blipFill>
        </p:spPr>
        <p:txBody>
          <a:bodyPr/>
          <a:lstStyle/>
          <a:p>
            <a:endParaRPr lang="en-US"/>
          </a:p>
        </p:txBody>
      </p:sp>
      <p:pic>
        <p:nvPicPr>
          <p:cNvPr id="4" name="Picture 3">
            <a:extLst>
              <a:ext uri="{FF2B5EF4-FFF2-40B4-BE49-F238E27FC236}">
                <a16:creationId xmlns:a16="http://schemas.microsoft.com/office/drawing/2014/main" id="{F9138B69-11C8-C5AC-37E0-BDE3600BC8D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5305647" y="3777216"/>
            <a:ext cx="5666933" cy="2857500"/>
          </a:xfrm>
          <a:prstGeom prst="rect">
            <a:avLst/>
          </a:prstGeom>
        </p:spPr>
      </p:pic>
      <p:sp>
        <p:nvSpPr>
          <p:cNvPr id="5" name="TextBox 4">
            <a:extLst>
              <a:ext uri="{FF2B5EF4-FFF2-40B4-BE49-F238E27FC236}">
                <a16:creationId xmlns:a16="http://schemas.microsoft.com/office/drawing/2014/main" id="{EE57785D-92C3-14DC-F586-44988893710B}"/>
              </a:ext>
            </a:extLst>
          </p:cNvPr>
          <p:cNvSpPr txBox="1"/>
          <p:nvPr/>
        </p:nvSpPr>
        <p:spPr>
          <a:xfrm>
            <a:off x="4064000" y="177800"/>
            <a:ext cx="4182584" cy="732115"/>
          </a:xfrm>
          <a:prstGeom prst="roundRect">
            <a:avLst/>
          </a:prstGeom>
          <a:solidFill>
            <a:srgbClr val="FFFFCC"/>
          </a:solidFill>
          <a:ln w="38100">
            <a:solidFill>
              <a:srgbClr val="6633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700" b="0" i="0" u="none" strike="noStrike" kern="1200" cap="none" spc="0" normalizeH="0" baseline="0" noProof="0" dirty="0" err="1">
                <a:ln>
                  <a:noFill/>
                </a:ln>
                <a:solidFill>
                  <a:prstClr val="black"/>
                </a:solidFill>
                <a:effectLst/>
                <a:uLnTx/>
                <a:uFillTx/>
                <a:latin typeface="Calibri" panose="020F0502020204030204"/>
                <a:ea typeface="Roboto" panose="02000000000000000000" pitchFamily="2" charset="0"/>
                <a:cs typeface="+mn-cs"/>
              </a:rPr>
              <a:t>Rừng</a:t>
            </a:r>
            <a:r>
              <a:rPr kumimoji="0" lang="en-US" sz="3700" b="0" i="0" u="none" strike="noStrike" kern="1200" cap="none" spc="0" normalizeH="0" noProof="0" dirty="0">
                <a:ln>
                  <a:noFill/>
                </a:ln>
                <a:solidFill>
                  <a:prstClr val="black"/>
                </a:solidFill>
                <a:effectLst/>
                <a:uLnTx/>
                <a:uFillTx/>
                <a:latin typeface="Calibri" panose="020F0502020204030204"/>
                <a:ea typeface="Roboto" panose="02000000000000000000" pitchFamily="2" charset="0"/>
                <a:cs typeface="+mn-cs"/>
              </a:rPr>
              <a:t> </a:t>
            </a:r>
            <a:r>
              <a:rPr kumimoji="0" lang="en-US" sz="3700" b="0" i="0" u="none" strike="noStrike" kern="1200" cap="none" spc="0" normalizeH="0" noProof="0" dirty="0" err="1">
                <a:ln>
                  <a:noFill/>
                </a:ln>
                <a:solidFill>
                  <a:prstClr val="black"/>
                </a:solidFill>
                <a:effectLst/>
                <a:uLnTx/>
                <a:uFillTx/>
                <a:latin typeface="Calibri" panose="020F0502020204030204"/>
                <a:ea typeface="Roboto" panose="02000000000000000000" pitchFamily="2" charset="0"/>
                <a:cs typeface="+mn-cs"/>
              </a:rPr>
              <a:t>đại</a:t>
            </a:r>
            <a:r>
              <a:rPr kumimoji="0" lang="en-US" sz="3700" b="0" i="0" u="none" strike="noStrike" kern="1200" cap="none" spc="0" normalizeH="0" noProof="0" dirty="0">
                <a:ln>
                  <a:noFill/>
                </a:ln>
                <a:solidFill>
                  <a:prstClr val="black"/>
                </a:solidFill>
                <a:effectLst/>
                <a:uLnTx/>
                <a:uFillTx/>
                <a:latin typeface="Calibri" panose="020F0502020204030204"/>
                <a:ea typeface="Roboto" panose="02000000000000000000" pitchFamily="2" charset="0"/>
                <a:cs typeface="+mn-cs"/>
              </a:rPr>
              <a:t> </a:t>
            </a:r>
            <a:r>
              <a:rPr kumimoji="0" lang="en-US" sz="3700" b="0" i="0" u="none" strike="noStrike" kern="1200" cap="none" spc="0" normalizeH="0" noProof="0" dirty="0" err="1">
                <a:ln>
                  <a:noFill/>
                </a:ln>
                <a:solidFill>
                  <a:prstClr val="black"/>
                </a:solidFill>
                <a:effectLst/>
                <a:uLnTx/>
                <a:uFillTx/>
                <a:latin typeface="Calibri" panose="020F0502020204030204"/>
                <a:ea typeface="Roboto" panose="02000000000000000000" pitchFamily="2" charset="0"/>
                <a:cs typeface="+mn-cs"/>
              </a:rPr>
              <a:t>ngàn</a:t>
            </a:r>
            <a:endParaRPr kumimoji="0" lang="vi-VN" sz="3700" b="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endParaRPr>
          </a:p>
        </p:txBody>
      </p:sp>
      <p:sp>
        <p:nvSpPr>
          <p:cNvPr id="6" name="TextBox 5">
            <a:extLst>
              <a:ext uri="{FF2B5EF4-FFF2-40B4-BE49-F238E27FC236}">
                <a16:creationId xmlns:a16="http://schemas.microsoft.com/office/drawing/2014/main" id="{E619F616-B41D-C119-B425-D45AE82B949A}"/>
              </a:ext>
            </a:extLst>
          </p:cNvPr>
          <p:cNvSpPr txBox="1"/>
          <p:nvPr/>
        </p:nvSpPr>
        <p:spPr>
          <a:xfrm>
            <a:off x="292100" y="1130300"/>
            <a:ext cx="11557000" cy="1191816"/>
          </a:xfrm>
          <a:prstGeom prst="roundRect">
            <a:avLst/>
          </a:prstGeom>
          <a:solidFill>
            <a:srgbClr val="FFFFCC"/>
          </a:solidFill>
          <a:ln w="38100">
            <a:solidFill>
              <a:srgbClr val="663300"/>
            </a:solidFill>
          </a:ln>
        </p:spPr>
        <p:txBody>
          <a:bodyPr wrap="square" rtlCol="0">
            <a:spAutoFit/>
          </a:bodyPr>
          <a:lstStyle/>
          <a:p>
            <a:pPr lvl="0" algn="just">
              <a:defRPr/>
            </a:pPr>
            <a:r>
              <a:rPr lang="en-US" sz="3200" b="1" dirty="0" err="1">
                <a:solidFill>
                  <a:prstClr val="black"/>
                </a:solidFill>
                <a:ea typeface="Roboto" panose="02000000000000000000" pitchFamily="2" charset="0"/>
              </a:rPr>
              <a:t>Cảnh</a:t>
            </a:r>
            <a:r>
              <a:rPr lang="en-US" sz="3200" b="1" dirty="0">
                <a:solidFill>
                  <a:prstClr val="black"/>
                </a:solidFill>
                <a:ea typeface="Roboto" panose="02000000000000000000" pitchFamily="2" charset="0"/>
              </a:rPr>
              <a:t> </a:t>
            </a:r>
            <a:r>
              <a:rPr lang="en-US" sz="3200" b="1" dirty="0" err="1">
                <a:solidFill>
                  <a:prstClr val="black"/>
                </a:solidFill>
                <a:ea typeface="Roboto" panose="02000000000000000000" pitchFamily="2" charset="0"/>
              </a:rPr>
              <a:t>vật</a:t>
            </a:r>
            <a:r>
              <a:rPr lang="en-US" sz="3200" b="1" dirty="0">
                <a:solidFill>
                  <a:prstClr val="black"/>
                </a:solidFill>
                <a:ea typeface="Roboto" panose="02000000000000000000" pitchFamily="2" charset="0"/>
              </a:rPr>
              <a:t> </a:t>
            </a:r>
            <a:r>
              <a:rPr lang="en-US" sz="3200" b="1" dirty="0" err="1">
                <a:solidFill>
                  <a:prstClr val="black"/>
                </a:solidFill>
                <a:ea typeface="Roboto" panose="02000000000000000000" pitchFamily="2" charset="0"/>
              </a:rPr>
              <a:t>đã</a:t>
            </a:r>
            <a:r>
              <a:rPr lang="en-US" sz="3200" b="1" dirty="0">
                <a:solidFill>
                  <a:prstClr val="black"/>
                </a:solidFill>
                <a:ea typeface="Roboto" panose="02000000000000000000" pitchFamily="2" charset="0"/>
              </a:rPr>
              <a:t> </a:t>
            </a:r>
            <a:r>
              <a:rPr lang="en-US" sz="3200" b="1" dirty="0" err="1">
                <a:solidFill>
                  <a:prstClr val="black"/>
                </a:solidFill>
                <a:ea typeface="Roboto" panose="02000000000000000000" pitchFamily="2" charset="0"/>
              </a:rPr>
              <a:t>thấy</a:t>
            </a:r>
            <a:r>
              <a:rPr lang="en-US" sz="3200" b="1" dirty="0">
                <a:solidFill>
                  <a:prstClr val="black"/>
                </a:solidFill>
                <a:ea typeface="Roboto" panose="02000000000000000000" pitchFamily="2" charset="0"/>
              </a:rPr>
              <a:t>: </a:t>
            </a:r>
            <a:r>
              <a:rPr lang="en-US" sz="3200" dirty="0"/>
              <a:t> </a:t>
            </a:r>
            <a:r>
              <a:rPr lang="en-US" sz="3200" dirty="0" err="1"/>
              <a:t>gió</a:t>
            </a:r>
            <a:r>
              <a:rPr lang="en-US" sz="3200" dirty="0"/>
              <a:t> </a:t>
            </a:r>
            <a:r>
              <a:rPr lang="en-US" sz="3200" dirty="0" err="1"/>
              <a:t>đen</a:t>
            </a:r>
            <a:r>
              <a:rPr lang="en-US" sz="3200" dirty="0"/>
              <a:t> </a:t>
            </a:r>
            <a:r>
              <a:rPr lang="en-US" sz="3200" dirty="0" err="1"/>
              <a:t>hút</a:t>
            </a:r>
            <a:r>
              <a:rPr lang="en-US" sz="3200" dirty="0"/>
              <a:t> </a:t>
            </a:r>
            <a:r>
              <a:rPr lang="en-US" sz="3200" dirty="0" err="1"/>
              <a:t>đại</a:t>
            </a:r>
            <a:r>
              <a:rPr lang="en-US" sz="3200" dirty="0"/>
              <a:t> </a:t>
            </a:r>
            <a:r>
              <a:rPr lang="en-US" sz="3200" dirty="0" err="1"/>
              <a:t>ngàn</a:t>
            </a:r>
            <a:r>
              <a:rPr lang="en-US" sz="3200" dirty="0"/>
              <a:t> (</a:t>
            </a:r>
            <a:r>
              <a:rPr lang="en-US" sz="3200" dirty="0" err="1"/>
              <a:t>những</a:t>
            </a:r>
            <a:r>
              <a:rPr lang="en-US" sz="3200" dirty="0"/>
              <a:t> </a:t>
            </a:r>
            <a:r>
              <a:rPr lang="en-US" sz="3200" dirty="0" err="1"/>
              <a:t>cánh</a:t>
            </a:r>
            <a:r>
              <a:rPr lang="en-US" sz="3200" dirty="0"/>
              <a:t> </a:t>
            </a:r>
            <a:r>
              <a:rPr lang="en-US" sz="3200" dirty="0" err="1"/>
              <a:t>rừng</a:t>
            </a:r>
            <a:r>
              <a:rPr lang="en-US" sz="3200" dirty="0"/>
              <a:t> </a:t>
            </a:r>
            <a:r>
              <a:rPr lang="en-US" sz="3200" dirty="0" err="1"/>
              <a:t>đại</a:t>
            </a:r>
            <a:r>
              <a:rPr lang="en-US" sz="3200" dirty="0"/>
              <a:t> </a:t>
            </a:r>
            <a:r>
              <a:rPr lang="en-US" sz="3200" dirty="0" err="1"/>
              <a:t>ngàn</a:t>
            </a:r>
            <a:r>
              <a:rPr lang="en-US" sz="3200" dirty="0"/>
              <a:t> </a:t>
            </a:r>
            <a:r>
              <a:rPr lang="en-US" sz="3200" dirty="0" err="1"/>
              <a:t>âm</a:t>
            </a:r>
            <a:r>
              <a:rPr lang="en-US" sz="3200" dirty="0"/>
              <a:t> u)</a:t>
            </a:r>
            <a:endParaRPr kumimoji="0" lang="vi-VN" sz="3200" b="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0.00299 0.10833 L 1.04127 0.07639 " pathEditMode="relative" rAng="0" ptsTypes="AA">
                                      <p:cBhvr>
                                        <p:cTn id="6" dur="3750" fill="hold"/>
                                        <p:tgtEl>
                                          <p:spTgt spid="4"/>
                                        </p:tgtEl>
                                        <p:attrNameLst>
                                          <p:attrName>ppt_x</p:attrName>
                                          <p:attrName>ppt_y</p:attrName>
                                        </p:attrNameLst>
                                      </p:cBhvr>
                                      <p:rCtr x="51914" y="-1597"/>
                                    </p:animMotion>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barn(inVertical)">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barn(inVertical)">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165921"/>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2433" r="-28191"/>
            </a:stretch>
          </a:blipFill>
        </p:spPr>
        <p:txBody>
          <a:bodyPr/>
          <a:lstStyle/>
          <a:p>
            <a:endParaRPr lang="en-US"/>
          </a:p>
        </p:txBody>
      </p:sp>
      <p:pic>
        <p:nvPicPr>
          <p:cNvPr id="17" name="Picture 16">
            <a:extLst>
              <a:ext uri="{FF2B5EF4-FFF2-40B4-BE49-F238E27FC236}">
                <a16:creationId xmlns:a16="http://schemas.microsoft.com/office/drawing/2014/main" id="{1D50830E-92D1-5E0A-F35B-E15E655F08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5305647" y="3777216"/>
            <a:ext cx="5666933" cy="2857500"/>
          </a:xfrm>
          <a:prstGeom prst="rect">
            <a:avLst/>
          </a:prstGeom>
        </p:spPr>
      </p:pic>
      <p:sp>
        <p:nvSpPr>
          <p:cNvPr id="18" name="TextBox 17">
            <a:extLst>
              <a:ext uri="{FF2B5EF4-FFF2-40B4-BE49-F238E27FC236}">
                <a16:creationId xmlns:a16="http://schemas.microsoft.com/office/drawing/2014/main" id="{9373356D-6494-34A6-5174-72E9E950E1F2}"/>
              </a:ext>
            </a:extLst>
          </p:cNvPr>
          <p:cNvSpPr txBox="1"/>
          <p:nvPr/>
        </p:nvSpPr>
        <p:spPr>
          <a:xfrm>
            <a:off x="5092700" y="0"/>
            <a:ext cx="3187700" cy="732115"/>
          </a:xfrm>
          <a:prstGeom prst="roundRect">
            <a:avLst/>
          </a:prstGeom>
          <a:solidFill>
            <a:srgbClr val="FFFFCC"/>
          </a:solidFill>
          <a:ln w="38100">
            <a:solidFill>
              <a:srgbClr val="6633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700" b="0" i="0" u="none" strike="noStrike" kern="1200" cap="none" spc="0" normalizeH="0" baseline="0" noProof="0" dirty="0" err="1">
                <a:ln>
                  <a:noFill/>
                </a:ln>
                <a:solidFill>
                  <a:prstClr val="black"/>
                </a:solidFill>
                <a:effectLst/>
                <a:uLnTx/>
                <a:uFillTx/>
                <a:latin typeface="Calibri" panose="020F0502020204030204"/>
                <a:ea typeface="Roboto" panose="02000000000000000000" pitchFamily="2" charset="0"/>
                <a:cs typeface="+mn-cs"/>
              </a:rPr>
              <a:t>Triền</a:t>
            </a:r>
            <a:r>
              <a:rPr kumimoji="0" lang="en-US" sz="3700" b="0" i="0" u="none" strike="noStrike" kern="1200" cap="none" spc="0" normalizeH="0" noProof="0" dirty="0">
                <a:ln>
                  <a:noFill/>
                </a:ln>
                <a:solidFill>
                  <a:prstClr val="black"/>
                </a:solidFill>
                <a:effectLst/>
                <a:uLnTx/>
                <a:uFillTx/>
                <a:latin typeface="Calibri" panose="020F0502020204030204"/>
                <a:ea typeface="Roboto" panose="02000000000000000000" pitchFamily="2" charset="0"/>
                <a:cs typeface="+mn-cs"/>
              </a:rPr>
              <a:t> </a:t>
            </a:r>
            <a:r>
              <a:rPr kumimoji="0" lang="en-US" sz="3700" b="0" i="0" u="none" strike="noStrike" kern="1200" cap="none" spc="0" normalizeH="0" noProof="0" dirty="0" err="1">
                <a:ln>
                  <a:noFill/>
                </a:ln>
                <a:solidFill>
                  <a:prstClr val="black"/>
                </a:solidFill>
                <a:effectLst/>
                <a:uLnTx/>
                <a:uFillTx/>
                <a:latin typeface="Calibri" panose="020F0502020204030204"/>
                <a:ea typeface="Roboto" panose="02000000000000000000" pitchFamily="2" charset="0"/>
                <a:cs typeface="+mn-cs"/>
              </a:rPr>
              <a:t>núi</a:t>
            </a:r>
            <a:r>
              <a:rPr kumimoji="0" lang="en-US" sz="3700" b="0" i="0" u="none" strike="noStrike" kern="1200" cap="none" spc="0" normalizeH="0" noProof="0" dirty="0">
                <a:ln>
                  <a:noFill/>
                </a:ln>
                <a:solidFill>
                  <a:prstClr val="black"/>
                </a:solidFill>
                <a:effectLst/>
                <a:uLnTx/>
                <a:uFillTx/>
                <a:latin typeface="Calibri" panose="020F0502020204030204"/>
                <a:ea typeface="Roboto" panose="02000000000000000000" pitchFamily="2" charset="0"/>
                <a:cs typeface="+mn-cs"/>
              </a:rPr>
              <a:t> </a:t>
            </a:r>
            <a:r>
              <a:rPr kumimoji="0" lang="en-US" sz="3700" b="0" i="0" u="none" strike="noStrike" kern="1200" cap="none" spc="0" normalizeH="0" noProof="0" dirty="0" err="1">
                <a:ln>
                  <a:noFill/>
                </a:ln>
                <a:solidFill>
                  <a:prstClr val="black"/>
                </a:solidFill>
                <a:effectLst/>
                <a:uLnTx/>
                <a:uFillTx/>
                <a:latin typeface="Calibri" panose="020F0502020204030204"/>
                <a:ea typeface="Roboto" panose="02000000000000000000" pitchFamily="2" charset="0"/>
                <a:cs typeface="+mn-cs"/>
              </a:rPr>
              <a:t>đá</a:t>
            </a:r>
            <a:endParaRPr kumimoji="0" lang="vi-VN" sz="3700" b="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endParaRPr>
          </a:p>
        </p:txBody>
      </p:sp>
      <p:sp>
        <p:nvSpPr>
          <p:cNvPr id="19" name="TextBox 18">
            <a:extLst>
              <a:ext uri="{FF2B5EF4-FFF2-40B4-BE49-F238E27FC236}">
                <a16:creationId xmlns:a16="http://schemas.microsoft.com/office/drawing/2014/main" id="{14BD8D29-0887-8B2C-027E-FD4E5DD427D6}"/>
              </a:ext>
            </a:extLst>
          </p:cNvPr>
          <p:cNvSpPr txBox="1"/>
          <p:nvPr/>
        </p:nvSpPr>
        <p:spPr>
          <a:xfrm>
            <a:off x="1244600" y="965200"/>
            <a:ext cx="10401300" cy="646986"/>
          </a:xfrm>
          <a:prstGeom prst="roundRect">
            <a:avLst/>
          </a:prstGeom>
          <a:solidFill>
            <a:srgbClr val="FFFFCC"/>
          </a:solidFill>
          <a:ln w="38100">
            <a:solidFill>
              <a:srgbClr val="663300"/>
            </a:solidFill>
          </a:ln>
        </p:spPr>
        <p:txBody>
          <a:bodyPr wrap="square" rtlCol="0">
            <a:spAutoFit/>
          </a:bodyPr>
          <a:lstStyle/>
          <a:p>
            <a:pPr lvl="0" algn="ctr">
              <a:defRPr/>
            </a:pPr>
            <a:r>
              <a:rPr lang="en-US" sz="3200" b="1" dirty="0" err="1">
                <a:solidFill>
                  <a:prstClr val="black"/>
                </a:solidFill>
                <a:ea typeface="Roboto" panose="02000000000000000000" pitchFamily="2" charset="0"/>
              </a:rPr>
              <a:t>Cảnh</a:t>
            </a:r>
            <a:r>
              <a:rPr lang="en-US" sz="3200" b="1" dirty="0">
                <a:solidFill>
                  <a:prstClr val="black"/>
                </a:solidFill>
                <a:ea typeface="Roboto" panose="02000000000000000000" pitchFamily="2" charset="0"/>
              </a:rPr>
              <a:t> </a:t>
            </a:r>
            <a:r>
              <a:rPr lang="en-US" sz="3200" b="1" dirty="0" err="1">
                <a:solidFill>
                  <a:prstClr val="black"/>
                </a:solidFill>
                <a:ea typeface="Roboto" panose="02000000000000000000" pitchFamily="2" charset="0"/>
              </a:rPr>
              <a:t>vật</a:t>
            </a:r>
            <a:r>
              <a:rPr lang="en-US" sz="3200" b="1" dirty="0">
                <a:solidFill>
                  <a:prstClr val="black"/>
                </a:solidFill>
                <a:ea typeface="Roboto" panose="02000000000000000000" pitchFamily="2" charset="0"/>
              </a:rPr>
              <a:t> </a:t>
            </a:r>
            <a:r>
              <a:rPr lang="en-US" sz="3200" b="1" dirty="0" err="1">
                <a:solidFill>
                  <a:prstClr val="black"/>
                </a:solidFill>
                <a:ea typeface="Roboto" panose="02000000000000000000" pitchFamily="2" charset="0"/>
              </a:rPr>
              <a:t>đã</a:t>
            </a:r>
            <a:r>
              <a:rPr lang="en-US" sz="3200" b="1" dirty="0">
                <a:solidFill>
                  <a:prstClr val="black"/>
                </a:solidFill>
                <a:ea typeface="Roboto" panose="02000000000000000000" pitchFamily="2" charset="0"/>
              </a:rPr>
              <a:t> </a:t>
            </a:r>
            <a:r>
              <a:rPr lang="en-US" sz="3200" b="1" dirty="0" err="1">
                <a:solidFill>
                  <a:prstClr val="black"/>
                </a:solidFill>
                <a:ea typeface="Roboto" panose="02000000000000000000" pitchFamily="2" charset="0"/>
              </a:rPr>
              <a:t>thấy</a:t>
            </a:r>
            <a:r>
              <a:rPr lang="en-US" sz="3200" b="1" dirty="0">
                <a:solidFill>
                  <a:prstClr val="black"/>
                </a:solidFill>
                <a:ea typeface="Roboto" panose="02000000000000000000" pitchFamily="2" charset="0"/>
              </a:rPr>
              <a:t>: </a:t>
            </a:r>
            <a:r>
              <a:rPr lang="en-US" sz="3200" dirty="0"/>
              <a:t> </a:t>
            </a:r>
            <a:r>
              <a:rPr lang="en-US" sz="3200" dirty="0" err="1"/>
              <a:t>những</a:t>
            </a:r>
            <a:r>
              <a:rPr lang="en-US" sz="3200" dirty="0"/>
              <a:t> </a:t>
            </a:r>
            <a:r>
              <a:rPr lang="en-US" sz="3200" dirty="0" err="1"/>
              <a:t>triền</a:t>
            </a:r>
            <a:r>
              <a:rPr lang="en-US" sz="3200" dirty="0"/>
              <a:t> </a:t>
            </a:r>
            <a:r>
              <a:rPr lang="en-US" sz="3200" dirty="0" err="1"/>
              <a:t>núi</a:t>
            </a:r>
            <a:r>
              <a:rPr lang="en-US" sz="3200" dirty="0"/>
              <a:t> </a:t>
            </a:r>
            <a:r>
              <a:rPr lang="en-US" sz="3200" dirty="0" err="1"/>
              <a:t>đá</a:t>
            </a:r>
            <a:r>
              <a:rPr lang="en-US" sz="3200" dirty="0"/>
              <a:t> </a:t>
            </a:r>
            <a:r>
              <a:rPr lang="en-US" sz="3200" dirty="0" err="1"/>
              <a:t>mấp</a:t>
            </a:r>
            <a:r>
              <a:rPr lang="en-US" sz="3200" dirty="0"/>
              <a:t> </a:t>
            </a:r>
            <a:r>
              <a:rPr lang="en-US" sz="3200" dirty="0" err="1"/>
              <a:t>mô</a:t>
            </a:r>
            <a:r>
              <a:rPr lang="en-US" sz="3200" dirty="0"/>
              <a:t>, </a:t>
            </a:r>
            <a:r>
              <a:rPr lang="en-US" sz="3200" dirty="0" err="1"/>
              <a:t>hiểm</a:t>
            </a:r>
            <a:r>
              <a:rPr lang="en-US" sz="3200" dirty="0"/>
              <a:t> </a:t>
            </a:r>
            <a:r>
              <a:rPr lang="en-US" sz="3200" dirty="0" err="1"/>
              <a:t>trở</a:t>
            </a:r>
            <a:endParaRPr kumimoji="0" lang="vi-VN" sz="3200" b="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0.00299 0.10833 L 1.04127 0.07639 " pathEditMode="relative" rAng="0" ptsTypes="AA">
                                      <p:cBhvr>
                                        <p:cTn id="6" dur="3750" fill="hold"/>
                                        <p:tgtEl>
                                          <p:spTgt spid="17"/>
                                        </p:tgtEl>
                                        <p:attrNameLst>
                                          <p:attrName>ppt_x</p:attrName>
                                          <p:attrName>ppt_y</p:attrName>
                                        </p:attrNameLst>
                                      </p:cBhvr>
                                      <p:rCtr x="51914" y="-1597"/>
                                    </p:animMotion>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barn(inVertical)">
                                      <p:cBhvr>
                                        <p:cTn id="11" dur="500"/>
                                        <p:tgtEl>
                                          <p:spTgt spid="18"/>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barn(inVertical)">
                                      <p:cBhvr>
                                        <p:cTn id="1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1673191" h="8229600">
                <a:moveTo>
                  <a:pt x="0" y="0"/>
                </a:moveTo>
                <a:lnTo>
                  <a:pt x="11673192" y="0"/>
                </a:lnTo>
                <a:lnTo>
                  <a:pt x="11673192" y="8229600"/>
                </a:lnTo>
                <a:lnTo>
                  <a:pt x="0" y="8229600"/>
                </a:lnTo>
                <a:lnTo>
                  <a:pt x="0" y="0"/>
                </a:lnTo>
                <a:close/>
              </a:path>
            </a:pathLst>
          </a:custGeom>
          <a:blipFill>
            <a:blip r:embed="rId2"/>
            <a:stretch>
              <a:fillRect/>
            </a:stretch>
          </a:blipFill>
        </p:spPr>
        <p:txBody>
          <a:bodyPr/>
          <a:lstStyle/>
          <a:p>
            <a:endParaRPr lang="en-US"/>
          </a:p>
        </p:txBody>
      </p:sp>
      <p:pic>
        <p:nvPicPr>
          <p:cNvPr id="4" name="Picture 3">
            <a:extLst>
              <a:ext uri="{FF2B5EF4-FFF2-40B4-BE49-F238E27FC236}">
                <a16:creationId xmlns:a16="http://schemas.microsoft.com/office/drawing/2014/main" id="{75784DC5-C04A-FFF6-12D5-FBA2F7EB04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5305647" y="3777216"/>
            <a:ext cx="5666933" cy="2857500"/>
          </a:xfrm>
          <a:prstGeom prst="rect">
            <a:avLst/>
          </a:prstGeom>
        </p:spPr>
      </p:pic>
      <p:sp>
        <p:nvSpPr>
          <p:cNvPr id="5" name="TextBox 4">
            <a:extLst>
              <a:ext uri="{FF2B5EF4-FFF2-40B4-BE49-F238E27FC236}">
                <a16:creationId xmlns:a16="http://schemas.microsoft.com/office/drawing/2014/main" id="{DBDF1EB4-66B0-8076-F48D-A5CF52A79B4F}"/>
              </a:ext>
            </a:extLst>
          </p:cNvPr>
          <p:cNvSpPr txBox="1"/>
          <p:nvPr/>
        </p:nvSpPr>
        <p:spPr>
          <a:xfrm>
            <a:off x="4381500" y="139700"/>
            <a:ext cx="4182584" cy="732115"/>
          </a:xfrm>
          <a:prstGeom prst="roundRect">
            <a:avLst/>
          </a:prstGeom>
          <a:solidFill>
            <a:srgbClr val="FFFFCC"/>
          </a:solidFill>
          <a:ln w="38100">
            <a:solidFill>
              <a:srgbClr val="6633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700" b="0" i="0" u="none" strike="noStrike" kern="1200" cap="none" spc="0" normalizeH="0" baseline="0" noProof="0" dirty="0" err="1">
                <a:ln>
                  <a:noFill/>
                </a:ln>
                <a:solidFill>
                  <a:prstClr val="black"/>
                </a:solidFill>
                <a:effectLst/>
                <a:uLnTx/>
                <a:uFillTx/>
                <a:latin typeface="Calibri" panose="020F0502020204030204"/>
                <a:ea typeface="Roboto" panose="02000000000000000000" pitchFamily="2" charset="0"/>
                <a:cs typeface="+mn-cs"/>
              </a:rPr>
              <a:t>Cánh</a:t>
            </a:r>
            <a:r>
              <a:rPr kumimoji="0" lang="en-US" sz="3700" b="0" i="0" u="none" strike="noStrike" kern="1200" cap="none" spc="0" normalizeH="0" noProof="0" dirty="0">
                <a:ln>
                  <a:noFill/>
                </a:ln>
                <a:solidFill>
                  <a:prstClr val="black"/>
                </a:solidFill>
                <a:effectLst/>
                <a:uLnTx/>
                <a:uFillTx/>
                <a:latin typeface="Calibri" panose="020F0502020204030204"/>
                <a:ea typeface="Roboto" panose="02000000000000000000" pitchFamily="2" charset="0"/>
                <a:cs typeface="+mn-cs"/>
              </a:rPr>
              <a:t> </a:t>
            </a:r>
            <a:r>
              <a:rPr kumimoji="0" lang="en-US" sz="3700" b="0" i="0" u="none" strike="noStrike" kern="1200" cap="none" spc="0" normalizeH="0" noProof="0" dirty="0" err="1">
                <a:ln>
                  <a:noFill/>
                </a:ln>
                <a:solidFill>
                  <a:prstClr val="black"/>
                </a:solidFill>
                <a:effectLst/>
                <a:uLnTx/>
                <a:uFillTx/>
                <a:latin typeface="Calibri" panose="020F0502020204030204"/>
                <a:ea typeface="Roboto" panose="02000000000000000000" pitchFamily="2" charset="0"/>
                <a:cs typeface="+mn-cs"/>
              </a:rPr>
              <a:t>đồng</a:t>
            </a:r>
            <a:r>
              <a:rPr kumimoji="0" lang="en-US" sz="3700" b="0" i="0" u="none" strike="noStrike" kern="1200" cap="none" spc="0" normalizeH="0" noProof="0" dirty="0">
                <a:ln>
                  <a:noFill/>
                </a:ln>
                <a:solidFill>
                  <a:prstClr val="black"/>
                </a:solidFill>
                <a:effectLst/>
                <a:uLnTx/>
                <a:uFillTx/>
                <a:latin typeface="Calibri" panose="020F0502020204030204"/>
                <a:ea typeface="Roboto" panose="02000000000000000000" pitchFamily="2" charset="0"/>
                <a:cs typeface="+mn-cs"/>
              </a:rPr>
              <a:t> </a:t>
            </a:r>
            <a:r>
              <a:rPr kumimoji="0" lang="en-US" sz="3700" b="0" i="0" u="none" strike="noStrike" kern="1200" cap="none" spc="0" normalizeH="0" noProof="0" dirty="0" err="1">
                <a:ln>
                  <a:noFill/>
                </a:ln>
                <a:solidFill>
                  <a:prstClr val="black"/>
                </a:solidFill>
                <a:effectLst/>
                <a:uLnTx/>
                <a:uFillTx/>
                <a:latin typeface="Calibri" panose="020F0502020204030204"/>
                <a:ea typeface="Roboto" panose="02000000000000000000" pitchFamily="2" charset="0"/>
                <a:cs typeface="+mn-cs"/>
              </a:rPr>
              <a:t>hoa</a:t>
            </a:r>
            <a:endParaRPr kumimoji="0" lang="vi-VN" sz="3700" b="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endParaRPr>
          </a:p>
        </p:txBody>
      </p:sp>
      <p:sp>
        <p:nvSpPr>
          <p:cNvPr id="6" name="TextBox 5">
            <a:extLst>
              <a:ext uri="{FF2B5EF4-FFF2-40B4-BE49-F238E27FC236}">
                <a16:creationId xmlns:a16="http://schemas.microsoft.com/office/drawing/2014/main" id="{AF526447-B804-FF12-58D0-2507AB7187F2}"/>
              </a:ext>
            </a:extLst>
          </p:cNvPr>
          <p:cNvSpPr txBox="1"/>
          <p:nvPr/>
        </p:nvSpPr>
        <p:spPr>
          <a:xfrm>
            <a:off x="660400" y="990600"/>
            <a:ext cx="11353800" cy="1532334"/>
          </a:xfrm>
          <a:prstGeom prst="roundRect">
            <a:avLst/>
          </a:prstGeom>
          <a:solidFill>
            <a:srgbClr val="FFFFCC"/>
          </a:solidFill>
          <a:ln w="38100">
            <a:solidFill>
              <a:srgbClr val="663300"/>
            </a:solidFill>
          </a:ln>
        </p:spPr>
        <p:txBody>
          <a:bodyPr wrap="square" rtlCol="0">
            <a:spAutoFit/>
          </a:bodyPr>
          <a:lstStyle/>
          <a:p>
            <a:pPr algn="just"/>
            <a:r>
              <a:rPr lang="en-US" sz="2800" b="1" dirty="0" err="1">
                <a:solidFill>
                  <a:prstClr val="black"/>
                </a:solidFill>
                <a:ea typeface="Roboto" panose="02000000000000000000" pitchFamily="2" charset="0"/>
              </a:rPr>
              <a:t>Cảnh</a:t>
            </a:r>
            <a:r>
              <a:rPr lang="en-US" sz="2800" b="1" dirty="0">
                <a:solidFill>
                  <a:prstClr val="black"/>
                </a:solidFill>
                <a:ea typeface="Roboto" panose="02000000000000000000" pitchFamily="2" charset="0"/>
              </a:rPr>
              <a:t> </a:t>
            </a:r>
            <a:r>
              <a:rPr lang="en-US" sz="2800" b="1" dirty="0" err="1">
                <a:solidFill>
                  <a:prstClr val="black"/>
                </a:solidFill>
                <a:ea typeface="Roboto" panose="02000000000000000000" pitchFamily="2" charset="0"/>
              </a:rPr>
              <a:t>vật</a:t>
            </a:r>
            <a:r>
              <a:rPr lang="en-US" sz="2800" b="1" dirty="0">
                <a:solidFill>
                  <a:prstClr val="black"/>
                </a:solidFill>
                <a:ea typeface="Roboto" panose="02000000000000000000" pitchFamily="2" charset="0"/>
              </a:rPr>
              <a:t> </a:t>
            </a:r>
            <a:r>
              <a:rPr lang="en-US" sz="2800" b="1" dirty="0" err="1">
                <a:solidFill>
                  <a:prstClr val="black"/>
                </a:solidFill>
                <a:ea typeface="Roboto" panose="02000000000000000000" pitchFamily="2" charset="0"/>
              </a:rPr>
              <a:t>đã</a:t>
            </a:r>
            <a:r>
              <a:rPr lang="en-US" sz="2800" b="1" dirty="0">
                <a:solidFill>
                  <a:prstClr val="black"/>
                </a:solidFill>
                <a:ea typeface="Roboto" panose="02000000000000000000" pitchFamily="2" charset="0"/>
              </a:rPr>
              <a:t> </a:t>
            </a:r>
            <a:r>
              <a:rPr lang="en-US" sz="2800" b="1" dirty="0" err="1">
                <a:solidFill>
                  <a:prstClr val="black"/>
                </a:solidFill>
                <a:ea typeface="Roboto" panose="02000000000000000000" pitchFamily="2" charset="0"/>
              </a:rPr>
              <a:t>thấy</a:t>
            </a:r>
            <a:r>
              <a:rPr lang="en-US" sz="2800" b="1" dirty="0">
                <a:solidFill>
                  <a:prstClr val="black"/>
                </a:solidFill>
                <a:ea typeface="Roboto" panose="02000000000000000000" pitchFamily="2" charset="0"/>
              </a:rPr>
              <a:t>: </a:t>
            </a:r>
            <a:r>
              <a:rPr lang="en-US" sz="2800" dirty="0"/>
              <a:t> </a:t>
            </a:r>
            <a:r>
              <a:rPr lang="vi-VN" sz="2800" dirty="0"/>
              <a:t>những cánh đồng bạt ngàn hoa: loá màu trắng hoa mơ; mùi hoa huệ ngọt ngào; cánh đồng hoa cúc dại xôn xao trong nắng, gió,...</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0.00299 0.10833 L 1.04127 0.07639 " pathEditMode="relative" rAng="0" ptsTypes="AA">
                                      <p:cBhvr>
                                        <p:cTn id="6" dur="3750" fill="hold"/>
                                        <p:tgtEl>
                                          <p:spTgt spid="4"/>
                                        </p:tgtEl>
                                        <p:attrNameLst>
                                          <p:attrName>ppt_x</p:attrName>
                                          <p:attrName>ppt_y</p:attrName>
                                        </p:attrNameLst>
                                      </p:cBhvr>
                                      <p:rCtr x="51914" y="-1597"/>
                                    </p:animMotion>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barn(inVertical)">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barn(inVertical)">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ĐC SHARE MIỄN PHÍ BỞI NK POWERSKILLS3">
            <a:extLst>
              <a:ext uri="{FF2B5EF4-FFF2-40B4-BE49-F238E27FC236}">
                <a16:creationId xmlns:a16="http://schemas.microsoft.com/office/drawing/2014/main" id="{F27E9F2B-92F0-4F38-A87C-62B2F5F642B4}"/>
              </a:ext>
            </a:extLst>
          </p:cNvPr>
          <p:cNvSpPr txBox="1">
            <a:spLocks noChangeArrowheads="1"/>
          </p:cNvSpPr>
          <p:nvPr/>
        </p:nvSpPr>
        <p:spPr bwMode="auto">
          <a:xfrm>
            <a:off x="101600" y="241541"/>
            <a:ext cx="11988800" cy="737720"/>
          </a:xfrm>
          <a:prstGeom prst="roundRect">
            <a:avLst/>
          </a:prstGeom>
          <a:solidFill>
            <a:srgbClr val="0C79A7"/>
          </a:solidFill>
          <a:ln w="38100">
            <a:solidFill>
              <a:srgbClr val="FFFFFF"/>
            </a:solidFill>
          </a:ln>
        </p:spPr>
        <p:txBody>
          <a:bodyPr wrap="square">
            <a:spAutoFit/>
          </a:bodyPr>
          <a:lstStyle>
            <a:defPPr marR="0" lvl="0" algn="l" rtl="0">
              <a:lnSpc>
                <a:spcPct val="100000"/>
              </a:lnSpc>
              <a:spcBef>
                <a:spcPts val="0"/>
              </a:spcBef>
              <a:spcAft>
                <a:spcPts val="0"/>
              </a:spcAft>
            </a:defPPr>
            <a:lvl1pPr algn="ctr" defTabSz="685800">
              <a:spcBef>
                <a:spcPct val="0"/>
              </a:spcBef>
              <a:buClrTx/>
              <a:buFont typeface="Arial" panose="020B0604020202020204" pitchFamily="34" charset="0"/>
              <a:buNone/>
              <a:defRPr sz="3200" b="1" i="1">
                <a:solidFill>
                  <a:srgbClr val="FFFF00"/>
                </a:solidFill>
                <a:latin typeface="Times New Roman" panose="02020603050405020304" pitchFamily="18" charset="0"/>
                <a:cs typeface="Times New Roman" panose="02020603050405020304" pitchFamily="18"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377"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altLang="en-US" sz="3733" b="1" i="1" u="none" strike="noStrike" kern="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Nhìn</a:t>
            </a:r>
            <a:r>
              <a:rPr kumimoji="0" lang="en-US" altLang="en-US" sz="3733" b="1" i="1" u="none" strike="noStrike" kern="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3733" b="1" i="1" u="none" strike="noStrike" kern="0" cap="none" spc="0" normalizeH="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ảnh</a:t>
            </a:r>
            <a:r>
              <a:rPr kumimoji="0" lang="en-US" altLang="en-US" sz="3733" b="1" i="1" u="none" strike="noStrike" kern="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3733" b="1" i="1" u="none" strike="noStrike" kern="0" cap="none" spc="0" normalizeH="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và</a:t>
            </a:r>
            <a:r>
              <a:rPr kumimoji="0" lang="en-US" altLang="en-US" sz="3733" b="1" i="1" u="none" strike="noStrike" kern="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3733" b="1" i="1" u="none" strike="noStrike" kern="0" cap="none" spc="0" normalizeH="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dự</a:t>
            </a:r>
            <a:r>
              <a:rPr kumimoji="0" lang="en-US" altLang="en-US" sz="3733" b="1" i="1" u="none" strike="noStrike" kern="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3733" b="1" i="1" u="none" strike="noStrike" kern="0" cap="none" spc="0" normalizeH="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đoán</a:t>
            </a:r>
            <a:r>
              <a:rPr kumimoji="0" lang="en-US" altLang="en-US" sz="3733" b="1" i="1" u="none" strike="noStrike" kern="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3733" b="1" i="1" u="none" strike="noStrike" kern="0" cap="none" spc="0" normalizeH="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tên</a:t>
            </a:r>
            <a:r>
              <a:rPr kumimoji="0" lang="en-US" altLang="en-US" sz="3733" b="1" i="1" u="none" strike="noStrike" kern="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3733" b="1" i="1" u="none" strike="noStrike" kern="0" cap="none" spc="0" normalizeH="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gọi</a:t>
            </a:r>
            <a:r>
              <a:rPr kumimoji="0" lang="en-US" altLang="en-US" sz="3733" b="1" i="1" u="none" strike="noStrike" kern="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3733" b="1" i="1" u="none" strike="noStrike" kern="0" cap="none" spc="0" normalizeH="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theo</a:t>
            </a:r>
            <a:r>
              <a:rPr kumimoji="0" lang="en-US" altLang="en-US" sz="3733" b="1" i="1" u="none" strike="noStrike" kern="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3733" b="1" i="1" u="none" strike="noStrike" kern="0" cap="none" spc="0" normalizeH="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năm</a:t>
            </a:r>
            <a:r>
              <a:rPr kumimoji="0" lang="en-US" altLang="en-US" sz="3733" b="1" i="1" u="none" strike="noStrike" kern="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3733" b="1" i="1" u="none" strike="noStrike" kern="0" cap="none" spc="0" normalizeH="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âm</a:t>
            </a:r>
            <a:r>
              <a:rPr kumimoji="0" lang="en-US" altLang="en-US" sz="3733" b="1" i="1" u="none" strike="noStrike" kern="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3733" b="1" i="1" u="none" strike="noStrike" kern="0" cap="none" spc="0" normalizeH="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lịch</a:t>
            </a:r>
            <a:r>
              <a:rPr kumimoji="0" lang="en-US" altLang="en-US" sz="3733" b="1" i="1" u="none" strike="noStrike" kern="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3733" b="1" i="1" u="none" strike="noStrike" kern="0" cap="none" spc="0" normalizeH="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mà</a:t>
            </a:r>
            <a:r>
              <a:rPr kumimoji="0" lang="en-US" altLang="en-US" sz="3733" b="1" i="1" u="none" strike="noStrike" kern="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3733" b="1" i="1" u="none" strike="noStrike" kern="0" cap="none" spc="0" normalizeH="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em</a:t>
            </a:r>
            <a:r>
              <a:rPr kumimoji="0" lang="en-US" altLang="en-US" sz="3733" b="1" i="1" u="none" strike="noStrike" kern="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3733" b="1" i="1" u="none" strike="noStrike" kern="0" cap="none" spc="0" normalizeH="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biết</a:t>
            </a:r>
            <a:endParaRPr kumimoji="0" lang="en-US" altLang="en-US" sz="3733" b="1" i="1" u="none" strike="noStrike" kern="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22" name="a - 9Slide.vn">
            <a:extLst>
              <a:ext uri="{FF2B5EF4-FFF2-40B4-BE49-F238E27FC236}">
                <a16:creationId xmlns:a16="http://schemas.microsoft.com/office/drawing/2014/main" id="{037631E0-C893-4DF2-B384-F89AE6136044}"/>
              </a:ext>
            </a:extLst>
          </p:cNvPr>
          <p:cNvSpPr/>
          <p:nvPr/>
        </p:nvSpPr>
        <p:spPr>
          <a:xfrm>
            <a:off x="3673497" y="2070182"/>
            <a:ext cx="4945624" cy="933831"/>
          </a:xfrm>
          <a:prstGeom prst="round2DiagRect">
            <a:avLst/>
          </a:prstGeom>
          <a:solidFill>
            <a:srgbClr val="BEE5F4"/>
          </a:solidFill>
          <a:ln w="38100">
            <a:solidFill>
              <a:srgbClr val="0C79A7"/>
            </a:solidFill>
          </a:ln>
        </p:spPr>
        <p:style>
          <a:lnRef idx="0">
            <a:scrgbClr r="0" g="0" b="0"/>
          </a:lnRef>
          <a:fillRef idx="0">
            <a:scrgbClr r="0" g="0" b="0"/>
          </a:fillRef>
          <a:effectRef idx="0">
            <a:scrgbClr r="0" g="0" b="0"/>
          </a:effectRef>
          <a:fontRef idx="minor">
            <a:schemeClr val="lt1"/>
          </a:fontRef>
        </p:style>
        <p:txBody>
          <a:bodyPr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Năm</a:t>
            </a:r>
            <a:r>
              <a:rPr kumimoji="0" lang="en-US" sz="4000" b="1" i="0" u="none" strike="noStrike" kern="1200" cap="none" spc="0" normalizeH="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4000" b="1" i="0" u="none" strike="noStrike" kern="1200" cap="none" spc="0" normalizeH="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Sửu</a:t>
            </a:r>
            <a:endPar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endParaRPr>
          </a:p>
        </p:txBody>
      </p:sp>
      <p:pic>
        <p:nvPicPr>
          <p:cNvPr id="32" name="CẤM BUÔN BÁN, CẤM REUP2" descr="Káº¿t quáº£ hÃ¬nh áº£nh cho right wrong tick icon">
            <a:extLst>
              <a:ext uri="{FF2B5EF4-FFF2-40B4-BE49-F238E27FC236}">
                <a16:creationId xmlns:a16="http://schemas.microsoft.com/office/drawing/2014/main" id="{F55BE3BA-C0F4-475E-BBBD-BD70EA936DD3}"/>
              </a:ext>
            </a:extLst>
          </p:cNvPr>
          <p:cNvPicPr>
            <a:picLocks noChangeAspect="1" noChangeArrowheads="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8088655" y="1963664"/>
            <a:ext cx="1060933" cy="93242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hlinkClick r:id="rId4" action="ppaction://hlinksldjump"/>
            <a:extLst>
              <a:ext uri="{FF2B5EF4-FFF2-40B4-BE49-F238E27FC236}">
                <a16:creationId xmlns:a16="http://schemas.microsoft.com/office/drawing/2014/main" id="{D2954FD0-7E10-430D-AF8B-F4E3993C0BE7}"/>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2778" b="94524" l="8889" r="94556">
                        <a14:foregroundMark x1="46778" y1="7063" x2="46778" y2="7063"/>
                        <a14:foregroundMark x1="52444" y1="2857" x2="52444" y2="2857"/>
                        <a14:foregroundMark x1="13667" y1="87460" x2="13667" y2="87460"/>
                        <a14:foregroundMark x1="8889" y1="92222" x2="8889" y2="92222"/>
                        <a14:foregroundMark x1="15667" y1="92619" x2="15667" y2="92619"/>
                        <a14:foregroundMark x1="18667" y1="81984" x2="19333" y2="80873"/>
                        <a14:foregroundMark x1="16111" y1="80159" x2="20667" y2="79603"/>
                        <a14:foregroundMark x1="71889" y1="94603" x2="71889" y2="94603"/>
                        <a14:foregroundMark x1="87333" y1="41270" x2="87333" y2="41270"/>
                        <a14:foregroundMark x1="94556" y1="77698" x2="94556" y2="77698"/>
                        <a14:foregroundMark x1="64222" y1="85873" x2="66667" y2="88333"/>
                        <a14:backgroundMark x1="15778" y1="80556" x2="16222" y2="79603"/>
                        <a14:backgroundMark x1="16222" y1="80159" x2="16778" y2="79524"/>
                      </a14:backgroundRemoval>
                    </a14:imgEffect>
                  </a14:imgLayer>
                </a14:imgProps>
              </a:ext>
            </a:extLst>
          </a:blip>
          <a:stretch>
            <a:fillRect/>
          </a:stretch>
        </p:blipFill>
        <p:spPr>
          <a:xfrm>
            <a:off x="0" y="1971278"/>
            <a:ext cx="3623187" cy="4980149"/>
          </a:xfrm>
          <a:prstGeom prst="rect">
            <a:avLst/>
          </a:prstGeom>
        </p:spPr>
      </p:pic>
      <p:sp>
        <p:nvSpPr>
          <p:cNvPr id="13" name="TextBox 12">
            <a:extLst>
              <a:ext uri="{FF2B5EF4-FFF2-40B4-BE49-F238E27FC236}">
                <a16:creationId xmlns:a16="http://schemas.microsoft.com/office/drawing/2014/main" id="{3089DBED-3BFD-4E2D-898C-6D8AFDB3262F}"/>
              </a:ext>
            </a:extLst>
          </p:cNvPr>
          <p:cNvSpPr txBox="1"/>
          <p:nvPr/>
        </p:nvSpPr>
        <p:spPr>
          <a:xfrm>
            <a:off x="-3470789" y="533420"/>
            <a:ext cx="3374551" cy="1241237"/>
          </a:xfrm>
          <a:prstGeom prst="rect">
            <a:avLst/>
          </a:prstGeom>
          <a:solidFill>
            <a:schemeClr val="accent1">
              <a:lumMod val="20000"/>
              <a:lumOff val="80000"/>
            </a:schemeClr>
          </a:solid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3733"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733"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CLick</a:t>
            </a:r>
            <a:r>
              <a:rPr kumimoji="0" lang="en-US" sz="3733"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733"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cậu</a:t>
            </a:r>
            <a:r>
              <a:rPr kumimoji="0" lang="en-US" sz="3733"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733"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bé</a:t>
            </a:r>
            <a:r>
              <a:rPr kumimoji="0" lang="en-US" sz="3733"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lang="en-US" sz="3733" kern="0" dirty="0" err="1">
                <a:solidFill>
                  <a:srgbClr val="000000"/>
                </a:solidFill>
                <a:latin typeface="Times New Roman" panose="02020603050405020304" pitchFamily="18" charset="0"/>
                <a:cs typeface="Times New Roman" panose="02020603050405020304" pitchFamily="18" charset="0"/>
                <a:sym typeface="Arial"/>
              </a:rPr>
              <a:t>để</a:t>
            </a:r>
            <a:r>
              <a:rPr lang="en-US" sz="3733" kern="0" dirty="0">
                <a:solidFill>
                  <a:srgbClr val="000000"/>
                </a:solidFill>
                <a:latin typeface="Times New Roman" panose="02020603050405020304" pitchFamily="18" charset="0"/>
                <a:cs typeface="Times New Roman" panose="02020603050405020304" pitchFamily="18" charset="0"/>
                <a:sym typeface="Arial"/>
              </a:rPr>
              <a:t> </a:t>
            </a:r>
            <a:r>
              <a:rPr lang="en-US" sz="3733" kern="0" dirty="0" err="1">
                <a:solidFill>
                  <a:srgbClr val="000000"/>
                </a:solidFill>
                <a:latin typeface="Times New Roman" panose="02020603050405020304" pitchFamily="18" charset="0"/>
                <a:cs typeface="Times New Roman" panose="02020603050405020304" pitchFamily="18" charset="0"/>
                <a:sym typeface="Arial"/>
              </a:rPr>
              <a:t>trở</a:t>
            </a:r>
            <a:r>
              <a:rPr lang="en-US" sz="3733" kern="0" dirty="0">
                <a:solidFill>
                  <a:srgbClr val="000000"/>
                </a:solidFill>
                <a:latin typeface="Times New Roman" panose="02020603050405020304" pitchFamily="18" charset="0"/>
                <a:cs typeface="Times New Roman" panose="02020603050405020304" pitchFamily="18" charset="0"/>
                <a:sym typeface="Arial"/>
              </a:rPr>
              <a:t> </a:t>
            </a:r>
            <a:r>
              <a:rPr lang="en-US" sz="3733" kern="0" dirty="0" err="1">
                <a:solidFill>
                  <a:srgbClr val="000000"/>
                </a:solidFill>
                <a:latin typeface="Times New Roman" panose="02020603050405020304" pitchFamily="18" charset="0"/>
                <a:cs typeface="Times New Roman" panose="02020603050405020304" pitchFamily="18" charset="0"/>
                <a:sym typeface="Arial"/>
              </a:rPr>
              <a:t>về</a:t>
            </a:r>
            <a:endParaRPr kumimoji="0" lang="en-US" sz="3733"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pic>
        <p:nvPicPr>
          <p:cNvPr id="3" name="Picture 2">
            <a:extLst>
              <a:ext uri="{FF2B5EF4-FFF2-40B4-BE49-F238E27FC236}">
                <a16:creationId xmlns:a16="http://schemas.microsoft.com/office/drawing/2014/main" id="{598417C5-8B2F-4CC2-ADC6-CF07B85BBC6A}"/>
              </a:ext>
            </a:extLst>
          </p:cNvPr>
          <p:cNvPicPr>
            <a:picLocks noChangeAspect="1"/>
          </p:cNvPicPr>
          <p:nvPr/>
        </p:nvPicPr>
        <p:blipFill>
          <a:blip r:embed="rId7"/>
          <a:stretch>
            <a:fillRect/>
          </a:stretch>
        </p:blipFill>
        <p:spPr>
          <a:xfrm>
            <a:off x="6451600" y="3159173"/>
            <a:ext cx="5307012" cy="3698827"/>
          </a:xfrm>
          <a:prstGeom prst="rect">
            <a:avLst/>
          </a:prstGeom>
        </p:spPr>
      </p:pic>
    </p:spTree>
    <p:extLst>
      <p:ext uri="{BB962C8B-B14F-4D97-AF65-F5344CB8AC3E}">
        <p14:creationId xmlns:p14="http://schemas.microsoft.com/office/powerpoint/2010/main" val="29950857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0-#ppt_w/2"/>
                                          </p:val>
                                        </p:tav>
                                        <p:tav tm="100000">
                                          <p:val>
                                            <p:strVal val="#ppt_x"/>
                                          </p:val>
                                        </p:tav>
                                      </p:tavLst>
                                    </p:anim>
                                    <p:anim calcmode="lin" valueType="num">
                                      <p:cBhvr additive="base">
                                        <p:cTn id="12"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1000"/>
                                        <p:tgtEl>
                                          <p:spTgt spid="22"/>
                                        </p:tgtEl>
                                      </p:cBhvr>
                                    </p:animEffect>
                                    <p:anim calcmode="lin" valueType="num">
                                      <p:cBhvr>
                                        <p:cTn id="18" dur="1000" fill="hold"/>
                                        <p:tgtEl>
                                          <p:spTgt spid="22"/>
                                        </p:tgtEl>
                                        <p:attrNameLst>
                                          <p:attrName>ppt_x</p:attrName>
                                        </p:attrNameLst>
                                      </p:cBhvr>
                                      <p:tavLst>
                                        <p:tav tm="0">
                                          <p:val>
                                            <p:strVal val="#ppt_x"/>
                                          </p:val>
                                        </p:tav>
                                        <p:tav tm="100000">
                                          <p:val>
                                            <p:strVal val="#ppt_x"/>
                                          </p:val>
                                        </p:tav>
                                      </p:tavLst>
                                    </p:anim>
                                    <p:anim calcmode="lin" valueType="num">
                                      <p:cBhvr>
                                        <p:cTn id="19" dur="1000" fill="hold"/>
                                        <p:tgtEl>
                                          <p:spTgt spid="2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2" name="Am-thanh-tra-loi-dung-www_nhacchuongvui_com.wav"/>
                                        </p:tgtEl>
                                      </p:cMediaNode>
                                    </p:audio>
                                  </p:subTnLst>
                                </p:cTn>
                              </p:par>
                              <p:par>
                                <p:cTn id="20" presetID="42" presetClass="entr" presetSubtype="0" fill="hold" nodeType="withEffect">
                                  <p:stCondLst>
                                    <p:cond delay="0"/>
                                  </p:stCondLst>
                                  <p:childTnLst>
                                    <p:set>
                                      <p:cBhvr>
                                        <p:cTn id="21" dur="1" fill="hold">
                                          <p:stCondLst>
                                            <p:cond delay="0"/>
                                          </p:stCondLst>
                                        </p:cTn>
                                        <p:tgtEl>
                                          <p:spTgt spid="32"/>
                                        </p:tgtEl>
                                        <p:attrNameLst>
                                          <p:attrName>style.visibility</p:attrName>
                                        </p:attrNameLst>
                                      </p:cBhvr>
                                      <p:to>
                                        <p:strVal val="visible"/>
                                      </p:to>
                                    </p:set>
                                    <p:animEffect transition="in" filter="fade">
                                      <p:cBhvr>
                                        <p:cTn id="22" dur="1000"/>
                                        <p:tgtEl>
                                          <p:spTgt spid="32"/>
                                        </p:tgtEl>
                                      </p:cBhvr>
                                    </p:animEffect>
                                    <p:anim calcmode="lin" valueType="num">
                                      <p:cBhvr>
                                        <p:cTn id="23" dur="1000" fill="hold"/>
                                        <p:tgtEl>
                                          <p:spTgt spid="32"/>
                                        </p:tgtEl>
                                        <p:attrNameLst>
                                          <p:attrName>ppt_x</p:attrName>
                                        </p:attrNameLst>
                                      </p:cBhvr>
                                      <p:tavLst>
                                        <p:tav tm="0">
                                          <p:val>
                                            <p:strVal val="#ppt_x"/>
                                          </p:val>
                                        </p:tav>
                                        <p:tav tm="100000">
                                          <p:val>
                                            <p:strVal val="#ppt_x"/>
                                          </p:val>
                                        </p:tav>
                                      </p:tavLst>
                                    </p:anim>
                                    <p:anim calcmode="lin" valueType="num">
                                      <p:cBhvr>
                                        <p:cTn id="24"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22"/>
                    </p:tgtEl>
                  </p:cond>
                </p:stCondLst>
                <p:endSync evt="end" delay="0">
                  <p:rtn val="all"/>
                </p:endSync>
                <p:childTnLst>
                  <p:par>
                    <p:cTn id="26" fill="hold">
                      <p:stCondLst>
                        <p:cond delay="0"/>
                      </p:stCondLst>
                      <p:childTnLst>
                        <p:par>
                          <p:cTn id="27" fill="hold">
                            <p:stCondLst>
                              <p:cond delay="0"/>
                            </p:stCondLst>
                            <p:childTnLst>
                              <p:par>
                                <p:cTn id="28" presetID="42" presetClass="path" presetSubtype="0" accel="50000" decel="50000" fill="hold" nodeType="afterEffect">
                                  <p:stCondLst>
                                    <p:cond delay="0"/>
                                  </p:stCondLst>
                                  <p:childTnLst>
                                    <p:animMotion origin="layout" path="M -1.11111E-6 1.35802E-6 L 0.71806 0.00957 " pathEditMode="relative" rAng="0" ptsTypes="AA">
                                      <p:cBhvr>
                                        <p:cTn id="29" dur="3000" fill="hold"/>
                                        <p:tgtEl>
                                          <p:spTgt spid="11"/>
                                        </p:tgtEl>
                                        <p:attrNameLst>
                                          <p:attrName>ppt_x</p:attrName>
                                          <p:attrName>ppt_y</p:attrName>
                                        </p:attrNameLst>
                                      </p:cBhvr>
                                      <p:rCtr x="35903" y="463"/>
                                    </p:animMotion>
                                  </p:childTnLst>
                                </p:cTn>
                              </p:par>
                            </p:childTnLst>
                          </p:cTn>
                        </p:par>
                      </p:childTnLst>
                    </p:cTn>
                  </p:par>
                </p:childTnLst>
              </p:cTn>
              <p:nextCondLst>
                <p:cond evt="onClick" delay="0">
                  <p:tgtEl>
                    <p:spTgt spid="22"/>
                  </p:tgtEl>
                </p:cond>
              </p:nextCondLst>
            </p:seq>
          </p:childTnLst>
        </p:cTn>
      </p:par>
    </p:tnLst>
    <p:bldLst>
      <p:bldP spid="16" grpId="0" animBg="1"/>
      <p:bldP spid="22"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4E6D191-C832-1A59-D9C6-68476AED9B37}"/>
              </a:ext>
            </a:extLst>
          </p:cNvPr>
          <p:cNvPicPr>
            <a:picLocks noChangeAspect="1"/>
          </p:cNvPicPr>
          <p:nvPr/>
        </p:nvPicPr>
        <p:blipFill>
          <a:blip r:embed="rId2"/>
          <a:stretch>
            <a:fillRect/>
          </a:stretch>
        </p:blipFill>
        <p:spPr>
          <a:xfrm>
            <a:off x="0" y="-1"/>
            <a:ext cx="12192000" cy="6903987"/>
          </a:xfrm>
          <a:prstGeom prst="rect">
            <a:avLst/>
          </a:prstGeom>
        </p:spPr>
      </p:pic>
      <p:pic>
        <p:nvPicPr>
          <p:cNvPr id="5" name="Picture 4">
            <a:extLst>
              <a:ext uri="{FF2B5EF4-FFF2-40B4-BE49-F238E27FC236}">
                <a16:creationId xmlns:a16="http://schemas.microsoft.com/office/drawing/2014/main" id="{D2E88066-8723-7F13-1436-775836F565AC}"/>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0" y="3095625"/>
            <a:ext cx="4048125" cy="3876675"/>
          </a:xfrm>
          <a:prstGeom prst="rect">
            <a:avLst/>
          </a:prstGeom>
        </p:spPr>
      </p:pic>
      <p:sp>
        <p:nvSpPr>
          <p:cNvPr id="6" name="Thought Bubble: Cloud 5">
            <a:extLst>
              <a:ext uri="{FF2B5EF4-FFF2-40B4-BE49-F238E27FC236}">
                <a16:creationId xmlns:a16="http://schemas.microsoft.com/office/drawing/2014/main" id="{2BDA76E7-19C9-759E-8F32-6D5CD6838BE0}"/>
              </a:ext>
            </a:extLst>
          </p:cNvPr>
          <p:cNvSpPr/>
          <p:nvPr/>
        </p:nvSpPr>
        <p:spPr>
          <a:xfrm>
            <a:off x="2349500" y="190500"/>
            <a:ext cx="9385300" cy="3327400"/>
          </a:xfrm>
          <a:prstGeom prst="cloudCallout">
            <a:avLst>
              <a:gd name="adj1" fmla="val -42045"/>
              <a:gd name="adj2" fmla="val 48692"/>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vi-VN" sz="3300" b="1" dirty="0">
                <a:latin typeface="Calibri" panose="020F0502020204030204" pitchFamily="34" charset="0"/>
                <a:cs typeface="Calibri" panose="020F0502020204030204" pitchFamily="34" charset="0"/>
              </a:rPr>
              <a:t>Những cảm nghĩ của chú ngựa con: </a:t>
            </a:r>
            <a:r>
              <a:rPr lang="vi-VN" sz="3300" dirty="0">
                <a:latin typeface="Calibri" panose="020F0502020204030204" pitchFamily="34" charset="0"/>
                <a:cs typeface="Calibri" panose="020F0502020204030204" pitchFamily="34" charset="0"/>
              </a:rPr>
              <a:t>nhớ mẹ, nghĩ đến mẹ, muốn mang quà về cho mẹ; ngắm hoa mơ trắng liên tưởng đến trang giấy nguyên chưa viết,...).</a:t>
            </a:r>
          </a:p>
        </p:txBody>
      </p:sp>
    </p:spTree>
    <p:extLst>
      <p:ext uri="{BB962C8B-B14F-4D97-AF65-F5344CB8AC3E}">
        <p14:creationId xmlns:p14="http://schemas.microsoft.com/office/powerpoint/2010/main" val="1891798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landscape with hills and trees&#10;&#10;Description automatically generated">
            <a:extLst>
              <a:ext uri="{FF2B5EF4-FFF2-40B4-BE49-F238E27FC236}">
                <a16:creationId xmlns:a16="http://schemas.microsoft.com/office/drawing/2014/main" id="{8CBD5E79-320B-EB93-E635-393D4B901AA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344400" cy="6858000"/>
          </a:xfrm>
          <a:prstGeom prst="rect">
            <a:avLst/>
          </a:prstGeom>
        </p:spPr>
      </p:pic>
      <p:sp>
        <p:nvSpPr>
          <p:cNvPr id="3" name="Rectangle: Rounded Corners 2">
            <a:extLst>
              <a:ext uri="{FF2B5EF4-FFF2-40B4-BE49-F238E27FC236}">
                <a16:creationId xmlns:a16="http://schemas.microsoft.com/office/drawing/2014/main" id="{EC19701B-330F-BF91-952F-E68E6EF3990B}"/>
              </a:ext>
            </a:extLst>
          </p:cNvPr>
          <p:cNvSpPr/>
          <p:nvPr/>
        </p:nvSpPr>
        <p:spPr>
          <a:xfrm>
            <a:off x="320351" y="274920"/>
            <a:ext cx="11551298" cy="6308160"/>
          </a:xfrm>
          <a:prstGeom prst="roundRect">
            <a:avLst>
              <a:gd name="adj" fmla="val 8726"/>
            </a:avLst>
          </a:prstGeom>
          <a:solidFill>
            <a:srgbClr val="FFFFFF">
              <a:alpha val="87059"/>
            </a:srgbClr>
          </a:solidFill>
          <a:ln w="38100">
            <a:solidFill>
              <a:schemeClr val="accent2">
                <a:lumMod val="75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5" name="Group 4">
            <a:extLst>
              <a:ext uri="{FF2B5EF4-FFF2-40B4-BE49-F238E27FC236}">
                <a16:creationId xmlns:a16="http://schemas.microsoft.com/office/drawing/2014/main" id="{79BC6666-AAAB-4F01-ACF0-283AD7F669C0}"/>
              </a:ext>
            </a:extLst>
          </p:cNvPr>
          <p:cNvGrpSpPr/>
          <p:nvPr/>
        </p:nvGrpSpPr>
        <p:grpSpPr>
          <a:xfrm>
            <a:off x="-10180" y="85063"/>
            <a:ext cx="11659306" cy="1943514"/>
            <a:chOff x="40893" y="288601"/>
            <a:chExt cx="11659306" cy="1943514"/>
          </a:xfrm>
        </p:grpSpPr>
        <p:sp>
          <p:nvSpPr>
            <p:cNvPr id="9" name="TextBox 8">
              <a:extLst>
                <a:ext uri="{FF2B5EF4-FFF2-40B4-BE49-F238E27FC236}">
                  <a16:creationId xmlns:a16="http://schemas.microsoft.com/office/drawing/2014/main" id="{26D9F4D0-8D2F-B27C-2C18-C00FCD56603A}"/>
                </a:ext>
              </a:extLst>
            </p:cNvPr>
            <p:cNvSpPr txBox="1"/>
            <p:nvPr/>
          </p:nvSpPr>
          <p:spPr>
            <a:xfrm>
              <a:off x="666237" y="767884"/>
              <a:ext cx="11033962" cy="1464231"/>
            </a:xfrm>
            <a:prstGeom prst="roundRect">
              <a:avLst/>
            </a:prstGeom>
            <a:solidFill>
              <a:srgbClr val="C1FFFF"/>
            </a:solidFill>
            <a:ln w="38100">
              <a:solidFill>
                <a:schemeClr val="accent5">
                  <a:lumMod val="50000"/>
                </a:schemeClr>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3. </a:t>
              </a:r>
              <a:r>
                <a:rPr kumimoji="0" lang="vi-VN" sz="40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Qua đoạn thơ cuối, bạn nhỏ muốn nói với mẹ điều gì?</a:t>
              </a:r>
            </a:p>
          </p:txBody>
        </p:sp>
        <p:pic>
          <p:nvPicPr>
            <p:cNvPr id="4" name="Picture 3" descr="A question mark in a speech bubble&#10;&#10;Description automatically generated">
              <a:extLst>
                <a:ext uri="{FF2B5EF4-FFF2-40B4-BE49-F238E27FC236}">
                  <a16:creationId xmlns:a16="http://schemas.microsoft.com/office/drawing/2014/main" id="{562E7616-D61F-4CE8-9FF7-50D2441AE6C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893" y="288601"/>
              <a:ext cx="797968" cy="797968"/>
            </a:xfrm>
            <a:prstGeom prst="rect">
              <a:avLst/>
            </a:prstGeom>
          </p:spPr>
        </p:pic>
      </p:grpSp>
      <p:grpSp>
        <p:nvGrpSpPr>
          <p:cNvPr id="2" name="Group 1">
            <a:extLst>
              <a:ext uri="{FF2B5EF4-FFF2-40B4-BE49-F238E27FC236}">
                <a16:creationId xmlns:a16="http://schemas.microsoft.com/office/drawing/2014/main" id="{54DDC02B-945F-38E1-09BF-1D5A0CE88C89}"/>
              </a:ext>
            </a:extLst>
          </p:cNvPr>
          <p:cNvGrpSpPr/>
          <p:nvPr/>
        </p:nvGrpSpPr>
        <p:grpSpPr>
          <a:xfrm>
            <a:off x="0" y="2347578"/>
            <a:ext cx="11836401" cy="3368850"/>
            <a:chOff x="323351" y="2359637"/>
            <a:chExt cx="11509905" cy="3368850"/>
          </a:xfrm>
        </p:grpSpPr>
        <p:sp>
          <p:nvSpPr>
            <p:cNvPr id="6" name="TextBox 5">
              <a:extLst>
                <a:ext uri="{FF2B5EF4-FFF2-40B4-BE49-F238E27FC236}">
                  <a16:creationId xmlns:a16="http://schemas.microsoft.com/office/drawing/2014/main" id="{BD377F3D-FBED-B609-9C9C-49C30A2E4725}"/>
                </a:ext>
              </a:extLst>
            </p:cNvPr>
            <p:cNvSpPr txBox="1"/>
            <p:nvPr/>
          </p:nvSpPr>
          <p:spPr>
            <a:xfrm>
              <a:off x="962633" y="2561663"/>
              <a:ext cx="10870623" cy="3166824"/>
            </a:xfrm>
            <a:prstGeom prst="roundRect">
              <a:avLst/>
            </a:prstGeom>
            <a:solidFill>
              <a:srgbClr val="FFFFCC"/>
            </a:solidFill>
            <a:ln w="38100">
              <a:solidFill>
                <a:srgbClr val="663300"/>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3600" dirty="0">
                  <a:solidFill>
                    <a:prstClr val="black"/>
                  </a:solidFill>
                  <a:latin typeface="Calibri" panose="020F0502020204030204"/>
                  <a:ea typeface="Roboto" panose="02000000000000000000" pitchFamily="2" charset="0"/>
                </a:rPr>
                <a:t>   B</a:t>
              </a:r>
              <a:r>
                <a:rPr kumimoji="0" lang="vi-VN" sz="3600" b="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ạn nhỏ muốn nói với mẹ rằng mình rất yêu mẹ, dù đi khắp đó đây, ngắm bao nhiêu cảnh đẹp, vui thích trước bao điều mới lạ, nhưng vẫn luôn nhớ đến mẹ, luôn mong ước chia sẻ với mẹ những điều đẹp đẽ mình cảm nhận được và không bao giờ quên đường về với mẹ.</a:t>
              </a:r>
            </a:p>
          </p:txBody>
        </p:sp>
        <p:pic>
          <p:nvPicPr>
            <p:cNvPr id="7" name="Picture 6" descr="A light bulb with stars and dots&#10;&#10;Description automatically generated">
              <a:extLst>
                <a:ext uri="{FF2B5EF4-FFF2-40B4-BE49-F238E27FC236}">
                  <a16:creationId xmlns:a16="http://schemas.microsoft.com/office/drawing/2014/main" id="{4AF5B65F-52A4-0BAB-4929-83BC8BA9CC4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3351" y="2359637"/>
              <a:ext cx="1007003" cy="1007003"/>
            </a:xfrm>
            <a:prstGeom prst="rect">
              <a:avLst/>
            </a:prstGeom>
          </p:spPr>
        </p:pic>
      </p:grpSp>
    </p:spTree>
    <p:extLst>
      <p:ext uri="{BB962C8B-B14F-4D97-AF65-F5344CB8AC3E}">
        <p14:creationId xmlns:p14="http://schemas.microsoft.com/office/powerpoint/2010/main" val="232200347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down)">
                                      <p:cBhvr>
                                        <p:cTn id="13" dur="500"/>
                                        <p:tgtEl>
                                          <p:spTgt spid="2"/>
                                        </p:tgtEl>
                                      </p:cBhvr>
                                    </p:animEffect>
                                  </p:childTnLst>
                                  <p:subTnLst>
                                    <p:audio>
                                      <p:cMediaNode>
                                        <p:cTn display="0" masterRel="sameClick">
                                          <p:stCondLst>
                                            <p:cond evt="begin" delay="0">
                                              <p:tn val="11"/>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landscape with hills and trees&#10;&#10;Description automatically generated">
            <a:extLst>
              <a:ext uri="{FF2B5EF4-FFF2-40B4-BE49-F238E27FC236}">
                <a16:creationId xmlns:a16="http://schemas.microsoft.com/office/drawing/2014/main" id="{8CBD5E79-320B-EB93-E635-393D4B901AA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344400" cy="6858000"/>
          </a:xfrm>
          <a:prstGeom prst="rect">
            <a:avLst/>
          </a:prstGeom>
        </p:spPr>
      </p:pic>
      <p:sp>
        <p:nvSpPr>
          <p:cNvPr id="3" name="Rectangle: Rounded Corners 2">
            <a:extLst>
              <a:ext uri="{FF2B5EF4-FFF2-40B4-BE49-F238E27FC236}">
                <a16:creationId xmlns:a16="http://schemas.microsoft.com/office/drawing/2014/main" id="{EC19701B-330F-BF91-952F-E68E6EF3990B}"/>
              </a:ext>
            </a:extLst>
          </p:cNvPr>
          <p:cNvSpPr/>
          <p:nvPr/>
        </p:nvSpPr>
        <p:spPr>
          <a:xfrm>
            <a:off x="320351" y="274920"/>
            <a:ext cx="11551298" cy="6308160"/>
          </a:xfrm>
          <a:prstGeom prst="roundRect">
            <a:avLst>
              <a:gd name="adj" fmla="val 8726"/>
            </a:avLst>
          </a:prstGeom>
          <a:solidFill>
            <a:srgbClr val="FFFFFF">
              <a:alpha val="87059"/>
            </a:srgbClr>
          </a:solidFill>
          <a:ln w="38100">
            <a:solidFill>
              <a:schemeClr val="accent2">
                <a:lumMod val="75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5" name="Group 4">
            <a:extLst>
              <a:ext uri="{FF2B5EF4-FFF2-40B4-BE49-F238E27FC236}">
                <a16:creationId xmlns:a16="http://schemas.microsoft.com/office/drawing/2014/main" id="{79BC6666-AAAB-4F01-ACF0-283AD7F669C0}"/>
              </a:ext>
            </a:extLst>
          </p:cNvPr>
          <p:cNvGrpSpPr/>
          <p:nvPr/>
        </p:nvGrpSpPr>
        <p:grpSpPr>
          <a:xfrm>
            <a:off x="-10180" y="85063"/>
            <a:ext cx="11659306" cy="1398684"/>
            <a:chOff x="40893" y="288601"/>
            <a:chExt cx="11659306" cy="1398684"/>
          </a:xfrm>
        </p:grpSpPr>
        <p:sp>
          <p:nvSpPr>
            <p:cNvPr id="9" name="TextBox 8">
              <a:extLst>
                <a:ext uri="{FF2B5EF4-FFF2-40B4-BE49-F238E27FC236}">
                  <a16:creationId xmlns:a16="http://schemas.microsoft.com/office/drawing/2014/main" id="{26D9F4D0-8D2F-B27C-2C18-C00FCD56603A}"/>
                </a:ext>
              </a:extLst>
            </p:cNvPr>
            <p:cNvSpPr txBox="1"/>
            <p:nvPr/>
          </p:nvSpPr>
          <p:spPr>
            <a:xfrm>
              <a:off x="666237" y="767884"/>
              <a:ext cx="11033962" cy="919401"/>
            </a:xfrm>
            <a:prstGeom prst="roundRect">
              <a:avLst/>
            </a:prstGeom>
            <a:solidFill>
              <a:srgbClr val="C1FFFF"/>
            </a:solidFill>
            <a:ln w="38100">
              <a:solidFill>
                <a:schemeClr val="accent5">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4. </a:t>
              </a:r>
              <a:r>
                <a:rPr kumimoji="0" lang="vi-VN" sz="48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Nêu nhận xét về bạn nhỏ trong bài thơ.</a:t>
              </a:r>
            </a:p>
          </p:txBody>
        </p:sp>
        <p:pic>
          <p:nvPicPr>
            <p:cNvPr id="4" name="Picture 3" descr="A question mark in a speech bubble&#10;&#10;Description automatically generated">
              <a:extLst>
                <a:ext uri="{FF2B5EF4-FFF2-40B4-BE49-F238E27FC236}">
                  <a16:creationId xmlns:a16="http://schemas.microsoft.com/office/drawing/2014/main" id="{562E7616-D61F-4CE8-9FF7-50D2441AE6C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893" y="288601"/>
              <a:ext cx="797968" cy="797968"/>
            </a:xfrm>
            <a:prstGeom prst="rect">
              <a:avLst/>
            </a:prstGeom>
          </p:spPr>
        </p:pic>
      </p:grpSp>
      <p:pic>
        <p:nvPicPr>
          <p:cNvPr id="13" name="Picture 12">
            <a:extLst>
              <a:ext uri="{FF2B5EF4-FFF2-40B4-BE49-F238E27FC236}">
                <a16:creationId xmlns:a16="http://schemas.microsoft.com/office/drawing/2014/main" id="{6DBB1D09-583A-4E1A-609F-15B70FF2626D}"/>
              </a:ext>
            </a:extLst>
          </p:cNvPr>
          <p:cNvPicPr>
            <a:picLocks noChangeAspect="1"/>
          </p:cNvPicPr>
          <p:nvPr/>
        </p:nvPicPr>
        <p:blipFill>
          <a:blip r:embed="rId5"/>
          <a:stretch>
            <a:fillRect/>
          </a:stretch>
        </p:blipFill>
        <p:spPr>
          <a:xfrm>
            <a:off x="8262329" y="2070101"/>
            <a:ext cx="3555021" cy="4468812"/>
          </a:xfrm>
          <a:prstGeom prst="ellipse">
            <a:avLst/>
          </a:prstGeom>
          <a:ln>
            <a:noFill/>
          </a:ln>
          <a:effectLst>
            <a:softEdge rad="112500"/>
          </a:effectLst>
        </p:spPr>
      </p:pic>
      <p:grpSp>
        <p:nvGrpSpPr>
          <p:cNvPr id="14" name="Group 13">
            <a:extLst>
              <a:ext uri="{FF2B5EF4-FFF2-40B4-BE49-F238E27FC236}">
                <a16:creationId xmlns:a16="http://schemas.microsoft.com/office/drawing/2014/main" id="{5DFDE1ED-BE7C-567E-90AF-0BD320782825}"/>
              </a:ext>
            </a:extLst>
          </p:cNvPr>
          <p:cNvGrpSpPr/>
          <p:nvPr/>
        </p:nvGrpSpPr>
        <p:grpSpPr>
          <a:xfrm>
            <a:off x="337392" y="2349500"/>
            <a:ext cx="8082708" cy="2819417"/>
            <a:chOff x="663786" y="2296137"/>
            <a:chExt cx="8082708" cy="2819417"/>
          </a:xfrm>
        </p:grpSpPr>
        <p:sp>
          <p:nvSpPr>
            <p:cNvPr id="15" name="TextBox 14">
              <a:extLst>
                <a:ext uri="{FF2B5EF4-FFF2-40B4-BE49-F238E27FC236}">
                  <a16:creationId xmlns:a16="http://schemas.microsoft.com/office/drawing/2014/main" id="{91EDC9DC-EF0B-3AC7-0158-6ED2F90C4E38}"/>
                </a:ext>
              </a:extLst>
            </p:cNvPr>
            <p:cNvSpPr txBox="1"/>
            <p:nvPr/>
          </p:nvSpPr>
          <p:spPr>
            <a:xfrm>
              <a:off x="962633" y="2561663"/>
              <a:ext cx="7783861" cy="2553891"/>
            </a:xfrm>
            <a:prstGeom prst="roundRect">
              <a:avLst/>
            </a:prstGeom>
            <a:solidFill>
              <a:srgbClr val="FFFFCC"/>
            </a:solidFill>
            <a:ln w="38100">
              <a:solidFill>
                <a:srgbClr val="663300"/>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    </a:t>
              </a:r>
              <a:r>
                <a:rPr kumimoji="0" lang="en-US" sz="4800" b="0" i="0" u="none" strike="noStrike" kern="1200" cap="none" spc="0" normalizeH="0" baseline="0" noProof="0" dirty="0" err="1">
                  <a:ln>
                    <a:noFill/>
                  </a:ln>
                  <a:solidFill>
                    <a:prstClr val="black"/>
                  </a:solidFill>
                  <a:effectLst/>
                  <a:uLnTx/>
                  <a:uFillTx/>
                  <a:latin typeface="Calibri" panose="020F0502020204030204"/>
                  <a:ea typeface="Roboto" panose="02000000000000000000" pitchFamily="2" charset="0"/>
                  <a:cs typeface="+mn-cs"/>
                </a:rPr>
                <a:t>Bạn</a:t>
              </a:r>
              <a:r>
                <a:rPr kumimoji="0" lang="en-US" sz="4800" b="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 nhỏ </a:t>
              </a:r>
              <a:r>
                <a:rPr kumimoji="0" lang="en-US" sz="4800" b="0" i="0" u="none" strike="noStrike" kern="1200" cap="none" spc="0" normalizeH="0" baseline="0" noProof="0" dirty="0" err="1">
                  <a:ln>
                    <a:noFill/>
                  </a:ln>
                  <a:solidFill>
                    <a:prstClr val="black"/>
                  </a:solidFill>
                  <a:effectLst/>
                  <a:uLnTx/>
                  <a:uFillTx/>
                  <a:latin typeface="Calibri" panose="020F0502020204030204"/>
                  <a:ea typeface="Roboto" panose="02000000000000000000" pitchFamily="2" charset="0"/>
                  <a:cs typeface="+mn-cs"/>
                </a:rPr>
                <a:t>có</a:t>
              </a:r>
              <a:r>
                <a:rPr kumimoji="0" lang="en-US" sz="4800" b="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 </a:t>
              </a:r>
              <a:r>
                <a:rPr kumimoji="0" lang="en-US" sz="4800" b="0" i="0" u="none" strike="noStrike" kern="1200" cap="none" spc="0" normalizeH="0" baseline="0" noProof="0" dirty="0" err="1">
                  <a:ln>
                    <a:noFill/>
                  </a:ln>
                  <a:solidFill>
                    <a:prstClr val="black"/>
                  </a:solidFill>
                  <a:effectLst/>
                  <a:uLnTx/>
                  <a:uFillTx/>
                  <a:latin typeface="Calibri" panose="020F0502020204030204"/>
                  <a:ea typeface="Roboto" panose="02000000000000000000" pitchFamily="2" charset="0"/>
                  <a:cs typeface="+mn-cs"/>
                </a:rPr>
                <a:t>trí</a:t>
              </a:r>
              <a:r>
                <a:rPr kumimoji="0" lang="en-US" sz="4800" b="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 </a:t>
              </a:r>
              <a:r>
                <a:rPr kumimoji="0" lang="en-US" sz="4800" b="0" i="0" u="none" strike="noStrike" kern="1200" cap="none" spc="0" normalizeH="0" baseline="0" noProof="0" dirty="0" err="1">
                  <a:ln>
                    <a:noFill/>
                  </a:ln>
                  <a:solidFill>
                    <a:prstClr val="black"/>
                  </a:solidFill>
                  <a:effectLst/>
                  <a:uLnTx/>
                  <a:uFillTx/>
                  <a:latin typeface="Calibri" panose="020F0502020204030204"/>
                  <a:ea typeface="Roboto" panose="02000000000000000000" pitchFamily="2" charset="0"/>
                  <a:cs typeface="+mn-cs"/>
                </a:rPr>
                <a:t>tưởng</a:t>
              </a:r>
              <a:r>
                <a:rPr kumimoji="0" lang="en-US" sz="4800" b="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 </a:t>
              </a:r>
              <a:r>
                <a:rPr kumimoji="0" lang="en-US" sz="4800" b="0" i="0" u="none" strike="noStrike" kern="1200" cap="none" spc="0" normalizeH="0" baseline="0" noProof="0" dirty="0" err="1">
                  <a:ln>
                    <a:noFill/>
                  </a:ln>
                  <a:solidFill>
                    <a:prstClr val="black"/>
                  </a:solidFill>
                  <a:effectLst/>
                  <a:uLnTx/>
                  <a:uFillTx/>
                  <a:latin typeface="Calibri" panose="020F0502020204030204"/>
                  <a:ea typeface="Roboto" panose="02000000000000000000" pitchFamily="2" charset="0"/>
                  <a:cs typeface="+mn-cs"/>
                </a:rPr>
                <a:t>tượng</a:t>
              </a:r>
              <a:r>
                <a:rPr kumimoji="0" lang="en-US" sz="4800" b="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 </a:t>
              </a:r>
              <a:r>
                <a:rPr kumimoji="0" lang="en-US" sz="4800" b="0" i="0" u="none" strike="noStrike" kern="1200" cap="none" spc="0" normalizeH="0" baseline="0" noProof="0" dirty="0" err="1">
                  <a:ln>
                    <a:noFill/>
                  </a:ln>
                  <a:solidFill>
                    <a:prstClr val="black"/>
                  </a:solidFill>
                  <a:effectLst/>
                  <a:uLnTx/>
                  <a:uFillTx/>
                  <a:latin typeface="Calibri" panose="020F0502020204030204"/>
                  <a:ea typeface="Roboto" panose="02000000000000000000" pitchFamily="2" charset="0"/>
                  <a:cs typeface="+mn-cs"/>
                </a:rPr>
                <a:t>phong</a:t>
              </a:r>
              <a:r>
                <a:rPr kumimoji="0" lang="en-US" sz="4800" b="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 </a:t>
              </a:r>
              <a:r>
                <a:rPr kumimoji="0" lang="en-US" sz="4800" b="0" i="0" u="none" strike="noStrike" kern="1200" cap="none" spc="0" normalizeH="0" baseline="0" noProof="0" dirty="0" err="1">
                  <a:ln>
                    <a:noFill/>
                  </a:ln>
                  <a:solidFill>
                    <a:prstClr val="black"/>
                  </a:solidFill>
                  <a:effectLst/>
                  <a:uLnTx/>
                  <a:uFillTx/>
                  <a:latin typeface="Calibri" panose="020F0502020204030204"/>
                  <a:ea typeface="Roboto" panose="02000000000000000000" pitchFamily="2" charset="0"/>
                  <a:cs typeface="+mn-cs"/>
                </a:rPr>
                <a:t>phú</a:t>
              </a:r>
              <a:r>
                <a:rPr kumimoji="0" lang="en-US" sz="4800" b="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 </a:t>
              </a:r>
              <a:r>
                <a:rPr kumimoji="0" lang="en-US" sz="4800" b="0" i="0" u="none" strike="noStrike" kern="1200" cap="none" spc="0" normalizeH="0" baseline="0" noProof="0" dirty="0" err="1">
                  <a:ln>
                    <a:noFill/>
                  </a:ln>
                  <a:solidFill>
                    <a:prstClr val="black"/>
                  </a:solidFill>
                  <a:effectLst/>
                  <a:uLnTx/>
                  <a:uFillTx/>
                  <a:latin typeface="Calibri" panose="020F0502020204030204"/>
                  <a:ea typeface="Roboto" panose="02000000000000000000" pitchFamily="2" charset="0"/>
                  <a:cs typeface="+mn-cs"/>
                </a:rPr>
                <a:t>ước</a:t>
              </a:r>
              <a:r>
                <a:rPr kumimoji="0" lang="en-US" sz="4800" b="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 </a:t>
              </a:r>
              <a:r>
                <a:rPr kumimoji="0" lang="en-US" sz="4800" b="0" i="0" u="none" strike="noStrike" kern="1200" cap="none" spc="0" normalizeH="0" baseline="0" noProof="0" dirty="0" err="1">
                  <a:ln>
                    <a:noFill/>
                  </a:ln>
                  <a:solidFill>
                    <a:prstClr val="black"/>
                  </a:solidFill>
                  <a:effectLst/>
                  <a:uLnTx/>
                  <a:uFillTx/>
                  <a:latin typeface="Calibri" panose="020F0502020204030204"/>
                  <a:ea typeface="Roboto" panose="02000000000000000000" pitchFamily="2" charset="0"/>
                  <a:cs typeface="+mn-cs"/>
                </a:rPr>
                <a:t>mơ</a:t>
              </a:r>
              <a:r>
                <a:rPr kumimoji="0" lang="en-US" sz="4800" b="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 bay </a:t>
              </a:r>
              <a:r>
                <a:rPr kumimoji="0" lang="en-US" sz="4800" b="0" i="0" u="none" strike="noStrike" kern="1200" cap="none" spc="0" normalizeH="0" baseline="0" noProof="0" dirty="0" err="1">
                  <a:ln>
                    <a:noFill/>
                  </a:ln>
                  <a:solidFill>
                    <a:prstClr val="black"/>
                  </a:solidFill>
                  <a:effectLst/>
                  <a:uLnTx/>
                  <a:uFillTx/>
                  <a:latin typeface="Calibri" panose="020F0502020204030204"/>
                  <a:ea typeface="Roboto" panose="02000000000000000000" pitchFamily="2" charset="0"/>
                  <a:cs typeface="+mn-cs"/>
                </a:rPr>
                <a:t>bổng</a:t>
              </a:r>
              <a:r>
                <a:rPr kumimoji="0" lang="en-US" sz="4800" b="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 </a:t>
              </a:r>
              <a:r>
                <a:rPr kumimoji="0" lang="en-US" sz="4800" b="0" i="0" u="none" strike="noStrike" kern="1200" cap="none" spc="0" normalizeH="0" baseline="0" noProof="0" dirty="0" err="1">
                  <a:ln>
                    <a:noFill/>
                  </a:ln>
                  <a:solidFill>
                    <a:prstClr val="black"/>
                  </a:solidFill>
                  <a:effectLst/>
                  <a:uLnTx/>
                  <a:uFillTx/>
                  <a:latin typeface="Calibri" panose="020F0502020204030204"/>
                  <a:ea typeface="Roboto" panose="02000000000000000000" pitchFamily="2" charset="0"/>
                  <a:cs typeface="+mn-cs"/>
                </a:rPr>
                <a:t>và</a:t>
              </a:r>
              <a:r>
                <a:rPr kumimoji="0" lang="en-US" sz="4800" b="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 </a:t>
              </a:r>
              <a:r>
                <a:rPr kumimoji="0" lang="en-US" sz="4800" b="0" i="0" u="none" strike="noStrike" kern="1200" cap="none" spc="0" normalizeH="0" baseline="0" noProof="0" dirty="0" err="1">
                  <a:ln>
                    <a:noFill/>
                  </a:ln>
                  <a:solidFill>
                    <a:prstClr val="black"/>
                  </a:solidFill>
                  <a:effectLst/>
                  <a:uLnTx/>
                  <a:uFillTx/>
                  <a:latin typeface="Calibri" panose="020F0502020204030204"/>
                  <a:ea typeface="Roboto" panose="02000000000000000000" pitchFamily="2" charset="0"/>
                  <a:cs typeface="+mn-cs"/>
                </a:rPr>
                <a:t>rất</a:t>
              </a:r>
              <a:r>
                <a:rPr kumimoji="0" lang="en-US" sz="4800" b="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 </a:t>
              </a:r>
              <a:r>
                <a:rPr kumimoji="0" lang="en-US" sz="4800" b="0" i="0" u="none" strike="noStrike" kern="1200" cap="none" spc="0" normalizeH="0" baseline="0" noProof="0" dirty="0" err="1">
                  <a:ln>
                    <a:noFill/>
                  </a:ln>
                  <a:solidFill>
                    <a:prstClr val="black"/>
                  </a:solidFill>
                  <a:effectLst/>
                  <a:uLnTx/>
                  <a:uFillTx/>
                  <a:latin typeface="Calibri" panose="020F0502020204030204"/>
                  <a:ea typeface="Roboto" panose="02000000000000000000" pitchFamily="2" charset="0"/>
                  <a:cs typeface="+mn-cs"/>
                </a:rPr>
                <a:t>yêu</a:t>
              </a:r>
              <a:r>
                <a:rPr kumimoji="0" lang="en-US" sz="4800" b="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 </a:t>
              </a:r>
              <a:r>
                <a:rPr kumimoji="0" lang="en-US" sz="4800" b="0" i="0" u="none" strike="noStrike" kern="1200" cap="none" spc="0" normalizeH="0" baseline="0" noProof="0" dirty="0" err="1">
                  <a:ln>
                    <a:noFill/>
                  </a:ln>
                  <a:solidFill>
                    <a:prstClr val="black"/>
                  </a:solidFill>
                  <a:effectLst/>
                  <a:uLnTx/>
                  <a:uFillTx/>
                  <a:latin typeface="Calibri" panose="020F0502020204030204"/>
                  <a:ea typeface="Roboto" panose="02000000000000000000" pitchFamily="2" charset="0"/>
                  <a:cs typeface="+mn-cs"/>
                </a:rPr>
                <a:t>mẹ</a:t>
              </a:r>
              <a:r>
                <a:rPr kumimoji="0" lang="en-US" sz="4800" b="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a:t>
              </a:r>
              <a:endParaRPr kumimoji="0" lang="vi-VN" sz="4800" b="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endParaRPr>
            </a:p>
          </p:txBody>
        </p:sp>
        <p:pic>
          <p:nvPicPr>
            <p:cNvPr id="16" name="Picture 15" descr="A light bulb with stars and dots&#10;&#10;Description automatically generated">
              <a:extLst>
                <a:ext uri="{FF2B5EF4-FFF2-40B4-BE49-F238E27FC236}">
                  <a16:creationId xmlns:a16="http://schemas.microsoft.com/office/drawing/2014/main" id="{720AB37E-7A04-D914-297E-C9951BD6C9F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63786" y="2296137"/>
              <a:ext cx="1007003" cy="1007003"/>
            </a:xfrm>
            <a:prstGeom prst="rect">
              <a:avLst/>
            </a:prstGeom>
          </p:spPr>
        </p:pic>
      </p:grpSp>
    </p:spTree>
    <p:extLst>
      <p:ext uri="{BB962C8B-B14F-4D97-AF65-F5344CB8AC3E}">
        <p14:creationId xmlns:p14="http://schemas.microsoft.com/office/powerpoint/2010/main" val="463682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down)">
                                      <p:cBhvr>
                                        <p:cTn id="13" dur="500"/>
                                        <p:tgtEl>
                                          <p:spTgt spid="14"/>
                                        </p:tgtEl>
                                      </p:cBhvr>
                                    </p:animEffect>
                                  </p:childTnLst>
                                  <p:subTnLst>
                                    <p:audio>
                                      <p:cMediaNode>
                                        <p:cTn display="0" masterRel="sameClick">
                                          <p:stCondLst>
                                            <p:cond evt="begin" delay="0">
                                              <p:tn val="11"/>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gradFill>
          <a:gsLst>
            <a:gs pos="18000">
              <a:schemeClr val="accent4">
                <a:lumMod val="20000"/>
                <a:lumOff val="80000"/>
              </a:schemeClr>
            </a:gs>
            <a:gs pos="58000">
              <a:srgbClr val="53D2FF"/>
            </a:gs>
          </a:gsLst>
          <a:lin ang="2700000" scaled="1"/>
        </a:gradFill>
        <a:effectLst/>
      </p:bgPr>
    </p:bg>
    <p:spTree>
      <p:nvGrpSpPr>
        <p:cNvPr id="1" name=""/>
        <p:cNvGrpSpPr/>
        <p:nvPr/>
      </p:nvGrpSpPr>
      <p:grpSpPr>
        <a:xfrm>
          <a:off x="0" y="0"/>
          <a:ext cx="0" cy="0"/>
          <a:chOff x="0" y="0"/>
          <a:chExt cx="0" cy="0"/>
        </a:xfrm>
      </p:grpSpPr>
      <p:pic>
        <p:nvPicPr>
          <p:cNvPr id="16" name="Picture 2" descr="Sky Clouds Vector Art, Icons, and Graphics for Free Download">
            <a:extLst>
              <a:ext uri="{FF2B5EF4-FFF2-40B4-BE49-F238E27FC236}">
                <a16:creationId xmlns:a16="http://schemas.microsoft.com/office/drawing/2014/main" id="{61E0CE3D-93DA-4374-A2F9-52B8BA2819C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012"/>
          <a:stretch/>
        </p:blipFill>
        <p:spPr bwMode="auto">
          <a:xfrm>
            <a:off x="0" y="0"/>
            <a:ext cx="12192000" cy="6361934"/>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descr="A green hills with trees and bushes&#10;&#10;Description automatically generated">
            <a:extLst>
              <a:ext uri="{FF2B5EF4-FFF2-40B4-BE49-F238E27FC236}">
                <a16:creationId xmlns:a16="http://schemas.microsoft.com/office/drawing/2014/main" id="{D44028F8-028C-4923-B26F-53CF750493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20147"/>
            <a:ext cx="12192000" cy="6379743"/>
          </a:xfrm>
          <a:prstGeom prst="rect">
            <a:avLst/>
          </a:prstGeom>
        </p:spPr>
      </p:pic>
      <p:grpSp>
        <p:nvGrpSpPr>
          <p:cNvPr id="6" name="Group 5">
            <a:extLst>
              <a:ext uri="{FF2B5EF4-FFF2-40B4-BE49-F238E27FC236}">
                <a16:creationId xmlns:a16="http://schemas.microsoft.com/office/drawing/2014/main" id="{E999594D-CAF7-5E1A-5F5A-090654F421C7}"/>
              </a:ext>
            </a:extLst>
          </p:cNvPr>
          <p:cNvGrpSpPr/>
          <p:nvPr/>
        </p:nvGrpSpPr>
        <p:grpSpPr>
          <a:xfrm>
            <a:off x="1147432" y="145144"/>
            <a:ext cx="10615697" cy="1239156"/>
            <a:chOff x="1147432" y="145144"/>
            <a:chExt cx="10615697" cy="1429656"/>
          </a:xfrm>
        </p:grpSpPr>
        <p:sp>
          <p:nvSpPr>
            <p:cNvPr id="12" name="Rectangle: Rounded Corners 11">
              <a:extLst>
                <a:ext uri="{FF2B5EF4-FFF2-40B4-BE49-F238E27FC236}">
                  <a16:creationId xmlns:a16="http://schemas.microsoft.com/office/drawing/2014/main" id="{4DC22449-6B5C-4BB7-8441-FE23C48C22C0}"/>
                </a:ext>
              </a:extLst>
            </p:cNvPr>
            <p:cNvSpPr/>
            <p:nvPr/>
          </p:nvSpPr>
          <p:spPr>
            <a:xfrm>
              <a:off x="1147432" y="145144"/>
              <a:ext cx="10615697" cy="1429656"/>
            </a:xfrm>
            <a:prstGeom prst="roundRect">
              <a:avLst/>
            </a:prstGeom>
            <a:solidFill>
              <a:srgbClr val="CCFFCC"/>
            </a:solidFill>
            <a:ln w="57150">
              <a:solidFill>
                <a:srgbClr val="008E0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 name="Group 2">
              <a:extLst>
                <a:ext uri="{FF2B5EF4-FFF2-40B4-BE49-F238E27FC236}">
                  <a16:creationId xmlns:a16="http://schemas.microsoft.com/office/drawing/2014/main" id="{71CB7A1E-7F27-8D0F-1EC1-95E0524307A9}"/>
                </a:ext>
              </a:extLst>
            </p:cNvPr>
            <p:cNvGrpSpPr/>
            <p:nvPr/>
          </p:nvGrpSpPr>
          <p:grpSpPr>
            <a:xfrm>
              <a:off x="2216679" y="341026"/>
              <a:ext cx="9092794" cy="1035265"/>
              <a:chOff x="2873398" y="2233326"/>
              <a:chExt cx="9092794" cy="1035265"/>
            </a:xfrm>
          </p:grpSpPr>
          <p:sp>
            <p:nvSpPr>
              <p:cNvPr id="14" name="TextBox 13">
                <a:extLst>
                  <a:ext uri="{FF2B5EF4-FFF2-40B4-BE49-F238E27FC236}">
                    <a16:creationId xmlns:a16="http://schemas.microsoft.com/office/drawing/2014/main" id="{864B8FAC-AD23-40B0-8419-38BFAEF3D872}"/>
                  </a:ext>
                </a:extLst>
              </p:cNvPr>
              <p:cNvSpPr txBox="1"/>
              <p:nvPr/>
            </p:nvSpPr>
            <p:spPr>
              <a:xfrm>
                <a:off x="3089470" y="2252928"/>
                <a:ext cx="8743249" cy="101566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000" b="1" dirty="0" err="1">
                    <a:solidFill>
                      <a:prstClr val="black"/>
                    </a:solidFill>
                    <a:latin typeface="Calibri" panose="020F0502020204030204" pitchFamily="34" charset="0"/>
                    <a:cs typeface="Calibri" panose="020F0502020204030204" pitchFamily="34" charset="0"/>
                  </a:rPr>
                  <a:t>Đọc</a:t>
                </a:r>
                <a:r>
                  <a:rPr lang="en-US" sz="6000" b="1" dirty="0">
                    <a:solidFill>
                      <a:prstClr val="black"/>
                    </a:solidFill>
                    <a:latin typeface="Calibri" panose="020F0502020204030204" pitchFamily="34" charset="0"/>
                    <a:cs typeface="Calibri" panose="020F0502020204030204" pitchFamily="34" charset="0"/>
                  </a:rPr>
                  <a:t> </a:t>
                </a:r>
                <a:r>
                  <a:rPr lang="en-US" sz="6000" b="1" dirty="0" err="1">
                    <a:solidFill>
                      <a:prstClr val="black"/>
                    </a:solidFill>
                    <a:latin typeface="Calibri" panose="020F0502020204030204" pitchFamily="34" charset="0"/>
                    <a:cs typeface="Calibri" panose="020F0502020204030204" pitchFamily="34" charset="0"/>
                  </a:rPr>
                  <a:t>thuộc</a:t>
                </a:r>
                <a:r>
                  <a:rPr lang="en-US" sz="6000" b="1" dirty="0">
                    <a:solidFill>
                      <a:prstClr val="black"/>
                    </a:solidFill>
                    <a:latin typeface="Calibri" panose="020F0502020204030204" pitchFamily="34" charset="0"/>
                    <a:cs typeface="Calibri" panose="020F0502020204030204" pitchFamily="34" charset="0"/>
                  </a:rPr>
                  <a:t> </a:t>
                </a:r>
                <a:r>
                  <a:rPr lang="en-US" sz="6000" b="1" dirty="0" err="1">
                    <a:solidFill>
                      <a:prstClr val="black"/>
                    </a:solidFill>
                    <a:latin typeface="Calibri" panose="020F0502020204030204" pitchFamily="34" charset="0"/>
                    <a:cs typeface="Calibri" panose="020F0502020204030204" pitchFamily="34" charset="0"/>
                  </a:rPr>
                  <a:t>lòng</a:t>
                </a:r>
                <a:r>
                  <a:rPr lang="en-US" sz="6000" b="1" dirty="0">
                    <a:solidFill>
                      <a:prstClr val="black"/>
                    </a:solidFill>
                    <a:latin typeface="Calibri" panose="020F0502020204030204" pitchFamily="34" charset="0"/>
                    <a:cs typeface="Calibri" panose="020F0502020204030204" pitchFamily="34" charset="0"/>
                  </a:rPr>
                  <a:t> </a:t>
                </a:r>
                <a:r>
                  <a:rPr lang="en-US" sz="6000" b="1" dirty="0" err="1">
                    <a:solidFill>
                      <a:prstClr val="black"/>
                    </a:solidFill>
                    <a:latin typeface="Calibri" panose="020F0502020204030204" pitchFamily="34" charset="0"/>
                    <a:cs typeface="Calibri" panose="020F0502020204030204" pitchFamily="34" charset="0"/>
                  </a:rPr>
                  <a:t>bài</a:t>
                </a:r>
                <a:r>
                  <a:rPr lang="en-US" sz="6000" b="1" dirty="0">
                    <a:solidFill>
                      <a:prstClr val="black"/>
                    </a:solidFill>
                    <a:latin typeface="Calibri" panose="020F0502020204030204" pitchFamily="34" charset="0"/>
                    <a:cs typeface="Calibri" panose="020F0502020204030204" pitchFamily="34" charset="0"/>
                  </a:rPr>
                  <a:t> </a:t>
                </a:r>
                <a:r>
                  <a:rPr lang="en-US" sz="6000" b="1" dirty="0" err="1">
                    <a:solidFill>
                      <a:prstClr val="black"/>
                    </a:solidFill>
                    <a:latin typeface="Calibri" panose="020F0502020204030204" pitchFamily="34" charset="0"/>
                    <a:cs typeface="Calibri" panose="020F0502020204030204" pitchFamily="34" charset="0"/>
                  </a:rPr>
                  <a:t>thơ</a:t>
                </a:r>
                <a:endParaRPr kumimoji="0" lang="en-US" sz="6000" b="1" i="0" u="none" strike="noStrike" kern="1200" cap="none" spc="0" normalizeH="0" baseline="0" noProof="0" dirty="0">
                  <a:ln>
                    <a:noFill/>
                  </a:ln>
                  <a:solidFill>
                    <a:prstClr val="black"/>
                  </a:solidFill>
                  <a:effectLst/>
                  <a:uLnTx/>
                  <a:uFillTx/>
                  <a:latin typeface="Calibri" panose="020F0502020204030204"/>
                </a:endParaRPr>
              </a:p>
            </p:txBody>
          </p:sp>
          <p:pic>
            <p:nvPicPr>
              <p:cNvPr id="4" name="Picture 3" descr="A cartoon of a pineapple holding a blue device&#10;&#10;Description automatically generated">
                <a:extLst>
                  <a:ext uri="{FF2B5EF4-FFF2-40B4-BE49-F238E27FC236}">
                    <a16:creationId xmlns:a16="http://schemas.microsoft.com/office/drawing/2014/main" id="{E48A89D5-AC37-478C-BFF0-21898488792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73398" y="2233326"/>
                <a:ext cx="1015594" cy="1015594"/>
              </a:xfrm>
              <a:prstGeom prst="rect">
                <a:avLst/>
              </a:prstGeom>
            </p:spPr>
          </p:pic>
          <p:pic>
            <p:nvPicPr>
              <p:cNvPr id="2" name="Picture 1" descr="A cartoon of a pineapple holding a blue device&#10;&#10;Description automatically generated">
                <a:extLst>
                  <a:ext uri="{FF2B5EF4-FFF2-40B4-BE49-F238E27FC236}">
                    <a16:creationId xmlns:a16="http://schemas.microsoft.com/office/drawing/2014/main" id="{81A5D8D6-BE7B-3500-FCC0-4B48E453FE4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50598" y="2246026"/>
                <a:ext cx="1015594" cy="1015594"/>
              </a:xfrm>
              <a:prstGeom prst="rect">
                <a:avLst/>
              </a:prstGeom>
            </p:spPr>
          </p:pic>
        </p:grpSp>
      </p:grpSp>
      <p:sp>
        <p:nvSpPr>
          <p:cNvPr id="10" name="Rectangle: Rounded Corners 9">
            <a:extLst>
              <a:ext uri="{FF2B5EF4-FFF2-40B4-BE49-F238E27FC236}">
                <a16:creationId xmlns:a16="http://schemas.microsoft.com/office/drawing/2014/main" id="{61F9BEDD-2740-638E-563C-72B144A835FB}"/>
              </a:ext>
            </a:extLst>
          </p:cNvPr>
          <p:cNvSpPr/>
          <p:nvPr/>
        </p:nvSpPr>
        <p:spPr>
          <a:xfrm>
            <a:off x="320351" y="1701800"/>
            <a:ext cx="11551298" cy="5156200"/>
          </a:xfrm>
          <a:prstGeom prst="roundRect">
            <a:avLst>
              <a:gd name="adj" fmla="val 8726"/>
            </a:avLst>
          </a:prstGeom>
          <a:solidFill>
            <a:srgbClr val="FFFFFF">
              <a:alpha val="87059"/>
            </a:srgbClr>
          </a:solidFill>
          <a:ln w="38100">
            <a:solidFill>
              <a:schemeClr val="accent2">
                <a:lumMod val="75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11" name="Picture 10">
            <a:extLst>
              <a:ext uri="{FF2B5EF4-FFF2-40B4-BE49-F238E27FC236}">
                <a16:creationId xmlns:a16="http://schemas.microsoft.com/office/drawing/2014/main" id="{4E62E0F9-DC72-C915-CED3-4C8CB3C25C25}"/>
              </a:ext>
            </a:extLst>
          </p:cNvPr>
          <p:cNvPicPr>
            <a:picLocks noChangeAspect="1"/>
          </p:cNvPicPr>
          <p:nvPr/>
        </p:nvPicPr>
        <p:blipFill>
          <a:blip r:embed="rId5"/>
          <a:stretch>
            <a:fillRect/>
          </a:stretch>
        </p:blipFill>
        <p:spPr>
          <a:xfrm>
            <a:off x="2501899" y="1704710"/>
            <a:ext cx="7165509" cy="5686689"/>
          </a:xfrm>
          <a:prstGeom prst="rect">
            <a:avLst/>
          </a:prstGeom>
        </p:spPr>
      </p:pic>
      <p:sp>
        <p:nvSpPr>
          <p:cNvPr id="13" name="TextBox 12">
            <a:extLst>
              <a:ext uri="{FF2B5EF4-FFF2-40B4-BE49-F238E27FC236}">
                <a16:creationId xmlns:a16="http://schemas.microsoft.com/office/drawing/2014/main" id="{5D9C24CB-F30A-CFF9-30A2-FDFEF08A6723}"/>
              </a:ext>
            </a:extLst>
          </p:cNvPr>
          <p:cNvSpPr txBox="1"/>
          <p:nvPr/>
        </p:nvSpPr>
        <p:spPr>
          <a:xfrm>
            <a:off x="6032500" y="2209800"/>
            <a:ext cx="1003300" cy="369332"/>
          </a:xfrm>
          <a:prstGeom prst="rect">
            <a:avLst/>
          </a:prstGeom>
          <a:noFill/>
        </p:spPr>
        <p:txBody>
          <a:bodyPr wrap="square" rtlCol="0">
            <a:spAutoFit/>
          </a:bodyPr>
          <a:lstStyle/>
          <a:p>
            <a:r>
              <a:rPr lang="en-US" dirty="0">
                <a:latin typeface="Cambria" panose="02040503050406030204" pitchFamily="18" charset="0"/>
                <a:ea typeface="Cambria" panose="02040503050406030204" pitchFamily="18" charset="0"/>
              </a:rPr>
              <a:t>(</a:t>
            </a:r>
            <a:r>
              <a:rPr lang="en-US" dirty="0" err="1">
                <a:latin typeface="Cambria" panose="02040503050406030204" pitchFamily="18" charset="0"/>
                <a:ea typeface="Cambria" panose="02040503050406030204" pitchFamily="18" charset="0"/>
              </a:rPr>
              <a:t>Trích</a:t>
            </a:r>
            <a:r>
              <a:rPr lang="en-US" dirty="0">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14956411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5">
            <a:extLst>
              <a:ext uri="{FF2B5EF4-FFF2-40B4-BE49-F238E27FC236}">
                <a16:creationId xmlns:a16="http://schemas.microsoft.com/office/drawing/2014/main" id="{DF72DCC0-425F-4469-8000-B41FAB692660}"/>
              </a:ext>
            </a:extLst>
          </p:cNvPr>
          <p:cNvSpPr/>
          <p:nvPr/>
        </p:nvSpPr>
        <p:spPr>
          <a:xfrm>
            <a:off x="0" y="0"/>
            <a:ext cx="12192000" cy="6858000"/>
          </a:xfrm>
          <a:custGeom>
            <a:avLst/>
            <a:gdLst/>
            <a:ahLst/>
            <a:cxnLst/>
            <a:rect l="l" t="t" r="r" b="b"/>
            <a:pathLst>
              <a:path w="3696414" h="2610592">
                <a:moveTo>
                  <a:pt x="0" y="0"/>
                </a:moveTo>
                <a:lnTo>
                  <a:pt x="3696414" y="0"/>
                </a:lnTo>
                <a:lnTo>
                  <a:pt x="3696414" y="2610592"/>
                </a:lnTo>
                <a:lnTo>
                  <a:pt x="0" y="261059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9" name="Picture 4">
            <a:extLst>
              <a:ext uri="{FF2B5EF4-FFF2-40B4-BE49-F238E27FC236}">
                <a16:creationId xmlns:a16="http://schemas.microsoft.com/office/drawing/2014/main" id="{285E8CC5-3DA0-407D-BA43-A6626057980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0" y="22660"/>
            <a:ext cx="12129986" cy="1382173"/>
          </a:xfrm>
          <a:prstGeom prst="rect">
            <a:avLst/>
          </a:prstGeom>
        </p:spPr>
      </p:pic>
      <p:pic>
        <p:nvPicPr>
          <p:cNvPr id="14" name="Picture 2">
            <a:extLst>
              <a:ext uri="{FF2B5EF4-FFF2-40B4-BE49-F238E27FC236}">
                <a16:creationId xmlns:a16="http://schemas.microsoft.com/office/drawing/2014/main" id="{CCC0FB18-845A-440C-80E5-5E6A08242BCA}"/>
              </a:ext>
            </a:extLst>
          </p:cNvPr>
          <p:cNvPicPr>
            <a:picLocks noChangeAspect="1"/>
          </p:cNvPicPr>
          <p:nvPr/>
        </p:nvPicPr>
        <p:blipFill>
          <a:blip r:embed="rId7"/>
          <a:srcRect/>
          <a:stretch>
            <a:fillRect/>
          </a:stretch>
        </p:blipFill>
        <p:spPr>
          <a:xfrm>
            <a:off x="657464" y="-148221"/>
            <a:ext cx="4551072" cy="3106107"/>
          </a:xfrm>
          <a:prstGeom prst="rect">
            <a:avLst/>
          </a:prstGeom>
        </p:spPr>
      </p:pic>
      <p:sp>
        <p:nvSpPr>
          <p:cNvPr id="7" name="Freeform 7">
            <a:extLst>
              <a:ext uri="{FF2B5EF4-FFF2-40B4-BE49-F238E27FC236}">
                <a16:creationId xmlns:a16="http://schemas.microsoft.com/office/drawing/2014/main" id="{8D1CE73A-D46A-4886-B92D-7A7A621FBA76}"/>
              </a:ext>
            </a:extLst>
          </p:cNvPr>
          <p:cNvSpPr/>
          <p:nvPr/>
        </p:nvSpPr>
        <p:spPr>
          <a:xfrm>
            <a:off x="0" y="1349717"/>
            <a:ext cx="5530275" cy="5508283"/>
          </a:xfrm>
          <a:custGeom>
            <a:avLst/>
            <a:gdLst/>
            <a:ahLst/>
            <a:cxnLst/>
            <a:rect l="l" t="t" r="r" b="b"/>
            <a:pathLst>
              <a:path w="3783044" h="4114800">
                <a:moveTo>
                  <a:pt x="0" y="0"/>
                </a:moveTo>
                <a:lnTo>
                  <a:pt x="3783044" y="0"/>
                </a:lnTo>
                <a:lnTo>
                  <a:pt x="3783044"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10" name="Picture 12">
            <a:extLst>
              <a:ext uri="{FF2B5EF4-FFF2-40B4-BE49-F238E27FC236}">
                <a16:creationId xmlns:a16="http://schemas.microsoft.com/office/drawing/2014/main" id="{0AC27F2C-C2BC-4881-8171-855856D8D830}"/>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6565900" y="1910093"/>
            <a:ext cx="5272956" cy="751396"/>
          </a:xfrm>
          <a:prstGeom prst="rect">
            <a:avLst/>
          </a:prstGeom>
        </p:spPr>
      </p:pic>
      <p:pic>
        <p:nvPicPr>
          <p:cNvPr id="15" name="Picture 2">
            <a:extLst>
              <a:ext uri="{FF2B5EF4-FFF2-40B4-BE49-F238E27FC236}">
                <a16:creationId xmlns:a16="http://schemas.microsoft.com/office/drawing/2014/main" id="{C723E317-991B-4D8E-99F7-D8E9345C5D68}"/>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5622781" y="3795208"/>
            <a:ext cx="6216075" cy="3115808"/>
          </a:xfrm>
          <a:prstGeom prst="rect">
            <a:avLst/>
          </a:prstGeom>
        </p:spPr>
      </p:pic>
      <p:sp>
        <p:nvSpPr>
          <p:cNvPr id="16" name="Freeform 13">
            <a:extLst>
              <a:ext uri="{FF2B5EF4-FFF2-40B4-BE49-F238E27FC236}">
                <a16:creationId xmlns:a16="http://schemas.microsoft.com/office/drawing/2014/main" id="{89F1AEA6-4337-471F-A236-7FD681AB5004}"/>
              </a:ext>
            </a:extLst>
          </p:cNvPr>
          <p:cNvSpPr/>
          <p:nvPr/>
        </p:nvSpPr>
        <p:spPr>
          <a:xfrm flipH="1">
            <a:off x="3634323" y="1103650"/>
            <a:ext cx="2622754" cy="1881826"/>
          </a:xfrm>
          <a:custGeom>
            <a:avLst/>
            <a:gdLst/>
            <a:ahLst/>
            <a:cxnLst/>
            <a:rect l="l" t="t" r="r" b="b"/>
            <a:pathLst>
              <a:path w="2622754" h="1881826">
                <a:moveTo>
                  <a:pt x="0" y="0"/>
                </a:moveTo>
                <a:lnTo>
                  <a:pt x="2622754" y="0"/>
                </a:lnTo>
                <a:lnTo>
                  <a:pt x="2622754" y="1881826"/>
                </a:lnTo>
                <a:lnTo>
                  <a:pt x="0" y="1881826"/>
                </a:lnTo>
                <a:lnTo>
                  <a:pt x="0" y="0"/>
                </a:lnTo>
                <a:close/>
              </a:path>
            </a:pathLst>
          </a:custGeom>
          <a:blipFill>
            <a:blip r:embed="rId1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2" name="Picture 1">
            <a:extLst>
              <a:ext uri="{FF2B5EF4-FFF2-40B4-BE49-F238E27FC236}">
                <a16:creationId xmlns:a16="http://schemas.microsoft.com/office/drawing/2014/main" id="{44D1EBA6-2753-A45D-C9DB-00A915226C09}"/>
              </a:ext>
            </a:extLst>
          </p:cNvPr>
          <p:cNvPicPr>
            <a:picLocks noChangeAspect="1"/>
          </p:cNvPicPr>
          <p:nvPr/>
        </p:nvPicPr>
        <p:blipFill>
          <a:blip r:embed="rId15"/>
          <a:stretch>
            <a:fillRect/>
          </a:stretch>
        </p:blipFill>
        <p:spPr>
          <a:xfrm>
            <a:off x="145260" y="484068"/>
            <a:ext cx="12046740" cy="1292464"/>
          </a:xfrm>
          <a:prstGeom prst="rect">
            <a:avLst/>
          </a:prstGeom>
        </p:spPr>
      </p:pic>
    </p:spTree>
    <p:controls>
      <mc:AlternateContent xmlns:mc="http://schemas.openxmlformats.org/markup-compatibility/2006">
        <mc:Choice xmlns:v="urn:schemas-microsoft-com:vml" Requires="v">
          <p:control name="TextBox1" r:id="rId1" imgW="4851360" imgH="1397160"/>
        </mc:Choice>
        <mc:Fallback>
          <p:control name="TextBox1" r:id="rId1" imgW="4851360" imgH="1397160">
            <p:pic>
              <p:nvPicPr>
                <p:cNvPr id="31" name="TextBox1">
                  <a:extLst>
                    <a:ext uri="{FF2B5EF4-FFF2-40B4-BE49-F238E27FC236}">
                      <a16:creationId xmlns:a16="http://schemas.microsoft.com/office/drawing/2014/main" id="{1F903254-E101-5B1F-77DE-1885BDEEDDD4}"/>
                    </a:ext>
                  </a:extLst>
                </p:cNvPr>
                <p:cNvPicPr>
                  <a:picLocks/>
                </p:cNvPicPr>
                <p:nvPr/>
              </p:nvPicPr>
              <p:blipFill>
                <a:blip r:embed="rId16"/>
                <a:stretch>
                  <a:fillRect/>
                </a:stretch>
              </p:blipFill>
              <p:spPr>
                <a:xfrm>
                  <a:off x="6891372" y="2559891"/>
                  <a:ext cx="4850611" cy="1394141"/>
                </a:xfrm>
                <a:prstGeom prst="rect">
                  <a:avLst/>
                </a:prstGeom>
              </p:spPr>
            </p:pic>
          </p:control>
        </mc:Fallback>
      </mc:AlternateContent>
    </p:controls>
    <p:extLst>
      <p:ext uri="{BB962C8B-B14F-4D97-AF65-F5344CB8AC3E}">
        <p14:creationId xmlns:p14="http://schemas.microsoft.com/office/powerpoint/2010/main" val="40177821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reeform 6">
            <a:extLst>
              <a:ext uri="{FF2B5EF4-FFF2-40B4-BE49-F238E27FC236}">
                <a16:creationId xmlns:a16="http://schemas.microsoft.com/office/drawing/2014/main" id="{DAC6ABEB-5D88-42B7-B281-B84DAFA8E4ED}"/>
              </a:ext>
            </a:extLst>
          </p:cNvPr>
          <p:cNvSpPr/>
          <p:nvPr/>
        </p:nvSpPr>
        <p:spPr>
          <a:xfrm>
            <a:off x="-1" y="0"/>
            <a:ext cx="12192000" cy="2895600"/>
          </a:xfrm>
          <a:custGeom>
            <a:avLst/>
            <a:gdLst/>
            <a:ahLst/>
            <a:cxnLst/>
            <a:rect l="l" t="t" r="r" b="b"/>
            <a:pathLst>
              <a:path w="4083443" h="2296937">
                <a:moveTo>
                  <a:pt x="0" y="0"/>
                </a:moveTo>
                <a:lnTo>
                  <a:pt x="4083444" y="0"/>
                </a:lnTo>
                <a:lnTo>
                  <a:pt x="4083444" y="2296937"/>
                </a:lnTo>
                <a:lnTo>
                  <a:pt x="0" y="2296937"/>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13" name="Picture 12">
            <a:extLst>
              <a:ext uri="{FF2B5EF4-FFF2-40B4-BE49-F238E27FC236}">
                <a16:creationId xmlns:a16="http://schemas.microsoft.com/office/drawing/2014/main" id="{0ACC802C-6BAF-422C-9380-63BA1BCFE8F7}"/>
              </a:ext>
            </a:extLst>
          </p:cNvPr>
          <p:cNvPicPr>
            <a:picLocks noChangeAspect="1"/>
          </p:cNvPicPr>
          <p:nvPr/>
        </p:nvPicPr>
        <p:blipFill rotWithShape="1">
          <a:blip r:embed="rId4"/>
          <a:srcRect l="9010" r="8906"/>
          <a:stretch/>
        </p:blipFill>
        <p:spPr>
          <a:xfrm>
            <a:off x="-279401" y="0"/>
            <a:ext cx="12884674" cy="6858001"/>
          </a:xfrm>
          <a:prstGeom prst="rect">
            <a:avLst/>
          </a:prstGeom>
        </p:spPr>
      </p:pic>
      <p:sp>
        <p:nvSpPr>
          <p:cNvPr id="14" name="Freeform 12">
            <a:extLst>
              <a:ext uri="{FF2B5EF4-FFF2-40B4-BE49-F238E27FC236}">
                <a16:creationId xmlns:a16="http://schemas.microsoft.com/office/drawing/2014/main" id="{ACE53E24-A297-4C04-A2E6-7770915B8C52}"/>
              </a:ext>
            </a:extLst>
          </p:cNvPr>
          <p:cNvSpPr/>
          <p:nvPr/>
        </p:nvSpPr>
        <p:spPr>
          <a:xfrm>
            <a:off x="5382713" y="5555274"/>
            <a:ext cx="7315200" cy="1702447"/>
          </a:xfrm>
          <a:custGeom>
            <a:avLst/>
            <a:gdLst/>
            <a:ahLst/>
            <a:cxnLst/>
            <a:rect l="l" t="t" r="r" b="b"/>
            <a:pathLst>
              <a:path w="7315200" h="1702447">
                <a:moveTo>
                  <a:pt x="0" y="0"/>
                </a:moveTo>
                <a:lnTo>
                  <a:pt x="7315200" y="0"/>
                </a:lnTo>
                <a:lnTo>
                  <a:pt x="7315200" y="1702447"/>
                </a:lnTo>
                <a:lnTo>
                  <a:pt x="0" y="170244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15" name="Picture 4">
            <a:extLst>
              <a:ext uri="{FF2B5EF4-FFF2-40B4-BE49-F238E27FC236}">
                <a16:creationId xmlns:a16="http://schemas.microsoft.com/office/drawing/2014/main" id="{68EC287E-23CE-400F-B1A0-3C7AEA3252CC}"/>
              </a:ext>
            </a:extLst>
          </p:cNvPr>
          <p:cNvPicPr>
            <a:picLocks noChangeAspect="1"/>
          </p:cNvPicPr>
          <p:nvPr/>
        </p:nvPicPr>
        <p:blipFill>
          <a:blip r:embed="rId7"/>
          <a:srcRect/>
          <a:stretch>
            <a:fillRect/>
          </a:stretch>
        </p:blipFill>
        <p:spPr>
          <a:xfrm>
            <a:off x="10297193" y="1117245"/>
            <a:ext cx="2010840" cy="3217345"/>
          </a:xfrm>
          <a:prstGeom prst="rect">
            <a:avLst/>
          </a:prstGeom>
        </p:spPr>
      </p:pic>
      <p:sp>
        <p:nvSpPr>
          <p:cNvPr id="16" name="Freeform 7">
            <a:extLst>
              <a:ext uri="{FF2B5EF4-FFF2-40B4-BE49-F238E27FC236}">
                <a16:creationId xmlns:a16="http://schemas.microsoft.com/office/drawing/2014/main" id="{7D187025-D952-4C58-BCB5-9E426C2186D7}"/>
              </a:ext>
            </a:extLst>
          </p:cNvPr>
          <p:cNvSpPr/>
          <p:nvPr/>
        </p:nvSpPr>
        <p:spPr>
          <a:xfrm>
            <a:off x="1068760" y="95515"/>
            <a:ext cx="3504818" cy="3935912"/>
          </a:xfrm>
          <a:custGeom>
            <a:avLst/>
            <a:gdLst/>
            <a:ahLst/>
            <a:cxnLst/>
            <a:rect l="l" t="t" r="r" b="b"/>
            <a:pathLst>
              <a:path w="1874326" h="2057400">
                <a:moveTo>
                  <a:pt x="0" y="0"/>
                </a:moveTo>
                <a:lnTo>
                  <a:pt x="1874327" y="0"/>
                </a:lnTo>
                <a:lnTo>
                  <a:pt x="1874327" y="2057400"/>
                </a:lnTo>
                <a:lnTo>
                  <a:pt x="0" y="20574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Freeform 8">
            <a:extLst>
              <a:ext uri="{FF2B5EF4-FFF2-40B4-BE49-F238E27FC236}">
                <a16:creationId xmlns:a16="http://schemas.microsoft.com/office/drawing/2014/main" id="{028A7E2A-261F-4543-A1A7-B603C04B8DBC}"/>
              </a:ext>
            </a:extLst>
          </p:cNvPr>
          <p:cNvSpPr/>
          <p:nvPr/>
        </p:nvSpPr>
        <p:spPr>
          <a:xfrm>
            <a:off x="882145" y="409142"/>
            <a:ext cx="2966527" cy="2816202"/>
          </a:xfrm>
          <a:custGeom>
            <a:avLst/>
            <a:gdLst/>
            <a:ahLst/>
            <a:cxnLst/>
            <a:rect l="l" t="t" r="r" b="b"/>
            <a:pathLst>
              <a:path w="2101174" h="2057400">
                <a:moveTo>
                  <a:pt x="0" y="0"/>
                </a:moveTo>
                <a:lnTo>
                  <a:pt x="2101175" y="0"/>
                </a:lnTo>
                <a:lnTo>
                  <a:pt x="2101175" y="2057400"/>
                </a:lnTo>
                <a:lnTo>
                  <a:pt x="0" y="20574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8" name="Freeform 9">
            <a:extLst>
              <a:ext uri="{FF2B5EF4-FFF2-40B4-BE49-F238E27FC236}">
                <a16:creationId xmlns:a16="http://schemas.microsoft.com/office/drawing/2014/main" id="{108DE398-84B6-4991-9D60-7C48F48A7BE9}"/>
              </a:ext>
            </a:extLst>
          </p:cNvPr>
          <p:cNvSpPr/>
          <p:nvPr/>
        </p:nvSpPr>
        <p:spPr>
          <a:xfrm>
            <a:off x="765679" y="1208194"/>
            <a:ext cx="4435282" cy="3245331"/>
          </a:xfrm>
          <a:custGeom>
            <a:avLst/>
            <a:gdLst/>
            <a:ahLst/>
            <a:cxnLst/>
            <a:rect l="l" t="t" r="r" b="b"/>
            <a:pathLst>
              <a:path w="967028" h="1145542">
                <a:moveTo>
                  <a:pt x="0" y="0"/>
                </a:moveTo>
                <a:lnTo>
                  <a:pt x="967028" y="0"/>
                </a:lnTo>
                <a:lnTo>
                  <a:pt x="967028" y="1145541"/>
                </a:lnTo>
                <a:lnTo>
                  <a:pt x="0" y="1145541"/>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0" name="Freeform 10">
            <a:extLst>
              <a:ext uri="{FF2B5EF4-FFF2-40B4-BE49-F238E27FC236}">
                <a16:creationId xmlns:a16="http://schemas.microsoft.com/office/drawing/2014/main" id="{72EDF849-EB6A-41E6-8390-C25788CA7F45}"/>
              </a:ext>
            </a:extLst>
          </p:cNvPr>
          <p:cNvSpPr/>
          <p:nvPr/>
        </p:nvSpPr>
        <p:spPr>
          <a:xfrm>
            <a:off x="-222251" y="883991"/>
            <a:ext cx="2480665" cy="3045020"/>
          </a:xfrm>
          <a:custGeom>
            <a:avLst/>
            <a:gdLst/>
            <a:ahLst/>
            <a:cxnLst/>
            <a:rect l="l" t="t" r="r" b="b"/>
            <a:pathLst>
              <a:path w="1840321" h="2345603">
                <a:moveTo>
                  <a:pt x="0" y="0"/>
                </a:moveTo>
                <a:lnTo>
                  <a:pt x="1840322" y="0"/>
                </a:lnTo>
                <a:lnTo>
                  <a:pt x="1840322" y="2345603"/>
                </a:lnTo>
                <a:lnTo>
                  <a:pt x="0" y="2345603"/>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 name="Freeform 11">
            <a:extLst>
              <a:ext uri="{FF2B5EF4-FFF2-40B4-BE49-F238E27FC236}">
                <a16:creationId xmlns:a16="http://schemas.microsoft.com/office/drawing/2014/main" id="{696485EE-DD94-43F5-8079-BE61E481AE7B}"/>
              </a:ext>
            </a:extLst>
          </p:cNvPr>
          <p:cNvSpPr/>
          <p:nvPr/>
        </p:nvSpPr>
        <p:spPr>
          <a:xfrm>
            <a:off x="-14638" y="2425669"/>
            <a:ext cx="2569921" cy="2486399"/>
          </a:xfrm>
          <a:custGeom>
            <a:avLst/>
            <a:gdLst/>
            <a:ahLst/>
            <a:cxnLst/>
            <a:rect l="l" t="t" r="r" b="b"/>
            <a:pathLst>
              <a:path w="2569921" h="2486399">
                <a:moveTo>
                  <a:pt x="0" y="0"/>
                </a:moveTo>
                <a:lnTo>
                  <a:pt x="2569921" y="0"/>
                </a:lnTo>
                <a:lnTo>
                  <a:pt x="2569921" y="2486398"/>
                </a:lnTo>
                <a:lnTo>
                  <a:pt x="0" y="2486398"/>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2" name="Freeform 12">
            <a:extLst>
              <a:ext uri="{FF2B5EF4-FFF2-40B4-BE49-F238E27FC236}">
                <a16:creationId xmlns:a16="http://schemas.microsoft.com/office/drawing/2014/main" id="{C7F9C586-1F7B-4B6F-A6F0-8AC0766B446F}"/>
              </a:ext>
            </a:extLst>
          </p:cNvPr>
          <p:cNvSpPr/>
          <p:nvPr/>
        </p:nvSpPr>
        <p:spPr>
          <a:xfrm>
            <a:off x="-524329" y="5373046"/>
            <a:ext cx="7315200" cy="1702447"/>
          </a:xfrm>
          <a:custGeom>
            <a:avLst/>
            <a:gdLst/>
            <a:ahLst/>
            <a:cxnLst/>
            <a:rect l="l" t="t" r="r" b="b"/>
            <a:pathLst>
              <a:path w="7315200" h="1702447">
                <a:moveTo>
                  <a:pt x="0" y="0"/>
                </a:moveTo>
                <a:lnTo>
                  <a:pt x="7315200" y="0"/>
                </a:lnTo>
                <a:lnTo>
                  <a:pt x="7315200" y="1702447"/>
                </a:lnTo>
                <a:lnTo>
                  <a:pt x="0" y="170244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4" name="Freeform 13">
            <a:extLst>
              <a:ext uri="{FF2B5EF4-FFF2-40B4-BE49-F238E27FC236}">
                <a16:creationId xmlns:a16="http://schemas.microsoft.com/office/drawing/2014/main" id="{E046C5B8-11F5-49C4-AA35-0D2C0E18C6C1}"/>
              </a:ext>
            </a:extLst>
          </p:cNvPr>
          <p:cNvSpPr/>
          <p:nvPr/>
        </p:nvSpPr>
        <p:spPr>
          <a:xfrm>
            <a:off x="9169380" y="3104712"/>
            <a:ext cx="3298561" cy="724776"/>
          </a:xfrm>
          <a:custGeom>
            <a:avLst/>
            <a:gdLst/>
            <a:ahLst/>
            <a:cxnLst/>
            <a:rect l="l" t="t" r="r" b="b"/>
            <a:pathLst>
              <a:path w="4210188" h="1270711">
                <a:moveTo>
                  <a:pt x="0" y="0"/>
                </a:moveTo>
                <a:lnTo>
                  <a:pt x="4210189" y="0"/>
                </a:lnTo>
                <a:lnTo>
                  <a:pt x="4210189" y="1270711"/>
                </a:lnTo>
                <a:lnTo>
                  <a:pt x="0" y="1270711"/>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 name="Freeform 19">
            <a:extLst>
              <a:ext uri="{FF2B5EF4-FFF2-40B4-BE49-F238E27FC236}">
                <a16:creationId xmlns:a16="http://schemas.microsoft.com/office/drawing/2014/main" id="{F8E33D0D-6465-4DA9-8BAD-E6D1D0BE72CB}"/>
              </a:ext>
            </a:extLst>
          </p:cNvPr>
          <p:cNvSpPr/>
          <p:nvPr/>
        </p:nvSpPr>
        <p:spPr>
          <a:xfrm>
            <a:off x="8289587" y="3042960"/>
            <a:ext cx="1700663" cy="945610"/>
          </a:xfrm>
          <a:custGeom>
            <a:avLst/>
            <a:gdLst/>
            <a:ahLst/>
            <a:cxnLst/>
            <a:rect l="l" t="t" r="r" b="b"/>
            <a:pathLst>
              <a:path w="2146514" h="1623545">
                <a:moveTo>
                  <a:pt x="0" y="0"/>
                </a:moveTo>
                <a:lnTo>
                  <a:pt x="2146514" y="0"/>
                </a:lnTo>
                <a:lnTo>
                  <a:pt x="2146514" y="1623545"/>
                </a:lnTo>
                <a:lnTo>
                  <a:pt x="0" y="1623545"/>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nvGrpSpPr>
          <p:cNvPr id="26" name="Group 25">
            <a:extLst>
              <a:ext uri="{FF2B5EF4-FFF2-40B4-BE49-F238E27FC236}">
                <a16:creationId xmlns:a16="http://schemas.microsoft.com/office/drawing/2014/main" id="{6C6FCCAD-65EA-4A6B-A023-F009C6B52F4F}"/>
              </a:ext>
            </a:extLst>
          </p:cNvPr>
          <p:cNvGrpSpPr/>
          <p:nvPr/>
        </p:nvGrpSpPr>
        <p:grpSpPr>
          <a:xfrm>
            <a:off x="-328005" y="5809174"/>
            <a:ext cx="13886846" cy="1339614"/>
            <a:chOff x="-328005" y="5809174"/>
            <a:chExt cx="13886846" cy="1339614"/>
          </a:xfrm>
        </p:grpSpPr>
        <p:sp>
          <p:nvSpPr>
            <p:cNvPr id="27" name="Freeform 20">
              <a:extLst>
                <a:ext uri="{FF2B5EF4-FFF2-40B4-BE49-F238E27FC236}">
                  <a16:creationId xmlns:a16="http://schemas.microsoft.com/office/drawing/2014/main" id="{3CCF5130-C410-428E-B535-76066C9F4896}"/>
                </a:ext>
              </a:extLst>
            </p:cNvPr>
            <p:cNvSpPr/>
            <p:nvPr/>
          </p:nvSpPr>
          <p:spPr>
            <a:xfrm>
              <a:off x="-328005" y="5845679"/>
              <a:ext cx="3170707" cy="1121638"/>
            </a:xfrm>
            <a:custGeom>
              <a:avLst/>
              <a:gdLst/>
              <a:ahLst/>
              <a:cxnLst/>
              <a:rect l="l" t="t" r="r" b="b"/>
              <a:pathLst>
                <a:path w="3170707" h="1121638">
                  <a:moveTo>
                    <a:pt x="0" y="0"/>
                  </a:moveTo>
                  <a:lnTo>
                    <a:pt x="3170707" y="0"/>
                  </a:lnTo>
                  <a:lnTo>
                    <a:pt x="3170707" y="1121637"/>
                  </a:lnTo>
                  <a:lnTo>
                    <a:pt x="0" y="1121637"/>
                  </a:lnTo>
                  <a:lnTo>
                    <a:pt x="0" y="0"/>
                  </a:lnTo>
                  <a:close/>
                </a:path>
              </a:pathLst>
            </a:custGeom>
            <a:blipFill>
              <a:blip r:embed="rId2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8" name="Freeform 20">
              <a:extLst>
                <a:ext uri="{FF2B5EF4-FFF2-40B4-BE49-F238E27FC236}">
                  <a16:creationId xmlns:a16="http://schemas.microsoft.com/office/drawing/2014/main" id="{C9B3D73F-7B56-432A-9EB0-AA1557EFB5AC}"/>
                </a:ext>
              </a:extLst>
            </p:cNvPr>
            <p:cNvSpPr/>
            <p:nvPr/>
          </p:nvSpPr>
          <p:spPr>
            <a:xfrm>
              <a:off x="2334237" y="5809174"/>
              <a:ext cx="3170707" cy="1121638"/>
            </a:xfrm>
            <a:custGeom>
              <a:avLst/>
              <a:gdLst/>
              <a:ahLst/>
              <a:cxnLst/>
              <a:rect l="l" t="t" r="r" b="b"/>
              <a:pathLst>
                <a:path w="3170707" h="1121638">
                  <a:moveTo>
                    <a:pt x="0" y="0"/>
                  </a:moveTo>
                  <a:lnTo>
                    <a:pt x="3170707" y="0"/>
                  </a:lnTo>
                  <a:lnTo>
                    <a:pt x="3170707" y="1121637"/>
                  </a:lnTo>
                  <a:lnTo>
                    <a:pt x="0" y="1121637"/>
                  </a:lnTo>
                  <a:lnTo>
                    <a:pt x="0" y="0"/>
                  </a:lnTo>
                  <a:close/>
                </a:path>
              </a:pathLst>
            </a:custGeom>
            <a:blipFill>
              <a:blip r:embed="rId2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9" name="Freeform 20">
              <a:extLst>
                <a:ext uri="{FF2B5EF4-FFF2-40B4-BE49-F238E27FC236}">
                  <a16:creationId xmlns:a16="http://schemas.microsoft.com/office/drawing/2014/main" id="{451CE5F5-C5FE-42C5-819E-86CB7234D40C}"/>
                </a:ext>
              </a:extLst>
            </p:cNvPr>
            <p:cNvSpPr/>
            <p:nvPr/>
          </p:nvSpPr>
          <p:spPr>
            <a:xfrm>
              <a:off x="4961467" y="5911817"/>
              <a:ext cx="3170707" cy="1121638"/>
            </a:xfrm>
            <a:custGeom>
              <a:avLst/>
              <a:gdLst/>
              <a:ahLst/>
              <a:cxnLst/>
              <a:rect l="l" t="t" r="r" b="b"/>
              <a:pathLst>
                <a:path w="3170707" h="1121638">
                  <a:moveTo>
                    <a:pt x="0" y="0"/>
                  </a:moveTo>
                  <a:lnTo>
                    <a:pt x="3170707" y="0"/>
                  </a:lnTo>
                  <a:lnTo>
                    <a:pt x="3170707" y="1121637"/>
                  </a:lnTo>
                  <a:lnTo>
                    <a:pt x="0" y="1121637"/>
                  </a:lnTo>
                  <a:lnTo>
                    <a:pt x="0" y="0"/>
                  </a:lnTo>
                  <a:close/>
                </a:path>
              </a:pathLst>
            </a:custGeom>
            <a:blipFill>
              <a:blip r:embed="rId2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0" name="Freeform 20">
              <a:extLst>
                <a:ext uri="{FF2B5EF4-FFF2-40B4-BE49-F238E27FC236}">
                  <a16:creationId xmlns:a16="http://schemas.microsoft.com/office/drawing/2014/main" id="{39043A63-6975-4A22-98BE-6B940396EF79}"/>
                </a:ext>
              </a:extLst>
            </p:cNvPr>
            <p:cNvSpPr/>
            <p:nvPr/>
          </p:nvSpPr>
          <p:spPr>
            <a:xfrm>
              <a:off x="7605010" y="6027150"/>
              <a:ext cx="3170707" cy="1121638"/>
            </a:xfrm>
            <a:custGeom>
              <a:avLst/>
              <a:gdLst/>
              <a:ahLst/>
              <a:cxnLst/>
              <a:rect l="l" t="t" r="r" b="b"/>
              <a:pathLst>
                <a:path w="3170707" h="1121638">
                  <a:moveTo>
                    <a:pt x="0" y="0"/>
                  </a:moveTo>
                  <a:lnTo>
                    <a:pt x="3170707" y="0"/>
                  </a:lnTo>
                  <a:lnTo>
                    <a:pt x="3170707" y="1121637"/>
                  </a:lnTo>
                  <a:lnTo>
                    <a:pt x="0" y="1121637"/>
                  </a:lnTo>
                  <a:lnTo>
                    <a:pt x="0" y="0"/>
                  </a:lnTo>
                  <a:close/>
                </a:path>
              </a:pathLst>
            </a:custGeom>
            <a:blipFill>
              <a:blip r:embed="rId2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 name="Freeform 20">
              <a:extLst>
                <a:ext uri="{FF2B5EF4-FFF2-40B4-BE49-F238E27FC236}">
                  <a16:creationId xmlns:a16="http://schemas.microsoft.com/office/drawing/2014/main" id="{81AA8193-9F26-4A14-A012-E926972D103C}"/>
                </a:ext>
              </a:extLst>
            </p:cNvPr>
            <p:cNvSpPr/>
            <p:nvPr/>
          </p:nvSpPr>
          <p:spPr>
            <a:xfrm>
              <a:off x="10388134" y="5973788"/>
              <a:ext cx="3170707" cy="1121638"/>
            </a:xfrm>
            <a:custGeom>
              <a:avLst/>
              <a:gdLst/>
              <a:ahLst/>
              <a:cxnLst/>
              <a:rect l="l" t="t" r="r" b="b"/>
              <a:pathLst>
                <a:path w="3170707" h="1121638">
                  <a:moveTo>
                    <a:pt x="0" y="0"/>
                  </a:moveTo>
                  <a:lnTo>
                    <a:pt x="3170707" y="0"/>
                  </a:lnTo>
                  <a:lnTo>
                    <a:pt x="3170707" y="1121637"/>
                  </a:lnTo>
                  <a:lnTo>
                    <a:pt x="0" y="1121637"/>
                  </a:lnTo>
                  <a:lnTo>
                    <a:pt x="0" y="0"/>
                  </a:lnTo>
                  <a:close/>
                </a:path>
              </a:pathLst>
            </a:custGeom>
            <a:blipFill>
              <a:blip r:embed="rId2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10" name="Group 9">
            <a:extLst>
              <a:ext uri="{FF2B5EF4-FFF2-40B4-BE49-F238E27FC236}">
                <a16:creationId xmlns:a16="http://schemas.microsoft.com/office/drawing/2014/main" id="{96219231-1A3B-480D-9345-EAC67A7323A6}"/>
              </a:ext>
            </a:extLst>
          </p:cNvPr>
          <p:cNvGrpSpPr/>
          <p:nvPr/>
        </p:nvGrpSpPr>
        <p:grpSpPr>
          <a:xfrm>
            <a:off x="649918" y="416044"/>
            <a:ext cx="11331379" cy="1123712"/>
            <a:chOff x="230818" y="566309"/>
            <a:chExt cx="11331379" cy="1123712"/>
          </a:xfrm>
        </p:grpSpPr>
        <p:sp>
          <p:nvSpPr>
            <p:cNvPr id="5" name="TextBox 4">
              <a:extLst>
                <a:ext uri="{FF2B5EF4-FFF2-40B4-BE49-F238E27FC236}">
                  <a16:creationId xmlns:a16="http://schemas.microsoft.com/office/drawing/2014/main" id="{045D98AE-00D6-6FCD-D5EE-DD78936440A9}"/>
                </a:ext>
              </a:extLst>
            </p:cNvPr>
            <p:cNvSpPr txBox="1"/>
            <p:nvPr/>
          </p:nvSpPr>
          <p:spPr>
            <a:xfrm>
              <a:off x="629802" y="566309"/>
              <a:ext cx="10932395" cy="1123712"/>
            </a:xfrm>
            <a:prstGeom prst="roundRect">
              <a:avLst/>
            </a:prstGeom>
            <a:solidFill>
              <a:srgbClr val="FFE1FF"/>
            </a:solidFill>
            <a:ln w="57150">
              <a:solidFill>
                <a:srgbClr val="A200A2"/>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prstClr val="black"/>
                  </a:solidFill>
                  <a:effectLst/>
                  <a:uLnTx/>
                  <a:uFillTx/>
                  <a:latin typeface="Calibri" panose="020F0502020204030204"/>
                  <a:ea typeface="Roboto" panose="02000000000000000000" pitchFamily="2" charset="0"/>
                  <a:cs typeface="+mn-cs"/>
                </a:rPr>
                <a:t>  </a:t>
              </a:r>
              <a:r>
                <a:rPr kumimoji="0" lang="en-US" sz="6000" b="1" i="0" u="none" strike="noStrike" kern="1200" cap="none" spc="0" normalizeH="0" baseline="0" noProof="0">
                  <a:ln>
                    <a:noFill/>
                  </a:ln>
                  <a:solidFill>
                    <a:prstClr val="black"/>
                  </a:solidFill>
                  <a:effectLst/>
                  <a:uLnTx/>
                  <a:uFillTx/>
                  <a:latin typeface="Calibri" panose="020F0502020204030204"/>
                  <a:ea typeface="Roboto" panose="02000000000000000000" pitchFamily="2" charset="0"/>
                  <a:cs typeface="+mn-cs"/>
                </a:rPr>
                <a:t>Nội dung chính của bài đọc là gì?</a:t>
              </a:r>
              <a:endParaRPr kumimoji="0" lang="en-US" sz="40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endParaRPr>
            </a:p>
          </p:txBody>
        </p:sp>
        <p:pic>
          <p:nvPicPr>
            <p:cNvPr id="8" name="Picture 7" descr="A question mark in a speech bubble&#10;&#10;Description automatically generated">
              <a:extLst>
                <a:ext uri="{FF2B5EF4-FFF2-40B4-BE49-F238E27FC236}">
                  <a16:creationId xmlns:a16="http://schemas.microsoft.com/office/drawing/2014/main" id="{E2C6F1DA-EC52-48AB-8950-E81F1D982545}"/>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230818" y="892053"/>
              <a:ext cx="797968" cy="797968"/>
            </a:xfrm>
            <a:prstGeom prst="rect">
              <a:avLst/>
            </a:prstGeom>
          </p:spPr>
        </p:pic>
      </p:grpSp>
      <p:sp>
        <p:nvSpPr>
          <p:cNvPr id="19" name="Rectangle: Rounded Corners 18">
            <a:extLst>
              <a:ext uri="{FF2B5EF4-FFF2-40B4-BE49-F238E27FC236}">
                <a16:creationId xmlns:a16="http://schemas.microsoft.com/office/drawing/2014/main" id="{68B75186-682E-D5D6-C462-97E53ED68B6A}"/>
              </a:ext>
            </a:extLst>
          </p:cNvPr>
          <p:cNvSpPr/>
          <p:nvPr/>
        </p:nvSpPr>
        <p:spPr>
          <a:xfrm>
            <a:off x="2671749" y="2609542"/>
            <a:ext cx="9520250" cy="3740389"/>
          </a:xfrm>
          <a:prstGeom prst="roundRect">
            <a:avLst/>
          </a:prstGeom>
          <a:solidFill>
            <a:schemeClr val="accent2">
              <a:lumMod val="20000"/>
              <a:lumOff val="80000"/>
            </a:schemeClr>
          </a:solidFill>
          <a:ln w="57150">
            <a:solidFill>
              <a:srgbClr val="BA561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4800" dirty="0">
                <a:solidFill>
                  <a:prstClr val="black"/>
                </a:solidFill>
                <a:latin typeface="Calibri" panose="020F0502020204030204"/>
              </a:rPr>
              <a:t>Bài đọc nói về bạn nhỏ tuổi</a:t>
            </a:r>
            <a:r>
              <a:rPr lang="en-US" sz="4800" dirty="0">
                <a:solidFill>
                  <a:prstClr val="black"/>
                </a:solidFill>
                <a:latin typeface="Calibri" panose="020F0502020204030204"/>
              </a:rPr>
              <a:t> </a:t>
            </a:r>
            <a:r>
              <a:rPr lang="vi-VN" sz="4800" dirty="0">
                <a:solidFill>
                  <a:prstClr val="black"/>
                </a:solidFill>
                <a:latin typeface="Calibri" panose="020F0502020204030204"/>
              </a:rPr>
              <a:t>Ngựa thích bay nhảy, thích du ngoạn khắp nơi. Dù vậy, cậu vẫn rất yêu mẹ, đi đâu cũng nhớ về mẹ, tìm đường trở về bên mẹ.</a:t>
            </a:r>
          </a:p>
        </p:txBody>
      </p:sp>
      <p:pic>
        <p:nvPicPr>
          <p:cNvPr id="2" name="Picture 1">
            <a:extLst>
              <a:ext uri="{FF2B5EF4-FFF2-40B4-BE49-F238E27FC236}">
                <a16:creationId xmlns:a16="http://schemas.microsoft.com/office/drawing/2014/main" id="{59D4B07B-2E37-0773-008C-017C8089D9A5}"/>
              </a:ext>
            </a:extLst>
          </p:cNvPr>
          <p:cNvPicPr>
            <a:picLocks noChangeAspect="1"/>
          </p:cNvPicPr>
          <p:nvPr/>
        </p:nvPicPr>
        <p:blipFill>
          <a:blip r:embed="rId24">
            <a:extLst>
              <a:ext uri="{BEBA8EAE-BF5A-486C-A8C5-ECC9F3942E4B}">
                <a14:imgProps xmlns:a14="http://schemas.microsoft.com/office/drawing/2010/main">
                  <a14:imgLayer r:embed="rId25">
                    <a14:imgEffect>
                      <a14:backgroundRemoval t="10000" b="90000" l="10000" r="90000"/>
                    </a14:imgEffect>
                  </a14:imgLayer>
                </a14:imgProps>
              </a:ext>
            </a:extLst>
          </a:blip>
          <a:stretch>
            <a:fillRect/>
          </a:stretch>
        </p:blipFill>
        <p:spPr>
          <a:xfrm>
            <a:off x="-419099" y="3657600"/>
            <a:ext cx="3792838" cy="3632200"/>
          </a:xfrm>
          <a:prstGeom prst="rect">
            <a:avLst/>
          </a:prstGeom>
        </p:spPr>
      </p:pic>
    </p:spTree>
    <p:extLst>
      <p:ext uri="{BB962C8B-B14F-4D97-AF65-F5344CB8AC3E}">
        <p14:creationId xmlns:p14="http://schemas.microsoft.com/office/powerpoint/2010/main" val="22055713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strips(downRight)">
                                      <p:cBhvr>
                                        <p:cTn id="7" dur="500"/>
                                        <p:tgtEl>
                                          <p:spTgt spid="19"/>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grpSp>
        <p:nvGrpSpPr>
          <p:cNvPr id="27" name="Nhóm 26">
            <a:extLst>
              <a:ext uri="{FF2B5EF4-FFF2-40B4-BE49-F238E27FC236}">
                <a16:creationId xmlns:a16="http://schemas.microsoft.com/office/drawing/2014/main" id="{C321C331-80FB-9966-6656-3CE8DD93CCAA}"/>
              </a:ext>
            </a:extLst>
          </p:cNvPr>
          <p:cNvGrpSpPr/>
          <p:nvPr/>
        </p:nvGrpSpPr>
        <p:grpSpPr>
          <a:xfrm>
            <a:off x="1544650" y="236722"/>
            <a:ext cx="9246705" cy="3115981"/>
            <a:chOff x="944380" y="1"/>
            <a:chExt cx="6880486" cy="2008682"/>
          </a:xfrm>
        </p:grpSpPr>
        <p:sp>
          <p:nvSpPr>
            <p:cNvPr id="23" name="Hình chữ nhật: Góc Tròn 22">
              <a:extLst>
                <a:ext uri="{FF2B5EF4-FFF2-40B4-BE49-F238E27FC236}">
                  <a16:creationId xmlns:a16="http://schemas.microsoft.com/office/drawing/2014/main" id="{5EAFEA0D-BCDE-2025-B37D-F332E15E3E4D}"/>
                </a:ext>
              </a:extLst>
            </p:cNvPr>
            <p:cNvSpPr/>
            <p:nvPr/>
          </p:nvSpPr>
          <p:spPr>
            <a:xfrm>
              <a:off x="944380" y="1"/>
              <a:ext cx="6880486" cy="200868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sp>
          <p:nvSpPr>
            <p:cNvPr id="26" name="Hình chữ nhật: Góc Tròn 25">
              <a:extLst>
                <a:ext uri="{FF2B5EF4-FFF2-40B4-BE49-F238E27FC236}">
                  <a16:creationId xmlns:a16="http://schemas.microsoft.com/office/drawing/2014/main" id="{B8E7FE27-DDC4-683C-E170-63F1A90C4808}"/>
                </a:ext>
              </a:extLst>
            </p:cNvPr>
            <p:cNvSpPr/>
            <p:nvPr/>
          </p:nvSpPr>
          <p:spPr>
            <a:xfrm>
              <a:off x="1161738" y="187377"/>
              <a:ext cx="6475751" cy="159645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grpSp>
      <p:pic>
        <p:nvPicPr>
          <p:cNvPr id="4" name="Hình ảnh 3" descr="Ảnh có chứa búp bê, đồ chơi, đồ họa véc-tơ&#10;&#10;Mô tả được tạo tự động">
            <a:extLst>
              <a:ext uri="{FF2B5EF4-FFF2-40B4-BE49-F238E27FC236}">
                <a16:creationId xmlns:a16="http://schemas.microsoft.com/office/drawing/2014/main" id="{2803571D-F329-7EF6-12D3-A79F4AE5FE1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96769" y="2614978"/>
            <a:ext cx="2997023" cy="2316639"/>
          </a:xfrm>
          <a:prstGeom prst="rect">
            <a:avLst/>
          </a:prstGeom>
        </p:spPr>
      </p:pic>
      <p:pic>
        <p:nvPicPr>
          <p:cNvPr id="22" name="Hình ảnh 21" descr="Ảnh có chứa văn bản, búp bê, mẫu họa&#10;&#10;Mô tả được tạo tự động">
            <a:extLst>
              <a:ext uri="{FF2B5EF4-FFF2-40B4-BE49-F238E27FC236}">
                <a16:creationId xmlns:a16="http://schemas.microsoft.com/office/drawing/2014/main" id="{28FF066F-7B75-1E3D-65C8-1D37FD87EECC}"/>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10000" b="90000" l="10000" r="90000">
                        <a14:foregroundMark x1="18190" y1="18993" x2="24511" y2="51617"/>
                        <a14:foregroundMark x1="38518" y1="54564" x2="39541" y2="44249"/>
                        <a14:foregroundMark x1="39541" y1="44249" x2="45089" y2="47401"/>
                        <a14:foregroundMark x1="45089" y1="47401" x2="45248" y2="47933"/>
                        <a14:foregroundMark x1="68690" y1="42325" x2="69350" y2="45722"/>
                      </a14:backgroundRemoval>
                    </a14:imgEffect>
                  </a14:imgLayer>
                </a14:imgProps>
              </a:ext>
              <a:ext uri="{28A0092B-C50C-407E-A947-70E740481C1C}">
                <a14:useLocalDpi xmlns:a14="http://schemas.microsoft.com/office/drawing/2010/main" val="0"/>
              </a:ext>
            </a:extLst>
          </a:blip>
          <a:srcRect l="51155" t="-1623" r="6506" b="1623"/>
          <a:stretch/>
        </p:blipFill>
        <p:spPr>
          <a:xfrm>
            <a:off x="7934793" y="1794712"/>
            <a:ext cx="4367135" cy="5730560"/>
          </a:xfrm>
          <a:prstGeom prst="rect">
            <a:avLst/>
          </a:prstGeom>
        </p:spPr>
      </p:pic>
      <p:pic>
        <p:nvPicPr>
          <p:cNvPr id="21" name="Hình ảnh 20" descr="Ảnh có chứa văn bản, búp bê, mẫu họa&#10;&#10;Mô tả được tạo tự động">
            <a:extLst>
              <a:ext uri="{FF2B5EF4-FFF2-40B4-BE49-F238E27FC236}">
                <a16:creationId xmlns:a16="http://schemas.microsoft.com/office/drawing/2014/main" id="{B62BCC16-D56D-C1FE-92E3-52C7DEE395A8}"/>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10000" b="90000" l="10000" r="90000">
                        <a14:foregroundMark x1="18190" y1="18993" x2="24511" y2="51617"/>
                        <a14:foregroundMark x1="38518" y1="54564" x2="39541" y2="44249"/>
                        <a14:foregroundMark x1="39541" y1="44249" x2="45089" y2="47401"/>
                        <a14:foregroundMark x1="45089" y1="47401" x2="45248" y2="47933"/>
                        <a14:foregroundMark x1="68690" y1="42325" x2="69350" y2="45722"/>
                      </a14:backgroundRemoval>
                    </a14:imgEffect>
                  </a14:imgLayer>
                </a14:imgProps>
              </a:ext>
              <a:ext uri="{28A0092B-C50C-407E-A947-70E740481C1C}">
                <a14:useLocalDpi xmlns:a14="http://schemas.microsoft.com/office/drawing/2010/main" val="0"/>
              </a:ext>
            </a:extLst>
          </a:blip>
          <a:srcRect r="49426"/>
          <a:stretch/>
        </p:blipFill>
        <p:spPr>
          <a:xfrm>
            <a:off x="-459700" y="1914635"/>
            <a:ext cx="5216579" cy="5730560"/>
          </a:xfrm>
          <a:prstGeom prst="rect">
            <a:avLst/>
          </a:prstGeom>
        </p:spPr>
      </p:pic>
      <p:pic>
        <p:nvPicPr>
          <p:cNvPr id="2" name="Picture 1">
            <a:extLst>
              <a:ext uri="{FF2B5EF4-FFF2-40B4-BE49-F238E27FC236}">
                <a16:creationId xmlns:a16="http://schemas.microsoft.com/office/drawing/2014/main" id="{88FA623F-405E-E915-47DA-16036D2390DB}"/>
              </a:ext>
            </a:extLst>
          </p:cNvPr>
          <p:cNvPicPr>
            <a:picLocks noChangeAspect="1"/>
          </p:cNvPicPr>
          <p:nvPr/>
        </p:nvPicPr>
        <p:blipFill>
          <a:blip r:embed="rId7"/>
          <a:stretch>
            <a:fillRect/>
          </a:stretch>
        </p:blipFill>
        <p:spPr>
          <a:xfrm>
            <a:off x="2096677" y="1098478"/>
            <a:ext cx="7998645" cy="1444877"/>
          </a:xfrm>
          <a:prstGeom prst="rect">
            <a:avLst/>
          </a:prstGeom>
        </p:spPr>
      </p:pic>
    </p:spTree>
    <p:extLst>
      <p:ext uri="{BB962C8B-B14F-4D97-AF65-F5344CB8AC3E}">
        <p14:creationId xmlns:p14="http://schemas.microsoft.com/office/powerpoint/2010/main" val="53196734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2"/>
                                        </p:tgtEl>
                                        <p:attrNameLst>
                                          <p:attrName>style.visibility</p:attrName>
                                        </p:attrNameLst>
                                      </p:cBhvr>
                                      <p:to>
                                        <p:strVal val="visible"/>
                                      </p:to>
                                    </p:set>
                                    <p:anim calcmode="lin" valueType="num">
                                      <p:cBhvr additive="base">
                                        <p:cTn id="11" dur="500" fill="hold"/>
                                        <p:tgtEl>
                                          <p:spTgt spid="22"/>
                                        </p:tgtEl>
                                        <p:attrNameLst>
                                          <p:attrName>ppt_x</p:attrName>
                                        </p:attrNameLst>
                                      </p:cBhvr>
                                      <p:tavLst>
                                        <p:tav tm="0">
                                          <p:val>
                                            <p:strVal val="#ppt_x"/>
                                          </p:val>
                                        </p:tav>
                                        <p:tav tm="100000">
                                          <p:val>
                                            <p:strVal val="#ppt_x"/>
                                          </p:val>
                                        </p:tav>
                                      </p:tavLst>
                                    </p:anim>
                                    <p:anim calcmode="lin" valueType="num">
                                      <p:cBhvr additive="base">
                                        <p:cTn id="12" dur="500" fill="hold"/>
                                        <p:tgtEl>
                                          <p:spTgt spid="22"/>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16" presetClass="entr" presetSubtype="21" fill="hold" nodeType="after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barn(inVertical)">
                                      <p:cBhvr>
                                        <p:cTn id="16" dur="500"/>
                                        <p:tgtEl>
                                          <p:spTgt spid="27"/>
                                        </p:tgtEl>
                                      </p:cBhvr>
                                    </p:animEffect>
                                  </p:childTnLst>
                                </p:cTn>
                              </p:par>
                            </p:childTnLst>
                          </p:cTn>
                        </p:par>
                        <p:par>
                          <p:cTn id="17" fill="hold">
                            <p:stCondLst>
                              <p:cond delay="1000"/>
                            </p:stCondLst>
                            <p:childTnLst>
                              <p:par>
                                <p:cTn id="18" presetID="2" presetClass="entr" presetSubtype="2" fill="hold" nodeType="afterEffect">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cBhvr additive="base">
                                        <p:cTn id="20" dur="500" fill="hold"/>
                                        <p:tgtEl>
                                          <p:spTgt spid="4"/>
                                        </p:tgtEl>
                                        <p:attrNameLst>
                                          <p:attrName>ppt_x</p:attrName>
                                        </p:attrNameLst>
                                      </p:cBhvr>
                                      <p:tavLst>
                                        <p:tav tm="0">
                                          <p:val>
                                            <p:strVal val="1+#ppt_w/2"/>
                                          </p:val>
                                        </p:tav>
                                        <p:tav tm="100000">
                                          <p:val>
                                            <p:strVal val="#ppt_x"/>
                                          </p:val>
                                        </p:tav>
                                      </p:tavLst>
                                    </p:anim>
                                    <p:anim calcmode="lin" valueType="num">
                                      <p:cBhvr additive="base">
                                        <p:cTn id="21"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barn(inVertical)">
                                      <p:cBhvr>
                                        <p:cTn id="2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a:extLst>
              <a:ext uri="{FF2B5EF4-FFF2-40B4-BE49-F238E27FC236}">
                <a16:creationId xmlns:a16="http://schemas.microsoft.com/office/drawing/2014/main" id="{00FD48E2-54CE-7D1D-8EE5-506DB0D34DB0}"/>
              </a:ext>
            </a:extLst>
          </p:cNvPr>
          <p:cNvPicPr>
            <a:picLocks noChangeAspect="1"/>
          </p:cNvPicPr>
          <p:nvPr/>
        </p:nvPicPr>
        <p:blipFill>
          <a:blip r:embed="rId2"/>
          <a:stretch>
            <a:fillRect/>
          </a:stretch>
        </p:blipFill>
        <p:spPr>
          <a:xfrm>
            <a:off x="-242102" y="-899416"/>
            <a:ext cx="12937326" cy="7757415"/>
          </a:xfrm>
          <a:prstGeom prst="rect">
            <a:avLst/>
          </a:prstGeom>
        </p:spPr>
      </p:pic>
      <p:sp>
        <p:nvSpPr>
          <p:cNvPr id="2" name="Rectangle: Rounded Corners 1">
            <a:extLst>
              <a:ext uri="{FF2B5EF4-FFF2-40B4-BE49-F238E27FC236}">
                <a16:creationId xmlns:a16="http://schemas.microsoft.com/office/drawing/2014/main" id="{78E66815-4D19-46EB-A93B-2CFFA2CE4808}"/>
              </a:ext>
            </a:extLst>
          </p:cNvPr>
          <p:cNvSpPr/>
          <p:nvPr/>
        </p:nvSpPr>
        <p:spPr>
          <a:xfrm>
            <a:off x="158323" y="-1"/>
            <a:ext cx="12175444" cy="6666615"/>
          </a:xfrm>
          <a:prstGeom prst="roundRect">
            <a:avLst>
              <a:gd name="adj" fmla="val 12502"/>
            </a:avLst>
          </a:prstGeom>
          <a:solidFill>
            <a:srgbClr val="FFFFFF">
              <a:alpha val="87059"/>
            </a:srgbClr>
          </a:solidFill>
          <a:ln w="76200">
            <a:solidFill>
              <a:srgbClr val="FF505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5" name="Picture 14">
            <a:extLst>
              <a:ext uri="{FF2B5EF4-FFF2-40B4-BE49-F238E27FC236}">
                <a16:creationId xmlns:a16="http://schemas.microsoft.com/office/drawing/2014/main" id="{8FF3D0DC-5F1F-A7D7-78C8-A7AEDCFCDD9F}"/>
              </a:ext>
            </a:extLst>
          </p:cNvPr>
          <p:cNvPicPr>
            <a:picLocks noChangeAspect="1"/>
          </p:cNvPicPr>
          <p:nvPr/>
        </p:nvPicPr>
        <p:blipFill>
          <a:blip r:embed="rId3"/>
          <a:stretch>
            <a:fillRect/>
          </a:stretch>
        </p:blipFill>
        <p:spPr>
          <a:xfrm>
            <a:off x="8784041" y="262218"/>
            <a:ext cx="3407959" cy="6120914"/>
          </a:xfrm>
          <a:prstGeom prst="rect">
            <a:avLst/>
          </a:prstGeom>
        </p:spPr>
      </p:pic>
      <p:pic>
        <p:nvPicPr>
          <p:cNvPr id="16" name="Picture 15">
            <a:extLst>
              <a:ext uri="{FF2B5EF4-FFF2-40B4-BE49-F238E27FC236}">
                <a16:creationId xmlns:a16="http://schemas.microsoft.com/office/drawing/2014/main" id="{88BE1C0F-9A44-44EA-9B5B-AE667D38B29F}"/>
              </a:ext>
            </a:extLst>
          </p:cNvPr>
          <p:cNvPicPr>
            <a:picLocks noChangeAspect="1"/>
          </p:cNvPicPr>
          <p:nvPr/>
        </p:nvPicPr>
        <p:blipFill>
          <a:blip r:embed="rId4"/>
          <a:stretch>
            <a:fillRect/>
          </a:stretch>
        </p:blipFill>
        <p:spPr>
          <a:xfrm>
            <a:off x="4453316" y="0"/>
            <a:ext cx="3017782" cy="1072989"/>
          </a:xfrm>
          <a:prstGeom prst="rect">
            <a:avLst/>
          </a:prstGeom>
        </p:spPr>
      </p:pic>
      <p:sp>
        <p:nvSpPr>
          <p:cNvPr id="17" name="TextBox 16">
            <a:extLst>
              <a:ext uri="{FF2B5EF4-FFF2-40B4-BE49-F238E27FC236}">
                <a16:creationId xmlns:a16="http://schemas.microsoft.com/office/drawing/2014/main" id="{40C59862-AA39-19F9-4B13-B57747C2DB44}"/>
              </a:ext>
            </a:extLst>
          </p:cNvPr>
          <p:cNvSpPr txBox="1"/>
          <p:nvPr/>
        </p:nvSpPr>
        <p:spPr>
          <a:xfrm>
            <a:off x="554665" y="1101498"/>
            <a:ext cx="4304414" cy="150810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Mẹ ơi, con tuổi gì?</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Tuổi con là tuổi Ngựa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Ngựa không yên một chỗ</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Tuổi con là tuổi đi...</a:t>
            </a:r>
          </a:p>
        </p:txBody>
      </p:sp>
      <p:sp>
        <p:nvSpPr>
          <p:cNvPr id="18" name="TextBox 17">
            <a:extLst>
              <a:ext uri="{FF2B5EF4-FFF2-40B4-BE49-F238E27FC236}">
                <a16:creationId xmlns:a16="http://schemas.microsoft.com/office/drawing/2014/main" id="{C1EFBDE0-4992-9D8A-7411-E5591EDD01D7}"/>
              </a:ext>
            </a:extLst>
          </p:cNvPr>
          <p:cNvSpPr txBox="1"/>
          <p:nvPr/>
        </p:nvSpPr>
        <p:spPr>
          <a:xfrm>
            <a:off x="618461" y="2919666"/>
            <a:ext cx="4304414" cy="292387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Mẹ ơi, con sẽ phi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Qua bao nhiêu ngọn gió</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Gió xanh miền trung du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Gió hồng vùng đất đỏ</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Gió đen hút đại ngàn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Mấp mô triền núi đá...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Con mang về cho mẹ</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Ngọn gió của trăm miền.</a:t>
            </a:r>
          </a:p>
        </p:txBody>
      </p:sp>
      <p:sp>
        <p:nvSpPr>
          <p:cNvPr id="19" name="TextBox 18">
            <a:extLst>
              <a:ext uri="{FF2B5EF4-FFF2-40B4-BE49-F238E27FC236}">
                <a16:creationId xmlns:a16="http://schemas.microsoft.com/office/drawing/2014/main" id="{F0BB4DF5-EDB3-5728-0FB9-A1E597EA88E2}"/>
              </a:ext>
            </a:extLst>
          </p:cNvPr>
          <p:cNvSpPr txBox="1"/>
          <p:nvPr/>
        </p:nvSpPr>
        <p:spPr>
          <a:xfrm>
            <a:off x="5392479" y="1005805"/>
            <a:ext cx="4304414" cy="292387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Ngựa con sẽ đi khắp</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Trên những cánh đồng hoa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Loá màu trắng hoa mơ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Trang giấy nguyên chưa viết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Con làm sao ôm hết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Mùi hoa huệ ngọt ngào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Gió và nắng xôn xao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Khắp đồng hoa cúc dại.</a:t>
            </a:r>
          </a:p>
        </p:txBody>
      </p:sp>
      <p:sp>
        <p:nvSpPr>
          <p:cNvPr id="20" name="TextBox 19">
            <a:extLst>
              <a:ext uri="{FF2B5EF4-FFF2-40B4-BE49-F238E27FC236}">
                <a16:creationId xmlns:a16="http://schemas.microsoft.com/office/drawing/2014/main" id="{B70AD603-BFFF-FF86-FBF0-355FF66B1306}"/>
              </a:ext>
            </a:extLst>
          </p:cNvPr>
          <p:cNvSpPr txBox="1"/>
          <p:nvPr/>
        </p:nvSpPr>
        <p:spPr>
          <a:xfrm>
            <a:off x="5435009" y="4153041"/>
            <a:ext cx="4304414" cy="327782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Tuổi con là tuổi Ngựa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Nhưng mẹ ơi, đừng buồn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Dẫu cách núi cách rừng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Dẫu cách sông cách biển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Con tìm về với mẹ</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Ngựa con vẫn nhớ đường.</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(Xuân Quỳnh)</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sp>
        <p:nvSpPr>
          <p:cNvPr id="21" name="TextBox 20">
            <a:extLst>
              <a:ext uri="{FF2B5EF4-FFF2-40B4-BE49-F238E27FC236}">
                <a16:creationId xmlns:a16="http://schemas.microsoft.com/office/drawing/2014/main" id="{1AFED7A3-1CBE-B25C-5D07-C472BBAB1807}"/>
              </a:ext>
            </a:extLst>
          </p:cNvPr>
          <p:cNvSpPr txBox="1"/>
          <p:nvPr/>
        </p:nvSpPr>
        <p:spPr>
          <a:xfrm>
            <a:off x="5284381" y="648586"/>
            <a:ext cx="120147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r>
              <a:rPr kumimoji="0" lang="en-US" sz="2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Trích</a:t>
            </a: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p:txBody>
      </p:sp>
    </p:spTree>
    <p:extLst>
      <p:ext uri="{BB962C8B-B14F-4D97-AF65-F5344CB8AC3E}">
        <p14:creationId xmlns:p14="http://schemas.microsoft.com/office/powerpoint/2010/main" val="70694888"/>
      </p:ext>
    </p:extLst>
  </p:cSld>
  <p:clrMapOvr>
    <a:masterClrMapping/>
  </p:clrMapOvr>
  <p:transition spd="slow">
    <p:wip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landscape with a fence and trees&#10;&#10;Description automatically generated">
            <a:extLst>
              <a:ext uri="{FF2B5EF4-FFF2-40B4-BE49-F238E27FC236}">
                <a16:creationId xmlns:a16="http://schemas.microsoft.com/office/drawing/2014/main" id="{7B4B761A-7C07-48E4-9F19-AAB681619A1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7117146"/>
          </a:xfrm>
          <a:prstGeom prst="rect">
            <a:avLst/>
          </a:prstGeom>
        </p:spPr>
      </p:pic>
      <p:sp>
        <p:nvSpPr>
          <p:cNvPr id="12" name="Rectangle: Rounded Corners 1">
            <a:extLst>
              <a:ext uri="{FF2B5EF4-FFF2-40B4-BE49-F238E27FC236}">
                <a16:creationId xmlns:a16="http://schemas.microsoft.com/office/drawing/2014/main" id="{2EB8F735-6ADC-4220-BF8C-A7FF7450F6F7}"/>
              </a:ext>
            </a:extLst>
          </p:cNvPr>
          <p:cNvSpPr/>
          <p:nvPr/>
        </p:nvSpPr>
        <p:spPr>
          <a:xfrm>
            <a:off x="410548" y="1904609"/>
            <a:ext cx="11541968" cy="4421553"/>
          </a:xfrm>
          <a:custGeom>
            <a:avLst/>
            <a:gdLst>
              <a:gd name="connsiteX0" fmla="*/ 0 w 11541968"/>
              <a:gd name="connsiteY0" fmla="*/ 599253 h 4421553"/>
              <a:gd name="connsiteX1" fmla="*/ 599253 w 11541968"/>
              <a:gd name="connsiteY1" fmla="*/ 0 h 4421553"/>
              <a:gd name="connsiteX2" fmla="*/ 10942715 w 11541968"/>
              <a:gd name="connsiteY2" fmla="*/ 0 h 4421553"/>
              <a:gd name="connsiteX3" fmla="*/ 11541968 w 11541968"/>
              <a:gd name="connsiteY3" fmla="*/ 599253 h 4421553"/>
              <a:gd name="connsiteX4" fmla="*/ 11541968 w 11541968"/>
              <a:gd name="connsiteY4" fmla="*/ 3822300 h 4421553"/>
              <a:gd name="connsiteX5" fmla="*/ 10942715 w 11541968"/>
              <a:gd name="connsiteY5" fmla="*/ 4421553 h 4421553"/>
              <a:gd name="connsiteX6" fmla="*/ 599253 w 11541968"/>
              <a:gd name="connsiteY6" fmla="*/ 4421553 h 4421553"/>
              <a:gd name="connsiteX7" fmla="*/ 0 w 11541968"/>
              <a:gd name="connsiteY7" fmla="*/ 3822300 h 4421553"/>
              <a:gd name="connsiteX8" fmla="*/ 0 w 11541968"/>
              <a:gd name="connsiteY8" fmla="*/ 599253 h 4421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1968" h="4421553" fill="none" extrusionOk="0">
                <a:moveTo>
                  <a:pt x="0" y="599253"/>
                </a:moveTo>
                <a:cubicBezTo>
                  <a:pt x="1740" y="315385"/>
                  <a:pt x="294714" y="44339"/>
                  <a:pt x="599253" y="0"/>
                </a:cubicBezTo>
                <a:cubicBezTo>
                  <a:pt x="2592794" y="72427"/>
                  <a:pt x="7426792" y="61419"/>
                  <a:pt x="10942715" y="0"/>
                </a:cubicBezTo>
                <a:cubicBezTo>
                  <a:pt x="11266634" y="-48455"/>
                  <a:pt x="11487292" y="251757"/>
                  <a:pt x="11541968" y="599253"/>
                </a:cubicBezTo>
                <a:cubicBezTo>
                  <a:pt x="11642844" y="1011066"/>
                  <a:pt x="11434655" y="2412419"/>
                  <a:pt x="11541968" y="3822300"/>
                </a:cubicBezTo>
                <a:cubicBezTo>
                  <a:pt x="11543932" y="4143292"/>
                  <a:pt x="11255697" y="4401402"/>
                  <a:pt x="10942715" y="4421553"/>
                </a:cubicBezTo>
                <a:cubicBezTo>
                  <a:pt x="6122165" y="4451380"/>
                  <a:pt x="2004814" y="4342247"/>
                  <a:pt x="599253" y="4421553"/>
                </a:cubicBezTo>
                <a:cubicBezTo>
                  <a:pt x="330013" y="4414576"/>
                  <a:pt x="-32520" y="4159688"/>
                  <a:pt x="0" y="3822300"/>
                </a:cubicBezTo>
                <a:cubicBezTo>
                  <a:pt x="50037" y="2320250"/>
                  <a:pt x="770" y="1818915"/>
                  <a:pt x="0" y="599253"/>
                </a:cubicBezTo>
                <a:close/>
              </a:path>
              <a:path w="11541968" h="4421553" stroke="0" extrusionOk="0">
                <a:moveTo>
                  <a:pt x="0" y="599253"/>
                </a:moveTo>
                <a:cubicBezTo>
                  <a:pt x="32638" y="277191"/>
                  <a:pt x="282480" y="29555"/>
                  <a:pt x="599253" y="0"/>
                </a:cubicBezTo>
                <a:cubicBezTo>
                  <a:pt x="4266228" y="123000"/>
                  <a:pt x="6480235" y="-96860"/>
                  <a:pt x="10942715" y="0"/>
                </a:cubicBezTo>
                <a:cubicBezTo>
                  <a:pt x="11244616" y="-22145"/>
                  <a:pt x="11545721" y="260729"/>
                  <a:pt x="11541968" y="599253"/>
                </a:cubicBezTo>
                <a:cubicBezTo>
                  <a:pt x="11545141" y="2163788"/>
                  <a:pt x="11636235" y="2902557"/>
                  <a:pt x="11541968" y="3822300"/>
                </a:cubicBezTo>
                <a:cubicBezTo>
                  <a:pt x="11490393" y="4171943"/>
                  <a:pt x="11265288" y="4420181"/>
                  <a:pt x="10942715" y="4421553"/>
                </a:cubicBezTo>
                <a:cubicBezTo>
                  <a:pt x="7244165" y="4260846"/>
                  <a:pt x="2652638" y="4461220"/>
                  <a:pt x="599253" y="4421553"/>
                </a:cubicBezTo>
                <a:cubicBezTo>
                  <a:pt x="244033" y="4416653"/>
                  <a:pt x="-59273" y="4126406"/>
                  <a:pt x="0" y="3822300"/>
                </a:cubicBezTo>
                <a:cubicBezTo>
                  <a:pt x="32216" y="2225742"/>
                  <a:pt x="57206" y="1432606"/>
                  <a:pt x="0" y="599253"/>
                </a:cubicBezTo>
                <a:close/>
              </a:path>
            </a:pathLst>
          </a:custGeom>
          <a:solidFill>
            <a:schemeClr val="bg1">
              <a:alpha val="76000"/>
            </a:schemeClr>
          </a:solidFill>
          <a:ln w="38100">
            <a:solidFill>
              <a:srgbClr val="002060"/>
            </a:solidFill>
            <a:prstDash val="dash"/>
            <a:extLst>
              <a:ext uri="{C807C97D-BFC1-408E-A445-0C87EB9F89A2}">
                <ask:lineSketchStyleProps xmlns:ask="http://schemas.microsoft.com/office/drawing/2018/sketchyshapes" sd="852854689">
                  <a:prstGeom prst="roundRect">
                    <a:avLst>
                      <a:gd name="adj" fmla="val 1355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marR="0" lvl="0" indent="0" algn="just" defTabSz="914400" rtl="0" eaLnBrk="1" fontAlgn="auto" latinLnBrk="0" hangingPunct="1">
              <a:lnSpc>
                <a:spcPct val="100000"/>
              </a:lnSpc>
              <a:spcBef>
                <a:spcPts val="120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D730D18E-04EA-3EF6-360A-CFDF9B4CAE56}"/>
              </a:ext>
            </a:extLst>
          </p:cNvPr>
          <p:cNvSpPr txBox="1"/>
          <p:nvPr/>
        </p:nvSpPr>
        <p:spPr>
          <a:xfrm>
            <a:off x="1947339" y="2220600"/>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14" name="Picture 13">
            <a:extLst>
              <a:ext uri="{FF2B5EF4-FFF2-40B4-BE49-F238E27FC236}">
                <a16:creationId xmlns:a16="http://schemas.microsoft.com/office/drawing/2014/main" id="{00C079C3-AF12-76E7-9DFE-C5D93B45FAAF}"/>
              </a:ext>
            </a:extLst>
          </p:cNvPr>
          <p:cNvPicPr>
            <a:picLocks noChangeAspect="1"/>
          </p:cNvPicPr>
          <p:nvPr/>
        </p:nvPicPr>
        <p:blipFill>
          <a:blip r:embed="rId3"/>
          <a:stretch>
            <a:fillRect/>
          </a:stretch>
        </p:blipFill>
        <p:spPr>
          <a:xfrm rot="737208" flipH="1">
            <a:off x="755225" y="2137949"/>
            <a:ext cx="919996" cy="919996"/>
          </a:xfrm>
          <a:prstGeom prst="rect">
            <a:avLst/>
          </a:prstGeom>
        </p:spPr>
      </p:pic>
      <p:sp>
        <p:nvSpPr>
          <p:cNvPr id="15" name="TextBox 14">
            <a:extLst>
              <a:ext uri="{FF2B5EF4-FFF2-40B4-BE49-F238E27FC236}">
                <a16:creationId xmlns:a16="http://schemas.microsoft.com/office/drawing/2014/main" id="{81D1D172-EF51-3E67-C64A-C5E049D4E06E}"/>
              </a:ext>
            </a:extLst>
          </p:cNvPr>
          <p:cNvSpPr txBox="1"/>
          <p:nvPr/>
        </p:nvSpPr>
        <p:spPr>
          <a:xfrm>
            <a:off x="1947339" y="3201612"/>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16" name="Picture 15">
            <a:extLst>
              <a:ext uri="{FF2B5EF4-FFF2-40B4-BE49-F238E27FC236}">
                <a16:creationId xmlns:a16="http://schemas.microsoft.com/office/drawing/2014/main" id="{CABBB828-4F59-2112-6B58-FCB7FAFE9EC9}"/>
              </a:ext>
            </a:extLst>
          </p:cNvPr>
          <p:cNvPicPr>
            <a:picLocks noChangeAspect="1"/>
          </p:cNvPicPr>
          <p:nvPr/>
        </p:nvPicPr>
        <p:blipFill>
          <a:blip r:embed="rId3"/>
          <a:stretch>
            <a:fillRect/>
          </a:stretch>
        </p:blipFill>
        <p:spPr>
          <a:xfrm rot="737208" flipH="1">
            <a:off x="755225" y="3118961"/>
            <a:ext cx="919996" cy="919996"/>
          </a:xfrm>
          <a:prstGeom prst="rect">
            <a:avLst/>
          </a:prstGeom>
        </p:spPr>
      </p:pic>
      <p:sp>
        <p:nvSpPr>
          <p:cNvPr id="17" name="TextBox 16">
            <a:extLst>
              <a:ext uri="{FF2B5EF4-FFF2-40B4-BE49-F238E27FC236}">
                <a16:creationId xmlns:a16="http://schemas.microsoft.com/office/drawing/2014/main" id="{F1EAF673-E0AB-44DA-DA2F-CB9836DF07E4}"/>
              </a:ext>
            </a:extLst>
          </p:cNvPr>
          <p:cNvSpPr txBox="1"/>
          <p:nvPr/>
        </p:nvSpPr>
        <p:spPr>
          <a:xfrm>
            <a:off x="1947339" y="4182624"/>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18" name="Picture 17">
            <a:extLst>
              <a:ext uri="{FF2B5EF4-FFF2-40B4-BE49-F238E27FC236}">
                <a16:creationId xmlns:a16="http://schemas.microsoft.com/office/drawing/2014/main" id="{F0FBD1CE-E9FA-84BC-0DA0-DCB000FA8427}"/>
              </a:ext>
            </a:extLst>
          </p:cNvPr>
          <p:cNvPicPr>
            <a:picLocks noChangeAspect="1"/>
          </p:cNvPicPr>
          <p:nvPr/>
        </p:nvPicPr>
        <p:blipFill>
          <a:blip r:embed="rId3"/>
          <a:stretch>
            <a:fillRect/>
          </a:stretch>
        </p:blipFill>
        <p:spPr>
          <a:xfrm rot="737208" flipH="1">
            <a:off x="755225" y="4099973"/>
            <a:ext cx="919996" cy="919996"/>
          </a:xfrm>
          <a:prstGeom prst="rect">
            <a:avLst/>
          </a:prstGeom>
        </p:spPr>
      </p:pic>
      <p:sp>
        <p:nvSpPr>
          <p:cNvPr id="19" name="TextBox 18">
            <a:extLst>
              <a:ext uri="{FF2B5EF4-FFF2-40B4-BE49-F238E27FC236}">
                <a16:creationId xmlns:a16="http://schemas.microsoft.com/office/drawing/2014/main" id="{FDC8FAC8-57C2-AB95-D181-1DF347FEB374}"/>
              </a:ext>
            </a:extLst>
          </p:cNvPr>
          <p:cNvSpPr txBox="1"/>
          <p:nvPr/>
        </p:nvSpPr>
        <p:spPr>
          <a:xfrm>
            <a:off x="1947339" y="5163636"/>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20" name="Picture 19">
            <a:extLst>
              <a:ext uri="{FF2B5EF4-FFF2-40B4-BE49-F238E27FC236}">
                <a16:creationId xmlns:a16="http://schemas.microsoft.com/office/drawing/2014/main" id="{8139965E-1DA4-00CE-AA45-7F7B110EDB1A}"/>
              </a:ext>
            </a:extLst>
          </p:cNvPr>
          <p:cNvPicPr>
            <a:picLocks noChangeAspect="1"/>
          </p:cNvPicPr>
          <p:nvPr/>
        </p:nvPicPr>
        <p:blipFill>
          <a:blip r:embed="rId3"/>
          <a:stretch>
            <a:fillRect/>
          </a:stretch>
        </p:blipFill>
        <p:spPr>
          <a:xfrm rot="737208" flipH="1">
            <a:off x="755225" y="5080985"/>
            <a:ext cx="919996" cy="919996"/>
          </a:xfrm>
          <a:prstGeom prst="rect">
            <a:avLst/>
          </a:prstGeom>
        </p:spPr>
      </p:pic>
      <p:pic>
        <p:nvPicPr>
          <p:cNvPr id="2" name="Picture 1">
            <a:extLst>
              <a:ext uri="{FF2B5EF4-FFF2-40B4-BE49-F238E27FC236}">
                <a16:creationId xmlns:a16="http://schemas.microsoft.com/office/drawing/2014/main" id="{F4B74F28-F70B-4682-4B60-CB2078B4889C}"/>
              </a:ext>
            </a:extLst>
          </p:cNvPr>
          <p:cNvPicPr>
            <a:picLocks noChangeAspect="1"/>
          </p:cNvPicPr>
          <p:nvPr/>
        </p:nvPicPr>
        <p:blipFill>
          <a:blip r:embed="rId4"/>
          <a:stretch>
            <a:fillRect/>
          </a:stretch>
        </p:blipFill>
        <p:spPr>
          <a:xfrm>
            <a:off x="3786416" y="357568"/>
            <a:ext cx="4974767" cy="1469263"/>
          </a:xfrm>
          <a:prstGeom prst="rect">
            <a:avLst/>
          </a:prstGeom>
        </p:spPr>
      </p:pic>
    </p:spTree>
    <p:extLst>
      <p:ext uri="{BB962C8B-B14F-4D97-AF65-F5344CB8AC3E}">
        <p14:creationId xmlns:p14="http://schemas.microsoft.com/office/powerpoint/2010/main" val="34720339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nodePh="1">
                                  <p:stCondLst>
                                    <p:cond delay="0"/>
                                  </p:stCondLst>
                                  <p:endCondLst>
                                    <p:cond evt="begin" delay="0">
                                      <p:tn val="5"/>
                                    </p:cond>
                                  </p:endCondLst>
                                  <p:childTnLst>
                                    <p:set>
                                      <p:cBhvr>
                                        <p:cTn id="6" dur="1" fill="hold">
                                          <p:stCondLst>
                                            <p:cond delay="0"/>
                                          </p:stCondLst>
                                        </p:cTn>
                                        <p:tgtEl>
                                          <p:spTgt spid="12">
                                            <p:txEl>
                                              <p:pRg st="0" end="0"/>
                                            </p:txEl>
                                          </p:spTgt>
                                        </p:tgtEl>
                                        <p:attrNameLst>
                                          <p:attrName>style.visibility</p:attrName>
                                        </p:attrNameLst>
                                      </p:cBhvr>
                                      <p:to>
                                        <p:strVal val="visible"/>
                                      </p:to>
                                    </p:set>
                                    <p:anim calcmode="lin" valueType="num">
                                      <p:cBhvr>
                                        <p:cTn id="7" dur="500" fill="hold"/>
                                        <p:tgtEl>
                                          <p:spTgt spid="12">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2">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2">
                                            <p:txEl>
                                              <p:pRg st="0" end="0"/>
                                            </p:txEl>
                                          </p:spTgt>
                                        </p:tgtEl>
                                      </p:cBhvr>
                                    </p:animEffect>
                                  </p:childTnLst>
                                </p:cTn>
                              </p:par>
                              <p:par>
                                <p:cTn id="10" presetID="22" presetClass="entr" presetSubtype="8"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left)">
                                      <p:cBhvr>
                                        <p:cTn id="12" dur="500"/>
                                        <p:tgtEl>
                                          <p:spTgt spid="14"/>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13">
                                            <p:txEl>
                                              <p:pRg st="0" end="0"/>
                                            </p:txEl>
                                          </p:spTgt>
                                        </p:tgtEl>
                                        <p:attrNameLst>
                                          <p:attrName>style.visibility</p:attrName>
                                        </p:attrNameLst>
                                      </p:cBhvr>
                                      <p:to>
                                        <p:strVal val="visible"/>
                                      </p:to>
                                    </p:set>
                                    <p:animEffect transition="in" filter="wipe(left)">
                                      <p:cBhvr>
                                        <p:cTn id="15" dur="500"/>
                                        <p:tgtEl>
                                          <p:spTgt spid="13">
                                            <p:txEl>
                                              <p:pRg st="0" end="0"/>
                                            </p:txEl>
                                          </p:spTgt>
                                        </p:tgtEl>
                                      </p:cBhvr>
                                    </p:animEffect>
                                  </p:childTnLst>
                                </p:cTn>
                              </p:par>
                              <p:par>
                                <p:cTn id="16" presetID="22" presetClass="entr" presetSubtype="8" fill="hold"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wipe(left)">
                                      <p:cBhvr>
                                        <p:cTn id="18" dur="500"/>
                                        <p:tgtEl>
                                          <p:spTgt spid="16"/>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15">
                                            <p:txEl>
                                              <p:pRg st="0" end="0"/>
                                            </p:txEl>
                                          </p:spTgt>
                                        </p:tgtEl>
                                        <p:attrNameLst>
                                          <p:attrName>style.visibility</p:attrName>
                                        </p:attrNameLst>
                                      </p:cBhvr>
                                      <p:to>
                                        <p:strVal val="visible"/>
                                      </p:to>
                                    </p:set>
                                    <p:animEffect transition="in" filter="wipe(left)">
                                      <p:cBhvr>
                                        <p:cTn id="21" dur="500"/>
                                        <p:tgtEl>
                                          <p:spTgt spid="15">
                                            <p:txEl>
                                              <p:pRg st="0" end="0"/>
                                            </p:txEl>
                                          </p:spTgt>
                                        </p:tgtEl>
                                      </p:cBhvr>
                                    </p:animEffect>
                                  </p:childTnLst>
                                </p:cTn>
                              </p:par>
                              <p:par>
                                <p:cTn id="22" presetID="22" presetClass="entr" presetSubtype="8" fill="hold" nodeType="with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wipe(left)">
                                      <p:cBhvr>
                                        <p:cTn id="24" dur="500"/>
                                        <p:tgtEl>
                                          <p:spTgt spid="18"/>
                                        </p:tgtEl>
                                      </p:cBhvr>
                                    </p:animEffect>
                                  </p:childTnLst>
                                </p:cTn>
                              </p:par>
                              <p:par>
                                <p:cTn id="25" presetID="22" presetClass="entr" presetSubtype="8" fill="hold" grpId="0" nodeType="withEffect">
                                  <p:stCondLst>
                                    <p:cond delay="0"/>
                                  </p:stCondLst>
                                  <p:childTnLst>
                                    <p:set>
                                      <p:cBhvr>
                                        <p:cTn id="26" dur="1" fill="hold">
                                          <p:stCondLst>
                                            <p:cond delay="0"/>
                                          </p:stCondLst>
                                        </p:cTn>
                                        <p:tgtEl>
                                          <p:spTgt spid="17">
                                            <p:txEl>
                                              <p:pRg st="0" end="0"/>
                                            </p:txEl>
                                          </p:spTgt>
                                        </p:tgtEl>
                                        <p:attrNameLst>
                                          <p:attrName>style.visibility</p:attrName>
                                        </p:attrNameLst>
                                      </p:cBhvr>
                                      <p:to>
                                        <p:strVal val="visible"/>
                                      </p:to>
                                    </p:set>
                                    <p:animEffect transition="in" filter="wipe(left)">
                                      <p:cBhvr>
                                        <p:cTn id="27" dur="500"/>
                                        <p:tgtEl>
                                          <p:spTgt spid="17">
                                            <p:txEl>
                                              <p:pRg st="0" end="0"/>
                                            </p:txEl>
                                          </p:spTgt>
                                        </p:tgtEl>
                                      </p:cBhvr>
                                    </p:animEffect>
                                  </p:childTnLst>
                                </p:cTn>
                              </p:par>
                              <p:par>
                                <p:cTn id="28" presetID="22" presetClass="entr" presetSubtype="8" fill="hold" nodeType="with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wipe(left)">
                                      <p:cBhvr>
                                        <p:cTn id="30" dur="500"/>
                                        <p:tgtEl>
                                          <p:spTgt spid="20"/>
                                        </p:tgtEl>
                                      </p:cBhvr>
                                    </p:animEffect>
                                  </p:childTnLst>
                                </p:cTn>
                              </p:par>
                              <p:par>
                                <p:cTn id="31" presetID="22" presetClass="entr" presetSubtype="8" fill="hold" grpId="0" nodeType="withEffect">
                                  <p:stCondLst>
                                    <p:cond delay="0"/>
                                  </p:stCondLst>
                                  <p:childTnLst>
                                    <p:set>
                                      <p:cBhvr>
                                        <p:cTn id="32" dur="1" fill="hold">
                                          <p:stCondLst>
                                            <p:cond delay="0"/>
                                          </p:stCondLst>
                                        </p:cTn>
                                        <p:tgtEl>
                                          <p:spTgt spid="19">
                                            <p:txEl>
                                              <p:pRg st="0" end="0"/>
                                            </p:txEl>
                                          </p:spTgt>
                                        </p:tgtEl>
                                        <p:attrNameLst>
                                          <p:attrName>style.visibility</p:attrName>
                                        </p:attrNameLst>
                                      </p:cBhvr>
                                      <p:to>
                                        <p:strVal val="visible"/>
                                      </p:to>
                                    </p:set>
                                    <p:animEffect transition="in" filter="wipe(left)">
                                      <p:cBhvr>
                                        <p:cTn id="33" dur="500"/>
                                        <p:tgtEl>
                                          <p:spTgt spid="1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uiExpand="1" build="p"/>
      <p:bldP spid="15" grpId="0" uiExpand="1" build="p"/>
      <p:bldP spid="17" grpId="0" uiExpand="1" build="p"/>
      <p:bldP spid="19" grpId="0" uiExpand="1" build="p"/>
    </p:bldLst>
  </p:timing>
</p:sld>
</file>

<file path=ppt/slides/slide39.xml><?xml version="1.0" encoding="utf-8"?>
<p:sld xmlns:a="http://schemas.openxmlformats.org/drawingml/2006/main" xmlns:r="http://schemas.openxmlformats.org/officeDocument/2006/relationships" xmlns:p="http://schemas.openxmlformats.org/presentationml/2006/main">
  <p:cSld>
    <p:bg>
      <p:bgPr>
        <a:gradFill flip="none" rotWithShape="1">
          <a:gsLst>
            <a:gs pos="16000">
              <a:srgbClr val="FFFF99"/>
            </a:gs>
            <a:gs pos="41000">
              <a:srgbClr val="66FFFF"/>
            </a:gs>
          </a:gsLst>
          <a:path path="circle">
            <a:fillToRect r="100000" b="100000"/>
          </a:path>
          <a:tileRect l="-100000" t="-100000"/>
        </a:gradFill>
        <a:effectLst/>
      </p:bgPr>
    </p:bg>
    <p:spTree>
      <p:nvGrpSpPr>
        <p:cNvPr id="1" name=""/>
        <p:cNvGrpSpPr/>
        <p:nvPr/>
      </p:nvGrpSpPr>
      <p:grpSpPr>
        <a:xfrm>
          <a:off x="0" y="0"/>
          <a:ext cx="0" cy="0"/>
          <a:chOff x="0" y="0"/>
          <a:chExt cx="0" cy="0"/>
        </a:xfrm>
      </p:grpSpPr>
      <p:sp>
        <p:nvSpPr>
          <p:cNvPr id="45" name="Freeform 2">
            <a:extLst>
              <a:ext uri="{FF2B5EF4-FFF2-40B4-BE49-F238E27FC236}">
                <a16:creationId xmlns:a16="http://schemas.microsoft.com/office/drawing/2014/main" id="{692A40F4-5F3F-40C4-A1A1-0A384D39A5E4}"/>
              </a:ext>
            </a:extLst>
          </p:cNvPr>
          <p:cNvSpPr/>
          <p:nvPr/>
        </p:nvSpPr>
        <p:spPr>
          <a:xfrm>
            <a:off x="-375937" y="3762764"/>
            <a:ext cx="5169468" cy="3140352"/>
          </a:xfrm>
          <a:custGeom>
            <a:avLst/>
            <a:gdLst/>
            <a:ahLst/>
            <a:cxnLst/>
            <a:rect l="l" t="t" r="r" b="b"/>
            <a:pathLst>
              <a:path w="4414297" h="2604435">
                <a:moveTo>
                  <a:pt x="0" y="0"/>
                </a:moveTo>
                <a:lnTo>
                  <a:pt x="4414297" y="0"/>
                </a:lnTo>
                <a:lnTo>
                  <a:pt x="4414297" y="2604435"/>
                </a:lnTo>
                <a:lnTo>
                  <a:pt x="0" y="260443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 name="Hoa cỏ">
            <a:extLst>
              <a:ext uri="{FF2B5EF4-FFF2-40B4-BE49-F238E27FC236}">
                <a16:creationId xmlns:a16="http://schemas.microsoft.com/office/drawing/2014/main" id="{7BBB7771-6A3A-446F-9834-3F13D0835F75}"/>
              </a:ext>
            </a:extLst>
          </p:cNvPr>
          <p:cNvSpPr/>
          <p:nvPr/>
        </p:nvSpPr>
        <p:spPr>
          <a:xfrm>
            <a:off x="20001" y="11997039"/>
            <a:ext cx="1857996" cy="1533940"/>
          </a:xfrm>
          <a:custGeom>
            <a:avLst/>
            <a:gdLst/>
            <a:ahLst/>
            <a:cxnLst/>
            <a:rect l="l" t="t" r="r" b="b"/>
            <a:pathLst>
              <a:path w="2481301" h="1910602">
                <a:moveTo>
                  <a:pt x="0" y="0"/>
                </a:moveTo>
                <a:lnTo>
                  <a:pt x="2481300" y="0"/>
                </a:lnTo>
                <a:lnTo>
                  <a:pt x="2481300" y="1910601"/>
                </a:lnTo>
                <a:lnTo>
                  <a:pt x="0" y="191060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8" name="Cỏ">
            <a:extLst>
              <a:ext uri="{FF2B5EF4-FFF2-40B4-BE49-F238E27FC236}">
                <a16:creationId xmlns:a16="http://schemas.microsoft.com/office/drawing/2014/main" id="{F9FECA65-2573-4126-8D6B-228A1E60D50C}"/>
              </a:ext>
            </a:extLst>
          </p:cNvPr>
          <p:cNvSpPr/>
          <p:nvPr/>
        </p:nvSpPr>
        <p:spPr>
          <a:xfrm>
            <a:off x="-27207" y="12129588"/>
            <a:ext cx="2236004" cy="1134772"/>
          </a:xfrm>
          <a:custGeom>
            <a:avLst/>
            <a:gdLst/>
            <a:ahLst/>
            <a:cxnLst/>
            <a:rect l="l" t="t" r="r" b="b"/>
            <a:pathLst>
              <a:path w="2236004" h="1134772">
                <a:moveTo>
                  <a:pt x="0" y="0"/>
                </a:moveTo>
                <a:lnTo>
                  <a:pt x="2236004" y="0"/>
                </a:lnTo>
                <a:lnTo>
                  <a:pt x="2236004" y="1134771"/>
                </a:lnTo>
                <a:lnTo>
                  <a:pt x="0" y="113477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nvGrpSpPr>
          <p:cNvPr id="12" name="Đất">
            <a:extLst>
              <a:ext uri="{FF2B5EF4-FFF2-40B4-BE49-F238E27FC236}">
                <a16:creationId xmlns:a16="http://schemas.microsoft.com/office/drawing/2014/main" id="{1217929F-361C-4981-85DE-3E3D21761476}"/>
              </a:ext>
            </a:extLst>
          </p:cNvPr>
          <p:cNvGrpSpPr/>
          <p:nvPr/>
        </p:nvGrpSpPr>
        <p:grpSpPr>
          <a:xfrm>
            <a:off x="-30638" y="12484375"/>
            <a:ext cx="12244834" cy="1602880"/>
            <a:chOff x="0" y="5255481"/>
            <a:chExt cx="12244834" cy="1602880"/>
          </a:xfrm>
        </p:grpSpPr>
        <p:sp>
          <p:nvSpPr>
            <p:cNvPr id="6" name="Freeform 22">
              <a:extLst>
                <a:ext uri="{FF2B5EF4-FFF2-40B4-BE49-F238E27FC236}">
                  <a16:creationId xmlns:a16="http://schemas.microsoft.com/office/drawing/2014/main" id="{E8C90F94-A05F-4D3A-BB52-AD481425F2FF}"/>
                </a:ext>
              </a:extLst>
            </p:cNvPr>
            <p:cNvSpPr/>
            <p:nvPr/>
          </p:nvSpPr>
          <p:spPr>
            <a:xfrm>
              <a:off x="0" y="5255842"/>
              <a:ext cx="4949867" cy="1602519"/>
            </a:xfrm>
            <a:custGeom>
              <a:avLst/>
              <a:gdLst/>
              <a:ahLst/>
              <a:cxnLst/>
              <a:rect l="l" t="t" r="r" b="b"/>
              <a:pathLst>
                <a:path w="4949867" h="1602519">
                  <a:moveTo>
                    <a:pt x="0" y="0"/>
                  </a:moveTo>
                  <a:lnTo>
                    <a:pt x="4949866" y="0"/>
                  </a:lnTo>
                  <a:lnTo>
                    <a:pt x="4949866" y="1602520"/>
                  </a:lnTo>
                  <a:lnTo>
                    <a:pt x="0" y="160252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9" name="Freeform 22">
              <a:extLst>
                <a:ext uri="{FF2B5EF4-FFF2-40B4-BE49-F238E27FC236}">
                  <a16:creationId xmlns:a16="http://schemas.microsoft.com/office/drawing/2014/main" id="{C8552F81-0931-4776-BE1C-A23ABA52611C}"/>
                </a:ext>
              </a:extLst>
            </p:cNvPr>
            <p:cNvSpPr/>
            <p:nvPr/>
          </p:nvSpPr>
          <p:spPr>
            <a:xfrm>
              <a:off x="7294967" y="5255481"/>
              <a:ext cx="4949867" cy="1602519"/>
            </a:xfrm>
            <a:custGeom>
              <a:avLst/>
              <a:gdLst/>
              <a:ahLst/>
              <a:cxnLst/>
              <a:rect l="l" t="t" r="r" b="b"/>
              <a:pathLst>
                <a:path w="4949867" h="1602519">
                  <a:moveTo>
                    <a:pt x="0" y="0"/>
                  </a:moveTo>
                  <a:lnTo>
                    <a:pt x="4949866" y="0"/>
                  </a:lnTo>
                  <a:lnTo>
                    <a:pt x="4949866" y="1602520"/>
                  </a:lnTo>
                  <a:lnTo>
                    <a:pt x="0" y="160252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0" name="Freeform 22">
              <a:extLst>
                <a:ext uri="{FF2B5EF4-FFF2-40B4-BE49-F238E27FC236}">
                  <a16:creationId xmlns:a16="http://schemas.microsoft.com/office/drawing/2014/main" id="{67B22E59-5965-4B1B-B848-07DE868F21E4}"/>
                </a:ext>
              </a:extLst>
            </p:cNvPr>
            <p:cNvSpPr/>
            <p:nvPr/>
          </p:nvSpPr>
          <p:spPr>
            <a:xfrm flipH="1">
              <a:off x="4767201" y="5255842"/>
              <a:ext cx="4949867" cy="1602519"/>
            </a:xfrm>
            <a:custGeom>
              <a:avLst/>
              <a:gdLst/>
              <a:ahLst/>
              <a:cxnLst/>
              <a:rect l="l" t="t" r="r" b="b"/>
              <a:pathLst>
                <a:path w="4949867" h="1602519">
                  <a:moveTo>
                    <a:pt x="0" y="0"/>
                  </a:moveTo>
                  <a:lnTo>
                    <a:pt x="4949866" y="0"/>
                  </a:lnTo>
                  <a:lnTo>
                    <a:pt x="4949866" y="1602520"/>
                  </a:lnTo>
                  <a:lnTo>
                    <a:pt x="0" y="160252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43" name="Freeform 2">
            <a:extLst>
              <a:ext uri="{FF2B5EF4-FFF2-40B4-BE49-F238E27FC236}">
                <a16:creationId xmlns:a16="http://schemas.microsoft.com/office/drawing/2014/main" id="{84A7324F-003F-4E67-9927-0C8D93396120}"/>
              </a:ext>
            </a:extLst>
          </p:cNvPr>
          <p:cNvSpPr/>
          <p:nvPr/>
        </p:nvSpPr>
        <p:spPr>
          <a:xfrm rot="417154" flipH="1">
            <a:off x="4098505" y="183228"/>
            <a:ext cx="4414297" cy="2604435"/>
          </a:xfrm>
          <a:custGeom>
            <a:avLst/>
            <a:gdLst/>
            <a:ahLst/>
            <a:cxnLst/>
            <a:rect l="l" t="t" r="r" b="b"/>
            <a:pathLst>
              <a:path w="4414297" h="2604435">
                <a:moveTo>
                  <a:pt x="0" y="0"/>
                </a:moveTo>
                <a:lnTo>
                  <a:pt x="4414297" y="0"/>
                </a:lnTo>
                <a:lnTo>
                  <a:pt x="4414297" y="2604435"/>
                </a:lnTo>
                <a:lnTo>
                  <a:pt x="0" y="260443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5" name="Freeform 2">
            <a:extLst>
              <a:ext uri="{FF2B5EF4-FFF2-40B4-BE49-F238E27FC236}">
                <a16:creationId xmlns:a16="http://schemas.microsoft.com/office/drawing/2014/main" id="{F3847C14-7FD6-4167-B9C3-8CB9E0E30C11}"/>
              </a:ext>
            </a:extLst>
          </p:cNvPr>
          <p:cNvSpPr/>
          <p:nvPr/>
        </p:nvSpPr>
        <p:spPr>
          <a:xfrm rot="187258">
            <a:off x="7833865" y="629222"/>
            <a:ext cx="4414297" cy="2604435"/>
          </a:xfrm>
          <a:custGeom>
            <a:avLst/>
            <a:gdLst/>
            <a:ahLst/>
            <a:cxnLst/>
            <a:rect l="l" t="t" r="r" b="b"/>
            <a:pathLst>
              <a:path w="4414297" h="2604435">
                <a:moveTo>
                  <a:pt x="0" y="0"/>
                </a:moveTo>
                <a:lnTo>
                  <a:pt x="4414297" y="0"/>
                </a:lnTo>
                <a:lnTo>
                  <a:pt x="4414297" y="2604435"/>
                </a:lnTo>
                <a:lnTo>
                  <a:pt x="0" y="260443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8" name="Freeform 17">
            <a:extLst>
              <a:ext uri="{FF2B5EF4-FFF2-40B4-BE49-F238E27FC236}">
                <a16:creationId xmlns:a16="http://schemas.microsoft.com/office/drawing/2014/main" id="{96E13AD0-C44D-4FD4-A3EE-8FBBFAFA048D}"/>
              </a:ext>
            </a:extLst>
          </p:cNvPr>
          <p:cNvSpPr/>
          <p:nvPr/>
        </p:nvSpPr>
        <p:spPr>
          <a:xfrm>
            <a:off x="2757127" y="2338987"/>
            <a:ext cx="1624356" cy="707886"/>
          </a:xfrm>
          <a:custGeom>
            <a:avLst/>
            <a:gdLst/>
            <a:ahLst/>
            <a:cxnLst/>
            <a:rect l="l" t="t" r="r" b="b"/>
            <a:pathLst>
              <a:path w="3657600" h="1808849">
                <a:moveTo>
                  <a:pt x="0" y="0"/>
                </a:moveTo>
                <a:lnTo>
                  <a:pt x="3657600" y="0"/>
                </a:lnTo>
                <a:lnTo>
                  <a:pt x="3657600" y="1808849"/>
                </a:lnTo>
                <a:lnTo>
                  <a:pt x="0" y="1808849"/>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9" name="Rectangle: Rounded Corners 68">
            <a:extLst>
              <a:ext uri="{FF2B5EF4-FFF2-40B4-BE49-F238E27FC236}">
                <a16:creationId xmlns:a16="http://schemas.microsoft.com/office/drawing/2014/main" id="{F8730EB2-93B5-4E59-A790-7D1A52492EAB}"/>
              </a:ext>
            </a:extLst>
          </p:cNvPr>
          <p:cNvSpPr/>
          <p:nvPr/>
        </p:nvSpPr>
        <p:spPr>
          <a:xfrm>
            <a:off x="2548884" y="1187375"/>
            <a:ext cx="8421555" cy="3975249"/>
          </a:xfrm>
          <a:prstGeom prst="roundRect">
            <a:avLst/>
          </a:prstGeom>
          <a:solidFill>
            <a:srgbClr val="FFFFFF">
              <a:alpha val="65098"/>
            </a:srgbClr>
          </a:solidFill>
          <a:ln w="3810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0" name="Picture 69">
            <a:extLst>
              <a:ext uri="{FF2B5EF4-FFF2-40B4-BE49-F238E27FC236}">
                <a16:creationId xmlns:a16="http://schemas.microsoft.com/office/drawing/2014/main" id="{92B536CC-C4DE-49BB-9ED6-262DEA4FCC64}"/>
              </a:ext>
            </a:extLst>
          </p:cNvPr>
          <p:cNvPicPr>
            <a:picLocks noChangeAspect="1"/>
          </p:cNvPicPr>
          <p:nvPr/>
        </p:nvPicPr>
        <p:blipFill>
          <a:blip r:embed="rId13"/>
          <a:stretch>
            <a:fillRect/>
          </a:stretch>
        </p:blipFill>
        <p:spPr>
          <a:xfrm>
            <a:off x="3773308" y="1592150"/>
            <a:ext cx="6267636" cy="2893299"/>
          </a:xfrm>
          <a:prstGeom prst="rect">
            <a:avLst/>
          </a:prstGeom>
        </p:spPr>
      </p:pic>
      <p:pic>
        <p:nvPicPr>
          <p:cNvPr id="2" name="Picture 1">
            <a:extLst>
              <a:ext uri="{FF2B5EF4-FFF2-40B4-BE49-F238E27FC236}">
                <a16:creationId xmlns:a16="http://schemas.microsoft.com/office/drawing/2014/main" id="{8A9BB53F-D5A8-04D5-03FA-D7A7AE1512AC}"/>
              </a:ext>
            </a:extLst>
          </p:cNvPr>
          <p:cNvPicPr>
            <a:picLocks noChangeAspect="1"/>
          </p:cNvPicPr>
          <p:nvPr/>
        </p:nvPicPr>
        <p:blipFill>
          <a:blip r:embed="rId14">
            <a:extLst>
              <a:ext uri="{BEBA8EAE-BF5A-486C-A8C5-ECC9F3942E4B}">
                <a14:imgProps xmlns:a14="http://schemas.microsoft.com/office/drawing/2010/main">
                  <a14:imgLayer r:embed="rId15">
                    <a14:imgEffect>
                      <a14:backgroundRemoval t="10000" b="90000" l="10000" r="90000"/>
                    </a14:imgEffect>
                  </a14:imgLayer>
                </a14:imgProps>
              </a:ext>
            </a:extLst>
          </a:blip>
          <a:stretch>
            <a:fillRect/>
          </a:stretch>
        </p:blipFill>
        <p:spPr>
          <a:xfrm>
            <a:off x="-317500" y="3349625"/>
            <a:ext cx="4048125" cy="3876675"/>
          </a:xfrm>
          <a:prstGeom prst="rect">
            <a:avLst/>
          </a:prstGeom>
        </p:spPr>
      </p:pic>
    </p:spTree>
    <p:extLst>
      <p:ext uri="{BB962C8B-B14F-4D97-AF65-F5344CB8AC3E}">
        <p14:creationId xmlns:p14="http://schemas.microsoft.com/office/powerpoint/2010/main" val="37336431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9"/>
                                        </p:tgtEl>
                                        <p:attrNameLst>
                                          <p:attrName>style.visibility</p:attrName>
                                        </p:attrNameLst>
                                      </p:cBhvr>
                                      <p:to>
                                        <p:strVal val="visible"/>
                                      </p:to>
                                    </p:set>
                                    <p:animEffect transition="in" filter="fade">
                                      <p:cBhvr>
                                        <p:cTn id="7" dur="500"/>
                                        <p:tgtEl>
                                          <p:spTgt spid="69"/>
                                        </p:tgtEl>
                                      </p:cBhvr>
                                    </p:animEffect>
                                  </p:childTnLst>
                                </p:cTn>
                              </p:par>
                              <p:par>
                                <p:cTn id="8" presetID="17" presetClass="entr" presetSubtype="10" fill="hold" nodeType="withEffect">
                                  <p:stCondLst>
                                    <p:cond delay="0"/>
                                  </p:stCondLst>
                                  <p:childTnLst>
                                    <p:set>
                                      <p:cBhvr>
                                        <p:cTn id="9" dur="1" fill="hold">
                                          <p:stCondLst>
                                            <p:cond delay="0"/>
                                          </p:stCondLst>
                                        </p:cTn>
                                        <p:tgtEl>
                                          <p:spTgt spid="70"/>
                                        </p:tgtEl>
                                        <p:attrNameLst>
                                          <p:attrName>style.visibility</p:attrName>
                                        </p:attrNameLst>
                                      </p:cBhvr>
                                      <p:to>
                                        <p:strVal val="visible"/>
                                      </p:to>
                                    </p:set>
                                    <p:anim calcmode="lin" valueType="num">
                                      <p:cBhvr>
                                        <p:cTn id="10" dur="500" fill="hold"/>
                                        <p:tgtEl>
                                          <p:spTgt spid="70"/>
                                        </p:tgtEl>
                                        <p:attrNameLst>
                                          <p:attrName>ppt_w</p:attrName>
                                        </p:attrNameLst>
                                      </p:cBhvr>
                                      <p:tavLst>
                                        <p:tav tm="0">
                                          <p:val>
                                            <p:fltVal val="0"/>
                                          </p:val>
                                        </p:tav>
                                        <p:tav tm="100000">
                                          <p:val>
                                            <p:strVal val="#ppt_w"/>
                                          </p:val>
                                        </p:tav>
                                      </p:tavLst>
                                    </p:anim>
                                    <p:anim calcmode="lin" valueType="num">
                                      <p:cBhvr>
                                        <p:cTn id="11" dur="500" fill="hold"/>
                                        <p:tgtEl>
                                          <p:spTgt spid="70"/>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8"/>
                                            </p:cond>
                                          </p:stCondLst>
                                          <p:endCondLst>
                                            <p:cond evt="onStopAudio" delay="0">
                                              <p:tgtEl>
                                                <p:sldTgt/>
                                              </p:tgtEl>
                                            </p:cond>
                                          </p:endCondLst>
                                        </p:cTn>
                                        <p:tgtEl>
                                          <p:sndTgt r:embed="rId2" name="arrow.wav"/>
                                        </p:tgtEl>
                                      </p:cMediaNode>
                                    </p:audio>
                                  </p:subTnLst>
                                </p:cTn>
                              </p:par>
                            </p:childTnLst>
                          </p:cTn>
                        </p:par>
                        <p:par>
                          <p:cTn id="12" fill="hold">
                            <p:stCondLst>
                              <p:cond delay="500"/>
                            </p:stCondLst>
                            <p:childTnLst>
                              <p:par>
                                <p:cTn id="13" presetID="32" presetClass="emph" presetSubtype="0" repeatCount="indefinite" fill="hold" nodeType="afterEffect">
                                  <p:stCondLst>
                                    <p:cond delay="0"/>
                                  </p:stCondLst>
                                  <p:childTnLst>
                                    <p:animRot by="120000">
                                      <p:cBhvr>
                                        <p:cTn id="14" dur="300" fill="hold">
                                          <p:stCondLst>
                                            <p:cond delay="0"/>
                                          </p:stCondLst>
                                        </p:cTn>
                                        <p:tgtEl>
                                          <p:spTgt spid="70"/>
                                        </p:tgtEl>
                                        <p:attrNameLst>
                                          <p:attrName>r</p:attrName>
                                        </p:attrNameLst>
                                      </p:cBhvr>
                                    </p:animRot>
                                    <p:animRot by="-240000">
                                      <p:cBhvr>
                                        <p:cTn id="15" dur="600" fill="hold">
                                          <p:stCondLst>
                                            <p:cond delay="600"/>
                                          </p:stCondLst>
                                        </p:cTn>
                                        <p:tgtEl>
                                          <p:spTgt spid="70"/>
                                        </p:tgtEl>
                                        <p:attrNameLst>
                                          <p:attrName>r</p:attrName>
                                        </p:attrNameLst>
                                      </p:cBhvr>
                                    </p:animRot>
                                    <p:animRot by="240000">
                                      <p:cBhvr>
                                        <p:cTn id="16" dur="600" fill="hold">
                                          <p:stCondLst>
                                            <p:cond delay="1200"/>
                                          </p:stCondLst>
                                        </p:cTn>
                                        <p:tgtEl>
                                          <p:spTgt spid="70"/>
                                        </p:tgtEl>
                                        <p:attrNameLst>
                                          <p:attrName>r</p:attrName>
                                        </p:attrNameLst>
                                      </p:cBhvr>
                                    </p:animRot>
                                    <p:animRot by="-240000">
                                      <p:cBhvr>
                                        <p:cTn id="17" dur="600" fill="hold">
                                          <p:stCondLst>
                                            <p:cond delay="1800"/>
                                          </p:stCondLst>
                                        </p:cTn>
                                        <p:tgtEl>
                                          <p:spTgt spid="70"/>
                                        </p:tgtEl>
                                        <p:attrNameLst>
                                          <p:attrName>r</p:attrName>
                                        </p:attrNameLst>
                                      </p:cBhvr>
                                    </p:animRot>
                                    <p:animRot by="120000">
                                      <p:cBhvr>
                                        <p:cTn id="18" dur="600" fill="hold">
                                          <p:stCondLst>
                                            <p:cond delay="2400"/>
                                          </p:stCondLst>
                                        </p:cTn>
                                        <p:tgtEl>
                                          <p:spTgt spid="7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ĐC SHARE MIỄN PHÍ BỞI NK POWERSKILLS3">
            <a:extLst>
              <a:ext uri="{FF2B5EF4-FFF2-40B4-BE49-F238E27FC236}">
                <a16:creationId xmlns:a16="http://schemas.microsoft.com/office/drawing/2014/main" id="{94A536B1-B311-0A21-5141-940D9F783A28}"/>
              </a:ext>
            </a:extLst>
          </p:cNvPr>
          <p:cNvSpPr txBox="1">
            <a:spLocks noChangeArrowheads="1"/>
          </p:cNvSpPr>
          <p:nvPr/>
        </p:nvSpPr>
        <p:spPr bwMode="auto">
          <a:xfrm>
            <a:off x="101600" y="241541"/>
            <a:ext cx="11988800" cy="737720"/>
          </a:xfrm>
          <a:prstGeom prst="roundRect">
            <a:avLst/>
          </a:prstGeom>
          <a:solidFill>
            <a:srgbClr val="0C79A7"/>
          </a:solidFill>
          <a:ln w="38100">
            <a:solidFill>
              <a:srgbClr val="FFFFFF"/>
            </a:solidFill>
          </a:ln>
        </p:spPr>
        <p:txBody>
          <a:bodyPr wrap="square">
            <a:spAutoFit/>
          </a:bodyPr>
          <a:lstStyle>
            <a:defPPr marR="0" lvl="0" algn="l" rtl="0">
              <a:lnSpc>
                <a:spcPct val="100000"/>
              </a:lnSpc>
              <a:spcBef>
                <a:spcPts val="0"/>
              </a:spcBef>
              <a:spcAft>
                <a:spcPts val="0"/>
              </a:spcAft>
            </a:defPPr>
            <a:lvl1pPr algn="ctr" defTabSz="685800">
              <a:spcBef>
                <a:spcPct val="0"/>
              </a:spcBef>
              <a:buClrTx/>
              <a:buFont typeface="Arial" panose="020B0604020202020204" pitchFamily="34" charset="0"/>
              <a:buNone/>
              <a:defRPr sz="3200" b="1" i="1">
                <a:solidFill>
                  <a:srgbClr val="FFFF00"/>
                </a:solidFill>
                <a:latin typeface="Times New Roman" panose="02020603050405020304" pitchFamily="18" charset="0"/>
                <a:cs typeface="Times New Roman" panose="02020603050405020304" pitchFamily="18"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377"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altLang="en-US" sz="3733" b="1" i="1" u="none" strike="noStrike" kern="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Nhìn</a:t>
            </a:r>
            <a:r>
              <a:rPr kumimoji="0" lang="en-US" altLang="en-US" sz="3733" b="1" i="1" u="none" strike="noStrike" kern="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3733" b="1" i="1" u="none" strike="noStrike" kern="0" cap="none" spc="0" normalizeH="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ảnh</a:t>
            </a:r>
            <a:r>
              <a:rPr kumimoji="0" lang="en-US" altLang="en-US" sz="3733" b="1" i="1" u="none" strike="noStrike" kern="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3733" b="1" i="1" u="none" strike="noStrike" kern="0" cap="none" spc="0" normalizeH="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và</a:t>
            </a:r>
            <a:r>
              <a:rPr kumimoji="0" lang="en-US" altLang="en-US" sz="3733" b="1" i="1" u="none" strike="noStrike" kern="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3733" b="1" i="1" u="none" strike="noStrike" kern="0" cap="none" spc="0" normalizeH="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dự</a:t>
            </a:r>
            <a:r>
              <a:rPr kumimoji="0" lang="en-US" altLang="en-US" sz="3733" b="1" i="1" u="none" strike="noStrike" kern="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3733" b="1" i="1" u="none" strike="noStrike" kern="0" cap="none" spc="0" normalizeH="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đoán</a:t>
            </a:r>
            <a:r>
              <a:rPr kumimoji="0" lang="en-US" altLang="en-US" sz="3733" b="1" i="1" u="none" strike="noStrike" kern="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3733" b="1" i="1" u="none" strike="noStrike" kern="0" cap="none" spc="0" normalizeH="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tên</a:t>
            </a:r>
            <a:r>
              <a:rPr kumimoji="0" lang="en-US" altLang="en-US" sz="3733" b="1" i="1" u="none" strike="noStrike" kern="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3733" b="1" i="1" u="none" strike="noStrike" kern="0" cap="none" spc="0" normalizeH="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gọi</a:t>
            </a:r>
            <a:r>
              <a:rPr kumimoji="0" lang="en-US" altLang="en-US" sz="3733" b="1" i="1" u="none" strike="noStrike" kern="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3733" b="1" i="1" u="none" strike="noStrike" kern="0" cap="none" spc="0" normalizeH="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theo</a:t>
            </a:r>
            <a:r>
              <a:rPr kumimoji="0" lang="en-US" altLang="en-US" sz="3733" b="1" i="1" u="none" strike="noStrike" kern="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3733" b="1" i="1" u="none" strike="noStrike" kern="0" cap="none" spc="0" normalizeH="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năm</a:t>
            </a:r>
            <a:r>
              <a:rPr kumimoji="0" lang="en-US" altLang="en-US" sz="3733" b="1" i="1" u="none" strike="noStrike" kern="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3733" b="1" i="1" u="none" strike="noStrike" kern="0" cap="none" spc="0" normalizeH="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âm</a:t>
            </a:r>
            <a:r>
              <a:rPr kumimoji="0" lang="en-US" altLang="en-US" sz="3733" b="1" i="1" u="none" strike="noStrike" kern="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3733" b="1" i="1" u="none" strike="noStrike" kern="0" cap="none" spc="0" normalizeH="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lịch</a:t>
            </a:r>
            <a:r>
              <a:rPr kumimoji="0" lang="en-US" altLang="en-US" sz="3733" b="1" i="1" u="none" strike="noStrike" kern="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3733" b="1" i="1" u="none" strike="noStrike" kern="0" cap="none" spc="0" normalizeH="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mà</a:t>
            </a:r>
            <a:r>
              <a:rPr kumimoji="0" lang="en-US" altLang="en-US" sz="3733" b="1" i="1" u="none" strike="noStrike" kern="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3733" b="1" i="1" u="none" strike="noStrike" kern="0" cap="none" spc="0" normalizeH="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em</a:t>
            </a:r>
            <a:r>
              <a:rPr kumimoji="0" lang="en-US" altLang="en-US" sz="3733" b="1" i="1" u="none" strike="noStrike" kern="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3733" b="1" i="1" u="none" strike="noStrike" kern="0" cap="none" spc="0" normalizeH="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biết</a:t>
            </a:r>
            <a:endParaRPr kumimoji="0" lang="en-US" altLang="en-US" sz="3733" b="1" i="1" u="none" strike="noStrike" kern="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3" name="a - 9Slide.vn">
            <a:extLst>
              <a:ext uri="{FF2B5EF4-FFF2-40B4-BE49-F238E27FC236}">
                <a16:creationId xmlns:a16="http://schemas.microsoft.com/office/drawing/2014/main" id="{5BD1BAA4-C509-C397-D6F3-A8160E9735F7}"/>
              </a:ext>
            </a:extLst>
          </p:cNvPr>
          <p:cNvSpPr/>
          <p:nvPr/>
        </p:nvSpPr>
        <p:spPr>
          <a:xfrm>
            <a:off x="3673497" y="2070182"/>
            <a:ext cx="4945624" cy="933831"/>
          </a:xfrm>
          <a:prstGeom prst="round2DiagRect">
            <a:avLst/>
          </a:prstGeom>
          <a:solidFill>
            <a:srgbClr val="BEE5F4"/>
          </a:solidFill>
          <a:ln w="38100">
            <a:solidFill>
              <a:srgbClr val="0C79A7"/>
            </a:solidFill>
          </a:ln>
        </p:spPr>
        <p:style>
          <a:lnRef idx="0">
            <a:scrgbClr r="0" g="0" b="0"/>
          </a:lnRef>
          <a:fillRef idx="0">
            <a:scrgbClr r="0" g="0" b="0"/>
          </a:fillRef>
          <a:effectRef idx="0">
            <a:scrgbClr r="0" g="0" b="0"/>
          </a:effectRef>
          <a:fontRef idx="minor">
            <a:schemeClr val="lt1"/>
          </a:fontRef>
        </p:style>
        <p:txBody>
          <a:bodyPr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Năm</a:t>
            </a:r>
            <a:r>
              <a:rPr kumimoji="0" lang="en-US" sz="4000" b="1" i="0" u="none" strike="noStrike" kern="1200" cap="none" spc="0" normalizeH="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4000" b="1" i="0" u="none" strike="noStrike" kern="1200" cap="none" spc="0" normalizeH="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Thìn</a:t>
            </a:r>
            <a:endPar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endParaRPr>
          </a:p>
        </p:txBody>
      </p:sp>
      <p:pic>
        <p:nvPicPr>
          <p:cNvPr id="4" name="CẤM BUÔN BÁN, CẤM REUP2" descr="Káº¿t quáº£ hÃ¬nh áº£nh cho right wrong tick icon">
            <a:extLst>
              <a:ext uri="{FF2B5EF4-FFF2-40B4-BE49-F238E27FC236}">
                <a16:creationId xmlns:a16="http://schemas.microsoft.com/office/drawing/2014/main" id="{0893694F-4EF4-4A3F-0ABC-5CE9A84568BF}"/>
              </a:ext>
            </a:extLst>
          </p:cNvPr>
          <p:cNvPicPr>
            <a:picLocks noChangeAspect="1" noChangeArrowheads="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8088655" y="1963664"/>
            <a:ext cx="1060933" cy="93242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hlinkClick r:id="rId4" action="ppaction://hlinksldjump"/>
            <a:extLst>
              <a:ext uri="{FF2B5EF4-FFF2-40B4-BE49-F238E27FC236}">
                <a16:creationId xmlns:a16="http://schemas.microsoft.com/office/drawing/2014/main" id="{A33601EA-7296-3507-0793-42734EC359A9}"/>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2778" b="94524" l="8889" r="94556">
                        <a14:foregroundMark x1="46778" y1="7063" x2="46778" y2="7063"/>
                        <a14:foregroundMark x1="52444" y1="2857" x2="52444" y2="2857"/>
                        <a14:foregroundMark x1="13667" y1="87460" x2="13667" y2="87460"/>
                        <a14:foregroundMark x1="8889" y1="92222" x2="8889" y2="92222"/>
                        <a14:foregroundMark x1="15667" y1="92619" x2="15667" y2="92619"/>
                        <a14:foregroundMark x1="18667" y1="81984" x2="19333" y2="80873"/>
                        <a14:foregroundMark x1="16111" y1="80159" x2="20667" y2="79603"/>
                        <a14:foregroundMark x1="71889" y1="94603" x2="71889" y2="94603"/>
                        <a14:foregroundMark x1="87333" y1="41270" x2="87333" y2="41270"/>
                        <a14:foregroundMark x1="94556" y1="77698" x2="94556" y2="77698"/>
                        <a14:foregroundMark x1="64222" y1="85873" x2="66667" y2="88333"/>
                        <a14:backgroundMark x1="15778" y1="80556" x2="16222" y2="79603"/>
                        <a14:backgroundMark x1="16222" y1="80159" x2="16778" y2="79524"/>
                      </a14:backgroundRemoval>
                    </a14:imgEffect>
                  </a14:imgLayer>
                </a14:imgProps>
              </a:ext>
            </a:extLst>
          </a:blip>
          <a:stretch>
            <a:fillRect/>
          </a:stretch>
        </p:blipFill>
        <p:spPr>
          <a:xfrm>
            <a:off x="0" y="1971278"/>
            <a:ext cx="3623187" cy="4980149"/>
          </a:xfrm>
          <a:prstGeom prst="rect">
            <a:avLst/>
          </a:prstGeom>
        </p:spPr>
      </p:pic>
      <p:sp>
        <p:nvSpPr>
          <p:cNvPr id="6" name="TextBox 5">
            <a:extLst>
              <a:ext uri="{FF2B5EF4-FFF2-40B4-BE49-F238E27FC236}">
                <a16:creationId xmlns:a16="http://schemas.microsoft.com/office/drawing/2014/main" id="{53D043AF-9FF3-98FF-7791-4B1B00BABCAF}"/>
              </a:ext>
            </a:extLst>
          </p:cNvPr>
          <p:cNvSpPr txBox="1"/>
          <p:nvPr/>
        </p:nvSpPr>
        <p:spPr>
          <a:xfrm>
            <a:off x="-3470789" y="533420"/>
            <a:ext cx="3374551" cy="1241237"/>
          </a:xfrm>
          <a:prstGeom prst="rect">
            <a:avLst/>
          </a:prstGeom>
          <a:solidFill>
            <a:schemeClr val="accent1">
              <a:lumMod val="20000"/>
              <a:lumOff val="80000"/>
            </a:schemeClr>
          </a:solid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3733"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733"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CLick</a:t>
            </a:r>
            <a:r>
              <a:rPr kumimoji="0" lang="en-US" sz="3733"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733"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cậu</a:t>
            </a:r>
            <a:r>
              <a:rPr kumimoji="0" lang="en-US" sz="3733"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733"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bé</a:t>
            </a:r>
            <a:r>
              <a:rPr kumimoji="0" lang="en-US" sz="3733"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lang="en-US" sz="3733" kern="0" dirty="0" err="1">
                <a:solidFill>
                  <a:srgbClr val="000000"/>
                </a:solidFill>
                <a:latin typeface="Times New Roman" panose="02020603050405020304" pitchFamily="18" charset="0"/>
                <a:cs typeface="Times New Roman" panose="02020603050405020304" pitchFamily="18" charset="0"/>
                <a:sym typeface="Arial"/>
              </a:rPr>
              <a:t>để</a:t>
            </a:r>
            <a:r>
              <a:rPr lang="en-US" sz="3733" kern="0" dirty="0">
                <a:solidFill>
                  <a:srgbClr val="000000"/>
                </a:solidFill>
                <a:latin typeface="Times New Roman" panose="02020603050405020304" pitchFamily="18" charset="0"/>
                <a:cs typeface="Times New Roman" panose="02020603050405020304" pitchFamily="18" charset="0"/>
                <a:sym typeface="Arial"/>
              </a:rPr>
              <a:t> </a:t>
            </a:r>
            <a:r>
              <a:rPr lang="en-US" sz="3733" kern="0" dirty="0" err="1">
                <a:solidFill>
                  <a:srgbClr val="000000"/>
                </a:solidFill>
                <a:latin typeface="Times New Roman" panose="02020603050405020304" pitchFamily="18" charset="0"/>
                <a:cs typeface="Times New Roman" panose="02020603050405020304" pitchFamily="18" charset="0"/>
                <a:sym typeface="Arial"/>
              </a:rPr>
              <a:t>trở</a:t>
            </a:r>
            <a:r>
              <a:rPr lang="en-US" sz="3733" kern="0" dirty="0">
                <a:solidFill>
                  <a:srgbClr val="000000"/>
                </a:solidFill>
                <a:latin typeface="Times New Roman" panose="02020603050405020304" pitchFamily="18" charset="0"/>
                <a:cs typeface="Times New Roman" panose="02020603050405020304" pitchFamily="18" charset="0"/>
                <a:sym typeface="Arial"/>
              </a:rPr>
              <a:t> </a:t>
            </a:r>
            <a:r>
              <a:rPr lang="en-US" sz="3733" kern="0" dirty="0" err="1">
                <a:solidFill>
                  <a:srgbClr val="000000"/>
                </a:solidFill>
                <a:latin typeface="Times New Roman" panose="02020603050405020304" pitchFamily="18" charset="0"/>
                <a:cs typeface="Times New Roman" panose="02020603050405020304" pitchFamily="18" charset="0"/>
                <a:sym typeface="Arial"/>
              </a:rPr>
              <a:t>về</a:t>
            </a:r>
            <a:endParaRPr kumimoji="0" lang="en-US" sz="3733"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pic>
        <p:nvPicPr>
          <p:cNvPr id="9" name="Picture 8">
            <a:extLst>
              <a:ext uri="{FF2B5EF4-FFF2-40B4-BE49-F238E27FC236}">
                <a16:creationId xmlns:a16="http://schemas.microsoft.com/office/drawing/2014/main" id="{350061DC-298F-0B54-74F8-40EF509A92AD}"/>
              </a:ext>
            </a:extLst>
          </p:cNvPr>
          <p:cNvPicPr>
            <a:picLocks noChangeAspect="1"/>
          </p:cNvPicPr>
          <p:nvPr/>
        </p:nvPicPr>
        <p:blipFill>
          <a:blip r:embed="rId7"/>
          <a:stretch>
            <a:fillRect/>
          </a:stretch>
        </p:blipFill>
        <p:spPr>
          <a:xfrm>
            <a:off x="6210300" y="3409182"/>
            <a:ext cx="4983162" cy="3448818"/>
          </a:xfrm>
          <a:prstGeom prst="rect">
            <a:avLst/>
          </a:prstGeom>
        </p:spPr>
      </p:pic>
    </p:spTree>
    <p:extLst>
      <p:ext uri="{BB962C8B-B14F-4D97-AF65-F5344CB8AC3E}">
        <p14:creationId xmlns:p14="http://schemas.microsoft.com/office/powerpoint/2010/main" val="5960714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0-#ppt_w/2"/>
                                          </p:val>
                                        </p:tav>
                                        <p:tav tm="100000">
                                          <p:val>
                                            <p:strVal val="#ppt_x"/>
                                          </p:val>
                                        </p:tav>
                                      </p:tavLst>
                                    </p:anim>
                                    <p:anim calcmode="lin" valueType="num">
                                      <p:cBhvr additive="base">
                                        <p:cTn id="12"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2" name="Am-thanh-tra-loi-dung-www_nhacchuongvui_com.wav"/>
                                        </p:tgtEl>
                                      </p:cMediaNode>
                                    </p:audio>
                                  </p:subTnLst>
                                </p:cTn>
                              </p:par>
                              <p:par>
                                <p:cTn id="20" presetID="42" presetClass="entr" presetSubtype="0" fill="hold"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1000"/>
                                        <p:tgtEl>
                                          <p:spTgt spid="4"/>
                                        </p:tgtEl>
                                      </p:cBhvr>
                                    </p:animEffect>
                                    <p:anim calcmode="lin" valueType="num">
                                      <p:cBhvr>
                                        <p:cTn id="23" dur="1000" fill="hold"/>
                                        <p:tgtEl>
                                          <p:spTgt spid="4"/>
                                        </p:tgtEl>
                                        <p:attrNameLst>
                                          <p:attrName>ppt_x</p:attrName>
                                        </p:attrNameLst>
                                      </p:cBhvr>
                                      <p:tavLst>
                                        <p:tav tm="0">
                                          <p:val>
                                            <p:strVal val="#ppt_x"/>
                                          </p:val>
                                        </p:tav>
                                        <p:tav tm="100000">
                                          <p:val>
                                            <p:strVal val="#ppt_x"/>
                                          </p:val>
                                        </p:tav>
                                      </p:tavLst>
                                    </p:anim>
                                    <p:anim calcmode="lin" valueType="num">
                                      <p:cBhvr>
                                        <p:cTn id="2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3"/>
                    </p:tgtEl>
                  </p:cond>
                </p:stCondLst>
                <p:endSync evt="end" delay="0">
                  <p:rtn val="all"/>
                </p:endSync>
                <p:childTnLst>
                  <p:par>
                    <p:cTn id="26" fill="hold">
                      <p:stCondLst>
                        <p:cond delay="0"/>
                      </p:stCondLst>
                      <p:childTnLst>
                        <p:par>
                          <p:cTn id="27" fill="hold">
                            <p:stCondLst>
                              <p:cond delay="0"/>
                            </p:stCondLst>
                            <p:childTnLst>
                              <p:par>
                                <p:cTn id="28" presetID="42" presetClass="path" presetSubtype="0" accel="50000" decel="50000" fill="hold" nodeType="afterEffect">
                                  <p:stCondLst>
                                    <p:cond delay="0"/>
                                  </p:stCondLst>
                                  <p:childTnLst>
                                    <p:animMotion origin="layout" path="M -1.11111E-6 1.35802E-6 L 0.71806 0.00957 " pathEditMode="relative" rAng="0" ptsTypes="AA">
                                      <p:cBhvr>
                                        <p:cTn id="29" dur="3000" fill="hold"/>
                                        <p:tgtEl>
                                          <p:spTgt spid="5"/>
                                        </p:tgtEl>
                                        <p:attrNameLst>
                                          <p:attrName>ppt_x</p:attrName>
                                          <p:attrName>ppt_y</p:attrName>
                                        </p:attrNameLst>
                                      </p:cBhvr>
                                      <p:rCtr x="35903" y="463"/>
                                    </p:animMotion>
                                  </p:childTnLst>
                                </p:cTn>
                              </p:par>
                            </p:childTnLst>
                          </p:cTn>
                        </p:par>
                      </p:childTnLst>
                    </p:cTn>
                  </p:par>
                </p:childTnLst>
              </p:cTn>
              <p:nextCondLst>
                <p:cond evt="onClick" delay="0">
                  <p:tgtEl>
                    <p:spTgt spid="3"/>
                  </p:tgtEl>
                </p:cond>
              </p:nextCondLst>
            </p:seq>
          </p:childTnLst>
        </p:cTn>
      </p:par>
    </p:tnLst>
    <p:bldLst>
      <p:bldP spid="2" grpId="0" animBg="1"/>
      <p:bldP spid="3"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D4E3DDA0-6029-1F14-F93B-C9C5CE8D5C0F}"/>
              </a:ext>
            </a:extLst>
          </p:cNvPr>
          <p:cNvSpPr/>
          <p:nvPr/>
        </p:nvSpPr>
        <p:spPr>
          <a:xfrm>
            <a:off x="293079" y="197763"/>
            <a:ext cx="11734799" cy="6660237"/>
          </a:xfrm>
          <a:prstGeom prst="roundRect">
            <a:avLst>
              <a:gd name="adj" fmla="val 10434"/>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DFPOP1-W9"/>
              <a:ea typeface="+mn-ea"/>
              <a:cs typeface="+mn-cs"/>
            </a:endParaRPr>
          </a:p>
        </p:txBody>
      </p:sp>
      <p:sp>
        <p:nvSpPr>
          <p:cNvPr id="3" name="TextBox 2">
            <a:extLst>
              <a:ext uri="{FF2B5EF4-FFF2-40B4-BE49-F238E27FC236}">
                <a16:creationId xmlns:a16="http://schemas.microsoft.com/office/drawing/2014/main" id="{4C0F2216-2270-BBB5-9CFC-58F20199B14E}"/>
              </a:ext>
            </a:extLst>
          </p:cNvPr>
          <p:cNvSpPr txBox="1"/>
          <p:nvPr/>
        </p:nvSpPr>
        <p:spPr>
          <a:xfrm>
            <a:off x="447619" y="675282"/>
            <a:ext cx="11256122" cy="569386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Arial" panose="020B0604020202020204" pitchFamily="34" charset="0"/>
              </a:rPr>
              <a:t>LỜI CẢM ƠN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Chân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thành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cảm</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ơn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đã</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sử</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dụng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sử</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dụng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nội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bộ</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và</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không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chia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sẻ</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đi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các</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trang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mạng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xã</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hội</a:t>
            </a:r>
            <a:r>
              <a:rPr kumimoji="0" lang="en-US" sz="2800" b="1"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nhé</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rằng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này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giúp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gặt</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hái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được</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nhiều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thành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sự</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nghiệp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trồng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người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Trong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quá</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trình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soạn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bài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có</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lỗi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nào</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phản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hồi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lại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Zalo</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hoặc</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FB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giúp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Zalo</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duy</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nhất</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của</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a:t>
            </a:r>
            <a:r>
              <a:rPr kumimoji="0" lang="en-US" sz="2800" b="1"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0972.115.126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Hương</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Thảo</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Các</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nick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khác</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ngoài</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nick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này</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đều</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là</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giả</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mạo</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Facebook: </a:t>
            </a:r>
            <a:r>
              <a:rPr kumimoji="0" lang="en-US" altLang="zh-CN" sz="2800" b="0" i="0" u="none" strike="noStrike" kern="1200" cap="none" spc="0" normalizeH="0" baseline="0" noProof="0" dirty="0">
                <a:ln>
                  <a:noFill/>
                </a:ln>
                <a:solidFill>
                  <a:srgbClr val="5C8D89"/>
                </a:solidFill>
                <a:effectLst/>
                <a:uLnTx/>
                <a:uFillTx/>
                <a:latin typeface="Cambria" panose="02040503050406030204" pitchFamily="18" charset="0"/>
                <a:ea typeface="Cambria" panose="02040503050406030204" pitchFamily="18" charset="0"/>
                <a:cs typeface="Times New Roman" panose="02020603050405020304" pitchFamily="18" charset="0"/>
                <a:hlinkClick r:id="rId2"/>
              </a:rPr>
              <a:t>https://www.facebook.com/huongthaoGADT</a:t>
            </a:r>
            <a:endParaRPr kumimoji="0" lang="en-US" altLang="zh-CN" sz="2800" b="0" i="0" u="none" strike="noStrike" kern="1200" cap="none" spc="0" normalizeH="0" baseline="0" noProof="0" dirty="0">
              <a:ln>
                <a:noFill/>
              </a:ln>
              <a:solidFill>
                <a:srgbClr val="5C8D89"/>
              </a:solidFill>
              <a:effectLst/>
              <a:uLnTx/>
              <a:uFillTx/>
              <a:latin typeface="Cambria" panose="02040503050406030204" pitchFamily="18" charset="0"/>
              <a:ea typeface="Cambria" panose="020405030504060302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7703232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ĐC SHARE MIỄN PHÍ BỞI NK POWERSKILLS3">
            <a:extLst>
              <a:ext uri="{FF2B5EF4-FFF2-40B4-BE49-F238E27FC236}">
                <a16:creationId xmlns:a16="http://schemas.microsoft.com/office/drawing/2014/main" id="{F911B47A-F1E6-9B33-50CD-D4571C32CC9A}"/>
              </a:ext>
            </a:extLst>
          </p:cNvPr>
          <p:cNvSpPr txBox="1">
            <a:spLocks noChangeArrowheads="1"/>
          </p:cNvSpPr>
          <p:nvPr/>
        </p:nvSpPr>
        <p:spPr bwMode="auto">
          <a:xfrm>
            <a:off x="101600" y="241541"/>
            <a:ext cx="11988800" cy="737720"/>
          </a:xfrm>
          <a:prstGeom prst="roundRect">
            <a:avLst/>
          </a:prstGeom>
          <a:solidFill>
            <a:srgbClr val="0C79A7"/>
          </a:solidFill>
          <a:ln w="38100">
            <a:solidFill>
              <a:srgbClr val="FFFFFF"/>
            </a:solidFill>
          </a:ln>
        </p:spPr>
        <p:txBody>
          <a:bodyPr wrap="square">
            <a:spAutoFit/>
          </a:bodyPr>
          <a:lstStyle>
            <a:defPPr marR="0" lvl="0" algn="l" rtl="0">
              <a:lnSpc>
                <a:spcPct val="100000"/>
              </a:lnSpc>
              <a:spcBef>
                <a:spcPts val="0"/>
              </a:spcBef>
              <a:spcAft>
                <a:spcPts val="0"/>
              </a:spcAft>
            </a:defPPr>
            <a:lvl1pPr algn="ctr" defTabSz="685800">
              <a:spcBef>
                <a:spcPct val="0"/>
              </a:spcBef>
              <a:buClrTx/>
              <a:buFont typeface="Arial" panose="020B0604020202020204" pitchFamily="34" charset="0"/>
              <a:buNone/>
              <a:defRPr sz="3200" b="1" i="1">
                <a:solidFill>
                  <a:srgbClr val="FFFF00"/>
                </a:solidFill>
                <a:latin typeface="Times New Roman" panose="02020603050405020304" pitchFamily="18" charset="0"/>
                <a:cs typeface="Times New Roman" panose="02020603050405020304" pitchFamily="18"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377"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altLang="en-US" sz="3733" b="1" i="1" u="none" strike="noStrike" kern="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Nhìn</a:t>
            </a:r>
            <a:r>
              <a:rPr kumimoji="0" lang="en-US" altLang="en-US" sz="3733" b="1" i="1" u="none" strike="noStrike" kern="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3733" b="1" i="1" u="none" strike="noStrike" kern="0" cap="none" spc="0" normalizeH="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ảnh</a:t>
            </a:r>
            <a:r>
              <a:rPr kumimoji="0" lang="en-US" altLang="en-US" sz="3733" b="1" i="1" u="none" strike="noStrike" kern="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3733" b="1" i="1" u="none" strike="noStrike" kern="0" cap="none" spc="0" normalizeH="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và</a:t>
            </a:r>
            <a:r>
              <a:rPr kumimoji="0" lang="en-US" altLang="en-US" sz="3733" b="1" i="1" u="none" strike="noStrike" kern="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3733" b="1" i="1" u="none" strike="noStrike" kern="0" cap="none" spc="0" normalizeH="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dự</a:t>
            </a:r>
            <a:r>
              <a:rPr kumimoji="0" lang="en-US" altLang="en-US" sz="3733" b="1" i="1" u="none" strike="noStrike" kern="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3733" b="1" i="1" u="none" strike="noStrike" kern="0" cap="none" spc="0" normalizeH="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đoán</a:t>
            </a:r>
            <a:r>
              <a:rPr kumimoji="0" lang="en-US" altLang="en-US" sz="3733" b="1" i="1" u="none" strike="noStrike" kern="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3733" b="1" i="1" u="none" strike="noStrike" kern="0" cap="none" spc="0" normalizeH="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tên</a:t>
            </a:r>
            <a:r>
              <a:rPr kumimoji="0" lang="en-US" altLang="en-US" sz="3733" b="1" i="1" u="none" strike="noStrike" kern="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3733" b="1" i="1" u="none" strike="noStrike" kern="0" cap="none" spc="0" normalizeH="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gọi</a:t>
            </a:r>
            <a:r>
              <a:rPr kumimoji="0" lang="en-US" altLang="en-US" sz="3733" b="1" i="1" u="none" strike="noStrike" kern="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3733" b="1" i="1" u="none" strike="noStrike" kern="0" cap="none" spc="0" normalizeH="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theo</a:t>
            </a:r>
            <a:r>
              <a:rPr kumimoji="0" lang="en-US" altLang="en-US" sz="3733" b="1" i="1" u="none" strike="noStrike" kern="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3733" b="1" i="1" u="none" strike="noStrike" kern="0" cap="none" spc="0" normalizeH="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năm</a:t>
            </a:r>
            <a:r>
              <a:rPr kumimoji="0" lang="en-US" altLang="en-US" sz="3733" b="1" i="1" u="none" strike="noStrike" kern="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3733" b="1" i="1" u="none" strike="noStrike" kern="0" cap="none" spc="0" normalizeH="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âm</a:t>
            </a:r>
            <a:r>
              <a:rPr kumimoji="0" lang="en-US" altLang="en-US" sz="3733" b="1" i="1" u="none" strike="noStrike" kern="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3733" b="1" i="1" u="none" strike="noStrike" kern="0" cap="none" spc="0" normalizeH="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lịch</a:t>
            </a:r>
            <a:r>
              <a:rPr kumimoji="0" lang="en-US" altLang="en-US" sz="3733" b="1" i="1" u="none" strike="noStrike" kern="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3733" b="1" i="1" u="none" strike="noStrike" kern="0" cap="none" spc="0" normalizeH="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mà</a:t>
            </a:r>
            <a:r>
              <a:rPr kumimoji="0" lang="en-US" altLang="en-US" sz="3733" b="1" i="1" u="none" strike="noStrike" kern="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3733" b="1" i="1" u="none" strike="noStrike" kern="0" cap="none" spc="0" normalizeH="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em</a:t>
            </a:r>
            <a:r>
              <a:rPr kumimoji="0" lang="en-US" altLang="en-US" sz="3733" b="1" i="1" u="none" strike="noStrike" kern="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3733" b="1" i="1" u="none" strike="noStrike" kern="0" cap="none" spc="0" normalizeH="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biết</a:t>
            </a:r>
            <a:endParaRPr kumimoji="0" lang="en-US" altLang="en-US" sz="3733" b="1" i="1" u="none" strike="noStrike" kern="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3" name="a - 9Slide.vn">
            <a:extLst>
              <a:ext uri="{FF2B5EF4-FFF2-40B4-BE49-F238E27FC236}">
                <a16:creationId xmlns:a16="http://schemas.microsoft.com/office/drawing/2014/main" id="{0F8F6085-ABC2-5B2A-B0F1-9350384ED671}"/>
              </a:ext>
            </a:extLst>
          </p:cNvPr>
          <p:cNvSpPr/>
          <p:nvPr/>
        </p:nvSpPr>
        <p:spPr>
          <a:xfrm>
            <a:off x="3673497" y="1714582"/>
            <a:ext cx="4945624" cy="933831"/>
          </a:xfrm>
          <a:prstGeom prst="round2DiagRect">
            <a:avLst/>
          </a:prstGeom>
          <a:solidFill>
            <a:srgbClr val="BEE5F4"/>
          </a:solidFill>
          <a:ln w="38100">
            <a:solidFill>
              <a:srgbClr val="0C79A7"/>
            </a:solidFill>
          </a:ln>
        </p:spPr>
        <p:style>
          <a:lnRef idx="0">
            <a:scrgbClr r="0" g="0" b="0"/>
          </a:lnRef>
          <a:fillRef idx="0">
            <a:scrgbClr r="0" g="0" b="0"/>
          </a:fillRef>
          <a:effectRef idx="0">
            <a:scrgbClr r="0" g="0" b="0"/>
          </a:effectRef>
          <a:fontRef idx="minor">
            <a:schemeClr val="lt1"/>
          </a:fontRef>
        </p:style>
        <p:txBody>
          <a:bodyPr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Năm</a:t>
            </a:r>
            <a:r>
              <a:rPr kumimoji="0" lang="en-US" sz="4000" b="1" i="0" u="none" strike="noStrike" kern="1200" cap="none" spc="0" normalizeH="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4000" b="1" i="0" u="none" strike="noStrike" kern="1200" cap="none" spc="0" normalizeH="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Tuất</a:t>
            </a:r>
            <a:endPar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endParaRPr>
          </a:p>
        </p:txBody>
      </p:sp>
      <p:pic>
        <p:nvPicPr>
          <p:cNvPr id="4" name="CẤM BUÔN BÁN, CẤM REUP2" descr="Káº¿t quáº£ hÃ¬nh áº£nh cho right wrong tick icon">
            <a:extLst>
              <a:ext uri="{FF2B5EF4-FFF2-40B4-BE49-F238E27FC236}">
                <a16:creationId xmlns:a16="http://schemas.microsoft.com/office/drawing/2014/main" id="{C8A8B202-A8E6-35E8-95F3-C54C44CADA9E}"/>
              </a:ext>
            </a:extLst>
          </p:cNvPr>
          <p:cNvPicPr>
            <a:picLocks noChangeAspect="1" noChangeArrowheads="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8088655" y="1608064"/>
            <a:ext cx="1060933" cy="93242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hlinkClick r:id="rId4" action="ppaction://hlinksldjump"/>
            <a:extLst>
              <a:ext uri="{FF2B5EF4-FFF2-40B4-BE49-F238E27FC236}">
                <a16:creationId xmlns:a16="http://schemas.microsoft.com/office/drawing/2014/main" id="{7DA5B8DD-9077-5A50-E960-22157268A208}"/>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2778" b="94524" l="8889" r="94556">
                        <a14:foregroundMark x1="46778" y1="7063" x2="46778" y2="7063"/>
                        <a14:foregroundMark x1="52444" y1="2857" x2="52444" y2="2857"/>
                        <a14:foregroundMark x1="13667" y1="87460" x2="13667" y2="87460"/>
                        <a14:foregroundMark x1="8889" y1="92222" x2="8889" y2="92222"/>
                        <a14:foregroundMark x1="15667" y1="92619" x2="15667" y2="92619"/>
                        <a14:foregroundMark x1="18667" y1="81984" x2="19333" y2="80873"/>
                        <a14:foregroundMark x1="16111" y1="80159" x2="20667" y2="79603"/>
                        <a14:foregroundMark x1="71889" y1="94603" x2="71889" y2="94603"/>
                        <a14:foregroundMark x1="87333" y1="41270" x2="87333" y2="41270"/>
                        <a14:foregroundMark x1="94556" y1="77698" x2="94556" y2="77698"/>
                        <a14:foregroundMark x1="64222" y1="85873" x2="66667" y2="88333"/>
                        <a14:backgroundMark x1="15778" y1="80556" x2="16222" y2="79603"/>
                        <a14:backgroundMark x1="16222" y1="80159" x2="16778" y2="79524"/>
                      </a14:backgroundRemoval>
                    </a14:imgEffect>
                  </a14:imgLayer>
                </a14:imgProps>
              </a:ext>
            </a:extLst>
          </a:blip>
          <a:stretch>
            <a:fillRect/>
          </a:stretch>
        </p:blipFill>
        <p:spPr>
          <a:xfrm>
            <a:off x="0" y="1971278"/>
            <a:ext cx="3623187" cy="4980149"/>
          </a:xfrm>
          <a:prstGeom prst="rect">
            <a:avLst/>
          </a:prstGeom>
        </p:spPr>
      </p:pic>
      <p:sp>
        <p:nvSpPr>
          <p:cNvPr id="6" name="TextBox 5">
            <a:extLst>
              <a:ext uri="{FF2B5EF4-FFF2-40B4-BE49-F238E27FC236}">
                <a16:creationId xmlns:a16="http://schemas.microsoft.com/office/drawing/2014/main" id="{0DD5EC98-9C21-915D-74E1-6E96F31F4744}"/>
              </a:ext>
            </a:extLst>
          </p:cNvPr>
          <p:cNvSpPr txBox="1"/>
          <p:nvPr/>
        </p:nvSpPr>
        <p:spPr>
          <a:xfrm>
            <a:off x="-3470789" y="533420"/>
            <a:ext cx="3374551" cy="1241237"/>
          </a:xfrm>
          <a:prstGeom prst="rect">
            <a:avLst/>
          </a:prstGeom>
          <a:solidFill>
            <a:schemeClr val="accent1">
              <a:lumMod val="20000"/>
              <a:lumOff val="80000"/>
            </a:schemeClr>
          </a:solid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3733"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733"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CLick</a:t>
            </a:r>
            <a:r>
              <a:rPr kumimoji="0" lang="en-US" sz="3733"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733"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cậu</a:t>
            </a:r>
            <a:r>
              <a:rPr kumimoji="0" lang="en-US" sz="3733"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733"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bé</a:t>
            </a:r>
            <a:r>
              <a:rPr kumimoji="0" lang="en-US" sz="3733"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lang="en-US" sz="3733" kern="0" dirty="0" err="1">
                <a:solidFill>
                  <a:srgbClr val="000000"/>
                </a:solidFill>
                <a:latin typeface="Times New Roman" panose="02020603050405020304" pitchFamily="18" charset="0"/>
                <a:cs typeface="Times New Roman" panose="02020603050405020304" pitchFamily="18" charset="0"/>
                <a:sym typeface="Arial"/>
              </a:rPr>
              <a:t>để</a:t>
            </a:r>
            <a:r>
              <a:rPr lang="en-US" sz="3733" kern="0" dirty="0">
                <a:solidFill>
                  <a:srgbClr val="000000"/>
                </a:solidFill>
                <a:latin typeface="Times New Roman" panose="02020603050405020304" pitchFamily="18" charset="0"/>
                <a:cs typeface="Times New Roman" panose="02020603050405020304" pitchFamily="18" charset="0"/>
                <a:sym typeface="Arial"/>
              </a:rPr>
              <a:t> </a:t>
            </a:r>
            <a:r>
              <a:rPr lang="en-US" sz="3733" kern="0" dirty="0" err="1">
                <a:solidFill>
                  <a:srgbClr val="000000"/>
                </a:solidFill>
                <a:latin typeface="Times New Roman" panose="02020603050405020304" pitchFamily="18" charset="0"/>
                <a:cs typeface="Times New Roman" panose="02020603050405020304" pitchFamily="18" charset="0"/>
                <a:sym typeface="Arial"/>
              </a:rPr>
              <a:t>trở</a:t>
            </a:r>
            <a:r>
              <a:rPr lang="en-US" sz="3733" kern="0" dirty="0">
                <a:solidFill>
                  <a:srgbClr val="000000"/>
                </a:solidFill>
                <a:latin typeface="Times New Roman" panose="02020603050405020304" pitchFamily="18" charset="0"/>
                <a:cs typeface="Times New Roman" panose="02020603050405020304" pitchFamily="18" charset="0"/>
                <a:sym typeface="Arial"/>
              </a:rPr>
              <a:t> </a:t>
            </a:r>
            <a:r>
              <a:rPr lang="en-US" sz="3733" kern="0" dirty="0" err="1">
                <a:solidFill>
                  <a:srgbClr val="000000"/>
                </a:solidFill>
                <a:latin typeface="Times New Roman" panose="02020603050405020304" pitchFamily="18" charset="0"/>
                <a:cs typeface="Times New Roman" panose="02020603050405020304" pitchFamily="18" charset="0"/>
                <a:sym typeface="Arial"/>
              </a:rPr>
              <a:t>về</a:t>
            </a:r>
            <a:endParaRPr kumimoji="0" lang="en-US" sz="3733"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pic>
        <p:nvPicPr>
          <p:cNvPr id="11" name="Picture 10">
            <a:extLst>
              <a:ext uri="{FF2B5EF4-FFF2-40B4-BE49-F238E27FC236}">
                <a16:creationId xmlns:a16="http://schemas.microsoft.com/office/drawing/2014/main" id="{63031704-654A-B926-C904-7F5B5217CC0F}"/>
              </a:ext>
            </a:extLst>
          </p:cNvPr>
          <p:cNvPicPr>
            <a:picLocks noChangeAspect="1"/>
          </p:cNvPicPr>
          <p:nvPr/>
        </p:nvPicPr>
        <p:blipFill>
          <a:blip r:embed="rId7"/>
          <a:stretch>
            <a:fillRect/>
          </a:stretch>
        </p:blipFill>
        <p:spPr>
          <a:xfrm>
            <a:off x="5791200" y="3041840"/>
            <a:ext cx="5380037" cy="3816160"/>
          </a:xfrm>
          <a:prstGeom prst="rect">
            <a:avLst/>
          </a:prstGeom>
        </p:spPr>
      </p:pic>
    </p:spTree>
    <p:extLst>
      <p:ext uri="{BB962C8B-B14F-4D97-AF65-F5344CB8AC3E}">
        <p14:creationId xmlns:p14="http://schemas.microsoft.com/office/powerpoint/2010/main" val="23175434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0-#ppt_w/2"/>
                                          </p:val>
                                        </p:tav>
                                        <p:tav tm="100000">
                                          <p:val>
                                            <p:strVal val="#ppt_x"/>
                                          </p:val>
                                        </p:tav>
                                      </p:tavLst>
                                    </p:anim>
                                    <p:anim calcmode="lin" valueType="num">
                                      <p:cBhvr additive="base">
                                        <p:cTn id="12"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2" name="Am-thanh-tra-loi-dung-www_nhacchuongvui_com.wav"/>
                                        </p:tgtEl>
                                      </p:cMediaNode>
                                    </p:audio>
                                  </p:subTnLst>
                                </p:cTn>
                              </p:par>
                              <p:par>
                                <p:cTn id="20" presetID="42" presetClass="entr" presetSubtype="0" fill="hold"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1000"/>
                                        <p:tgtEl>
                                          <p:spTgt spid="4"/>
                                        </p:tgtEl>
                                      </p:cBhvr>
                                    </p:animEffect>
                                    <p:anim calcmode="lin" valueType="num">
                                      <p:cBhvr>
                                        <p:cTn id="23" dur="1000" fill="hold"/>
                                        <p:tgtEl>
                                          <p:spTgt spid="4"/>
                                        </p:tgtEl>
                                        <p:attrNameLst>
                                          <p:attrName>ppt_x</p:attrName>
                                        </p:attrNameLst>
                                      </p:cBhvr>
                                      <p:tavLst>
                                        <p:tav tm="0">
                                          <p:val>
                                            <p:strVal val="#ppt_x"/>
                                          </p:val>
                                        </p:tav>
                                        <p:tav tm="100000">
                                          <p:val>
                                            <p:strVal val="#ppt_x"/>
                                          </p:val>
                                        </p:tav>
                                      </p:tavLst>
                                    </p:anim>
                                    <p:anim calcmode="lin" valueType="num">
                                      <p:cBhvr>
                                        <p:cTn id="2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3"/>
                    </p:tgtEl>
                  </p:cond>
                </p:stCondLst>
                <p:endSync evt="end" delay="0">
                  <p:rtn val="all"/>
                </p:endSync>
                <p:childTnLst>
                  <p:par>
                    <p:cTn id="26" fill="hold">
                      <p:stCondLst>
                        <p:cond delay="0"/>
                      </p:stCondLst>
                      <p:childTnLst>
                        <p:par>
                          <p:cTn id="27" fill="hold">
                            <p:stCondLst>
                              <p:cond delay="0"/>
                            </p:stCondLst>
                            <p:childTnLst>
                              <p:par>
                                <p:cTn id="28" presetID="42" presetClass="path" presetSubtype="0" accel="50000" decel="50000" fill="hold" nodeType="afterEffect">
                                  <p:stCondLst>
                                    <p:cond delay="0"/>
                                  </p:stCondLst>
                                  <p:childTnLst>
                                    <p:animMotion origin="layout" path="M -1.11111E-6 1.35802E-6 L 0.71806 0.00957 " pathEditMode="relative" rAng="0" ptsTypes="AA">
                                      <p:cBhvr>
                                        <p:cTn id="29" dur="3000" fill="hold"/>
                                        <p:tgtEl>
                                          <p:spTgt spid="5"/>
                                        </p:tgtEl>
                                        <p:attrNameLst>
                                          <p:attrName>ppt_x</p:attrName>
                                          <p:attrName>ppt_y</p:attrName>
                                        </p:attrNameLst>
                                      </p:cBhvr>
                                      <p:rCtr x="35903" y="463"/>
                                    </p:animMotion>
                                  </p:childTnLst>
                                </p:cTn>
                              </p:par>
                            </p:childTnLst>
                          </p:cTn>
                        </p:par>
                      </p:childTnLst>
                    </p:cTn>
                  </p:par>
                </p:childTnLst>
              </p:cTn>
              <p:nextCondLst>
                <p:cond evt="onClick" delay="0">
                  <p:tgtEl>
                    <p:spTgt spid="3"/>
                  </p:tgtEl>
                </p:cond>
              </p:nextCondLst>
            </p:seq>
          </p:childTnLst>
        </p:cTn>
      </p:par>
    </p:tnLst>
    <p:bldLst>
      <p:bldP spid="2" grpId="0" animBg="1"/>
      <p:bldP spid="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ĐC SHARE MIỄN PHÍ BỞI NK POWERSKILLS3">
            <a:extLst>
              <a:ext uri="{FF2B5EF4-FFF2-40B4-BE49-F238E27FC236}">
                <a16:creationId xmlns:a16="http://schemas.microsoft.com/office/drawing/2014/main" id="{64F829C5-49D3-D398-2075-68103AD77F2E}"/>
              </a:ext>
            </a:extLst>
          </p:cNvPr>
          <p:cNvSpPr txBox="1">
            <a:spLocks noChangeArrowheads="1"/>
          </p:cNvSpPr>
          <p:nvPr/>
        </p:nvSpPr>
        <p:spPr bwMode="auto">
          <a:xfrm>
            <a:off x="101600" y="241541"/>
            <a:ext cx="11988800" cy="737720"/>
          </a:xfrm>
          <a:prstGeom prst="roundRect">
            <a:avLst/>
          </a:prstGeom>
          <a:solidFill>
            <a:srgbClr val="0C79A7"/>
          </a:solidFill>
          <a:ln w="38100">
            <a:solidFill>
              <a:srgbClr val="FFFFFF"/>
            </a:solidFill>
          </a:ln>
        </p:spPr>
        <p:txBody>
          <a:bodyPr wrap="square">
            <a:spAutoFit/>
          </a:bodyPr>
          <a:lstStyle>
            <a:defPPr marR="0" lvl="0" algn="l" rtl="0">
              <a:lnSpc>
                <a:spcPct val="100000"/>
              </a:lnSpc>
              <a:spcBef>
                <a:spcPts val="0"/>
              </a:spcBef>
              <a:spcAft>
                <a:spcPts val="0"/>
              </a:spcAft>
            </a:defPPr>
            <a:lvl1pPr algn="ctr" defTabSz="685800">
              <a:spcBef>
                <a:spcPct val="0"/>
              </a:spcBef>
              <a:buClrTx/>
              <a:buFont typeface="Arial" panose="020B0604020202020204" pitchFamily="34" charset="0"/>
              <a:buNone/>
              <a:defRPr sz="3200" b="1" i="1">
                <a:solidFill>
                  <a:srgbClr val="FFFF00"/>
                </a:solidFill>
                <a:latin typeface="Times New Roman" panose="02020603050405020304" pitchFamily="18" charset="0"/>
                <a:cs typeface="Times New Roman" panose="02020603050405020304" pitchFamily="18"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377"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altLang="en-US" sz="3733" b="1" i="1" u="none" strike="noStrike" kern="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Nhìn</a:t>
            </a:r>
            <a:r>
              <a:rPr kumimoji="0" lang="en-US" altLang="en-US" sz="3733" b="1" i="1" u="none" strike="noStrike" kern="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3733" b="1" i="1" u="none" strike="noStrike" kern="0" cap="none" spc="0" normalizeH="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ảnh</a:t>
            </a:r>
            <a:r>
              <a:rPr kumimoji="0" lang="en-US" altLang="en-US" sz="3733" b="1" i="1" u="none" strike="noStrike" kern="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3733" b="1" i="1" u="none" strike="noStrike" kern="0" cap="none" spc="0" normalizeH="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và</a:t>
            </a:r>
            <a:r>
              <a:rPr kumimoji="0" lang="en-US" altLang="en-US" sz="3733" b="1" i="1" u="none" strike="noStrike" kern="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3733" b="1" i="1" u="none" strike="noStrike" kern="0" cap="none" spc="0" normalizeH="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dự</a:t>
            </a:r>
            <a:r>
              <a:rPr kumimoji="0" lang="en-US" altLang="en-US" sz="3733" b="1" i="1" u="none" strike="noStrike" kern="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3733" b="1" i="1" u="none" strike="noStrike" kern="0" cap="none" spc="0" normalizeH="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đoán</a:t>
            </a:r>
            <a:r>
              <a:rPr kumimoji="0" lang="en-US" altLang="en-US" sz="3733" b="1" i="1" u="none" strike="noStrike" kern="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3733" b="1" i="1" u="none" strike="noStrike" kern="0" cap="none" spc="0" normalizeH="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tên</a:t>
            </a:r>
            <a:r>
              <a:rPr kumimoji="0" lang="en-US" altLang="en-US" sz="3733" b="1" i="1" u="none" strike="noStrike" kern="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3733" b="1" i="1" u="none" strike="noStrike" kern="0" cap="none" spc="0" normalizeH="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gọi</a:t>
            </a:r>
            <a:r>
              <a:rPr kumimoji="0" lang="en-US" altLang="en-US" sz="3733" b="1" i="1" u="none" strike="noStrike" kern="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3733" b="1" i="1" u="none" strike="noStrike" kern="0" cap="none" spc="0" normalizeH="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theo</a:t>
            </a:r>
            <a:r>
              <a:rPr kumimoji="0" lang="en-US" altLang="en-US" sz="3733" b="1" i="1" u="none" strike="noStrike" kern="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3733" b="1" i="1" u="none" strike="noStrike" kern="0" cap="none" spc="0" normalizeH="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năm</a:t>
            </a:r>
            <a:r>
              <a:rPr kumimoji="0" lang="en-US" altLang="en-US" sz="3733" b="1" i="1" u="none" strike="noStrike" kern="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3733" b="1" i="1" u="none" strike="noStrike" kern="0" cap="none" spc="0" normalizeH="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âm</a:t>
            </a:r>
            <a:r>
              <a:rPr kumimoji="0" lang="en-US" altLang="en-US" sz="3733" b="1" i="1" u="none" strike="noStrike" kern="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3733" b="1" i="1" u="none" strike="noStrike" kern="0" cap="none" spc="0" normalizeH="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lịch</a:t>
            </a:r>
            <a:r>
              <a:rPr kumimoji="0" lang="en-US" altLang="en-US" sz="3733" b="1" i="1" u="none" strike="noStrike" kern="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3733" b="1" i="1" u="none" strike="noStrike" kern="0" cap="none" spc="0" normalizeH="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mà</a:t>
            </a:r>
            <a:r>
              <a:rPr kumimoji="0" lang="en-US" altLang="en-US" sz="3733" b="1" i="1" u="none" strike="noStrike" kern="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3733" b="1" i="1" u="none" strike="noStrike" kern="0" cap="none" spc="0" normalizeH="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em</a:t>
            </a:r>
            <a:r>
              <a:rPr kumimoji="0" lang="en-US" altLang="en-US" sz="3733" b="1" i="1" u="none" strike="noStrike" kern="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3733" b="1" i="1" u="none" strike="noStrike" kern="0" cap="none" spc="0" normalizeH="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biết</a:t>
            </a:r>
            <a:endParaRPr kumimoji="0" lang="en-US" altLang="en-US" sz="3733" b="1" i="1" u="none" strike="noStrike" kern="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3" name="a - 9Slide.vn">
            <a:extLst>
              <a:ext uri="{FF2B5EF4-FFF2-40B4-BE49-F238E27FC236}">
                <a16:creationId xmlns:a16="http://schemas.microsoft.com/office/drawing/2014/main" id="{5B68C8EC-1DB4-04B2-99A8-E9E2D0D44007}"/>
              </a:ext>
            </a:extLst>
          </p:cNvPr>
          <p:cNvSpPr/>
          <p:nvPr/>
        </p:nvSpPr>
        <p:spPr>
          <a:xfrm>
            <a:off x="3673497" y="1714582"/>
            <a:ext cx="4945624" cy="933831"/>
          </a:xfrm>
          <a:prstGeom prst="round2DiagRect">
            <a:avLst/>
          </a:prstGeom>
          <a:solidFill>
            <a:srgbClr val="BEE5F4"/>
          </a:solidFill>
          <a:ln w="38100">
            <a:solidFill>
              <a:srgbClr val="0C79A7"/>
            </a:solidFill>
          </a:ln>
        </p:spPr>
        <p:style>
          <a:lnRef idx="0">
            <a:scrgbClr r="0" g="0" b="0"/>
          </a:lnRef>
          <a:fillRef idx="0">
            <a:scrgbClr r="0" g="0" b="0"/>
          </a:fillRef>
          <a:effectRef idx="0">
            <a:scrgbClr r="0" g="0" b="0"/>
          </a:effectRef>
          <a:fontRef idx="minor">
            <a:schemeClr val="lt1"/>
          </a:fontRef>
        </p:style>
        <p:txBody>
          <a:bodyPr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Năm</a:t>
            </a:r>
            <a:r>
              <a:rPr kumimoji="0" lang="en-US" sz="4000" b="1" i="0" u="none" strike="noStrike" kern="1200" cap="none" spc="0" normalizeH="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4000" b="1" i="0" u="none" strike="noStrike" kern="1200" cap="none" spc="0" normalizeH="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Thân</a:t>
            </a:r>
            <a:endPar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endParaRPr>
          </a:p>
        </p:txBody>
      </p:sp>
      <p:pic>
        <p:nvPicPr>
          <p:cNvPr id="4" name="CẤM BUÔN BÁN, CẤM REUP2" descr="Káº¿t quáº£ hÃ¬nh áº£nh cho right wrong tick icon">
            <a:extLst>
              <a:ext uri="{FF2B5EF4-FFF2-40B4-BE49-F238E27FC236}">
                <a16:creationId xmlns:a16="http://schemas.microsoft.com/office/drawing/2014/main" id="{C04DADAF-D175-54C1-3A28-1C8718068F1F}"/>
              </a:ext>
            </a:extLst>
          </p:cNvPr>
          <p:cNvPicPr>
            <a:picLocks noChangeAspect="1" noChangeArrowheads="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8088655" y="1608064"/>
            <a:ext cx="1060933" cy="93242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hlinkClick r:id="rId4" action="ppaction://hlinksldjump"/>
            <a:extLst>
              <a:ext uri="{FF2B5EF4-FFF2-40B4-BE49-F238E27FC236}">
                <a16:creationId xmlns:a16="http://schemas.microsoft.com/office/drawing/2014/main" id="{779FCFFC-9436-8B21-59C8-01742C533CA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2778" b="94524" l="8889" r="94556">
                        <a14:foregroundMark x1="46778" y1="7063" x2="46778" y2="7063"/>
                        <a14:foregroundMark x1="52444" y1="2857" x2="52444" y2="2857"/>
                        <a14:foregroundMark x1="13667" y1="87460" x2="13667" y2="87460"/>
                        <a14:foregroundMark x1="8889" y1="92222" x2="8889" y2="92222"/>
                        <a14:foregroundMark x1="15667" y1="92619" x2="15667" y2="92619"/>
                        <a14:foregroundMark x1="18667" y1="81984" x2="19333" y2="80873"/>
                        <a14:foregroundMark x1="16111" y1="80159" x2="20667" y2="79603"/>
                        <a14:foregroundMark x1="71889" y1="94603" x2="71889" y2="94603"/>
                        <a14:foregroundMark x1="87333" y1="41270" x2="87333" y2="41270"/>
                        <a14:foregroundMark x1="94556" y1="77698" x2="94556" y2="77698"/>
                        <a14:foregroundMark x1="64222" y1="85873" x2="66667" y2="88333"/>
                        <a14:backgroundMark x1="15778" y1="80556" x2="16222" y2="79603"/>
                        <a14:backgroundMark x1="16222" y1="80159" x2="16778" y2="79524"/>
                      </a14:backgroundRemoval>
                    </a14:imgEffect>
                  </a14:imgLayer>
                </a14:imgProps>
              </a:ext>
            </a:extLst>
          </a:blip>
          <a:stretch>
            <a:fillRect/>
          </a:stretch>
        </p:blipFill>
        <p:spPr>
          <a:xfrm>
            <a:off x="0" y="1971278"/>
            <a:ext cx="3623187" cy="4980149"/>
          </a:xfrm>
          <a:prstGeom prst="rect">
            <a:avLst/>
          </a:prstGeom>
        </p:spPr>
      </p:pic>
      <p:sp>
        <p:nvSpPr>
          <p:cNvPr id="6" name="TextBox 5">
            <a:extLst>
              <a:ext uri="{FF2B5EF4-FFF2-40B4-BE49-F238E27FC236}">
                <a16:creationId xmlns:a16="http://schemas.microsoft.com/office/drawing/2014/main" id="{3CE9E6C9-E93A-5B1B-1436-6CBEC564AAD6}"/>
              </a:ext>
            </a:extLst>
          </p:cNvPr>
          <p:cNvSpPr txBox="1"/>
          <p:nvPr/>
        </p:nvSpPr>
        <p:spPr>
          <a:xfrm>
            <a:off x="-3470789" y="533420"/>
            <a:ext cx="3374551" cy="1241237"/>
          </a:xfrm>
          <a:prstGeom prst="rect">
            <a:avLst/>
          </a:prstGeom>
          <a:solidFill>
            <a:schemeClr val="accent1">
              <a:lumMod val="20000"/>
              <a:lumOff val="80000"/>
            </a:schemeClr>
          </a:solid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3733"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733"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CLick</a:t>
            </a:r>
            <a:r>
              <a:rPr kumimoji="0" lang="en-US" sz="3733"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733"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cậu</a:t>
            </a:r>
            <a:r>
              <a:rPr kumimoji="0" lang="en-US" sz="3733"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733"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bé</a:t>
            </a:r>
            <a:r>
              <a:rPr kumimoji="0" lang="en-US" sz="3733"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lang="en-US" sz="3733" kern="0" dirty="0" err="1">
                <a:solidFill>
                  <a:srgbClr val="000000"/>
                </a:solidFill>
                <a:latin typeface="Times New Roman" panose="02020603050405020304" pitchFamily="18" charset="0"/>
                <a:cs typeface="Times New Roman" panose="02020603050405020304" pitchFamily="18" charset="0"/>
                <a:sym typeface="Arial"/>
              </a:rPr>
              <a:t>để</a:t>
            </a:r>
            <a:r>
              <a:rPr lang="en-US" sz="3733" kern="0" dirty="0">
                <a:solidFill>
                  <a:srgbClr val="000000"/>
                </a:solidFill>
                <a:latin typeface="Times New Roman" panose="02020603050405020304" pitchFamily="18" charset="0"/>
                <a:cs typeface="Times New Roman" panose="02020603050405020304" pitchFamily="18" charset="0"/>
                <a:sym typeface="Arial"/>
              </a:rPr>
              <a:t> </a:t>
            </a:r>
            <a:r>
              <a:rPr lang="en-US" sz="3733" kern="0" dirty="0" err="1">
                <a:solidFill>
                  <a:srgbClr val="000000"/>
                </a:solidFill>
                <a:latin typeface="Times New Roman" panose="02020603050405020304" pitchFamily="18" charset="0"/>
                <a:cs typeface="Times New Roman" panose="02020603050405020304" pitchFamily="18" charset="0"/>
                <a:sym typeface="Arial"/>
              </a:rPr>
              <a:t>trở</a:t>
            </a:r>
            <a:r>
              <a:rPr lang="en-US" sz="3733" kern="0" dirty="0">
                <a:solidFill>
                  <a:srgbClr val="000000"/>
                </a:solidFill>
                <a:latin typeface="Times New Roman" panose="02020603050405020304" pitchFamily="18" charset="0"/>
                <a:cs typeface="Times New Roman" panose="02020603050405020304" pitchFamily="18" charset="0"/>
                <a:sym typeface="Arial"/>
              </a:rPr>
              <a:t> </a:t>
            </a:r>
            <a:r>
              <a:rPr lang="en-US" sz="3733" kern="0" dirty="0" err="1">
                <a:solidFill>
                  <a:srgbClr val="000000"/>
                </a:solidFill>
                <a:latin typeface="Times New Roman" panose="02020603050405020304" pitchFamily="18" charset="0"/>
                <a:cs typeface="Times New Roman" panose="02020603050405020304" pitchFamily="18" charset="0"/>
                <a:sym typeface="Arial"/>
              </a:rPr>
              <a:t>về</a:t>
            </a:r>
            <a:endParaRPr kumimoji="0" lang="en-US" sz="3733"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pic>
        <p:nvPicPr>
          <p:cNvPr id="7" name="Picture 6">
            <a:extLst>
              <a:ext uri="{FF2B5EF4-FFF2-40B4-BE49-F238E27FC236}">
                <a16:creationId xmlns:a16="http://schemas.microsoft.com/office/drawing/2014/main" id="{2C20300A-94E3-2063-F847-75AA05AF51C3}"/>
              </a:ext>
            </a:extLst>
          </p:cNvPr>
          <p:cNvPicPr>
            <a:picLocks noChangeAspect="1"/>
          </p:cNvPicPr>
          <p:nvPr/>
        </p:nvPicPr>
        <p:blipFill>
          <a:blip r:embed="rId7"/>
          <a:stretch>
            <a:fillRect/>
          </a:stretch>
        </p:blipFill>
        <p:spPr>
          <a:xfrm>
            <a:off x="6146800" y="3071306"/>
            <a:ext cx="5257800" cy="3697794"/>
          </a:xfrm>
          <a:prstGeom prst="rect">
            <a:avLst/>
          </a:prstGeom>
        </p:spPr>
      </p:pic>
    </p:spTree>
    <p:extLst>
      <p:ext uri="{BB962C8B-B14F-4D97-AF65-F5344CB8AC3E}">
        <p14:creationId xmlns:p14="http://schemas.microsoft.com/office/powerpoint/2010/main" val="4943899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0-#ppt_w/2"/>
                                          </p:val>
                                        </p:tav>
                                        <p:tav tm="100000">
                                          <p:val>
                                            <p:strVal val="#ppt_x"/>
                                          </p:val>
                                        </p:tav>
                                      </p:tavLst>
                                    </p:anim>
                                    <p:anim calcmode="lin" valueType="num">
                                      <p:cBhvr additive="base">
                                        <p:cTn id="12"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2" name="Am-thanh-tra-loi-dung-www_nhacchuongvui_com.wav"/>
                                        </p:tgtEl>
                                      </p:cMediaNode>
                                    </p:audio>
                                  </p:subTnLst>
                                </p:cTn>
                              </p:par>
                              <p:par>
                                <p:cTn id="20" presetID="42" presetClass="entr" presetSubtype="0" fill="hold"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1000"/>
                                        <p:tgtEl>
                                          <p:spTgt spid="4"/>
                                        </p:tgtEl>
                                      </p:cBhvr>
                                    </p:animEffect>
                                    <p:anim calcmode="lin" valueType="num">
                                      <p:cBhvr>
                                        <p:cTn id="23" dur="1000" fill="hold"/>
                                        <p:tgtEl>
                                          <p:spTgt spid="4"/>
                                        </p:tgtEl>
                                        <p:attrNameLst>
                                          <p:attrName>ppt_x</p:attrName>
                                        </p:attrNameLst>
                                      </p:cBhvr>
                                      <p:tavLst>
                                        <p:tav tm="0">
                                          <p:val>
                                            <p:strVal val="#ppt_x"/>
                                          </p:val>
                                        </p:tav>
                                        <p:tav tm="100000">
                                          <p:val>
                                            <p:strVal val="#ppt_x"/>
                                          </p:val>
                                        </p:tav>
                                      </p:tavLst>
                                    </p:anim>
                                    <p:anim calcmode="lin" valueType="num">
                                      <p:cBhvr>
                                        <p:cTn id="2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3"/>
                    </p:tgtEl>
                  </p:cond>
                </p:stCondLst>
                <p:endSync evt="end" delay="0">
                  <p:rtn val="all"/>
                </p:endSync>
                <p:childTnLst>
                  <p:par>
                    <p:cTn id="26" fill="hold">
                      <p:stCondLst>
                        <p:cond delay="0"/>
                      </p:stCondLst>
                      <p:childTnLst>
                        <p:par>
                          <p:cTn id="27" fill="hold">
                            <p:stCondLst>
                              <p:cond delay="0"/>
                            </p:stCondLst>
                            <p:childTnLst>
                              <p:par>
                                <p:cTn id="28" presetID="42" presetClass="path" presetSubtype="0" accel="50000" decel="50000" fill="hold" nodeType="afterEffect">
                                  <p:stCondLst>
                                    <p:cond delay="0"/>
                                  </p:stCondLst>
                                  <p:childTnLst>
                                    <p:animMotion origin="layout" path="M -1.11111E-6 1.35802E-6 L 0.71806 0.00957 " pathEditMode="relative" rAng="0" ptsTypes="AA">
                                      <p:cBhvr>
                                        <p:cTn id="29" dur="3000" fill="hold"/>
                                        <p:tgtEl>
                                          <p:spTgt spid="5"/>
                                        </p:tgtEl>
                                        <p:attrNameLst>
                                          <p:attrName>ppt_x</p:attrName>
                                          <p:attrName>ppt_y</p:attrName>
                                        </p:attrNameLst>
                                      </p:cBhvr>
                                      <p:rCtr x="35903" y="463"/>
                                    </p:animMotion>
                                  </p:childTnLst>
                                </p:cTn>
                              </p:par>
                            </p:childTnLst>
                          </p:cTn>
                        </p:par>
                      </p:childTnLst>
                    </p:cTn>
                  </p:par>
                </p:childTnLst>
              </p:cTn>
              <p:nextCondLst>
                <p:cond evt="onClick" delay="0">
                  <p:tgtEl>
                    <p:spTgt spid="3"/>
                  </p:tgtEl>
                </p:cond>
              </p:nextCondLst>
            </p:seq>
          </p:childTnLst>
        </p:cTn>
      </p:par>
    </p:tnLst>
    <p:bldLst>
      <p:bldP spid="2" grpId="0" animBg="1"/>
      <p:bldP spid="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ĐC SHARE MIỄN PHÍ BỞI NK POWERSKILLS3">
            <a:extLst>
              <a:ext uri="{FF2B5EF4-FFF2-40B4-BE49-F238E27FC236}">
                <a16:creationId xmlns:a16="http://schemas.microsoft.com/office/drawing/2014/main" id="{DA525063-6422-3790-1352-EFDCCF383AF8}"/>
              </a:ext>
            </a:extLst>
          </p:cNvPr>
          <p:cNvSpPr txBox="1">
            <a:spLocks noChangeArrowheads="1"/>
          </p:cNvSpPr>
          <p:nvPr/>
        </p:nvSpPr>
        <p:spPr bwMode="auto">
          <a:xfrm>
            <a:off x="101600" y="241541"/>
            <a:ext cx="11988800" cy="737720"/>
          </a:xfrm>
          <a:prstGeom prst="roundRect">
            <a:avLst/>
          </a:prstGeom>
          <a:solidFill>
            <a:srgbClr val="0C79A7"/>
          </a:solidFill>
          <a:ln w="38100">
            <a:solidFill>
              <a:srgbClr val="FFFFFF"/>
            </a:solidFill>
          </a:ln>
        </p:spPr>
        <p:txBody>
          <a:bodyPr wrap="square">
            <a:spAutoFit/>
          </a:bodyPr>
          <a:lstStyle>
            <a:defPPr marR="0" lvl="0" algn="l" rtl="0">
              <a:lnSpc>
                <a:spcPct val="100000"/>
              </a:lnSpc>
              <a:spcBef>
                <a:spcPts val="0"/>
              </a:spcBef>
              <a:spcAft>
                <a:spcPts val="0"/>
              </a:spcAft>
            </a:defPPr>
            <a:lvl1pPr algn="ctr" defTabSz="685800">
              <a:spcBef>
                <a:spcPct val="0"/>
              </a:spcBef>
              <a:buClrTx/>
              <a:buFont typeface="Arial" panose="020B0604020202020204" pitchFamily="34" charset="0"/>
              <a:buNone/>
              <a:defRPr sz="3200" b="1" i="1">
                <a:solidFill>
                  <a:srgbClr val="FFFF00"/>
                </a:solidFill>
                <a:latin typeface="Times New Roman" panose="02020603050405020304" pitchFamily="18" charset="0"/>
                <a:cs typeface="Times New Roman" panose="02020603050405020304" pitchFamily="18"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377"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altLang="en-US" sz="3733" b="1" i="1" u="none" strike="noStrike" kern="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Nhìn</a:t>
            </a:r>
            <a:r>
              <a:rPr kumimoji="0" lang="en-US" altLang="en-US" sz="3733" b="1" i="1" u="none" strike="noStrike" kern="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3733" b="1" i="1" u="none" strike="noStrike" kern="0" cap="none" spc="0" normalizeH="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ảnh</a:t>
            </a:r>
            <a:r>
              <a:rPr kumimoji="0" lang="en-US" altLang="en-US" sz="3733" b="1" i="1" u="none" strike="noStrike" kern="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3733" b="1" i="1" u="none" strike="noStrike" kern="0" cap="none" spc="0" normalizeH="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và</a:t>
            </a:r>
            <a:r>
              <a:rPr kumimoji="0" lang="en-US" altLang="en-US" sz="3733" b="1" i="1" u="none" strike="noStrike" kern="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3733" b="1" i="1" u="none" strike="noStrike" kern="0" cap="none" spc="0" normalizeH="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dự</a:t>
            </a:r>
            <a:r>
              <a:rPr kumimoji="0" lang="en-US" altLang="en-US" sz="3733" b="1" i="1" u="none" strike="noStrike" kern="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3733" b="1" i="1" u="none" strike="noStrike" kern="0" cap="none" spc="0" normalizeH="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đoán</a:t>
            </a:r>
            <a:r>
              <a:rPr kumimoji="0" lang="en-US" altLang="en-US" sz="3733" b="1" i="1" u="none" strike="noStrike" kern="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3733" b="1" i="1" u="none" strike="noStrike" kern="0" cap="none" spc="0" normalizeH="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tên</a:t>
            </a:r>
            <a:r>
              <a:rPr kumimoji="0" lang="en-US" altLang="en-US" sz="3733" b="1" i="1" u="none" strike="noStrike" kern="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3733" b="1" i="1" u="none" strike="noStrike" kern="0" cap="none" spc="0" normalizeH="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gọi</a:t>
            </a:r>
            <a:r>
              <a:rPr kumimoji="0" lang="en-US" altLang="en-US" sz="3733" b="1" i="1" u="none" strike="noStrike" kern="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3733" b="1" i="1" u="none" strike="noStrike" kern="0" cap="none" spc="0" normalizeH="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theo</a:t>
            </a:r>
            <a:r>
              <a:rPr kumimoji="0" lang="en-US" altLang="en-US" sz="3733" b="1" i="1" u="none" strike="noStrike" kern="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3733" b="1" i="1" u="none" strike="noStrike" kern="0" cap="none" spc="0" normalizeH="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năm</a:t>
            </a:r>
            <a:r>
              <a:rPr kumimoji="0" lang="en-US" altLang="en-US" sz="3733" b="1" i="1" u="none" strike="noStrike" kern="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3733" b="1" i="1" u="none" strike="noStrike" kern="0" cap="none" spc="0" normalizeH="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âm</a:t>
            </a:r>
            <a:r>
              <a:rPr kumimoji="0" lang="en-US" altLang="en-US" sz="3733" b="1" i="1" u="none" strike="noStrike" kern="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3733" b="1" i="1" u="none" strike="noStrike" kern="0" cap="none" spc="0" normalizeH="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lịch</a:t>
            </a:r>
            <a:r>
              <a:rPr kumimoji="0" lang="en-US" altLang="en-US" sz="3733" b="1" i="1" u="none" strike="noStrike" kern="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3733" b="1" i="1" u="none" strike="noStrike" kern="0" cap="none" spc="0" normalizeH="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mà</a:t>
            </a:r>
            <a:r>
              <a:rPr kumimoji="0" lang="en-US" altLang="en-US" sz="3733" b="1" i="1" u="none" strike="noStrike" kern="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3733" b="1" i="1" u="none" strike="noStrike" kern="0" cap="none" spc="0" normalizeH="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em</a:t>
            </a:r>
            <a:r>
              <a:rPr kumimoji="0" lang="en-US" altLang="en-US" sz="3733" b="1" i="1" u="none" strike="noStrike" kern="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3733" b="1" i="1" u="none" strike="noStrike" kern="0" cap="none" spc="0" normalizeH="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biết</a:t>
            </a:r>
            <a:endParaRPr kumimoji="0" lang="en-US" altLang="en-US" sz="3733" b="1" i="1" u="none" strike="noStrike" kern="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3" name="a - 9Slide.vn">
            <a:extLst>
              <a:ext uri="{FF2B5EF4-FFF2-40B4-BE49-F238E27FC236}">
                <a16:creationId xmlns:a16="http://schemas.microsoft.com/office/drawing/2014/main" id="{BB304805-E336-FF62-0408-9ED946C5C795}"/>
              </a:ext>
            </a:extLst>
          </p:cNvPr>
          <p:cNvSpPr/>
          <p:nvPr/>
        </p:nvSpPr>
        <p:spPr>
          <a:xfrm>
            <a:off x="3673497" y="1714582"/>
            <a:ext cx="4945624" cy="933831"/>
          </a:xfrm>
          <a:prstGeom prst="round2DiagRect">
            <a:avLst/>
          </a:prstGeom>
          <a:solidFill>
            <a:srgbClr val="BEE5F4"/>
          </a:solidFill>
          <a:ln w="38100">
            <a:solidFill>
              <a:srgbClr val="0C79A7"/>
            </a:solidFill>
          </a:ln>
        </p:spPr>
        <p:style>
          <a:lnRef idx="0">
            <a:scrgbClr r="0" g="0" b="0"/>
          </a:lnRef>
          <a:fillRef idx="0">
            <a:scrgbClr r="0" g="0" b="0"/>
          </a:fillRef>
          <a:effectRef idx="0">
            <a:scrgbClr r="0" g="0" b="0"/>
          </a:effectRef>
          <a:fontRef idx="minor">
            <a:schemeClr val="lt1"/>
          </a:fontRef>
        </p:style>
        <p:txBody>
          <a:bodyPr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Năm</a:t>
            </a:r>
            <a:r>
              <a:rPr kumimoji="0" lang="en-US" sz="4000" b="1" i="0" u="none" strike="noStrike" kern="1200" cap="none" spc="0" normalizeH="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4000" b="1" i="0" u="none" strike="noStrike" kern="1200" cap="none" spc="0" normalizeH="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Tị</a:t>
            </a:r>
            <a:endPar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endParaRPr>
          </a:p>
        </p:txBody>
      </p:sp>
      <p:pic>
        <p:nvPicPr>
          <p:cNvPr id="4" name="CẤM BUÔN BÁN, CẤM REUP2" descr="Káº¿t quáº£ hÃ¬nh áº£nh cho right wrong tick icon">
            <a:extLst>
              <a:ext uri="{FF2B5EF4-FFF2-40B4-BE49-F238E27FC236}">
                <a16:creationId xmlns:a16="http://schemas.microsoft.com/office/drawing/2014/main" id="{C5EA496A-14C6-7186-C70C-045EBA1E079D}"/>
              </a:ext>
            </a:extLst>
          </p:cNvPr>
          <p:cNvPicPr>
            <a:picLocks noChangeAspect="1" noChangeArrowheads="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8088655" y="1608064"/>
            <a:ext cx="1060933" cy="93242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hlinkClick r:id="rId4" action="ppaction://hlinksldjump"/>
            <a:extLst>
              <a:ext uri="{FF2B5EF4-FFF2-40B4-BE49-F238E27FC236}">
                <a16:creationId xmlns:a16="http://schemas.microsoft.com/office/drawing/2014/main" id="{3A1856BF-2072-6A2D-8966-CCDB132837DA}"/>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2778" b="94524" l="8889" r="94556">
                        <a14:foregroundMark x1="46778" y1="7063" x2="46778" y2="7063"/>
                        <a14:foregroundMark x1="52444" y1="2857" x2="52444" y2="2857"/>
                        <a14:foregroundMark x1="13667" y1="87460" x2="13667" y2="87460"/>
                        <a14:foregroundMark x1="8889" y1="92222" x2="8889" y2="92222"/>
                        <a14:foregroundMark x1="15667" y1="92619" x2="15667" y2="92619"/>
                        <a14:foregroundMark x1="18667" y1="81984" x2="19333" y2="80873"/>
                        <a14:foregroundMark x1="16111" y1="80159" x2="20667" y2="79603"/>
                        <a14:foregroundMark x1="71889" y1="94603" x2="71889" y2="94603"/>
                        <a14:foregroundMark x1="87333" y1="41270" x2="87333" y2="41270"/>
                        <a14:foregroundMark x1="94556" y1="77698" x2="94556" y2="77698"/>
                        <a14:foregroundMark x1="64222" y1="85873" x2="66667" y2="88333"/>
                        <a14:backgroundMark x1="15778" y1="80556" x2="16222" y2="79603"/>
                        <a14:backgroundMark x1="16222" y1="80159" x2="16778" y2="79524"/>
                      </a14:backgroundRemoval>
                    </a14:imgEffect>
                  </a14:imgLayer>
                </a14:imgProps>
              </a:ext>
            </a:extLst>
          </a:blip>
          <a:stretch>
            <a:fillRect/>
          </a:stretch>
        </p:blipFill>
        <p:spPr>
          <a:xfrm>
            <a:off x="0" y="1971278"/>
            <a:ext cx="3623187" cy="4980149"/>
          </a:xfrm>
          <a:prstGeom prst="rect">
            <a:avLst/>
          </a:prstGeom>
        </p:spPr>
      </p:pic>
      <p:sp>
        <p:nvSpPr>
          <p:cNvPr id="6" name="TextBox 5">
            <a:extLst>
              <a:ext uri="{FF2B5EF4-FFF2-40B4-BE49-F238E27FC236}">
                <a16:creationId xmlns:a16="http://schemas.microsoft.com/office/drawing/2014/main" id="{68079951-8CE2-C88A-012E-9C175AAD26EF}"/>
              </a:ext>
            </a:extLst>
          </p:cNvPr>
          <p:cNvSpPr txBox="1"/>
          <p:nvPr/>
        </p:nvSpPr>
        <p:spPr>
          <a:xfrm>
            <a:off x="-3470789" y="533420"/>
            <a:ext cx="3374551" cy="1241237"/>
          </a:xfrm>
          <a:prstGeom prst="rect">
            <a:avLst/>
          </a:prstGeom>
          <a:solidFill>
            <a:schemeClr val="accent1">
              <a:lumMod val="20000"/>
              <a:lumOff val="80000"/>
            </a:schemeClr>
          </a:solid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3733"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733"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CLick</a:t>
            </a:r>
            <a:r>
              <a:rPr kumimoji="0" lang="en-US" sz="3733"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733"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cậu</a:t>
            </a:r>
            <a:r>
              <a:rPr kumimoji="0" lang="en-US" sz="3733"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733"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bé</a:t>
            </a:r>
            <a:r>
              <a:rPr kumimoji="0" lang="en-US" sz="3733"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lang="en-US" sz="3733" kern="0" dirty="0" err="1">
                <a:solidFill>
                  <a:srgbClr val="000000"/>
                </a:solidFill>
                <a:latin typeface="Times New Roman" panose="02020603050405020304" pitchFamily="18" charset="0"/>
                <a:cs typeface="Times New Roman" panose="02020603050405020304" pitchFamily="18" charset="0"/>
                <a:sym typeface="Arial"/>
              </a:rPr>
              <a:t>để</a:t>
            </a:r>
            <a:r>
              <a:rPr lang="en-US" sz="3733" kern="0" dirty="0">
                <a:solidFill>
                  <a:srgbClr val="000000"/>
                </a:solidFill>
                <a:latin typeface="Times New Roman" panose="02020603050405020304" pitchFamily="18" charset="0"/>
                <a:cs typeface="Times New Roman" panose="02020603050405020304" pitchFamily="18" charset="0"/>
                <a:sym typeface="Arial"/>
              </a:rPr>
              <a:t> </a:t>
            </a:r>
            <a:r>
              <a:rPr lang="en-US" sz="3733" kern="0" dirty="0" err="1">
                <a:solidFill>
                  <a:srgbClr val="000000"/>
                </a:solidFill>
                <a:latin typeface="Times New Roman" panose="02020603050405020304" pitchFamily="18" charset="0"/>
                <a:cs typeface="Times New Roman" panose="02020603050405020304" pitchFamily="18" charset="0"/>
                <a:sym typeface="Arial"/>
              </a:rPr>
              <a:t>trở</a:t>
            </a:r>
            <a:r>
              <a:rPr lang="en-US" sz="3733" kern="0" dirty="0">
                <a:solidFill>
                  <a:srgbClr val="000000"/>
                </a:solidFill>
                <a:latin typeface="Times New Roman" panose="02020603050405020304" pitchFamily="18" charset="0"/>
                <a:cs typeface="Times New Roman" panose="02020603050405020304" pitchFamily="18" charset="0"/>
                <a:sym typeface="Arial"/>
              </a:rPr>
              <a:t> </a:t>
            </a:r>
            <a:r>
              <a:rPr lang="en-US" sz="3733" kern="0" dirty="0" err="1">
                <a:solidFill>
                  <a:srgbClr val="000000"/>
                </a:solidFill>
                <a:latin typeface="Times New Roman" panose="02020603050405020304" pitchFamily="18" charset="0"/>
                <a:cs typeface="Times New Roman" panose="02020603050405020304" pitchFamily="18" charset="0"/>
                <a:sym typeface="Arial"/>
              </a:rPr>
              <a:t>về</a:t>
            </a:r>
            <a:endParaRPr kumimoji="0" lang="en-US" sz="3733"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pic>
        <p:nvPicPr>
          <p:cNvPr id="9" name="Picture 8">
            <a:extLst>
              <a:ext uri="{FF2B5EF4-FFF2-40B4-BE49-F238E27FC236}">
                <a16:creationId xmlns:a16="http://schemas.microsoft.com/office/drawing/2014/main" id="{F698017B-3522-04FA-C1A8-AC85690FAC1A}"/>
              </a:ext>
            </a:extLst>
          </p:cNvPr>
          <p:cNvPicPr>
            <a:picLocks noChangeAspect="1"/>
          </p:cNvPicPr>
          <p:nvPr/>
        </p:nvPicPr>
        <p:blipFill>
          <a:blip r:embed="rId7"/>
          <a:stretch>
            <a:fillRect/>
          </a:stretch>
        </p:blipFill>
        <p:spPr>
          <a:xfrm>
            <a:off x="5575300" y="2826501"/>
            <a:ext cx="5697537" cy="3942599"/>
          </a:xfrm>
          <a:prstGeom prst="rect">
            <a:avLst/>
          </a:prstGeom>
        </p:spPr>
      </p:pic>
    </p:spTree>
    <p:extLst>
      <p:ext uri="{BB962C8B-B14F-4D97-AF65-F5344CB8AC3E}">
        <p14:creationId xmlns:p14="http://schemas.microsoft.com/office/powerpoint/2010/main" val="31042183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0-#ppt_w/2"/>
                                          </p:val>
                                        </p:tav>
                                        <p:tav tm="100000">
                                          <p:val>
                                            <p:strVal val="#ppt_x"/>
                                          </p:val>
                                        </p:tav>
                                      </p:tavLst>
                                    </p:anim>
                                    <p:anim calcmode="lin" valueType="num">
                                      <p:cBhvr additive="base">
                                        <p:cTn id="12"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2" name="Am-thanh-tra-loi-dung-www_nhacchuongvui_com.wav"/>
                                        </p:tgtEl>
                                      </p:cMediaNode>
                                    </p:audio>
                                  </p:subTnLst>
                                </p:cTn>
                              </p:par>
                              <p:par>
                                <p:cTn id="20" presetID="42" presetClass="entr" presetSubtype="0" fill="hold"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1000"/>
                                        <p:tgtEl>
                                          <p:spTgt spid="4"/>
                                        </p:tgtEl>
                                      </p:cBhvr>
                                    </p:animEffect>
                                    <p:anim calcmode="lin" valueType="num">
                                      <p:cBhvr>
                                        <p:cTn id="23" dur="1000" fill="hold"/>
                                        <p:tgtEl>
                                          <p:spTgt spid="4"/>
                                        </p:tgtEl>
                                        <p:attrNameLst>
                                          <p:attrName>ppt_x</p:attrName>
                                        </p:attrNameLst>
                                      </p:cBhvr>
                                      <p:tavLst>
                                        <p:tav tm="0">
                                          <p:val>
                                            <p:strVal val="#ppt_x"/>
                                          </p:val>
                                        </p:tav>
                                        <p:tav tm="100000">
                                          <p:val>
                                            <p:strVal val="#ppt_x"/>
                                          </p:val>
                                        </p:tav>
                                      </p:tavLst>
                                    </p:anim>
                                    <p:anim calcmode="lin" valueType="num">
                                      <p:cBhvr>
                                        <p:cTn id="2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3"/>
                    </p:tgtEl>
                  </p:cond>
                </p:stCondLst>
                <p:endSync evt="end" delay="0">
                  <p:rtn val="all"/>
                </p:endSync>
                <p:childTnLst>
                  <p:par>
                    <p:cTn id="26" fill="hold">
                      <p:stCondLst>
                        <p:cond delay="0"/>
                      </p:stCondLst>
                      <p:childTnLst>
                        <p:par>
                          <p:cTn id="27" fill="hold">
                            <p:stCondLst>
                              <p:cond delay="0"/>
                            </p:stCondLst>
                            <p:childTnLst>
                              <p:par>
                                <p:cTn id="28" presetID="42" presetClass="path" presetSubtype="0" accel="50000" decel="50000" fill="hold" nodeType="afterEffect">
                                  <p:stCondLst>
                                    <p:cond delay="0"/>
                                  </p:stCondLst>
                                  <p:childTnLst>
                                    <p:animMotion origin="layout" path="M -1.11111E-6 1.35802E-6 L 0.71806 0.00957 " pathEditMode="relative" rAng="0" ptsTypes="AA">
                                      <p:cBhvr>
                                        <p:cTn id="29" dur="3000" fill="hold"/>
                                        <p:tgtEl>
                                          <p:spTgt spid="5"/>
                                        </p:tgtEl>
                                        <p:attrNameLst>
                                          <p:attrName>ppt_x</p:attrName>
                                          <p:attrName>ppt_y</p:attrName>
                                        </p:attrNameLst>
                                      </p:cBhvr>
                                      <p:rCtr x="35903" y="463"/>
                                    </p:animMotion>
                                  </p:childTnLst>
                                </p:cTn>
                              </p:par>
                            </p:childTnLst>
                          </p:cTn>
                        </p:par>
                      </p:childTnLst>
                    </p:cTn>
                  </p:par>
                </p:childTnLst>
              </p:cTn>
              <p:nextCondLst>
                <p:cond evt="onClick" delay="0">
                  <p:tgtEl>
                    <p:spTgt spid="3"/>
                  </p:tgtEl>
                </p:cond>
              </p:nextCondLst>
            </p:seq>
          </p:childTnLst>
        </p:cTn>
      </p:par>
    </p:tnLst>
    <p:bldLst>
      <p:bldP spid="2" grpId="0" animBg="1"/>
      <p:bldP spid="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ĐC SHARE MIỄN PHÍ BỞI NK POWERSKILLS3">
            <a:extLst>
              <a:ext uri="{FF2B5EF4-FFF2-40B4-BE49-F238E27FC236}">
                <a16:creationId xmlns:a16="http://schemas.microsoft.com/office/drawing/2014/main" id="{9AD196EB-895A-7AAC-23D5-172F2FC5E13F}"/>
              </a:ext>
            </a:extLst>
          </p:cNvPr>
          <p:cNvSpPr txBox="1">
            <a:spLocks noChangeArrowheads="1"/>
          </p:cNvSpPr>
          <p:nvPr/>
        </p:nvSpPr>
        <p:spPr bwMode="auto">
          <a:xfrm>
            <a:off x="101600" y="241541"/>
            <a:ext cx="11988800" cy="737720"/>
          </a:xfrm>
          <a:prstGeom prst="roundRect">
            <a:avLst/>
          </a:prstGeom>
          <a:solidFill>
            <a:srgbClr val="0C79A7"/>
          </a:solidFill>
          <a:ln w="38100">
            <a:solidFill>
              <a:srgbClr val="FFFFFF"/>
            </a:solidFill>
          </a:ln>
        </p:spPr>
        <p:txBody>
          <a:bodyPr wrap="square">
            <a:spAutoFit/>
          </a:bodyPr>
          <a:lstStyle>
            <a:defPPr marR="0" lvl="0" algn="l" rtl="0">
              <a:lnSpc>
                <a:spcPct val="100000"/>
              </a:lnSpc>
              <a:spcBef>
                <a:spcPts val="0"/>
              </a:spcBef>
              <a:spcAft>
                <a:spcPts val="0"/>
              </a:spcAft>
            </a:defPPr>
            <a:lvl1pPr algn="ctr" defTabSz="685800">
              <a:spcBef>
                <a:spcPct val="0"/>
              </a:spcBef>
              <a:buClrTx/>
              <a:buFont typeface="Arial" panose="020B0604020202020204" pitchFamily="34" charset="0"/>
              <a:buNone/>
              <a:defRPr sz="3200" b="1" i="1">
                <a:solidFill>
                  <a:srgbClr val="FFFF00"/>
                </a:solidFill>
                <a:latin typeface="Times New Roman" panose="02020603050405020304" pitchFamily="18" charset="0"/>
                <a:cs typeface="Times New Roman" panose="02020603050405020304" pitchFamily="18"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377"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altLang="en-US" sz="3733" b="1" i="1" u="none" strike="noStrike" kern="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Nhìn</a:t>
            </a:r>
            <a:r>
              <a:rPr kumimoji="0" lang="en-US" altLang="en-US" sz="3733" b="1" i="1" u="none" strike="noStrike" kern="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3733" b="1" i="1" u="none" strike="noStrike" kern="0" cap="none" spc="0" normalizeH="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ảnh</a:t>
            </a:r>
            <a:r>
              <a:rPr kumimoji="0" lang="en-US" altLang="en-US" sz="3733" b="1" i="1" u="none" strike="noStrike" kern="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3733" b="1" i="1" u="none" strike="noStrike" kern="0" cap="none" spc="0" normalizeH="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và</a:t>
            </a:r>
            <a:r>
              <a:rPr kumimoji="0" lang="en-US" altLang="en-US" sz="3733" b="1" i="1" u="none" strike="noStrike" kern="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3733" b="1" i="1" u="none" strike="noStrike" kern="0" cap="none" spc="0" normalizeH="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dự</a:t>
            </a:r>
            <a:r>
              <a:rPr kumimoji="0" lang="en-US" altLang="en-US" sz="3733" b="1" i="1" u="none" strike="noStrike" kern="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3733" b="1" i="1" u="none" strike="noStrike" kern="0" cap="none" spc="0" normalizeH="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đoán</a:t>
            </a:r>
            <a:r>
              <a:rPr kumimoji="0" lang="en-US" altLang="en-US" sz="3733" b="1" i="1" u="none" strike="noStrike" kern="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3733" b="1" i="1" u="none" strike="noStrike" kern="0" cap="none" spc="0" normalizeH="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tên</a:t>
            </a:r>
            <a:r>
              <a:rPr kumimoji="0" lang="en-US" altLang="en-US" sz="3733" b="1" i="1" u="none" strike="noStrike" kern="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3733" b="1" i="1" u="none" strike="noStrike" kern="0" cap="none" spc="0" normalizeH="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gọi</a:t>
            </a:r>
            <a:r>
              <a:rPr kumimoji="0" lang="en-US" altLang="en-US" sz="3733" b="1" i="1" u="none" strike="noStrike" kern="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3733" b="1" i="1" u="none" strike="noStrike" kern="0" cap="none" spc="0" normalizeH="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theo</a:t>
            </a:r>
            <a:r>
              <a:rPr kumimoji="0" lang="en-US" altLang="en-US" sz="3733" b="1" i="1" u="none" strike="noStrike" kern="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3733" b="1" i="1" u="none" strike="noStrike" kern="0" cap="none" spc="0" normalizeH="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năm</a:t>
            </a:r>
            <a:r>
              <a:rPr kumimoji="0" lang="en-US" altLang="en-US" sz="3733" b="1" i="1" u="none" strike="noStrike" kern="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3733" b="1" i="1" u="none" strike="noStrike" kern="0" cap="none" spc="0" normalizeH="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âm</a:t>
            </a:r>
            <a:r>
              <a:rPr kumimoji="0" lang="en-US" altLang="en-US" sz="3733" b="1" i="1" u="none" strike="noStrike" kern="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3733" b="1" i="1" u="none" strike="noStrike" kern="0" cap="none" spc="0" normalizeH="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lịch</a:t>
            </a:r>
            <a:r>
              <a:rPr kumimoji="0" lang="en-US" altLang="en-US" sz="3733" b="1" i="1" u="none" strike="noStrike" kern="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3733" b="1" i="1" u="none" strike="noStrike" kern="0" cap="none" spc="0" normalizeH="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mà</a:t>
            </a:r>
            <a:r>
              <a:rPr kumimoji="0" lang="en-US" altLang="en-US" sz="3733" b="1" i="1" u="none" strike="noStrike" kern="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3733" b="1" i="1" u="none" strike="noStrike" kern="0" cap="none" spc="0" normalizeH="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em</a:t>
            </a:r>
            <a:r>
              <a:rPr kumimoji="0" lang="en-US" altLang="en-US" sz="3733" b="1" i="1" u="none" strike="noStrike" kern="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3733" b="1" i="1" u="none" strike="noStrike" kern="0" cap="none" spc="0" normalizeH="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biết</a:t>
            </a:r>
            <a:endParaRPr kumimoji="0" lang="en-US" altLang="en-US" sz="3733" b="1" i="1" u="none" strike="noStrike" kern="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3" name="a - 9Slide.vn">
            <a:extLst>
              <a:ext uri="{FF2B5EF4-FFF2-40B4-BE49-F238E27FC236}">
                <a16:creationId xmlns:a16="http://schemas.microsoft.com/office/drawing/2014/main" id="{525B381A-5518-BAB5-5CE1-6FC4D38CB1EC}"/>
              </a:ext>
            </a:extLst>
          </p:cNvPr>
          <p:cNvSpPr/>
          <p:nvPr/>
        </p:nvSpPr>
        <p:spPr>
          <a:xfrm>
            <a:off x="3673497" y="1714582"/>
            <a:ext cx="4945624" cy="933831"/>
          </a:xfrm>
          <a:prstGeom prst="round2DiagRect">
            <a:avLst/>
          </a:prstGeom>
          <a:solidFill>
            <a:srgbClr val="BEE5F4"/>
          </a:solidFill>
          <a:ln w="38100">
            <a:solidFill>
              <a:srgbClr val="0C79A7"/>
            </a:solidFill>
          </a:ln>
        </p:spPr>
        <p:style>
          <a:lnRef idx="0">
            <a:scrgbClr r="0" g="0" b="0"/>
          </a:lnRef>
          <a:fillRef idx="0">
            <a:scrgbClr r="0" g="0" b="0"/>
          </a:fillRef>
          <a:effectRef idx="0">
            <a:scrgbClr r="0" g="0" b="0"/>
          </a:effectRef>
          <a:fontRef idx="minor">
            <a:schemeClr val="lt1"/>
          </a:fontRef>
        </p:style>
        <p:txBody>
          <a:bodyPr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Năm</a:t>
            </a:r>
            <a:r>
              <a:rPr kumimoji="0" lang="en-US" sz="4000" b="1" i="0" u="none" strike="noStrike" kern="1200" cap="none" spc="0" normalizeH="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4000" b="1" i="0" u="none" strike="noStrike" kern="1200" cap="none" spc="0" normalizeH="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Ngọ</a:t>
            </a:r>
            <a:endPar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endParaRPr>
          </a:p>
        </p:txBody>
      </p:sp>
      <p:pic>
        <p:nvPicPr>
          <p:cNvPr id="4" name="CẤM BUÔN BÁN, CẤM REUP2" descr="Káº¿t quáº£ hÃ¬nh áº£nh cho right wrong tick icon">
            <a:extLst>
              <a:ext uri="{FF2B5EF4-FFF2-40B4-BE49-F238E27FC236}">
                <a16:creationId xmlns:a16="http://schemas.microsoft.com/office/drawing/2014/main" id="{A8302B0A-BB3B-58F6-5278-7A456090E8AE}"/>
              </a:ext>
            </a:extLst>
          </p:cNvPr>
          <p:cNvPicPr>
            <a:picLocks noChangeAspect="1" noChangeArrowheads="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8088655" y="1608064"/>
            <a:ext cx="1060933" cy="93242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hlinkClick r:id="rId4" action="ppaction://hlinksldjump"/>
            <a:extLst>
              <a:ext uri="{FF2B5EF4-FFF2-40B4-BE49-F238E27FC236}">
                <a16:creationId xmlns:a16="http://schemas.microsoft.com/office/drawing/2014/main" id="{7EE49957-7D56-C0C9-825E-026D059DD9F4}"/>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2778" b="94524" l="8889" r="94556">
                        <a14:foregroundMark x1="46778" y1="7063" x2="46778" y2="7063"/>
                        <a14:foregroundMark x1="52444" y1="2857" x2="52444" y2="2857"/>
                        <a14:foregroundMark x1="13667" y1="87460" x2="13667" y2="87460"/>
                        <a14:foregroundMark x1="8889" y1="92222" x2="8889" y2="92222"/>
                        <a14:foregroundMark x1="15667" y1="92619" x2="15667" y2="92619"/>
                        <a14:foregroundMark x1="18667" y1="81984" x2="19333" y2="80873"/>
                        <a14:foregroundMark x1="16111" y1="80159" x2="20667" y2="79603"/>
                        <a14:foregroundMark x1="71889" y1="94603" x2="71889" y2="94603"/>
                        <a14:foregroundMark x1="87333" y1="41270" x2="87333" y2="41270"/>
                        <a14:foregroundMark x1="94556" y1="77698" x2="94556" y2="77698"/>
                        <a14:foregroundMark x1="64222" y1="85873" x2="66667" y2="88333"/>
                        <a14:backgroundMark x1="15778" y1="80556" x2="16222" y2="79603"/>
                        <a14:backgroundMark x1="16222" y1="80159" x2="16778" y2="79524"/>
                      </a14:backgroundRemoval>
                    </a14:imgEffect>
                  </a14:imgLayer>
                </a14:imgProps>
              </a:ext>
            </a:extLst>
          </a:blip>
          <a:stretch>
            <a:fillRect/>
          </a:stretch>
        </p:blipFill>
        <p:spPr>
          <a:xfrm>
            <a:off x="0" y="1971278"/>
            <a:ext cx="3623187" cy="4980149"/>
          </a:xfrm>
          <a:prstGeom prst="rect">
            <a:avLst/>
          </a:prstGeom>
        </p:spPr>
      </p:pic>
      <p:sp>
        <p:nvSpPr>
          <p:cNvPr id="6" name="TextBox 5">
            <a:extLst>
              <a:ext uri="{FF2B5EF4-FFF2-40B4-BE49-F238E27FC236}">
                <a16:creationId xmlns:a16="http://schemas.microsoft.com/office/drawing/2014/main" id="{E195BFD3-4482-4A4D-C353-A990170DC435}"/>
              </a:ext>
            </a:extLst>
          </p:cNvPr>
          <p:cNvSpPr txBox="1"/>
          <p:nvPr/>
        </p:nvSpPr>
        <p:spPr>
          <a:xfrm>
            <a:off x="-3470789" y="533420"/>
            <a:ext cx="3374551" cy="1241237"/>
          </a:xfrm>
          <a:prstGeom prst="rect">
            <a:avLst/>
          </a:prstGeom>
          <a:solidFill>
            <a:schemeClr val="accent1">
              <a:lumMod val="20000"/>
              <a:lumOff val="80000"/>
            </a:schemeClr>
          </a:solid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3733"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733"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CLick</a:t>
            </a:r>
            <a:r>
              <a:rPr kumimoji="0" lang="en-US" sz="3733"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733"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cậu</a:t>
            </a:r>
            <a:r>
              <a:rPr kumimoji="0" lang="en-US" sz="3733"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733"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bé</a:t>
            </a:r>
            <a:r>
              <a:rPr kumimoji="0" lang="en-US" sz="3733"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lang="en-US" sz="3733" kern="0" dirty="0" err="1">
                <a:solidFill>
                  <a:srgbClr val="000000"/>
                </a:solidFill>
                <a:latin typeface="Times New Roman" panose="02020603050405020304" pitchFamily="18" charset="0"/>
                <a:cs typeface="Times New Roman" panose="02020603050405020304" pitchFamily="18" charset="0"/>
                <a:sym typeface="Arial"/>
              </a:rPr>
              <a:t>để</a:t>
            </a:r>
            <a:r>
              <a:rPr lang="en-US" sz="3733" kern="0" dirty="0">
                <a:solidFill>
                  <a:srgbClr val="000000"/>
                </a:solidFill>
                <a:latin typeface="Times New Roman" panose="02020603050405020304" pitchFamily="18" charset="0"/>
                <a:cs typeface="Times New Roman" panose="02020603050405020304" pitchFamily="18" charset="0"/>
                <a:sym typeface="Arial"/>
              </a:rPr>
              <a:t> </a:t>
            </a:r>
            <a:r>
              <a:rPr lang="en-US" sz="3733" kern="0" dirty="0" err="1">
                <a:solidFill>
                  <a:srgbClr val="000000"/>
                </a:solidFill>
                <a:latin typeface="Times New Roman" panose="02020603050405020304" pitchFamily="18" charset="0"/>
                <a:cs typeface="Times New Roman" panose="02020603050405020304" pitchFamily="18" charset="0"/>
                <a:sym typeface="Arial"/>
              </a:rPr>
              <a:t>trở</a:t>
            </a:r>
            <a:r>
              <a:rPr lang="en-US" sz="3733" kern="0" dirty="0">
                <a:solidFill>
                  <a:srgbClr val="000000"/>
                </a:solidFill>
                <a:latin typeface="Times New Roman" panose="02020603050405020304" pitchFamily="18" charset="0"/>
                <a:cs typeface="Times New Roman" panose="02020603050405020304" pitchFamily="18" charset="0"/>
                <a:sym typeface="Arial"/>
              </a:rPr>
              <a:t> </a:t>
            </a:r>
            <a:r>
              <a:rPr lang="en-US" sz="3733" kern="0" dirty="0" err="1">
                <a:solidFill>
                  <a:srgbClr val="000000"/>
                </a:solidFill>
                <a:latin typeface="Times New Roman" panose="02020603050405020304" pitchFamily="18" charset="0"/>
                <a:cs typeface="Times New Roman" panose="02020603050405020304" pitchFamily="18" charset="0"/>
                <a:sym typeface="Arial"/>
              </a:rPr>
              <a:t>về</a:t>
            </a:r>
            <a:endParaRPr kumimoji="0" lang="en-US" sz="3733"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pic>
        <p:nvPicPr>
          <p:cNvPr id="9" name="Picture 8">
            <a:extLst>
              <a:ext uri="{FF2B5EF4-FFF2-40B4-BE49-F238E27FC236}">
                <a16:creationId xmlns:a16="http://schemas.microsoft.com/office/drawing/2014/main" id="{EFB11D53-D409-7579-E344-230543704EE1}"/>
              </a:ext>
            </a:extLst>
          </p:cNvPr>
          <p:cNvPicPr>
            <a:picLocks noChangeAspect="1"/>
          </p:cNvPicPr>
          <p:nvPr/>
        </p:nvPicPr>
        <p:blipFill>
          <a:blip r:embed="rId7"/>
          <a:stretch>
            <a:fillRect/>
          </a:stretch>
        </p:blipFill>
        <p:spPr>
          <a:xfrm>
            <a:off x="5188327" y="2870201"/>
            <a:ext cx="5660648" cy="3987800"/>
          </a:xfrm>
          <a:prstGeom prst="rect">
            <a:avLst/>
          </a:prstGeom>
        </p:spPr>
      </p:pic>
    </p:spTree>
    <p:extLst>
      <p:ext uri="{BB962C8B-B14F-4D97-AF65-F5344CB8AC3E}">
        <p14:creationId xmlns:p14="http://schemas.microsoft.com/office/powerpoint/2010/main" val="27784564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0-#ppt_w/2"/>
                                          </p:val>
                                        </p:tav>
                                        <p:tav tm="100000">
                                          <p:val>
                                            <p:strVal val="#ppt_x"/>
                                          </p:val>
                                        </p:tav>
                                      </p:tavLst>
                                    </p:anim>
                                    <p:anim calcmode="lin" valueType="num">
                                      <p:cBhvr additive="base">
                                        <p:cTn id="12"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2" name="Am-thanh-tra-loi-dung-www_nhacchuongvui_com.wav"/>
                                        </p:tgtEl>
                                      </p:cMediaNode>
                                    </p:audio>
                                  </p:subTnLst>
                                </p:cTn>
                              </p:par>
                              <p:par>
                                <p:cTn id="20" presetID="42" presetClass="entr" presetSubtype="0" fill="hold"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1000"/>
                                        <p:tgtEl>
                                          <p:spTgt spid="4"/>
                                        </p:tgtEl>
                                      </p:cBhvr>
                                    </p:animEffect>
                                    <p:anim calcmode="lin" valueType="num">
                                      <p:cBhvr>
                                        <p:cTn id="23" dur="1000" fill="hold"/>
                                        <p:tgtEl>
                                          <p:spTgt spid="4"/>
                                        </p:tgtEl>
                                        <p:attrNameLst>
                                          <p:attrName>ppt_x</p:attrName>
                                        </p:attrNameLst>
                                      </p:cBhvr>
                                      <p:tavLst>
                                        <p:tav tm="0">
                                          <p:val>
                                            <p:strVal val="#ppt_x"/>
                                          </p:val>
                                        </p:tav>
                                        <p:tav tm="100000">
                                          <p:val>
                                            <p:strVal val="#ppt_x"/>
                                          </p:val>
                                        </p:tav>
                                      </p:tavLst>
                                    </p:anim>
                                    <p:anim calcmode="lin" valueType="num">
                                      <p:cBhvr>
                                        <p:cTn id="2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3"/>
                    </p:tgtEl>
                  </p:cond>
                </p:stCondLst>
                <p:endSync evt="end" delay="0">
                  <p:rtn val="all"/>
                </p:endSync>
                <p:childTnLst>
                  <p:par>
                    <p:cTn id="26" fill="hold">
                      <p:stCondLst>
                        <p:cond delay="0"/>
                      </p:stCondLst>
                      <p:childTnLst>
                        <p:par>
                          <p:cTn id="27" fill="hold">
                            <p:stCondLst>
                              <p:cond delay="0"/>
                            </p:stCondLst>
                            <p:childTnLst>
                              <p:par>
                                <p:cTn id="28" presetID="42" presetClass="path" presetSubtype="0" accel="50000" decel="50000" fill="hold" nodeType="afterEffect">
                                  <p:stCondLst>
                                    <p:cond delay="0"/>
                                  </p:stCondLst>
                                  <p:childTnLst>
                                    <p:animMotion origin="layout" path="M -1.11111E-6 1.35802E-6 L 0.71806 0.00957 " pathEditMode="relative" rAng="0" ptsTypes="AA">
                                      <p:cBhvr>
                                        <p:cTn id="29" dur="3000" fill="hold"/>
                                        <p:tgtEl>
                                          <p:spTgt spid="5"/>
                                        </p:tgtEl>
                                        <p:attrNameLst>
                                          <p:attrName>ppt_x</p:attrName>
                                          <p:attrName>ppt_y</p:attrName>
                                        </p:attrNameLst>
                                      </p:cBhvr>
                                      <p:rCtr x="35903" y="463"/>
                                    </p:animMotion>
                                  </p:childTnLst>
                                </p:cTn>
                              </p:par>
                            </p:childTnLst>
                          </p:cTn>
                        </p:par>
                      </p:childTnLst>
                    </p:cTn>
                  </p:par>
                </p:childTnLst>
              </p:cTn>
              <p:nextCondLst>
                <p:cond evt="onClick" delay="0">
                  <p:tgtEl>
                    <p:spTgt spid="3"/>
                  </p:tgtEl>
                </p:cond>
              </p:nextCondLst>
            </p:seq>
          </p:childTnLst>
        </p:cTn>
      </p:par>
    </p:tnLst>
    <p:bldLst>
      <p:bldP spid="2" grpId="0" animBg="1"/>
      <p:bldP spid="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a:extLst>
              <a:ext uri="{FF2B5EF4-FFF2-40B4-BE49-F238E27FC236}">
                <a16:creationId xmlns:a16="http://schemas.microsoft.com/office/drawing/2014/main" id="{0D1AE399-0D07-094C-A7E2-CD9C8E56EB6D}"/>
              </a:ext>
            </a:extLst>
          </p:cNvPr>
          <p:cNvPicPr>
            <a:picLocks noChangeAspect="1"/>
          </p:cNvPicPr>
          <p:nvPr/>
        </p:nvPicPr>
        <p:blipFill rotWithShape="1">
          <a:blip r:embed="rId3"/>
          <a:srcRect t="1711" b="12770"/>
          <a:stretch/>
        </p:blipFill>
        <p:spPr>
          <a:xfrm flipH="1">
            <a:off x="9507" y="0"/>
            <a:ext cx="12192000" cy="6858000"/>
          </a:xfrm>
          <a:prstGeom prst="rect">
            <a:avLst/>
          </a:prstGeom>
        </p:spPr>
      </p:pic>
      <p:sp>
        <p:nvSpPr>
          <p:cNvPr id="21" name="TextBox 20">
            <a:extLst>
              <a:ext uri="{FF2B5EF4-FFF2-40B4-BE49-F238E27FC236}">
                <a16:creationId xmlns:a16="http://schemas.microsoft.com/office/drawing/2014/main" id="{8F681220-567F-1875-5AE5-289926AAF755}"/>
              </a:ext>
            </a:extLst>
          </p:cNvPr>
          <p:cNvSpPr txBox="1"/>
          <p:nvPr/>
        </p:nvSpPr>
        <p:spPr>
          <a:xfrm>
            <a:off x="3411795" y="50228"/>
            <a:ext cx="6194322"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002060"/>
                </a:solidFill>
                <a:effectLst/>
                <a:uLnTx/>
                <a:uFillTx/>
              </a:rPr>
              <a:t>Thứ</a:t>
            </a:r>
            <a:r>
              <a:rPr kumimoji="0" lang="en-US" sz="3600" b="0" i="0" u="none" strike="noStrike" kern="1200" cap="none" spc="0" normalizeH="0" baseline="0" noProof="0" dirty="0">
                <a:ln>
                  <a:noFill/>
                </a:ln>
                <a:solidFill>
                  <a:srgbClr val="002060"/>
                </a:solidFill>
                <a:effectLst/>
                <a:uLnTx/>
                <a:uFillTx/>
              </a:rPr>
              <a:t> … </a:t>
            </a:r>
            <a:r>
              <a:rPr kumimoji="0" lang="en-US" sz="3600" b="0" i="0" u="none" strike="noStrike" kern="1200" cap="none" spc="0" normalizeH="0" baseline="0" noProof="0" dirty="0" err="1">
                <a:ln>
                  <a:noFill/>
                </a:ln>
                <a:solidFill>
                  <a:srgbClr val="002060"/>
                </a:solidFill>
                <a:effectLst/>
                <a:uLnTx/>
                <a:uFillTx/>
              </a:rPr>
              <a:t>ngày</a:t>
            </a:r>
            <a:r>
              <a:rPr kumimoji="0" lang="en-US" sz="3600" b="0" i="0" u="none" strike="noStrike" kern="1200" cap="none" spc="0" normalizeH="0" baseline="0" noProof="0" dirty="0">
                <a:ln>
                  <a:noFill/>
                </a:ln>
                <a:solidFill>
                  <a:srgbClr val="002060"/>
                </a:solidFill>
                <a:effectLst/>
                <a:uLnTx/>
                <a:uFillTx/>
              </a:rPr>
              <a:t> … </a:t>
            </a:r>
            <a:r>
              <a:rPr kumimoji="0" lang="en-US" sz="3600" b="0" i="0" u="none" strike="noStrike" kern="1200" cap="none" spc="0" normalizeH="0" baseline="0" noProof="0" dirty="0" err="1">
                <a:ln>
                  <a:noFill/>
                </a:ln>
                <a:solidFill>
                  <a:srgbClr val="002060"/>
                </a:solidFill>
                <a:effectLst/>
                <a:uLnTx/>
                <a:uFillTx/>
              </a:rPr>
              <a:t>tháng</a:t>
            </a:r>
            <a:r>
              <a:rPr kumimoji="0" lang="en-US" sz="3600" b="0" i="0" u="none" strike="noStrike" kern="1200" cap="none" spc="0" normalizeH="0" baseline="0" noProof="0" dirty="0">
                <a:ln>
                  <a:noFill/>
                </a:ln>
                <a:solidFill>
                  <a:srgbClr val="002060"/>
                </a:solidFill>
                <a:effectLst/>
                <a:uLnTx/>
                <a:uFillTx/>
              </a:rPr>
              <a:t> … </a:t>
            </a:r>
            <a:r>
              <a:rPr kumimoji="0" lang="en-US" sz="3600" b="0" i="0" u="none" strike="noStrike" kern="1200" cap="none" spc="0" normalizeH="0" baseline="0" noProof="0" dirty="0" err="1">
                <a:ln>
                  <a:noFill/>
                </a:ln>
                <a:solidFill>
                  <a:srgbClr val="002060"/>
                </a:solidFill>
                <a:effectLst/>
                <a:uLnTx/>
                <a:uFillTx/>
              </a:rPr>
              <a:t>năm</a:t>
            </a:r>
            <a:r>
              <a:rPr kumimoji="0" lang="en-US" sz="3600" b="0" i="0" u="none" strike="noStrike" kern="1200" cap="none" spc="0" normalizeH="0" baseline="0" noProof="0" dirty="0">
                <a:ln>
                  <a:noFill/>
                </a:ln>
                <a:solidFill>
                  <a:srgbClr val="002060"/>
                </a:solidFill>
                <a:effectLst/>
                <a:uLnTx/>
                <a:uFillTx/>
              </a:rPr>
              <a:t> …</a:t>
            </a:r>
            <a:endParaRPr kumimoji="0" lang="vi-VN" sz="3600" b="0" i="0" u="none" strike="noStrike" kern="1200" cap="none" spc="0" normalizeH="0" baseline="0" noProof="0" dirty="0">
              <a:ln>
                <a:noFill/>
              </a:ln>
              <a:solidFill>
                <a:srgbClr val="002060"/>
              </a:solidFill>
              <a:effectLst/>
              <a:uLnTx/>
              <a:uFillTx/>
            </a:endParaRPr>
          </a:p>
        </p:txBody>
      </p:sp>
      <p:sp>
        <p:nvSpPr>
          <p:cNvPr id="11" name="Rectangle: Rounded Corners 10">
            <a:extLst>
              <a:ext uri="{FF2B5EF4-FFF2-40B4-BE49-F238E27FC236}">
                <a16:creationId xmlns:a16="http://schemas.microsoft.com/office/drawing/2014/main" id="{13DD6790-2C8F-86DD-F59A-536C07813D55}"/>
              </a:ext>
            </a:extLst>
          </p:cNvPr>
          <p:cNvSpPr/>
          <p:nvPr/>
        </p:nvSpPr>
        <p:spPr>
          <a:xfrm>
            <a:off x="381000" y="1946173"/>
            <a:ext cx="11363325" cy="4346472"/>
          </a:xfrm>
          <a:prstGeom prst="roundRect">
            <a:avLst>
              <a:gd name="adj" fmla="val 9993"/>
            </a:avLst>
          </a:prstGeom>
          <a:solidFill>
            <a:schemeClr val="bg1">
              <a:alpha val="86000"/>
            </a:schemeClr>
          </a:solidFill>
          <a:ln w="19050">
            <a:solidFill>
              <a:schemeClr val="accent2"/>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3" name="Picture 12" descr="A horse with a black background&#10;&#10;Description automatically generated">
            <a:extLst>
              <a:ext uri="{FF2B5EF4-FFF2-40B4-BE49-F238E27FC236}">
                <a16:creationId xmlns:a16="http://schemas.microsoft.com/office/drawing/2014/main" id="{89E7304A-3AC1-26E5-24B1-F5199C7247D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9546" y="3295957"/>
            <a:ext cx="3810000" cy="2857500"/>
          </a:xfrm>
          <a:prstGeom prst="rect">
            <a:avLst/>
          </a:prstGeom>
        </p:spPr>
      </p:pic>
      <p:pic>
        <p:nvPicPr>
          <p:cNvPr id="15" name="Picture 14">
            <a:extLst>
              <a:ext uri="{FF2B5EF4-FFF2-40B4-BE49-F238E27FC236}">
                <a16:creationId xmlns:a16="http://schemas.microsoft.com/office/drawing/2014/main" id="{DC659C05-EDD1-38D2-C7EB-F3520841D7F3}"/>
              </a:ext>
            </a:extLst>
          </p:cNvPr>
          <p:cNvPicPr>
            <a:picLocks noChangeAspect="1"/>
          </p:cNvPicPr>
          <p:nvPr/>
        </p:nvPicPr>
        <p:blipFill>
          <a:blip r:embed="rId5"/>
          <a:stretch>
            <a:fillRect/>
          </a:stretch>
        </p:blipFill>
        <p:spPr>
          <a:xfrm>
            <a:off x="8436231" y="2194437"/>
            <a:ext cx="3114675" cy="3886200"/>
          </a:xfrm>
          <a:prstGeom prst="ellipse">
            <a:avLst/>
          </a:prstGeom>
          <a:ln w="63500" cap="rnd">
            <a:noFill/>
          </a:ln>
          <a:effectLst>
            <a:glow rad="63500">
              <a:schemeClr val="accent2">
                <a:satMod val="175000"/>
                <a:alpha val="40000"/>
              </a:schemeClr>
            </a:glow>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 name="Picture 1">
            <a:extLst>
              <a:ext uri="{FF2B5EF4-FFF2-40B4-BE49-F238E27FC236}">
                <a16:creationId xmlns:a16="http://schemas.microsoft.com/office/drawing/2014/main" id="{9B0620A2-E34D-F6D1-AD34-5BD552937180}"/>
              </a:ext>
            </a:extLst>
          </p:cNvPr>
          <p:cNvPicPr>
            <a:picLocks noChangeAspect="1"/>
          </p:cNvPicPr>
          <p:nvPr/>
        </p:nvPicPr>
        <p:blipFill>
          <a:blip r:embed="rId6"/>
          <a:stretch>
            <a:fillRect/>
          </a:stretch>
        </p:blipFill>
        <p:spPr>
          <a:xfrm>
            <a:off x="4042624" y="338632"/>
            <a:ext cx="3859102" cy="1780186"/>
          </a:xfrm>
          <a:prstGeom prst="rect">
            <a:avLst/>
          </a:prstGeom>
        </p:spPr>
      </p:pic>
      <p:pic>
        <p:nvPicPr>
          <p:cNvPr id="3" name="Picture 2">
            <a:extLst>
              <a:ext uri="{FF2B5EF4-FFF2-40B4-BE49-F238E27FC236}">
                <a16:creationId xmlns:a16="http://schemas.microsoft.com/office/drawing/2014/main" id="{2705D887-E8B3-FB1E-6B4C-4BFFB4C84864}"/>
              </a:ext>
            </a:extLst>
          </p:cNvPr>
          <p:cNvPicPr>
            <a:picLocks noChangeAspect="1"/>
          </p:cNvPicPr>
          <p:nvPr/>
        </p:nvPicPr>
        <p:blipFill>
          <a:blip r:embed="rId7"/>
          <a:stretch>
            <a:fillRect/>
          </a:stretch>
        </p:blipFill>
        <p:spPr>
          <a:xfrm>
            <a:off x="420141" y="1174164"/>
            <a:ext cx="2341067" cy="1804572"/>
          </a:xfrm>
          <a:prstGeom prst="rect">
            <a:avLst/>
          </a:prstGeom>
        </p:spPr>
      </p:pic>
      <p:pic>
        <p:nvPicPr>
          <p:cNvPr id="4" name="Picture 3">
            <a:extLst>
              <a:ext uri="{FF2B5EF4-FFF2-40B4-BE49-F238E27FC236}">
                <a16:creationId xmlns:a16="http://schemas.microsoft.com/office/drawing/2014/main" id="{FDC4E3C9-4518-A914-A407-F8F9C2BDB2FC}"/>
              </a:ext>
            </a:extLst>
          </p:cNvPr>
          <p:cNvPicPr>
            <a:picLocks noChangeAspect="1"/>
          </p:cNvPicPr>
          <p:nvPr/>
        </p:nvPicPr>
        <p:blipFill>
          <a:blip r:embed="rId8"/>
          <a:stretch>
            <a:fillRect/>
          </a:stretch>
        </p:blipFill>
        <p:spPr>
          <a:xfrm>
            <a:off x="2792068" y="1954701"/>
            <a:ext cx="6474513" cy="4834547"/>
          </a:xfrm>
          <a:prstGeom prst="rect">
            <a:avLst/>
          </a:prstGeom>
        </p:spPr>
      </p:pic>
    </p:spTree>
    <p:extLst>
      <p:ext uri="{BB962C8B-B14F-4D97-AF65-F5344CB8AC3E}">
        <p14:creationId xmlns:p14="http://schemas.microsoft.com/office/powerpoint/2010/main" val="121201417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FILL" val="a1"/>
</p:tagLst>
</file>

<file path=ppt/tags/tag2.xml><?xml version="1.0" encoding="utf-8"?>
<p:tagLst xmlns:a="http://schemas.openxmlformats.org/drawingml/2006/main" xmlns:r="http://schemas.openxmlformats.org/officeDocument/2006/relationships" xmlns:p="http://schemas.openxmlformats.org/presentationml/2006/main">
  <p:tag name="FILL" val="a1"/>
</p:tagLst>
</file>

<file path=ppt/tags/tag3.xml><?xml version="1.0" encoding="utf-8"?>
<p:tagLst xmlns:a="http://schemas.openxmlformats.org/drawingml/2006/main" xmlns:r="http://schemas.openxmlformats.org/officeDocument/2006/relationships" xmlns:p="http://schemas.openxmlformats.org/presentationml/2006/main">
  <p:tag name="FILL" val="a1"/>
</p:tagLst>
</file>

<file path=ppt/theme/theme1.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Welcome Winter! by Slidesgo">
  <a:themeElements>
    <a:clrScheme name="Simple Light">
      <a:dk1>
        <a:srgbClr val="212D35"/>
      </a:dk1>
      <a:lt1>
        <a:srgbClr val="567185"/>
      </a:lt1>
      <a:dk2>
        <a:srgbClr val="8BB6C5"/>
      </a:dk2>
      <a:lt2>
        <a:srgbClr val="BDD5DC"/>
      </a:lt2>
      <a:accent1>
        <a:srgbClr val="CD5E62"/>
      </a:accent1>
      <a:accent2>
        <a:srgbClr val="FFFFFF"/>
      </a:accent2>
      <a:accent3>
        <a:srgbClr val="D1C4B0"/>
      </a:accent3>
      <a:accent4>
        <a:srgbClr val="EAF9FD"/>
      </a:accent4>
      <a:accent5>
        <a:srgbClr val="FFFFFF"/>
      </a:accent5>
      <a:accent6>
        <a:srgbClr val="FFFFFF"/>
      </a:accent6>
      <a:hlink>
        <a:srgbClr val="212D35"/>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3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157</TotalTime>
  <Words>1578</Words>
  <Application>Microsoft Office PowerPoint</Application>
  <PresentationFormat>Widescreen</PresentationFormat>
  <Paragraphs>179</Paragraphs>
  <Slides>40</Slides>
  <Notes>4</Notes>
  <HiddenSlides>0</HiddenSlides>
  <MMClips>1</MMClips>
  <ScaleCrop>false</ScaleCrop>
  <HeadingPairs>
    <vt:vector size="6" baseType="variant">
      <vt:variant>
        <vt:lpstr>Fonts Used</vt:lpstr>
      </vt:variant>
      <vt:variant>
        <vt:i4>16</vt:i4>
      </vt:variant>
      <vt:variant>
        <vt:lpstr>Theme</vt:lpstr>
      </vt:variant>
      <vt:variant>
        <vt:i4>8</vt:i4>
      </vt:variant>
      <vt:variant>
        <vt:lpstr>Slide Titles</vt:lpstr>
      </vt:variant>
      <vt:variant>
        <vt:i4>40</vt:i4>
      </vt:variant>
    </vt:vector>
  </HeadingPairs>
  <TitlesOfParts>
    <vt:vector size="64" baseType="lpstr">
      <vt:lpstr>等线</vt:lpstr>
      <vt:lpstr>等线 Light</vt:lpstr>
      <vt:lpstr>DFPOP1-W9</vt:lpstr>
      <vt:lpstr>Arial</vt:lpstr>
      <vt:lpstr>Calibri</vt:lpstr>
      <vt:lpstr>Calibri Light</vt:lpstr>
      <vt:lpstr>Cambria</vt:lpstr>
      <vt:lpstr>iCiel Pony</vt:lpstr>
      <vt:lpstr>Lato Hairline</vt:lpstr>
      <vt:lpstr>Lato Light</vt:lpstr>
      <vt:lpstr>Lato Regular</vt:lpstr>
      <vt:lpstr>Montserrat Medium</vt:lpstr>
      <vt:lpstr>Roboto</vt:lpstr>
      <vt:lpstr>SVN-Poky's</vt:lpstr>
      <vt:lpstr>Times New Roman</vt:lpstr>
      <vt:lpstr>UTM Showcard</vt:lpstr>
      <vt:lpstr>1_Custom Design</vt:lpstr>
      <vt:lpstr>Custom Design</vt:lpstr>
      <vt:lpstr>2_Custom Design</vt:lpstr>
      <vt:lpstr>Welcome Winter! by Slidesgo</vt:lpstr>
      <vt:lpstr>Office Theme</vt:lpstr>
      <vt:lpstr>1_Office Theme</vt:lpstr>
      <vt:lpstr>3_Custom Design</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28</cp:revision>
  <dcterms:created xsi:type="dcterms:W3CDTF">2024-06-12T02:20:18Z</dcterms:created>
  <dcterms:modified xsi:type="dcterms:W3CDTF">2024-08-10T05:43:43Z</dcterms:modified>
</cp:coreProperties>
</file>