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0"/>
  </p:notesMasterIdLst>
  <p:sldIdLst>
    <p:sldId id="292" r:id="rId4"/>
    <p:sldId id="544" r:id="rId5"/>
    <p:sldId id="545" r:id="rId6"/>
    <p:sldId id="634" r:id="rId7"/>
    <p:sldId id="573" r:id="rId8"/>
    <p:sldId id="571" r:id="rId9"/>
    <p:sldId id="362" r:id="rId10"/>
    <p:sldId id="260" r:id="rId11"/>
    <p:sldId id="295" r:id="rId12"/>
    <p:sldId id="262" r:id="rId13"/>
    <p:sldId id="635" r:id="rId14"/>
    <p:sldId id="636" r:id="rId15"/>
    <p:sldId id="637" r:id="rId16"/>
    <p:sldId id="645" r:id="rId17"/>
    <p:sldId id="646" r:id="rId18"/>
    <p:sldId id="638" r:id="rId19"/>
    <p:sldId id="639" r:id="rId20"/>
    <p:sldId id="643" r:id="rId21"/>
    <p:sldId id="644" r:id="rId22"/>
    <p:sldId id="290" r:id="rId23"/>
    <p:sldId id="275" r:id="rId24"/>
    <p:sldId id="640" r:id="rId25"/>
    <p:sldId id="641" r:id="rId26"/>
    <p:sldId id="642"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AutoNum type="arabicPeriod"/>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41106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sz="1200" dirty="0">
              <a:latin typeface="Arial-Rounded" pitchFamily="34" charset="0"/>
              <a:ea typeface="Arial-Rounded" pitchFamily="34" charset="0"/>
              <a:cs typeface="Arial-Rounded"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50607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8/11/2024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2.jp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4.xml"/><Relationship Id="rId7" Type="http://schemas.openxmlformats.org/officeDocument/2006/relationships/slide" Target="slide5.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12.png"/><Relationship Id="rId5" Type="http://schemas.openxmlformats.org/officeDocument/2006/relationships/audio" Target="../media/audio1.wav"/><Relationship Id="rId10"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18048185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olidFill>
            <a:srgbClr val="D2EF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220" y="645832"/>
            <a:ext cx="11747851" cy="955124"/>
          </a:xfrm>
        </p:spPr>
        <p:txBody>
          <a:bodyPr vert="horz" lIns="91440" tIns="45720" rIns="91440" bIns="45720" rtlCol="0" anchor="ctr">
            <a:noAutofit/>
          </a:bodyPr>
          <a:lstStyle/>
          <a:p>
            <a:r>
              <a:rPr lang="en-US" sz="3600" b="1" dirty="0">
                <a:ln>
                  <a:solidFill>
                    <a:schemeClr val="tx1"/>
                  </a:solidFill>
                </a:ln>
                <a:solidFill>
                  <a:srgbClr val="FF6969"/>
                </a:solidFill>
                <a:latin typeface="Arial" panose="020B0604020202020204" pitchFamily="34" charset="0"/>
                <a:cs typeface="Arial" panose="020B0604020202020204" pitchFamily="34" charset="0"/>
              </a:rPr>
              <a:t>4.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Trao</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đổi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với</a:t>
            </a:r>
            <a:r>
              <a:rPr lang="en-US" sz="3600" b="1" dirty="0">
                <a:ln>
                  <a:solidFill>
                    <a:schemeClr val="tx1"/>
                  </a:solidFill>
                </a:ln>
                <a:solidFill>
                  <a:srgbClr val="FF6969"/>
                </a:solidFill>
                <a:latin typeface="Arial" panose="020B0604020202020204" pitchFamily="34" charset="0"/>
                <a:cs typeface="Arial" panose="020B0604020202020204" pitchFamily="34" charset="0"/>
              </a:rPr>
              <a:t> </a:t>
            </a:r>
            <a:r>
              <a:rPr lang="en-US" sz="3600" b="1" dirty="0" err="1">
                <a:ln>
                  <a:solidFill>
                    <a:schemeClr val="tx1"/>
                  </a:solidFill>
                </a:ln>
                <a:solidFill>
                  <a:srgbClr val="FF6969"/>
                </a:solidFill>
                <a:latin typeface="Arial" panose="020B0604020202020204" pitchFamily="34" charset="0"/>
                <a:cs typeface="Arial" panose="020B0604020202020204" pitchFamily="34" charset="0"/>
              </a:rPr>
              <a:t>bạn</a:t>
            </a:r>
            <a:r>
              <a:rPr lang="en-US" sz="3600" b="1" dirty="0">
                <a:ln>
                  <a:solidFill>
                    <a:schemeClr val="tx1"/>
                  </a:solidFill>
                </a:ln>
                <a:solidFill>
                  <a:srgbClr val="FF6969"/>
                </a:solidFill>
                <a:latin typeface="Arial" panose="020B0604020202020204" pitchFamily="34" charset="0"/>
                <a:cs typeface="Arial" panose="020B0604020202020204" pitchFamily="34" charset="0"/>
              </a:rPr>
              <a:t>:</a:t>
            </a:r>
          </a:p>
        </p:txBody>
      </p:sp>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367175" y="866775"/>
            <a:ext cx="9574851" cy="1385901"/>
            <a:chOff x="1870614" y="577786"/>
            <a:chExt cx="3756277" cy="2054852"/>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577786"/>
              <a:ext cx="1756258" cy="1608727"/>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chi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tiết</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như</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cxnSpLocks/>
          </p:cNvCxnSpPr>
          <p:nvPr/>
        </p:nvCxnSpPr>
        <p:spPr>
          <a:xfrm flipH="1">
            <a:off x="1752600" y="1951786"/>
            <a:ext cx="3543300" cy="84856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000126" y="2809875"/>
            <a:ext cx="1495424" cy="310515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bối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cảnh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không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gian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a:endCxn id="22" idx="0"/>
          </p:cNvCxnSpPr>
          <p:nvPr/>
        </p:nvCxnSpPr>
        <p:spPr>
          <a:xfrm flipH="1">
            <a:off x="3429001" y="2000250"/>
            <a:ext cx="2219324" cy="8001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2686051" y="2800350"/>
            <a:ext cx="1485900" cy="33051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hành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động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flipH="1">
            <a:off x="5010150" y="1990725"/>
            <a:ext cx="895350" cy="8286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4381501" y="2828925"/>
            <a:ext cx="1409700" cy="35052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hoặc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chi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tiết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kể</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tình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huống</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sự</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việc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12EB3919-44EC-D960-A2A4-87A44623971E}"/>
              </a:ext>
            </a:extLst>
          </p:cNvPr>
          <p:cNvCxnSpPr>
            <a:cxnSpLocks/>
            <a:endCxn id="13" idx="0"/>
          </p:cNvCxnSpPr>
          <p:nvPr/>
        </p:nvCxnSpPr>
        <p:spPr>
          <a:xfrm>
            <a:off x="6067425" y="1990725"/>
            <a:ext cx="633413"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E8454FC-CC6C-AD80-CBBC-88AF6620615F}"/>
              </a:ext>
            </a:extLst>
          </p:cNvPr>
          <p:cNvSpPr/>
          <p:nvPr/>
        </p:nvSpPr>
        <p:spPr>
          <a:xfrm>
            <a:off x="6010275" y="2933700"/>
            <a:ext cx="13811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vào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30" name="Straight Connector 29">
            <a:extLst>
              <a:ext uri="{FF2B5EF4-FFF2-40B4-BE49-F238E27FC236}">
                <a16:creationId xmlns:a16="http://schemas.microsoft.com/office/drawing/2014/main" id="{D9B629F6-A143-F62D-6F1C-A36590BB19C2}"/>
              </a:ext>
            </a:extLst>
          </p:cNvPr>
          <p:cNvCxnSpPr>
            <a:cxnSpLocks/>
          </p:cNvCxnSpPr>
          <p:nvPr/>
        </p:nvCxnSpPr>
        <p:spPr>
          <a:xfrm>
            <a:off x="6248400" y="2009775"/>
            <a:ext cx="1952625" cy="895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617C1026-DBF1-6503-EEF0-047015B8FFD1}"/>
              </a:ext>
            </a:extLst>
          </p:cNvPr>
          <p:cNvSpPr/>
          <p:nvPr/>
        </p:nvSpPr>
        <p:spPr>
          <a:xfrm>
            <a:off x="7477125" y="2924175"/>
            <a:ext cx="1343025"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Thêm</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lời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thoại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cho</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D8933D04-5D00-FB57-0DFF-643EC739FC85}"/>
              </a:ext>
            </a:extLst>
          </p:cNvPr>
          <p:cNvCxnSpPr>
            <a:cxnSpLocks/>
          </p:cNvCxnSpPr>
          <p:nvPr/>
        </p:nvCxnSpPr>
        <p:spPr>
          <a:xfrm>
            <a:off x="6553200" y="1981200"/>
            <a:ext cx="3190875"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4F9C5286-2841-DF76-D5EB-9B404A61B026}"/>
              </a:ext>
            </a:extLst>
          </p:cNvPr>
          <p:cNvSpPr/>
          <p:nvPr/>
        </p:nvSpPr>
        <p:spPr>
          <a:xfrm>
            <a:off x="9020175" y="2943225"/>
            <a:ext cx="1809750" cy="3086100"/>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Thay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đổi</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kết</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thúc</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của</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câu</a:t>
            </a:r>
            <a:r>
              <a:rPr kumimoji="0" lang="en-US" sz="2400" b="1" i="0"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1" i="0" u="none" strike="noStrike" kern="1200" cap="none" spc="0" normalizeH="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chuyện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thêm</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thay</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đổi</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đoạn</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en-US" sz="2400" b="1" dirty="0" err="1">
                <a:solidFill>
                  <a:srgbClr val="FF0000"/>
                </a:solidFill>
                <a:latin typeface="Calibri" panose="020F0502020204030204" pitchFamily="34" charset="0"/>
                <a:ea typeface="Cambria" panose="02040503050406030204" pitchFamily="18" charset="0"/>
                <a:cs typeface="Calibri" panose="020F0502020204030204" pitchFamily="34" charset="0"/>
              </a:rPr>
              <a:t>kết</a:t>
            </a:r>
            <a:r>
              <a:rPr lang="en-US" sz="2400" b="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2986334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down)">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00"/>
                                        <p:tgtEl>
                                          <p:spTgt spid="33"/>
                                        </p:tgtEl>
                                      </p:cBhvr>
                                    </p:animEffect>
                                  </p:childTnLst>
                                </p:cTn>
                              </p:par>
                              <p:par>
                                <p:cTn id="34" presetID="22" presetClass="entr" presetSubtype="4"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down)">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down)">
                                      <p:cBhvr>
                                        <p:cTn id="41" dur="500"/>
                                        <p:tgtEl>
                                          <p:spTgt spid="13"/>
                                        </p:tgtEl>
                                      </p:cBhvr>
                                    </p:animEffect>
                                  </p:childTnLst>
                                </p:cTn>
                              </p:par>
                              <p:par>
                                <p:cTn id="42" presetID="22" presetClass="entr" presetSubtype="4"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down)">
                                      <p:cBhvr>
                                        <p:cTn id="57" dur="500"/>
                                        <p:tgtEl>
                                          <p:spTgt spid="50"/>
                                        </p:tgtEl>
                                      </p:cBhvr>
                                    </p:animEffect>
                                  </p:childTnLst>
                                </p:cTn>
                              </p:par>
                              <p:par>
                                <p:cTn id="58" presetID="22" presetClass="entr" presetSubtype="4" fill="hold" nodeType="with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down)">
                                      <p:cBhvr>
                                        <p:cTn id="6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2" grpId="0" animBg="1"/>
      <p:bldP spid="33" grpId="0" animBg="1"/>
      <p:bldP spid="13" grpId="0" animBg="1"/>
      <p:bldP spid="34" grpId="0" animBg="1"/>
      <p:bldP spid="5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pic>
        <p:nvPicPr>
          <p:cNvPr id="16" name="Picture 15">
            <a:extLst>
              <a:ext uri="{FF2B5EF4-FFF2-40B4-BE49-F238E27FC236}">
                <a16:creationId xmlns:a16="http://schemas.microsoft.com/office/drawing/2014/main" id="{0A3C8F23-C13D-73EE-9346-0A5F8EB7AD31}"/>
              </a:ext>
            </a:extLst>
          </p:cNvPr>
          <p:cNvPicPr>
            <a:picLocks noChangeAspect="1"/>
          </p:cNvPicPr>
          <p:nvPr/>
        </p:nvPicPr>
        <p:blipFill>
          <a:blip r:embed="rId3"/>
          <a:stretch>
            <a:fillRect/>
          </a:stretch>
        </p:blipFill>
        <p:spPr>
          <a:xfrm>
            <a:off x="3293163" y="129785"/>
            <a:ext cx="6017274" cy="2444708"/>
          </a:xfrm>
          <a:prstGeom prst="rect">
            <a:avLst/>
          </a:prstGeom>
        </p:spPr>
      </p:pic>
      <p:pic>
        <p:nvPicPr>
          <p:cNvPr id="21" name="Picture 20">
            <a:extLst>
              <a:ext uri="{FF2B5EF4-FFF2-40B4-BE49-F238E27FC236}">
                <a16:creationId xmlns:a16="http://schemas.microsoft.com/office/drawing/2014/main" id="{C92B182C-8ECE-7E33-B39C-F65BFFDA3033}"/>
              </a:ext>
            </a:extLst>
          </p:cNvPr>
          <p:cNvPicPr>
            <a:picLocks noChangeAspect="1"/>
          </p:cNvPicPr>
          <p:nvPr/>
        </p:nvPicPr>
        <p:blipFill>
          <a:blip r:embed="rId4"/>
          <a:stretch>
            <a:fillRect/>
          </a:stretch>
        </p:blipFill>
        <p:spPr>
          <a:xfrm>
            <a:off x="7477125" y="2770398"/>
            <a:ext cx="4508726" cy="4508726"/>
          </a:xfrm>
          <a:prstGeom prst="rect">
            <a:avLst/>
          </a:prstGeom>
        </p:spPr>
      </p:pic>
      <p:pic>
        <p:nvPicPr>
          <p:cNvPr id="3" name="Picture 2">
            <a:extLst>
              <a:ext uri="{FF2B5EF4-FFF2-40B4-BE49-F238E27FC236}">
                <a16:creationId xmlns:a16="http://schemas.microsoft.com/office/drawing/2014/main" id="{867A9CCF-40B2-C05B-7BE1-E28CF2DE16FE}"/>
              </a:ext>
            </a:extLst>
          </p:cNvPr>
          <p:cNvPicPr>
            <a:picLocks noChangeAspect="1"/>
          </p:cNvPicPr>
          <p:nvPr/>
        </p:nvPicPr>
        <p:blipFill>
          <a:blip r:embed="rId5"/>
          <a:stretch>
            <a:fillRect/>
          </a:stretch>
        </p:blipFill>
        <p:spPr>
          <a:xfrm>
            <a:off x="206151" y="2029792"/>
            <a:ext cx="2802953" cy="4828208"/>
          </a:xfrm>
          <a:prstGeom prst="rect">
            <a:avLst/>
          </a:prstGeom>
        </p:spPr>
      </p:pic>
    </p:spTree>
    <p:extLst>
      <p:ext uri="{BB962C8B-B14F-4D97-AF65-F5344CB8AC3E}">
        <p14:creationId xmlns:p14="http://schemas.microsoft.com/office/powerpoint/2010/main" val="24506463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 Nếu 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2872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4" y="171121"/>
            <a:ext cx="8485047" cy="6858000"/>
          </a:xfrm>
          <a:prstGeom prst="rect">
            <a:avLst/>
          </a:prstGeom>
        </p:spPr>
      </p:pic>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211117" y="171121"/>
            <a:ext cx="3751531" cy="2801257"/>
          </a:xfrm>
          <a:prstGeom prst="rect">
            <a:avLst/>
          </a:prstGeom>
        </p:spPr>
      </p:pic>
      <p:sp>
        <p:nvSpPr>
          <p:cNvPr id="19" name="Title 1"/>
          <p:cNvSpPr txBox="1">
            <a:spLocks/>
          </p:cNvSpPr>
          <p:nvPr/>
        </p:nvSpPr>
        <p:spPr>
          <a:xfrm>
            <a:off x="325134" y="1889293"/>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Dặn</a:t>
            </a:r>
            <a:r>
              <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 </a:t>
            </a:r>
            <a:r>
              <a:rPr kumimoji="0" lang="en-US" sz="8000" b="1" i="0" u="none" strike="noStrike" kern="1200" cap="none" spc="0" normalizeH="0" baseline="0" noProof="0" dirty="0" err="1">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rPr>
              <a:t>dò</a:t>
            </a:r>
            <a:endParaRPr kumimoji="0" lang="en-US" sz="8000" b="1" i="0" u="none" strike="noStrike" kern="1200" cap="none" spc="0" normalizeH="0" baseline="0" noProof="0" dirty="0">
              <a:ln>
                <a:solidFill>
                  <a:prstClr val="black"/>
                </a:solidFill>
              </a:ln>
              <a:solidFill>
                <a:srgbClr val="FFC000"/>
              </a:solidFill>
              <a:effectLst/>
              <a:uLnTx/>
              <a:uFillTx/>
              <a:latin typeface="#9Slide05 Phobia" panose="02000506000000020003" pitchFamily="2" charset="0"/>
              <a:ea typeface="LNTH-LuoLuoNotangYuanTi 1" pitchFamily="2" charset="-128"/>
              <a:cs typeface="LNTH-LuoLuoNotangYuanTi 1" pitchFamily="2" charset="-128"/>
            </a:endParaRPr>
          </a:p>
        </p:txBody>
      </p:sp>
      <p:sp>
        <p:nvSpPr>
          <p:cNvPr id="20" name="TextBox 19"/>
          <p:cNvSpPr txBox="1"/>
          <p:nvPr/>
        </p:nvSpPr>
        <p:spPr>
          <a:xfrm>
            <a:off x="4520505" y="159690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GV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điền</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vào</a:t>
            </a:r>
            <a:r>
              <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Light" panose="020F0302020204030204"/>
                <a:ea typeface="+mn-ea"/>
                <a:cs typeface="+mn-cs"/>
              </a:rPr>
              <a:t>đây</a:t>
            </a:r>
            <a:endParaRPr kumimoji="0" lang="en-US" sz="3200" b="1" i="0" u="none" strike="noStrike" kern="1200" cap="none" spc="0" normalizeH="0" baseline="0" noProof="0" dirty="0">
              <a:ln>
                <a:noFill/>
              </a:ln>
              <a:solidFill>
                <a:srgbClr val="C00000"/>
              </a:solidFill>
              <a:effectLst/>
              <a:uLnTx/>
              <a:uFillTx/>
              <a:latin typeface="Calibri Light" panose="020F0302020204030204"/>
              <a:ea typeface="+mn-ea"/>
              <a:cs typeface="+mn-cs"/>
            </a:endParaRPr>
          </a:p>
        </p:txBody>
      </p:sp>
      <p:sp>
        <p:nvSpPr>
          <p:cNvPr id="21" name="TextBox 20"/>
          <p:cNvSpPr txBox="1"/>
          <p:nvPr/>
        </p:nvSpPr>
        <p:spPr>
          <a:xfrm>
            <a:off x="4520505" y="2621853"/>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C00000"/>
                </a:solidFill>
                <a:effectLst/>
                <a:uLnTx/>
                <a:uFillTx/>
                <a:latin typeface="Calibri Light" panose="020F0302020204030204"/>
                <a:ea typeface="+mn-ea"/>
                <a:cs typeface="+mn-cs"/>
              </a:rPr>
              <a:t>GV điền vào đây</a:t>
            </a:r>
          </a:p>
        </p:txBody>
      </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9" name="Picture 28"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9327" y="5069751"/>
            <a:ext cx="12125852" cy="1925401"/>
          </a:xfrm>
          <a:prstGeom prst="rect">
            <a:avLst/>
          </a:prstGeom>
        </p:spPr>
      </p:pic>
    </p:spTree>
    <p:extLst>
      <p:ext uri="{BB962C8B-B14F-4D97-AF65-F5344CB8AC3E}">
        <p14:creationId xmlns:p14="http://schemas.microsoft.com/office/powerpoint/2010/main" val="24589492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2" presetClass="entr" presetSubtype="4"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250"/>
                                        <p:tgtEl>
                                          <p:spTgt spid="24"/>
                                        </p:tgtEl>
                                      </p:cBhvr>
                                    </p:animEffect>
                                  </p:childTnLst>
                                </p:cTn>
                              </p:par>
                            </p:childTnLst>
                          </p:cTn>
                        </p:par>
                        <p:par>
                          <p:cTn id="17" fill="hold">
                            <p:stCondLst>
                              <p:cond delay="1000"/>
                            </p:stCondLst>
                            <p:childTnLst>
                              <p:par>
                                <p:cTn id="18" presetID="2" presetClass="entr" presetSubtype="2"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250"/>
                                        <p:tgtEl>
                                          <p:spTgt spid="25"/>
                                        </p:tgtEl>
                                      </p:cBhvr>
                                    </p:animEffect>
                                  </p:childTnLst>
                                </p:cTn>
                              </p:par>
                            </p:childTnLst>
                          </p:cTn>
                        </p:par>
                        <p:par>
                          <p:cTn id="26" fill="hold">
                            <p:stCondLst>
                              <p:cond delay="1750"/>
                            </p:stCondLst>
                            <p:childTnLst>
                              <p:par>
                                <p:cTn id="27" presetID="2" presetClass="entr" presetSubtype="2"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1+#ppt_w/2"/>
                                          </p:val>
                                        </p:tav>
                                        <p:tav tm="100000">
                                          <p:val>
                                            <p:strVal val="#ppt_x"/>
                                          </p:val>
                                        </p:tav>
                                      </p:tavLst>
                                    </p:anim>
                                    <p:anim calcmode="lin" valueType="num">
                                      <p:cBhvr additive="base">
                                        <p:cTn id="30" dur="500" fill="hold"/>
                                        <p:tgtEl>
                                          <p:spTgt spid="22"/>
                                        </p:tgtEl>
                                        <p:attrNameLst>
                                          <p:attrName>ppt_y</p:attrName>
                                        </p:attrNameLst>
                                      </p:cBhvr>
                                      <p:tavLst>
                                        <p:tav tm="0">
                                          <p:val>
                                            <p:strVal val="#ppt_y"/>
                                          </p:val>
                                        </p:tav>
                                        <p:tav tm="100000">
                                          <p:val>
                                            <p:strVal val="#ppt_y"/>
                                          </p:val>
                                        </p:tav>
                                      </p:tavLst>
                                    </p:anim>
                                  </p:childTnLst>
                                </p:cTn>
                              </p:par>
                            </p:childTnLst>
                          </p:cTn>
                        </p:par>
                        <p:par>
                          <p:cTn id="31" fill="hold">
                            <p:stCondLst>
                              <p:cond delay="225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250"/>
                                        <p:tgtEl>
                                          <p:spTgt spid="27"/>
                                        </p:tgtEl>
                                      </p:cBhvr>
                                    </p:animEffect>
                                  </p:childTnLst>
                                </p:cTn>
                              </p:par>
                            </p:childTnLst>
                          </p:cTn>
                        </p:par>
                        <p:par>
                          <p:cTn id="35" fill="hold">
                            <p:stCondLst>
                              <p:cond delay="2500"/>
                            </p:stCondLst>
                            <p:childTnLst>
                              <p:par>
                                <p:cTn id="36" presetID="2" presetClass="entr" presetSubtype="2"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Con gì hai mắt trong veo</a:t>
            </a:r>
          </a:p>
          <a:p>
            <a:pPr algn="ctr" defTabSz="912114">
              <a:buClr>
                <a:srgbClr val="000000"/>
              </a:buClr>
              <a:defRPr/>
            </a:pPr>
            <a:r>
              <a:rPr lang="vi-VN" sz="2800" kern="0" dirty="0">
                <a:solidFill>
                  <a:srgbClr val="78302E"/>
                </a:solidFill>
                <a:latin typeface="Arial"/>
                <a:ea typeface="Arial-Rounded" pitchFamily="34" charset="0"/>
                <a:cs typeface="Arial-Rounded" pitchFamily="34" charset="0"/>
                <a:sym typeface="Arial"/>
              </a:rPr>
              <a:t>Thích nằm sưởi nắng, thích trèo cây cau?</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11">
            <a:alphaModFix/>
          </a:blip>
          <a:stretch>
            <a:fillRect/>
          </a:stretch>
        </p:blipFill>
        <p:spPr>
          <a:xfrm rot="2228913">
            <a:off x="2804422" y="3650324"/>
            <a:ext cx="2551401" cy="1320992"/>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3018535" y="2728102"/>
            <a:ext cx="2974028" cy="2782927"/>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mèo</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5489124" y="269753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7979226" y="2709195"/>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4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chó</a:t>
            </a:r>
            <a:endParaRPr lang="en-GB" sz="44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25E-6 -4.44444E-6 L 0.00104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2.91667E-6 -2.22222E-6 L 0.00365 -0.37523 " pathEditMode="relative" rAng="0" ptsTypes="AA">
                                      <p:cBhvr>
                                        <p:cTn id="16" dur="2000" fill="hold"/>
                                        <p:tgtEl>
                                          <p:spTgt spid="26"/>
                                        </p:tgtEl>
                                        <p:attrNameLst>
                                          <p:attrName>ppt_x</p:attrName>
                                          <p:attrName>ppt_y</p:attrName>
                                        </p:attrNameLst>
                                      </p:cBhvr>
                                      <p:rCtr x="182" y="-18773"/>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4.16667E-7 1.11111E-6 L -0.00247 -0.32408 " pathEditMode="relative" rAng="0" ptsTypes="AA">
                                      <p:cBhvr>
                                        <p:cTn id="21" dur="2000" fill="hold"/>
                                        <p:tgtEl>
                                          <p:spTgt spid="61"/>
                                        </p:tgtEl>
                                        <p:attrNameLst>
                                          <p:attrName>ppt_x</p:attrName>
                                          <p:attrName>ppt_y</p:attrName>
                                        </p:attrNameLst>
                                      </p:cBhvr>
                                      <p:rCtr x="-130"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5" grpId="0" animBg="1"/>
      <p:bldP spid="26"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Con gì bốn vó</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Ngực nở bụng thon</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Rung rinh chiếc bờm</a:t>
            </a:r>
          </a:p>
          <a:p>
            <a:pPr algn="ctr" defTabSz="912114">
              <a:buClr>
                <a:srgbClr val="000000"/>
              </a:buClr>
              <a:defRPr/>
            </a:pPr>
            <a:r>
              <a:rPr lang="vi-VN" sz="3600" kern="0" dirty="0">
                <a:solidFill>
                  <a:srgbClr val="78302E"/>
                </a:solidFill>
                <a:latin typeface="Arial"/>
                <a:ea typeface="Arial-Rounded" pitchFamily="34" charset="0"/>
                <a:cs typeface="Arial-Rounded" pitchFamily="34" charset="0"/>
                <a:sym typeface="Arial"/>
              </a:rPr>
              <a:t>Phi nhanh như gió?</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10"/>
          <a:stretch>
            <a:fillRect/>
          </a:stretch>
        </p:blipFill>
        <p:spPr>
          <a:xfrm>
            <a:off x="32633" y="3487209"/>
            <a:ext cx="2109399" cy="3633531"/>
          </a:xfrm>
          <a:prstGeom prst="rect">
            <a:avLst/>
          </a:prstGeom>
        </p:spPr>
      </p:pic>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316562" y="3465388"/>
            <a:ext cx="2933788" cy="2797179"/>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hổ</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4911018" y="3451132"/>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dê</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11"/>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7549685" y="3377663"/>
            <a:ext cx="2974028" cy="2782927"/>
          </a:xfrm>
          <a:prstGeom prst="cube">
            <a:avLst/>
          </a:prstGeom>
          <a:solidFill>
            <a:srgbClr val="7030A0"/>
          </a:solidFill>
          <a:ln>
            <a:solidFill>
              <a:srgbClr val="7030A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40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ngựa</a:t>
            </a:r>
            <a:endParaRPr lang="en-GB" sz="40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4.60253E-6 -2.59259E-6 L 0.00105 -0.38333 " pathEditMode="relative" rAng="0" ptsTypes="AA">
                                      <p:cBhvr>
                                        <p:cTn id="11" dur="2000" fill="hold"/>
                                        <p:tgtEl>
                                          <p:spTgt spid="25"/>
                                        </p:tgtEl>
                                        <p:attrNameLst>
                                          <p:attrName>ppt_x</p:attrName>
                                          <p:attrName>ppt_y</p:attrName>
                                        </p:attrNameLst>
                                      </p:cBhvr>
                                      <p:rCtr x="52" y="-19167"/>
                                    </p:animMotion>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12" restart="whenNotActive" fill="hold" evtFilter="cancelBubble" nodeType="interactiveSeq">
                <p:stCondLst>
                  <p:cond evt="onClick" delay="0">
                    <p:tgtEl>
                      <p:spTgt spid="26"/>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8.33333E-7 3.7037E-6 L 0.00365 -0.37531 " pathEditMode="relative" rAng="0" ptsTypes="AA">
                                      <p:cBhvr>
                                        <p:cTn id="16"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7" restart="whenNotActive" fill="hold" evtFilter="cancelBubble" nodeType="interactiveSeq">
                <p:stCondLst>
                  <p:cond evt="onClick" delay="0">
                    <p:tgtEl>
                      <p:spTgt spid="61"/>
                    </p:tgtEl>
                  </p:cond>
                </p:stCondLst>
                <p:endSync evt="end" delay="0">
                  <p:rtn val="all"/>
                </p:endSync>
                <p:childTnLst>
                  <p:par>
                    <p:cTn id="18" fill="hold">
                      <p:stCondLst>
                        <p:cond delay="indefinite"/>
                      </p:stCondLst>
                      <p:childTnLst>
                        <p:par>
                          <p:cTn id="19" fill="hold">
                            <p:stCondLst>
                              <p:cond delay="0"/>
                            </p:stCondLst>
                            <p:childTnLst>
                              <p:par>
                                <p:cTn id="20" presetID="64" presetClass="path" presetSubtype="0" accel="50000" decel="50000" autoRev="1" fill="hold" grpId="0" nodeType="clickEffect">
                                  <p:stCondLst>
                                    <p:cond delay="0"/>
                                  </p:stCondLst>
                                  <p:childTnLst>
                                    <p:animMotion origin="layout" path="M 3.33333E-6 -4.44444E-6 L -0.00243 -0.32407 " pathEditMode="relative" rAng="0" ptsTypes="AA">
                                      <p:cBhvr>
                                        <p:cTn id="21" dur="2000" fill="hold"/>
                                        <p:tgtEl>
                                          <p:spTgt spid="61"/>
                                        </p:tgtEl>
                                        <p:attrNameLst>
                                          <p:attrName>ppt_x</p:attrName>
                                          <p:attrName>ppt_y</p:attrName>
                                        </p:attrNameLst>
                                      </p:cBhvr>
                                      <p:rCtr x="-122" y="-16204"/>
                                    </p:animMotion>
                                  </p:childTnLst>
                                  <p:subTnLst>
                                    <p:audio>
                                      <p:cMediaNode vol="9000">
                                        <p:cTn display="0" masterRel="sameClick">
                                          <p:stCondLst>
                                            <p:cond evt="begin" delay="0">
                                              <p:tn val="2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22" fill="hold" display="0">
                  <p:stCondLst>
                    <p:cond delay="indefinite"/>
                  </p:stCondLst>
                  <p:endCondLst>
                    <p:cond evt="onStopAudio" delay="0">
                      <p:tgtEl>
                        <p:sldTgt/>
                      </p:tgtEl>
                    </p:cond>
                  </p:endCondLst>
                </p:cTn>
                <p:tgtEl>
                  <p:spTgt spid="65"/>
                </p:tgtEl>
              </p:cMediaNode>
            </p:audio>
          </p:childTnLst>
        </p:cTn>
      </p:par>
    </p:tnLst>
    <p:bldLst>
      <p:bldP spid="26" grpId="0" animBg="1"/>
      <p:bldP spid="61"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be 25">
            <a:extLst>
              <a:ext uri="{FF2B5EF4-FFF2-40B4-BE49-F238E27FC236}">
                <a16:creationId xmlns:a16="http://schemas.microsoft.com/office/drawing/2014/main" id="{0C247FC9-1394-4FBF-908E-76F184A9CE54}"/>
              </a:ext>
            </a:extLst>
          </p:cNvPr>
          <p:cNvSpPr>
            <a:spLocks noChangeAspect="1"/>
          </p:cNvSpPr>
          <p:nvPr/>
        </p:nvSpPr>
        <p:spPr>
          <a:xfrm>
            <a:off x="2482558" y="3265218"/>
            <a:ext cx="2933788" cy="2797179"/>
          </a:xfrm>
          <a:prstGeom prst="cube">
            <a:avLst/>
          </a:prstGeom>
          <a:solidFill>
            <a:srgbClr val="0070C0"/>
          </a:solidFill>
          <a:ln>
            <a:solidFill>
              <a:srgbClr val="0070C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gà</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pic>
        <p:nvPicPr>
          <p:cNvPr id="1028" name="Picture 4">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38014"/>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dirty="0">
                <a:solidFill>
                  <a:srgbClr val="78302E"/>
                </a:solidFill>
                <a:latin typeface="Arial"/>
                <a:ea typeface="Arial-Rounded" pitchFamily="34" charset="0"/>
                <a:cs typeface="Arial-Rounded" pitchFamily="34" charset="0"/>
                <a:sym typeface="Arial"/>
              </a:rPr>
              <a:t>Con </a:t>
            </a:r>
            <a:r>
              <a:rPr lang="en-US" sz="3600" kern="0" dirty="0" err="1">
                <a:solidFill>
                  <a:srgbClr val="78302E"/>
                </a:solidFill>
                <a:latin typeface="Arial"/>
                <a:ea typeface="Arial-Rounded" pitchFamily="34" charset="0"/>
                <a:cs typeface="Arial-Rounded" pitchFamily="34" charset="0"/>
                <a:sym typeface="Arial"/>
              </a:rPr>
              <a:t>gì</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nhọn</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hoắt</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cái</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đuôi</a:t>
            </a:r>
            <a:endParaRPr lang="en-US" sz="3600" kern="0" dirty="0">
              <a:solidFill>
                <a:srgbClr val="78302E"/>
              </a:solidFill>
              <a:latin typeface="Arial"/>
              <a:ea typeface="Arial-Rounded" pitchFamily="34" charset="0"/>
              <a:cs typeface="Arial-Rounded" pitchFamily="34" charset="0"/>
              <a:sym typeface="Arial"/>
            </a:endParaRPr>
          </a:p>
          <a:p>
            <a:pPr algn="ctr" defTabSz="912114">
              <a:buClr>
                <a:srgbClr val="000000"/>
              </a:buClr>
              <a:defRPr/>
            </a:pPr>
            <a:r>
              <a:rPr lang="en-US" sz="3600" kern="0" dirty="0" err="1">
                <a:solidFill>
                  <a:srgbClr val="78302E"/>
                </a:solidFill>
                <a:latin typeface="Arial"/>
                <a:ea typeface="Arial-Rounded" pitchFamily="34" charset="0"/>
                <a:cs typeface="Arial-Rounded" pitchFamily="34" charset="0"/>
                <a:sym typeface="Arial"/>
              </a:rPr>
              <a:t>Thấy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bóng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mèo</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rồi</a:t>
            </a:r>
            <a:r>
              <a:rPr lang="en-US" sz="3600" kern="0" dirty="0">
                <a:solidFill>
                  <a:srgbClr val="78302E"/>
                </a:solidFill>
                <a:latin typeface="Arial"/>
                <a:ea typeface="Arial-Rounded" pitchFamily="34" charset="0"/>
                <a:cs typeface="Arial-Rounded" pitchFamily="34" charset="0"/>
                <a:sym typeface="Arial"/>
              </a:rPr>
              <a:t> co </a:t>
            </a:r>
            <a:r>
              <a:rPr lang="en-US" sz="3600" kern="0" dirty="0" err="1">
                <a:solidFill>
                  <a:srgbClr val="78302E"/>
                </a:solidFill>
                <a:latin typeface="Arial"/>
                <a:ea typeface="Arial-Rounded" pitchFamily="34" charset="0"/>
                <a:cs typeface="Arial-Rounded" pitchFamily="34" charset="0"/>
                <a:sym typeface="Arial"/>
              </a:rPr>
              <a:t>cẳng</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chạy</a:t>
            </a:r>
            <a:r>
              <a:rPr lang="en-US" sz="3600" kern="0" dirty="0">
                <a:solidFill>
                  <a:srgbClr val="78302E"/>
                </a:solidFill>
                <a:latin typeface="Arial"/>
                <a:ea typeface="Arial-Rounded" pitchFamily="34" charset="0"/>
                <a:cs typeface="Arial-Rounded" pitchFamily="34" charset="0"/>
                <a:sym typeface="Arial"/>
              </a:rPr>
              <a:t> </a:t>
            </a:r>
            <a:r>
              <a:rPr lang="en-US" sz="3600" kern="0" dirty="0" err="1">
                <a:solidFill>
                  <a:srgbClr val="78302E"/>
                </a:solidFill>
                <a:latin typeface="Arial"/>
                <a:ea typeface="Arial-Rounded" pitchFamily="34" charset="0"/>
                <a:cs typeface="Arial-Rounded" pitchFamily="34" charset="0"/>
                <a:sym typeface="Arial"/>
              </a:rPr>
              <a:t>mau</a:t>
            </a:r>
            <a:r>
              <a:rPr lang="en-US" sz="3600" kern="0" dirty="0">
                <a:solidFill>
                  <a:srgbClr val="78302E"/>
                </a:solidFill>
                <a:latin typeface="Arial"/>
                <a:ea typeface="Arial-Rounded" pitchFamily="34" charset="0"/>
                <a:cs typeface="Arial-Rounded" pitchFamily="34" charset="0"/>
                <a:sym typeface="Arial"/>
              </a:rPr>
              <a:t>.</a:t>
            </a: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10"/>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11">
            <a:alphaModFix/>
          </a:blip>
          <a:stretch>
            <a:fillRect/>
          </a:stretch>
        </p:blipFill>
        <p:spPr>
          <a:xfrm rot="18900002">
            <a:off x="5108250" y="3933270"/>
            <a:ext cx="3109435" cy="1151001"/>
          </a:xfrm>
          <a:prstGeom prst="rect">
            <a:avLst/>
          </a:prstGeom>
          <a:noFill/>
          <a:ln>
            <a:noFill/>
          </a:ln>
        </p:spPr>
      </p:pic>
      <p:sp>
        <p:nvSpPr>
          <p:cNvPr id="25" name="Cube 24">
            <a:extLst>
              <a:ext uri="{FF2B5EF4-FFF2-40B4-BE49-F238E27FC236}">
                <a16:creationId xmlns:a16="http://schemas.microsoft.com/office/drawing/2014/main" id="{66665046-C4D2-4000-9CAC-EDB94B7453EE}"/>
              </a:ext>
            </a:extLst>
          </p:cNvPr>
          <p:cNvSpPr>
            <a:spLocks noChangeAspect="1"/>
          </p:cNvSpPr>
          <p:nvPr/>
        </p:nvSpPr>
        <p:spPr>
          <a:xfrm>
            <a:off x="5227078" y="3221094"/>
            <a:ext cx="2974028" cy="2782927"/>
          </a:xfrm>
          <a:prstGeom prst="cube">
            <a:avLst/>
          </a:prstGeom>
          <a:solidFill>
            <a:srgbClr val="FF6600"/>
          </a:solidFill>
          <a:ln>
            <a:solidFill>
              <a:srgbClr val="FF660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rPr>
              <a:t>chuột</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
        <p:nvSpPr>
          <p:cNvPr id="61" name="Cube 60">
            <a:extLst>
              <a:ext uri="{FF2B5EF4-FFF2-40B4-BE49-F238E27FC236}">
                <a16:creationId xmlns:a16="http://schemas.microsoft.com/office/drawing/2014/main" id="{0C247FC9-1394-4FBF-908E-76F184A9CE54}"/>
              </a:ext>
            </a:extLst>
          </p:cNvPr>
          <p:cNvSpPr>
            <a:spLocks noChangeAspect="1"/>
          </p:cNvSpPr>
          <p:nvPr/>
        </p:nvSpPr>
        <p:spPr>
          <a:xfrm>
            <a:off x="8002220" y="3221348"/>
            <a:ext cx="2933788" cy="2745274"/>
          </a:xfrm>
          <a:prstGeom prst="cube">
            <a:avLst/>
          </a:prstGeom>
          <a:solidFill>
            <a:srgbClr val="00B050"/>
          </a:solidFill>
          <a:ln>
            <a:solidFill>
              <a:srgbClr val="00B050"/>
            </a:solidFill>
          </a:ln>
          <a:effectLst>
            <a:outerShdw blurRad="177800" dist="101600" dir="5400000" algn="t"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Con </a:t>
            </a:r>
            <a:r>
              <a:rPr lang="en-GB" sz="3200" b="1" kern="0" dirty="0" err="1">
                <a:solidFill>
                  <a:srgbClr val="FFFFFF"/>
                </a:solidFill>
                <a:effectLst>
                  <a:outerShdw blurRad="50800" dist="38100" dir="2700000" algn="tl" rotWithShape="0">
                    <a:prstClr val="black">
                      <a:alpha val="40000"/>
                    </a:prstClr>
                  </a:outerShdw>
                </a:effectLst>
                <a:latin typeface="Arial"/>
                <a:ea typeface="Arial-Rounded" pitchFamily="34" charset="0"/>
                <a:cs typeface="Times New Roman" panose="02020603050405020304" pitchFamily="18" charset="0"/>
                <a:sym typeface="Arial"/>
              </a:rPr>
              <a:t>cá</a:t>
            </a:r>
            <a:endParaRPr lang="en-GB" sz="3200" b="1" kern="0" dirty="0">
              <a:solidFill>
                <a:srgbClr val="FFFFFF"/>
              </a:solidFill>
              <a:effectLst>
                <a:outerShdw blurRad="50800" dist="38100" dir="2700000" algn="tl" rotWithShape="0">
                  <a:prstClr val="black">
                    <a:alpha val="40000"/>
                  </a:prstClr>
                </a:outerShdw>
              </a:effectLst>
              <a:latin typeface="Arial"/>
              <a:ea typeface="Arial-Rounded" pitchFamily="34" charset="0"/>
              <a:cs typeface="Arial-Rounded" pitchFamily="34" charset="0"/>
              <a:sym typeface="Arial"/>
            </a:endParaRPr>
          </a:p>
        </p:txBody>
      </p:sp>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grpId="0" nodeType="clickEffect">
                                  <p:stCondLst>
                                    <p:cond delay="0"/>
                                  </p:stCondLst>
                                  <p:childTnLst>
                                    <p:animMotion origin="layout" path="M -1.92664E-6 -3.7037E-6 L 0.00105 -0.38333 " pathEditMode="relative" rAng="0" ptsTypes="AA">
                                      <p:cBhvr>
                                        <p:cTn id="6" dur="2000" fill="hold"/>
                                        <p:tgtEl>
                                          <p:spTgt spid="25"/>
                                        </p:tgtEl>
                                        <p:attrNameLst>
                                          <p:attrName>ppt_x</p:attrName>
                                          <p:attrName>ppt_y</p:attrName>
                                        </p:attrNameLst>
                                      </p:cBhvr>
                                      <p:rCtr x="52" y="-19167"/>
                                    </p:animMotion>
                                  </p:childTnLst>
                                  <p:subTnLst>
                                    <p:audio>
                                      <p:cMediaNode>
                                        <p:cTn display="0" masterRel="sameClick">
                                          <p:stCondLst>
                                            <p:cond evt="begin" delay="0">
                                              <p:tn val="5"/>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25"/>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indefinite"/>
                      </p:stCondLst>
                      <p:childTnLst>
                        <p:par>
                          <p:cTn id="9" fill="hold">
                            <p:stCondLst>
                              <p:cond delay="0"/>
                            </p:stCondLst>
                            <p:childTnLst>
                              <p:par>
                                <p:cTn id="10" presetID="64" presetClass="path" presetSubtype="0" accel="50000" decel="50000" autoRev="1" fill="hold" grpId="0" nodeType="clickEffect">
                                  <p:stCondLst>
                                    <p:cond delay="0"/>
                                  </p:stCondLst>
                                  <p:childTnLst>
                                    <p:animMotion origin="layout" path="M 1.94444E-6 -9.87654E-7 L 0.00364 -0.37531 " pathEditMode="relative" rAng="0" ptsTypes="AA">
                                      <p:cBhvr>
                                        <p:cTn id="11" dur="2000" fill="hold"/>
                                        <p:tgtEl>
                                          <p:spTgt spid="26"/>
                                        </p:tgtEl>
                                        <p:attrNameLst>
                                          <p:attrName>ppt_x</p:attrName>
                                          <p:attrName>ppt_y</p:attrName>
                                        </p:attrNameLst>
                                      </p:cBhvr>
                                      <p:rCtr x="174" y="-18765"/>
                                    </p:animMotion>
                                  </p:childTnLst>
                                  <p:subTnLst>
                                    <p:audio>
                                      <p:cMediaNode vol="9000">
                                        <p:cTn display="0" masterRel="sameClick">
                                          <p:stCondLst>
                                            <p:cond evt="begin" delay="0">
                                              <p:tn val="10"/>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26"/>
                  </p:tgtEl>
                </p:cond>
              </p:nextCondLst>
            </p:seq>
            <p:seq concurrent="1" nextAc="seek">
              <p:cTn id="12" restart="whenNotActive" fill="hold" evtFilter="cancelBubble" nodeType="interactiveSeq">
                <p:stCondLst>
                  <p:cond evt="onClick" delay="0">
                    <p:tgtEl>
                      <p:spTgt spid="61"/>
                    </p:tgtEl>
                  </p:cond>
                </p:stCondLst>
                <p:endSync evt="end" delay="0">
                  <p:rtn val="all"/>
                </p:endSync>
                <p:childTnLst>
                  <p:par>
                    <p:cTn id="13" fill="hold">
                      <p:stCondLst>
                        <p:cond delay="indefinite"/>
                      </p:stCondLst>
                      <p:childTnLst>
                        <p:par>
                          <p:cTn id="14" fill="hold">
                            <p:stCondLst>
                              <p:cond delay="0"/>
                            </p:stCondLst>
                            <p:childTnLst>
                              <p:par>
                                <p:cTn id="15" presetID="64" presetClass="path" presetSubtype="0" accel="50000" decel="50000" autoRev="1" fill="hold" grpId="0" nodeType="clickEffect">
                                  <p:stCondLst>
                                    <p:cond delay="0"/>
                                  </p:stCondLst>
                                  <p:childTnLst>
                                    <p:animMotion origin="layout" path="M -1.11111E-6 -4.44444E-6 L -0.00243 -0.32407 " pathEditMode="relative" rAng="0" ptsTypes="AA">
                                      <p:cBhvr>
                                        <p:cTn id="16" dur="2000" fill="hold"/>
                                        <p:tgtEl>
                                          <p:spTgt spid="61"/>
                                        </p:tgtEl>
                                        <p:attrNameLst>
                                          <p:attrName>ppt_x</p:attrName>
                                          <p:attrName>ppt_y</p:attrName>
                                        </p:attrNameLst>
                                      </p:cBhvr>
                                      <p:rCtr x="-122" y="-16204"/>
                                    </p:animMotion>
                                  </p:childTnLst>
                                  <p:subTnLst>
                                    <p:audio>
                                      <p:cMediaNode vol="9000">
                                        <p:cTn display="0" masterRel="sameClick">
                                          <p:stCondLst>
                                            <p:cond evt="begin" delay="0">
                                              <p:tn val="15"/>
                                            </p:cond>
                                          </p:stCondLst>
                                          <p:endCondLst>
                                            <p:cond evt="onStopAudio" delay="0">
                                              <p:tgtEl>
                                                <p:sldTgt/>
                                              </p:tgtEl>
                                            </p:cond>
                                          </p:endCondLst>
                                        </p:cTn>
                                        <p:tgtEl>
                                          <p:sndTgt r:embed="rId6" name="scale descend 1.wav"/>
                                        </p:tgtEl>
                                      </p:cMediaNode>
                                    </p:audio>
                                  </p:subTnLst>
                                </p:cTn>
                              </p:par>
                            </p:childTnLst>
                          </p:cTn>
                        </p:par>
                      </p:childTnLst>
                    </p:cTn>
                  </p:par>
                </p:childTnLst>
              </p:cTn>
              <p:nextCondLst>
                <p:cond evt="onClick" delay="0">
                  <p:tgtEl>
                    <p:spTgt spid="61"/>
                  </p:tgtEl>
                </p:cond>
              </p:nextCondLst>
            </p:seq>
            <p:audio>
              <p:cMediaNode vol="80000">
                <p:cTn id="17" fill="hold" display="0">
                  <p:stCondLst>
                    <p:cond delay="indefinite"/>
                  </p:stCondLst>
                  <p:endCondLst>
                    <p:cond evt="onStopAudio" delay="0">
                      <p:tgtEl>
                        <p:sldTgt/>
                      </p:tgtEl>
                    </p:cond>
                  </p:endCondLst>
                </p:cTn>
                <p:tgtEl>
                  <p:spTgt spid="65"/>
                </p:tgtEl>
              </p:cMediaNode>
            </p:audio>
          </p:childTnLst>
        </p:cTn>
      </p:par>
    </p:tnLst>
    <p:bldLst>
      <p:bldP spid="26" grpId="0" animBg="1"/>
      <p:bldP spid="25" grpId="0" animBg="1"/>
      <p:bldP spid="6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1" y="8483"/>
            <a:ext cx="12161838" cy="6841034"/>
          </a:xfrm>
          <a:prstGeom prst="rect">
            <a:avLst/>
          </a:prstGeom>
        </p:spPr>
      </p:pic>
      <p:grpSp>
        <p:nvGrpSpPr>
          <p:cNvPr id="6"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4786637"/>
            <a:ext cx="1047293" cy="1795547"/>
            <a:chOff x="4320049" y="132321"/>
            <a:chExt cx="3786400" cy="6491678"/>
          </a:xfrm>
          <a:solidFill>
            <a:srgbClr val="000000">
              <a:alpha val="0"/>
            </a:srgbClr>
          </a:solidFill>
        </p:grpSpPr>
        <p:sp>
          <p:nvSpPr>
            <p:cNvPr id="7"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8"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9"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4786637"/>
            <a:ext cx="1047293" cy="1795547"/>
            <a:chOff x="4320049" y="132321"/>
            <a:chExt cx="3786400" cy="6491678"/>
          </a:xfrm>
          <a:solidFill>
            <a:srgbClr val="000000">
              <a:alpha val="0"/>
            </a:srgbClr>
          </a:solidFill>
        </p:grpSpPr>
        <p:sp>
          <p:nvSpPr>
            <p:cNvPr id="10"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1"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2"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4786637"/>
            <a:ext cx="1047293" cy="1795547"/>
            <a:chOff x="4320049" y="132321"/>
            <a:chExt cx="3786400" cy="6491678"/>
          </a:xfrm>
          <a:solidFill>
            <a:srgbClr val="000000">
              <a:alpha val="0"/>
            </a:srgbClr>
          </a:solidFill>
        </p:grpSpPr>
        <p:sp>
          <p:nvSpPr>
            <p:cNvPr id="13"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14"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18" name="M1 Group 29">
            <a:extLst>
              <a:ext uri="{FF2B5EF4-FFF2-40B4-BE49-F238E27FC236}">
                <a16:creationId xmlns:a16="http://schemas.microsoft.com/office/drawing/2014/main" id="{A137A359-F30D-495D-833B-D4943B38BBF5}"/>
              </a:ext>
            </a:extLst>
          </p:cNvPr>
          <p:cNvGrpSpPr>
            <a:grpSpLocks noChangeAspect="1"/>
          </p:cNvGrpSpPr>
          <p:nvPr/>
        </p:nvGrpSpPr>
        <p:grpSpPr>
          <a:xfrm>
            <a:off x="5116738" y="4786637"/>
            <a:ext cx="1047293" cy="1795547"/>
            <a:chOff x="4320049" y="132321"/>
            <a:chExt cx="3786400" cy="6491678"/>
          </a:xfrm>
          <a:solidFill>
            <a:srgbClr val="000000">
              <a:alpha val="0"/>
            </a:srgbClr>
          </a:solidFill>
        </p:grpSpPr>
        <p:sp>
          <p:nvSpPr>
            <p:cNvPr id="19" name="Freeform: Shape 30">
              <a:extLst>
                <a:ext uri="{FF2B5EF4-FFF2-40B4-BE49-F238E27FC236}">
                  <a16:creationId xmlns:a16="http://schemas.microsoft.com/office/drawing/2014/main" id="{FA75369C-F088-4B79-8708-5BFF6257140F}"/>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0" name="Freeform: Shape 31">
              <a:extLst>
                <a:ext uri="{FF2B5EF4-FFF2-40B4-BE49-F238E27FC236}">
                  <a16:creationId xmlns:a16="http://schemas.microsoft.com/office/drawing/2014/main" id="{812729BC-AD52-46AC-B4E3-0A2CBFD21FDA}"/>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CCCC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4" name="M3 Group 35">
            <a:extLst>
              <a:ext uri="{FF2B5EF4-FFF2-40B4-BE49-F238E27FC236}">
                <a16:creationId xmlns:a16="http://schemas.microsoft.com/office/drawing/2014/main" id="{31878D42-2F8C-4EB7-B838-33F4EA12379A}"/>
              </a:ext>
            </a:extLst>
          </p:cNvPr>
          <p:cNvGrpSpPr>
            <a:grpSpLocks noChangeAspect="1"/>
          </p:cNvGrpSpPr>
          <p:nvPr/>
        </p:nvGrpSpPr>
        <p:grpSpPr>
          <a:xfrm rot="15120000">
            <a:off x="5116738" y="4786637"/>
            <a:ext cx="1047293" cy="1795547"/>
            <a:chOff x="4320049" y="132321"/>
            <a:chExt cx="3786400" cy="6491678"/>
          </a:xfrm>
          <a:solidFill>
            <a:srgbClr val="000000">
              <a:alpha val="0"/>
            </a:srgbClr>
          </a:solidFill>
        </p:grpSpPr>
        <p:sp>
          <p:nvSpPr>
            <p:cNvPr id="25" name="Freeform: Shape 36">
              <a:extLst>
                <a:ext uri="{FF2B5EF4-FFF2-40B4-BE49-F238E27FC236}">
                  <a16:creationId xmlns:a16="http://schemas.microsoft.com/office/drawing/2014/main" id="{8AA3B2FE-7444-422D-82F0-DCB62039B037}"/>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6" name="Freeform: Shape 37">
              <a:extLst>
                <a:ext uri="{FF2B5EF4-FFF2-40B4-BE49-F238E27FC236}">
                  <a16:creationId xmlns:a16="http://schemas.microsoft.com/office/drawing/2014/main" id="{8930792E-BC05-46E0-AE46-450757956BC8}"/>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505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27" name="M5 Group 38">
            <a:extLst>
              <a:ext uri="{FF2B5EF4-FFF2-40B4-BE49-F238E27FC236}">
                <a16:creationId xmlns:a16="http://schemas.microsoft.com/office/drawing/2014/main" id="{15DE8010-75A1-4A3D-96E5-87D7D295F71E}"/>
              </a:ext>
            </a:extLst>
          </p:cNvPr>
          <p:cNvGrpSpPr>
            <a:grpSpLocks noChangeAspect="1"/>
          </p:cNvGrpSpPr>
          <p:nvPr/>
        </p:nvGrpSpPr>
        <p:grpSpPr>
          <a:xfrm rot="17280000">
            <a:off x="5116738" y="4786637"/>
            <a:ext cx="1047293" cy="1795547"/>
            <a:chOff x="4320049" y="132321"/>
            <a:chExt cx="3786400" cy="6491678"/>
          </a:xfrm>
          <a:solidFill>
            <a:srgbClr val="000000">
              <a:alpha val="0"/>
            </a:srgbClr>
          </a:solidFill>
        </p:grpSpPr>
        <p:sp>
          <p:nvSpPr>
            <p:cNvPr id="28" name="Freeform: Shape 39">
              <a:extLst>
                <a:ext uri="{FF2B5EF4-FFF2-40B4-BE49-F238E27FC236}">
                  <a16:creationId xmlns:a16="http://schemas.microsoft.com/office/drawing/2014/main" id="{65D15F76-8D52-4CC5-8306-BC488831A35A}"/>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29" name="Freeform: Shape 40">
              <a:extLst>
                <a:ext uri="{FF2B5EF4-FFF2-40B4-BE49-F238E27FC236}">
                  <a16:creationId xmlns:a16="http://schemas.microsoft.com/office/drawing/2014/main" id="{3B5E025D-4F56-4072-85A8-88E22DAF8B12}"/>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AFABAB">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0" name="M3 Group 41">
            <a:extLst>
              <a:ext uri="{FF2B5EF4-FFF2-40B4-BE49-F238E27FC236}">
                <a16:creationId xmlns:a16="http://schemas.microsoft.com/office/drawing/2014/main" id="{9C07D273-BDE3-42A4-8468-0843E799F678}"/>
              </a:ext>
            </a:extLst>
          </p:cNvPr>
          <p:cNvGrpSpPr>
            <a:grpSpLocks noChangeAspect="1"/>
          </p:cNvGrpSpPr>
          <p:nvPr/>
        </p:nvGrpSpPr>
        <p:grpSpPr>
          <a:xfrm rot="19440000">
            <a:off x="5116738" y="4786637"/>
            <a:ext cx="1047293" cy="1795547"/>
            <a:chOff x="4320049" y="132321"/>
            <a:chExt cx="3786400" cy="6491678"/>
          </a:xfrm>
          <a:solidFill>
            <a:srgbClr val="000000">
              <a:alpha val="0"/>
            </a:srgbClr>
          </a:solidFill>
        </p:grpSpPr>
        <p:sp>
          <p:nvSpPr>
            <p:cNvPr id="31" name="Freeform: Shape 42">
              <a:extLst>
                <a:ext uri="{FF2B5EF4-FFF2-40B4-BE49-F238E27FC236}">
                  <a16:creationId xmlns:a16="http://schemas.microsoft.com/office/drawing/2014/main" id="{6D8922CC-BB8D-430C-A3DE-8375108433FE}"/>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43">
              <a:extLst>
                <a:ext uri="{FF2B5EF4-FFF2-40B4-BE49-F238E27FC236}">
                  <a16:creationId xmlns:a16="http://schemas.microsoft.com/office/drawing/2014/main" id="{6E739947-6892-4DBA-B17D-551735DE90FB}"/>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497B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38" name="Cloud Callout 37"/>
          <p:cNvSpPr/>
          <p:nvPr/>
        </p:nvSpPr>
        <p:spPr>
          <a:xfrm>
            <a:off x="1356612" y="116806"/>
            <a:ext cx="9261094" cy="2399742"/>
          </a:xfrm>
          <a:prstGeom prst="cloudCallout">
            <a:avLst>
              <a:gd name="adj1" fmla="val -29175"/>
              <a:gd name="adj2" fmla="val 68855"/>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Chúc mừng </a:t>
            </a:r>
          </a:p>
          <a:p>
            <a:pPr algn="ctr" defTabSz="912114">
              <a:buClr>
                <a:srgbClr val="000000"/>
              </a:buClr>
              <a:defRPr/>
            </a:pPr>
            <a:r>
              <a:rPr lang="en-US" sz="5320" kern="0">
                <a:solidFill>
                  <a:srgbClr val="78302E"/>
                </a:solidFill>
                <a:latin typeface="Arial"/>
                <a:ea typeface="Arial-Rounded" panose="020B0500000000000000" pitchFamily="34" charset="0"/>
                <a:cs typeface="Arial-Rounded" panose="020B0500000000000000" pitchFamily="34" charset="0"/>
                <a:sym typeface="Arial"/>
              </a:rPr>
              <a:t>các bạn!</a:t>
            </a:r>
            <a:endParaRPr lang="en-US" sz="5320" kern="0" dirty="0">
              <a:solidFill>
                <a:srgbClr val="78302E"/>
              </a:solidFill>
              <a:latin typeface="Arial"/>
              <a:ea typeface="Arial-Rounded" panose="020B0500000000000000" pitchFamily="34" charset="0"/>
              <a:cs typeface="Arial-Rounded" panose="020B0500000000000000" pitchFamily="34" charset="0"/>
              <a:sym typeface="Arial"/>
            </a:endParaRPr>
          </a:p>
        </p:txBody>
      </p:sp>
      <p:sp>
        <p:nvSpPr>
          <p:cNvPr id="4" name="TextBox 3">
            <a:extLst>
              <a:ext uri="{FF2B5EF4-FFF2-40B4-BE49-F238E27FC236}">
                <a16:creationId xmlns:a16="http://schemas.microsoft.com/office/drawing/2014/main" id="{79F54F78-0F66-77D3-9CF3-FB2A1811D873}"/>
              </a:ext>
            </a:extLst>
          </p:cNvPr>
          <p:cNvSpPr txBox="1"/>
          <p:nvPr/>
        </p:nvSpPr>
        <p:spPr>
          <a:xfrm>
            <a:off x="8645251" y="6505647"/>
            <a:ext cx="3531668" cy="338554"/>
          </a:xfrm>
          <a:prstGeom prst="rect">
            <a:avLst/>
          </a:prstGeom>
          <a:noFill/>
        </p:spPr>
        <p:txBody>
          <a:bodyPr wrap="square" rtlCol="0">
            <a:spAutoFit/>
          </a:bodyPr>
          <a:lstStyle/>
          <a:p>
            <a:pPr>
              <a:buClr>
                <a:srgbClr val="000000"/>
              </a:buClr>
              <a:defRPr/>
            </a:pPr>
            <a:r>
              <a:rPr lang="en-US" sz="1600" kern="0">
                <a:solidFill>
                  <a:srgbClr val="CCE7AF"/>
                </a:solidFill>
                <a:latin typeface="Amazone" panose="03020702060507090A04" pitchFamily="66" charset="0"/>
                <a:cs typeface="Arial"/>
                <a:sym typeface="Arial"/>
              </a:rPr>
              <a:t>Kho game Linh Phan_0916.604.268</a:t>
            </a:r>
          </a:p>
        </p:txBody>
      </p:sp>
      <p:pic>
        <p:nvPicPr>
          <p:cNvPr id="5" name="Picture 4">
            <a:extLst>
              <a:ext uri="{FF2B5EF4-FFF2-40B4-BE49-F238E27FC236}">
                <a16:creationId xmlns:a16="http://schemas.microsoft.com/office/drawing/2014/main" id="{DB3AB4E9-6F45-B020-B447-87E39EDE4CC4}"/>
              </a:ext>
            </a:extLst>
          </p:cNvPr>
          <p:cNvPicPr>
            <a:picLocks noChangeAspect="1"/>
          </p:cNvPicPr>
          <p:nvPr/>
        </p:nvPicPr>
        <p:blipFill>
          <a:blip r:embed="rId4"/>
          <a:stretch>
            <a:fillRect/>
          </a:stretch>
        </p:blipFill>
        <p:spPr>
          <a:xfrm>
            <a:off x="5823335" y="1830983"/>
            <a:ext cx="5638641" cy="5638641"/>
          </a:xfrm>
          <a:prstGeom prst="rect">
            <a:avLst/>
          </a:prstGeom>
        </p:spPr>
      </p:pic>
      <p:pic>
        <p:nvPicPr>
          <p:cNvPr id="16" name="Picture 15">
            <a:extLst>
              <a:ext uri="{FF2B5EF4-FFF2-40B4-BE49-F238E27FC236}">
                <a16:creationId xmlns:a16="http://schemas.microsoft.com/office/drawing/2014/main" id="{E76F5A89-114A-1ADD-5236-6808BB53CD4C}"/>
              </a:ext>
            </a:extLst>
          </p:cNvPr>
          <p:cNvPicPr>
            <a:picLocks noChangeAspect="1"/>
          </p:cNvPicPr>
          <p:nvPr/>
        </p:nvPicPr>
        <p:blipFill>
          <a:blip r:embed="rId5"/>
          <a:stretch>
            <a:fillRect/>
          </a:stretch>
        </p:blipFill>
        <p:spPr>
          <a:xfrm>
            <a:off x="730026" y="2574493"/>
            <a:ext cx="2802953" cy="4828208"/>
          </a:xfrm>
          <a:prstGeom prst="rect">
            <a:avLst/>
          </a:prstGeom>
        </p:spPr>
      </p:pic>
    </p:spTree>
    <p:extLst>
      <p:ext uri="{BB962C8B-B14F-4D97-AF65-F5344CB8AC3E}">
        <p14:creationId xmlns:p14="http://schemas.microsoft.com/office/powerpoint/2010/main" val="3019331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1" i="0" dirty="0">
                <a:solidFill>
                  <a:srgbClr val="00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000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000000"/>
                </a:solidFill>
                <a:effectLst/>
              </a:rPr>
              <a:t>(A)</a:t>
            </a:r>
            <a:endParaRPr lang="en-US" sz="2000" b="0" i="0" dirty="0">
              <a:solidFill>
                <a:srgbClr val="00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TotalTime>
  <Words>2109</Words>
  <Application>Microsoft Office PowerPoint</Application>
  <PresentationFormat>Widescreen</PresentationFormat>
  <Paragraphs>121</Paragraphs>
  <Slides>26</Slides>
  <Notes>5</Notes>
  <HiddenSlides>0</HiddenSlides>
  <MMClips>3</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26</vt:i4>
      </vt:variant>
    </vt:vector>
  </HeadingPairs>
  <TitlesOfParts>
    <vt:vector size="42" baseType="lpstr">
      <vt:lpstr>#9Slide05 Phobia</vt:lpstr>
      <vt:lpstr>Amazone</vt:lpstr>
      <vt:lpstr>Arial</vt:lpstr>
      <vt:lpstr>Arial-Rounded</vt:lpstr>
      <vt:lpstr>Calibri</vt:lpstr>
      <vt:lpstr>Calibri Light</vt:lpstr>
      <vt:lpstr>Cambria</vt:lpstr>
      <vt:lpstr>Chau Philomene One</vt:lpstr>
      <vt:lpstr>Hind</vt:lpstr>
      <vt:lpstr>iCiel Pony</vt:lpstr>
      <vt:lpstr>Karla</vt:lpstr>
      <vt:lpstr>Laila</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Trao đổi với bạn: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2024-05-14T07:25:39Z</dcterms:created>
  <dcterms:modified xsi:type="dcterms:W3CDTF">2024-08-11T02:25:12Z</dcterms:modified>
</cp:coreProperties>
</file>