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</p:sldMasterIdLst>
  <p:notesMasterIdLst>
    <p:notesMasterId r:id="rId14"/>
  </p:notesMasterIdLst>
  <p:sldIdLst>
    <p:sldId id="293" r:id="rId5"/>
    <p:sldId id="390" r:id="rId6"/>
    <p:sldId id="386" r:id="rId7"/>
    <p:sldId id="387" r:id="rId8"/>
    <p:sldId id="329" r:id="rId9"/>
    <p:sldId id="388" r:id="rId10"/>
    <p:sldId id="389" r:id="rId11"/>
    <p:sldId id="291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5A0C-FD69-4D06-BAE0-3FC079BC36B6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A3BD-14B4-46B4-8077-8D6EE06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E6812-C3FA-4C34-8115-6EA8F1E86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0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svg"/><Relationship Id="rId7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0.svg"/><Relationship Id="rId7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3.svg"/><Relationship Id="rId7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svg"/><Relationship Id="rId7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3.svg"/><Relationship Id="rId7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8.svg"/><Relationship Id="rId7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32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84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4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3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8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9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4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4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96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6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6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7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2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17/07/2024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65" t="79862"/>
          <a:stretch/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50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60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91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7310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76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5396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740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9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5860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350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82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2615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7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051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3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90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708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62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300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FB70F1-5841-2384-F407-10819C1578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A5596-BC81-8A36-FE53-FDBAA827AE17}"/>
              </a:ext>
            </a:extLst>
          </p:cNvPr>
          <p:cNvGrpSpPr/>
          <p:nvPr userDrawn="1"/>
        </p:nvGrpSpPr>
        <p:grpSpPr>
          <a:xfrm>
            <a:off x="-3301884" y="348775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4D6917-7A3D-0814-79C8-1E2414098755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B872059-AEF2-5D55-DFC2-7D14E5C6923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A240FC-EA5D-F898-5BCC-35D2BA4CB9A6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82CB90-9FDC-B27E-43D3-B44D6160FBB0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3B8C0-72FB-E093-21EE-EE6DCB530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4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audio" Target="NULL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57.jpeg"/><Relationship Id="rId9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85" y="5166069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0" y="5100099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6" y="3126271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6EDC2-6405-BB83-F24A-4B296CADA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17" y="1311309"/>
            <a:ext cx="10649599" cy="243201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E0AE0D-3C30-544E-6499-C442A70C9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133648"/>
            <a:ext cx="1885652" cy="18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rẻ Em Hôm Nay Thế Giới Ngày Mai_720pFH">
            <a:hlinkClick r:id="" action="ppaction://media"/>
            <a:extLst>
              <a:ext uri="{FF2B5EF4-FFF2-40B4-BE49-F238E27FC236}">
                <a16:creationId xmlns:a16="http://schemas.microsoft.com/office/drawing/2014/main" id="{43AE706A-06CE-A9C9-BAD7-B6433C292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251138"/>
            <a:ext cx="10496688" cy="4103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1" y="4018318"/>
            <a:ext cx="1535634" cy="2286000"/>
          </a:xfrm>
          <a:prstGeom prst="rect">
            <a:avLst/>
          </a:prstGeom>
        </p:spPr>
      </p:pic>
      <p:pic>
        <p:nvPicPr>
          <p:cNvPr id="2" name="Picture 4" descr="Children education">
            <a:extLst>
              <a:ext uri="{FF2B5EF4-FFF2-40B4-BE49-F238E27FC236}">
                <a16:creationId xmlns:a16="http://schemas.microsoft.com/office/drawing/2014/main" id="{0F064979-4E0C-B400-B5F1-C16113FA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8" y="3547402"/>
            <a:ext cx="6186168" cy="3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3324E-1B30-43BA-43E6-E007C3A43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758" y="1665648"/>
            <a:ext cx="8547333" cy="19265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9929F3-A931-FBAB-8993-77A702EB2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242262" y="1378769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TRẺ EM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AB8135E-A9C1-7611-1DDF-CE0BF4884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5460A-65F2-3222-38FA-5393FF8DD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971804"/>
            <a:ext cx="8672512" cy="52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2152650" y="686530"/>
            <a:ext cx="821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BA66-F840-4FC4-3D87-01568409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1442038"/>
            <a:ext cx="3395662" cy="48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1704976" y="687749"/>
            <a:ext cx="9172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783478" y="2094419"/>
            <a:ext cx="5191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G: Em có thể đọc những câu thơ hoặc đoạn thơ em yêu thích và chia sẻ với bạn.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Tình cảm, cảm xúc của nhà thơ dối với trẻ em được thể hiện trong bài thơ.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Suy nghĩ, cảm xúc của em sau khi đọc bài thơ.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3" name="Picture 4" descr="Children education">
            <a:extLst>
              <a:ext uri="{FF2B5EF4-FFF2-40B4-BE49-F238E27FC236}">
                <a16:creationId xmlns:a16="http://schemas.microsoft.com/office/drawing/2014/main" id="{9327CFDD-26A7-41C8-99EC-5610CFA2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4" y="2562225"/>
            <a:ext cx="6359156" cy="4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BAD8E1-EAA6-4C40-989C-5C62E7BEE159}"/>
              </a:ext>
            </a:extLst>
          </p:cNvPr>
          <p:cNvSpPr txBox="1"/>
          <p:nvPr/>
        </p:nvSpPr>
        <p:spPr>
          <a:xfrm>
            <a:off x="744279" y="1693986"/>
            <a:ext cx="10887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đọc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chuyện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báo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môn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thể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thao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vận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yêu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thích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861751"/>
            <a:ext cx="10034786" cy="0"/>
            <a:chOff x="1204233" y="894985"/>
            <a:chExt cx="9593942" cy="0"/>
          </a:xfrm>
        </p:grpSpPr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09" y="2977116"/>
            <a:ext cx="3880884" cy="3880884"/>
          </a:xfrm>
          <a:prstGeom prst="rect">
            <a:avLst/>
          </a:prstGeom>
        </p:spPr>
      </p:pic>
      <p:pic>
        <p:nvPicPr>
          <p:cNvPr id="18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65D8D-2483-CEC5-77EE-5BE008A8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203" y="171185"/>
            <a:ext cx="48284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82F998B-E585-4438-A892-3478C8F3A2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71" y="2827001"/>
            <a:ext cx="3494380" cy="4297680"/>
          </a:xfrm>
          <a:prstGeom prst="rect">
            <a:avLst/>
          </a:prstGeom>
        </p:spPr>
      </p:pic>
      <p:pic>
        <p:nvPicPr>
          <p:cNvPr id="33" name="Picture 3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CD329D-16FC-41F3-95CB-B428DBA30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4" y="2619389"/>
            <a:ext cx="3113402" cy="4297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5D6C5-98C5-4FED-BB86-19AB6A2EF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344" y="1662836"/>
            <a:ext cx="6691986" cy="37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after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0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128</Words>
  <Application>Microsoft Office PowerPoint</Application>
  <PresentationFormat>Widescreen</PresentationFormat>
  <Paragraphs>11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字魂95号-手刻宋</vt:lpstr>
      <vt:lpstr>#9Slide07 HoneyCream</vt:lpstr>
      <vt:lpstr>Arial</vt:lpstr>
      <vt:lpstr>Calibri</vt:lpstr>
      <vt:lpstr>Calibri Light</vt:lpstr>
      <vt:lpstr>Cambria</vt:lpstr>
      <vt:lpstr>默认设计模板</vt:lpstr>
      <vt:lpstr>1_Custom Design</vt:lpstr>
      <vt:lpstr>1_Tema de Office</vt:lpstr>
      <vt:lpstr>1_PPTMON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</cp:revision>
  <dcterms:created xsi:type="dcterms:W3CDTF">2024-06-24T05:01:31Z</dcterms:created>
  <dcterms:modified xsi:type="dcterms:W3CDTF">2024-07-17T12:12:11Z</dcterms:modified>
</cp:coreProperties>
</file>