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8" r:id="rId1"/>
    <p:sldMasterId id="2147483720" r:id="rId2"/>
    <p:sldMasterId id="2147483733" r:id="rId3"/>
    <p:sldMasterId id="2147483745" r:id="rId4"/>
    <p:sldMasterId id="2147483757" r:id="rId5"/>
    <p:sldMasterId id="2147483769" r:id="rId6"/>
    <p:sldMasterId id="2147483789" r:id="rId7"/>
  </p:sldMasterIdLst>
  <p:notesMasterIdLst>
    <p:notesMasterId r:id="rId37"/>
  </p:notesMasterIdLst>
  <p:sldIdLst>
    <p:sldId id="2634" r:id="rId8"/>
    <p:sldId id="292" r:id="rId9"/>
    <p:sldId id="2635" r:id="rId10"/>
    <p:sldId id="257" r:id="rId11"/>
    <p:sldId id="351" r:id="rId12"/>
    <p:sldId id="2636" r:id="rId13"/>
    <p:sldId id="393" r:id="rId14"/>
    <p:sldId id="473" r:id="rId15"/>
    <p:sldId id="397" r:id="rId16"/>
    <p:sldId id="475" r:id="rId17"/>
    <p:sldId id="476" r:id="rId18"/>
    <p:sldId id="362" r:id="rId19"/>
    <p:sldId id="365" r:id="rId20"/>
    <p:sldId id="405" r:id="rId21"/>
    <p:sldId id="439" r:id="rId22"/>
    <p:sldId id="2637" r:id="rId23"/>
    <p:sldId id="2638" r:id="rId24"/>
    <p:sldId id="2639" r:id="rId25"/>
    <p:sldId id="406" r:id="rId26"/>
    <p:sldId id="458" r:id="rId27"/>
    <p:sldId id="2640" r:id="rId28"/>
    <p:sldId id="2641" r:id="rId29"/>
    <p:sldId id="2642" r:id="rId30"/>
    <p:sldId id="379" r:id="rId31"/>
    <p:sldId id="310" r:id="rId32"/>
    <p:sldId id="315" r:id="rId33"/>
    <p:sldId id="304" r:id="rId34"/>
    <p:sldId id="2633" r:id="rId35"/>
    <p:sldId id="305" r:id="rId36"/>
  </p:sldIdLst>
  <p:sldSz cx="9144000" cy="5143500" type="screen16x9"/>
  <p:notesSz cx="6858000" cy="9144000"/>
  <p:custDataLst>
    <p:tags r:id="rId38"/>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09">
          <p15:clr>
            <a:srgbClr val="FF0000"/>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8AF1FF"/>
    <a:srgbClr val="FFFFFF"/>
    <a:srgbClr val="FF0000"/>
    <a:srgbClr val="E7C367"/>
    <a:srgbClr val="191337"/>
    <a:srgbClr val="FFCCCC"/>
    <a:srgbClr val="CC99FF"/>
    <a:srgbClr val="00FFFF"/>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07D9DA5-F47E-433E-97E9-EB6A038AAD32}">
  <a:tblStyle styleId="{007D9DA5-F47E-433E-97E9-EB6A038AAD3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80" d="100"/>
          <a:sy n="80" d="100"/>
        </p:scale>
        <p:origin x="880" y="40"/>
      </p:cViewPr>
      <p:guideLst>
        <p:guide orient="horz" pos="609"/>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84486314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7486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0822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4223581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599632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D95190-A19E-4C5D-8238-A2A11376194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0930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9FB33-BFF0-81CF-2A61-FDF0EE2477F1}"/>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703341-62CF-F89B-FFCE-F52C41266F15}"/>
              </a:ext>
            </a:extLst>
          </p:cNvPr>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83F345-59BD-5D68-0EB5-2D33296CC1E6}"/>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2/16/2025</a:t>
            </a:fld>
            <a:endParaRPr lang="en-US"/>
          </a:p>
        </p:txBody>
      </p:sp>
      <p:sp>
        <p:nvSpPr>
          <p:cNvPr id="5" name="Footer Placeholder 4">
            <a:extLst>
              <a:ext uri="{FF2B5EF4-FFF2-40B4-BE49-F238E27FC236}">
                <a16:creationId xmlns:a16="http://schemas.microsoft.com/office/drawing/2014/main" id="{80AE6F09-4210-00E2-1F6F-AC85E78C373E}"/>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2EED30B-6119-5BAD-103B-531151B0ECAE}"/>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696362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12E11-09AC-3396-1431-2A1158C57239}"/>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C0DC3B-2A61-D431-458D-8CC86AF253D8}"/>
              </a:ext>
            </a:extLst>
          </p:cNvPr>
          <p:cNvSpPr>
            <a:spLocks noGrp="1"/>
          </p:cNvSpPr>
          <p:nvPr>
            <p:ph type="body" orient="vert" idx="1"/>
          </p:nvPr>
        </p:nvSpPr>
        <p:spPr>
          <a:xfrm>
            <a:off x="628650" y="1370013"/>
            <a:ext cx="7886700" cy="32623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8B85C7-F99A-70C5-A184-5EC4C9DBFB9A}"/>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2/16/2025</a:t>
            </a:fld>
            <a:endParaRPr lang="en-US"/>
          </a:p>
        </p:txBody>
      </p:sp>
      <p:sp>
        <p:nvSpPr>
          <p:cNvPr id="5" name="Footer Placeholder 4">
            <a:extLst>
              <a:ext uri="{FF2B5EF4-FFF2-40B4-BE49-F238E27FC236}">
                <a16:creationId xmlns:a16="http://schemas.microsoft.com/office/drawing/2014/main" id="{1DFCF7D1-558D-B9A8-D41F-6FB5D06678C7}"/>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AAC471-8C9D-35D6-0C2A-D98D649637A8}"/>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782780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137CE7-7A4E-105A-3DCF-61B2D45823C3}"/>
              </a:ext>
            </a:extLst>
          </p:cNvPr>
          <p:cNvSpPr>
            <a:spLocks noGrp="1"/>
          </p:cNvSpPr>
          <p:nvPr>
            <p:ph type="title" orient="vert"/>
          </p:nvPr>
        </p:nvSpPr>
        <p:spPr>
          <a:xfrm>
            <a:off x="6543675" y="274638"/>
            <a:ext cx="1971675" cy="435768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21DE6E-5074-4266-72F5-1958F8D38D1D}"/>
              </a:ext>
            </a:extLst>
          </p:cNvPr>
          <p:cNvSpPr>
            <a:spLocks noGrp="1"/>
          </p:cNvSpPr>
          <p:nvPr>
            <p:ph type="body" orient="vert" idx="1"/>
          </p:nvPr>
        </p:nvSpPr>
        <p:spPr>
          <a:xfrm>
            <a:off x="628650" y="274638"/>
            <a:ext cx="5762625" cy="43576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579027-0F26-64F2-E523-0DA92619C7AA}"/>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2/16/2025</a:t>
            </a:fld>
            <a:endParaRPr lang="en-US"/>
          </a:p>
        </p:txBody>
      </p:sp>
      <p:sp>
        <p:nvSpPr>
          <p:cNvPr id="5" name="Footer Placeholder 4">
            <a:extLst>
              <a:ext uri="{FF2B5EF4-FFF2-40B4-BE49-F238E27FC236}">
                <a16:creationId xmlns:a16="http://schemas.microsoft.com/office/drawing/2014/main" id="{CAC69970-0E68-7F29-5820-E27ED79B298E}"/>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3434D16-6034-AAD0-78E7-A8C81D87E3BE}"/>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1824490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2/16/2025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95492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2/16/2025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80354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2/16/2025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79409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2/16/2025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0146957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2/16/2025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112320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2/16/2025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904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2/16/2025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015015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2/16/2025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20133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08B2C-44FC-7854-2E4A-2B1989AAE416}"/>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8D5C1-BFFD-1794-2053-FAE4A6567B6B}"/>
              </a:ext>
            </a:extLst>
          </p:cNvPr>
          <p:cNvSpPr>
            <a:spLocks noGrp="1"/>
          </p:cNvSpPr>
          <p:nvPr>
            <p:ph idx="1"/>
          </p:nvPr>
        </p:nvSpPr>
        <p:spPr>
          <a:xfrm>
            <a:off x="628650" y="1370013"/>
            <a:ext cx="788670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AC17FD-1E82-FC59-FE59-293C8A78D14A}"/>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2/16/2025</a:t>
            </a:fld>
            <a:endParaRPr lang="en-US"/>
          </a:p>
        </p:txBody>
      </p:sp>
      <p:sp>
        <p:nvSpPr>
          <p:cNvPr id="5" name="Footer Placeholder 4">
            <a:extLst>
              <a:ext uri="{FF2B5EF4-FFF2-40B4-BE49-F238E27FC236}">
                <a16:creationId xmlns:a16="http://schemas.microsoft.com/office/drawing/2014/main" id="{31E4E9F0-4387-9689-8860-765D88E77EE1}"/>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E4A3E38-2975-D713-7CEF-2CBC64D93ACD}"/>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2009418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2/16/2025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851181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2/16/2025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58219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a:xfrm>
            <a:off x="628650" y="4767263"/>
            <a:ext cx="2057400" cy="273844"/>
          </a:xfrm>
          <a:prstGeom prst="rect">
            <a:avLst/>
          </a:prstGeom>
        </p:spPr>
        <p:txBody>
          <a:bodyPr/>
          <a:lstStyle/>
          <a:p>
            <a:fld id="{22C5AE06-28D5-4F22-973B-2A07B6E547CE}" type="datetimeFigureOut">
              <a:rPr lang="en-US" smtClean="0"/>
              <a:t>2/16/2025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a:xfrm>
            <a:off x="6457950" y="4767263"/>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7470049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5627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C2E73D-4E68-494C-8890-C8A25994085A}"/>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36B4250A-67C4-486D-A36D-D446DF954C50}"/>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811E99E-22CD-41C4-B265-BD5B5FEEF54E}"/>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5AE0E0CA-94E2-49A9-A5E3-9E5C7B6532EB}"/>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42AB362-FA27-48AE-A32C-3FF2EB6FBDF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444803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BAD0F0-40FC-4EB7-9DD7-852229045126}"/>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E1C3186-469C-4512-A000-0DB50A4FE9D8}"/>
              </a:ext>
            </a:extLst>
          </p:cNvPr>
          <p:cNvSpPr>
            <a:spLocks noGrp="1"/>
          </p:cNvSpPr>
          <p:nvPr>
            <p:ph idx="1"/>
          </p:nvPr>
        </p:nvSpPr>
        <p:spPr>
          <a:xfrm>
            <a:off x="628650" y="1369219"/>
            <a:ext cx="78867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114DAB7-A91E-49D0-A2A5-A016E2EA6A17}"/>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FD7AB53F-95F3-4FFB-A62F-B4781C556858}"/>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D33F27D-3801-4655-AEF8-F5AA5E76F62F}"/>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
        <p:nvSpPr>
          <p:cNvPr id="7" name="矩形: 圆角 2">
            <a:extLst>
              <a:ext uri="{FF2B5EF4-FFF2-40B4-BE49-F238E27FC236}">
                <a16:creationId xmlns:a16="http://schemas.microsoft.com/office/drawing/2014/main" id="{0C83305F-17DE-4531-8DD0-9C7426AAC842}"/>
              </a:ext>
            </a:extLst>
          </p:cNvPr>
          <p:cNvSpPr/>
          <p:nvPr userDrawn="1"/>
        </p:nvSpPr>
        <p:spPr>
          <a:xfrm>
            <a:off x="130215" y="151918"/>
            <a:ext cx="8810539" cy="4991582"/>
          </a:xfrm>
          <a:prstGeom prst="roundRect">
            <a:avLst>
              <a:gd name="adj" fmla="val 7102"/>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8" name="图片 21">
            <a:extLst>
              <a:ext uri="{FF2B5EF4-FFF2-40B4-BE49-F238E27FC236}">
                <a16:creationId xmlns:a16="http://schemas.microsoft.com/office/drawing/2014/main" id="{7D9BBEE7-57EB-4BC2-8DB8-D14FFE677D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2" y="-12642"/>
            <a:ext cx="9144000" cy="2824843"/>
          </a:xfrm>
          <a:prstGeom prst="rect">
            <a:avLst/>
          </a:prstGeom>
        </p:spPr>
      </p:pic>
      <p:grpSp>
        <p:nvGrpSpPr>
          <p:cNvPr id="9" name="组合 1">
            <a:extLst>
              <a:ext uri="{FF2B5EF4-FFF2-40B4-BE49-F238E27FC236}">
                <a16:creationId xmlns:a16="http://schemas.microsoft.com/office/drawing/2014/main" id="{CC014C71-A37C-4EE9-8A85-915EEAB76362}"/>
              </a:ext>
            </a:extLst>
          </p:cNvPr>
          <p:cNvGrpSpPr/>
          <p:nvPr userDrawn="1"/>
        </p:nvGrpSpPr>
        <p:grpSpPr>
          <a:xfrm>
            <a:off x="-641819" y="4542580"/>
            <a:ext cx="9914083" cy="837503"/>
            <a:chOff x="-855759" y="4334995"/>
            <a:chExt cx="13218777" cy="2838450"/>
          </a:xfrm>
        </p:grpSpPr>
        <p:pic>
          <p:nvPicPr>
            <p:cNvPr id="10" name="图片 8">
              <a:extLst>
                <a:ext uri="{FF2B5EF4-FFF2-40B4-BE49-F238E27FC236}">
                  <a16:creationId xmlns:a16="http://schemas.microsoft.com/office/drawing/2014/main" id="{577577E9-A590-4E95-951A-02804F1A8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59" y="4334995"/>
              <a:ext cx="13218777" cy="2538694"/>
            </a:xfrm>
            <a:prstGeom prst="rect">
              <a:avLst/>
            </a:prstGeom>
          </p:spPr>
        </p:pic>
        <p:pic>
          <p:nvPicPr>
            <p:cNvPr id="11" name="图片 6">
              <a:extLst>
                <a:ext uri="{FF2B5EF4-FFF2-40B4-BE49-F238E27FC236}">
                  <a16:creationId xmlns:a16="http://schemas.microsoft.com/office/drawing/2014/main" id="{99F3E138-25A9-4CF7-8122-CB75FA2CA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2" y="4334995"/>
              <a:ext cx="12192000" cy="2838450"/>
            </a:xfrm>
            <a:prstGeom prst="rect">
              <a:avLst/>
            </a:prstGeom>
          </p:spPr>
        </p:pic>
      </p:grpSp>
      <p:grpSp>
        <p:nvGrpSpPr>
          <p:cNvPr id="12" name="组合 19">
            <a:extLst>
              <a:ext uri="{FF2B5EF4-FFF2-40B4-BE49-F238E27FC236}">
                <a16:creationId xmlns:a16="http://schemas.microsoft.com/office/drawing/2014/main" id="{9E245CF6-3C7A-49E4-9A7D-88FFBC61E9BB}"/>
              </a:ext>
            </a:extLst>
          </p:cNvPr>
          <p:cNvGrpSpPr/>
          <p:nvPr userDrawn="1"/>
        </p:nvGrpSpPr>
        <p:grpSpPr>
          <a:xfrm>
            <a:off x="203246" y="3888409"/>
            <a:ext cx="702554" cy="1028700"/>
            <a:chOff x="6135308" y="4402280"/>
            <a:chExt cx="936738" cy="1371600"/>
          </a:xfrm>
        </p:grpSpPr>
        <p:pic>
          <p:nvPicPr>
            <p:cNvPr id="13" name="图片 16">
              <a:extLst>
                <a:ext uri="{FF2B5EF4-FFF2-40B4-BE49-F238E27FC236}">
                  <a16:creationId xmlns:a16="http://schemas.microsoft.com/office/drawing/2014/main" id="{A41F90FD-3069-4B40-A327-C805172747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4" name="图片 18">
              <a:extLst>
                <a:ext uri="{FF2B5EF4-FFF2-40B4-BE49-F238E27FC236}">
                  <a16:creationId xmlns:a16="http://schemas.microsoft.com/office/drawing/2014/main" id="{6AD00307-6618-4471-8A5E-31FCF5688F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spTree>
    <p:extLst>
      <p:ext uri="{BB962C8B-B14F-4D97-AF65-F5344CB8AC3E}">
        <p14:creationId xmlns:p14="http://schemas.microsoft.com/office/powerpoint/2010/main" val="148090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DC4685-8D51-49F1-BEC5-1859A33B5A5B}"/>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9BCBB910-3AFA-4034-A3E5-74731F4867A2}"/>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D03AC99-AE84-4726-B26E-8032C8AA0A3A}"/>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4C87554F-B681-4590-9608-398DD88FB1A3}"/>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DE1BB2E-AC0E-44FB-BC4A-6B1575F57F9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3834262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9D47C9-D543-4E94-90EF-13253CE8FFF2}"/>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04E45A3-5652-428A-A460-D16C80537ACF}"/>
              </a:ext>
            </a:extLst>
          </p:cNvPr>
          <p:cNvSpPr>
            <a:spLocks noGrp="1"/>
          </p:cNvSpPr>
          <p:nvPr>
            <p:ph sz="half" idx="1"/>
          </p:nvPr>
        </p:nvSpPr>
        <p:spPr>
          <a:xfrm>
            <a:off x="6286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04F94A2-435F-48C6-A1EC-3ACC804F983D}"/>
              </a:ext>
            </a:extLst>
          </p:cNvPr>
          <p:cNvSpPr>
            <a:spLocks noGrp="1"/>
          </p:cNvSpPr>
          <p:nvPr>
            <p:ph sz="half" idx="2"/>
          </p:nvPr>
        </p:nvSpPr>
        <p:spPr>
          <a:xfrm>
            <a:off x="46291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BEAFBFF-D740-474B-8670-FE123DEEE9C7}"/>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2025/2/16</a:t>
            </a:fld>
            <a:endParaRPr lang="zh-CN" altLang="en-US"/>
          </a:p>
        </p:txBody>
      </p:sp>
      <p:sp>
        <p:nvSpPr>
          <p:cNvPr id="6" name="页脚占位符 5">
            <a:extLst>
              <a:ext uri="{FF2B5EF4-FFF2-40B4-BE49-F238E27FC236}">
                <a16:creationId xmlns:a16="http://schemas.microsoft.com/office/drawing/2014/main" id="{9A9BD987-0872-4CD6-BFB7-07CD0D59A396}"/>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6BF6F1A-4669-46FA-B742-15D90A64E2B1}"/>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842431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3A19D9-DD18-443C-901F-2FB315A1219F}"/>
              </a:ext>
            </a:extLst>
          </p:cNvPr>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87BABC0-81A9-4BE7-897A-2882719CCE4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F5BAD6C-2F44-4B63-AB92-145E59CDBF88}"/>
              </a:ext>
            </a:extLst>
          </p:cNvPr>
          <p:cNvSpPr>
            <a:spLocks noGrp="1"/>
          </p:cNvSpPr>
          <p:nvPr>
            <p:ph sz="half" idx="2"/>
          </p:nvPr>
        </p:nvSpPr>
        <p:spPr>
          <a:xfrm>
            <a:off x="629842" y="1878806"/>
            <a:ext cx="3868340"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F502895-EEF5-45A4-B12B-D09712AB8C4B}"/>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295F16-398E-47C8-A4FC-D87D966F99EE}"/>
              </a:ext>
            </a:extLst>
          </p:cNvPr>
          <p:cNvSpPr>
            <a:spLocks noGrp="1"/>
          </p:cNvSpPr>
          <p:nvPr>
            <p:ph sz="quarter" idx="4"/>
          </p:nvPr>
        </p:nvSpPr>
        <p:spPr>
          <a:xfrm>
            <a:off x="4629150" y="1878806"/>
            <a:ext cx="3887391"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5881909-9AD2-4012-A495-D713187F31F1}"/>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2025/2/16</a:t>
            </a:fld>
            <a:endParaRPr lang="zh-CN" altLang="en-US"/>
          </a:p>
        </p:txBody>
      </p:sp>
      <p:sp>
        <p:nvSpPr>
          <p:cNvPr id="8" name="页脚占位符 7">
            <a:extLst>
              <a:ext uri="{FF2B5EF4-FFF2-40B4-BE49-F238E27FC236}">
                <a16:creationId xmlns:a16="http://schemas.microsoft.com/office/drawing/2014/main" id="{A25B2517-9DFB-4E9E-BAEC-F2FE82F7A04F}"/>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3CF7CC7-797C-4FA7-AE46-0167D64E8984}"/>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505944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08A7F7-2A11-413C-A568-61B7C3AA53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A3709B0-A28C-4187-AE22-12525D770640}"/>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2025/2/16</a:t>
            </a:fld>
            <a:endParaRPr lang="zh-CN" altLang="en-US"/>
          </a:p>
        </p:txBody>
      </p:sp>
      <p:sp>
        <p:nvSpPr>
          <p:cNvPr id="4" name="页脚占位符 3">
            <a:extLst>
              <a:ext uri="{FF2B5EF4-FFF2-40B4-BE49-F238E27FC236}">
                <a16:creationId xmlns:a16="http://schemas.microsoft.com/office/drawing/2014/main" id="{6A6C3824-54A4-4CB0-BB2E-B13A5A86D192}"/>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717C4C9-6501-46C3-B0F0-32530E6CEB44}"/>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479733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F8B92-4201-11D6-8D07-A9E540649248}"/>
              </a:ext>
            </a:extLst>
          </p:cNvPr>
          <p:cNvSpPr>
            <a:spLocks noGrp="1"/>
          </p:cNvSpPr>
          <p:nvPr>
            <p:ph type="title"/>
          </p:nvPr>
        </p:nvSpPr>
        <p:spPr>
          <a:xfrm>
            <a:off x="623888" y="1282700"/>
            <a:ext cx="7886700" cy="2139950"/>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4C3076-69B1-E138-37C6-1BF6DDD791B4}"/>
              </a:ext>
            </a:extLst>
          </p:cNvPr>
          <p:cNvSpPr>
            <a:spLocks noGrp="1"/>
          </p:cNvSpPr>
          <p:nvPr>
            <p:ph type="body" idx="1"/>
          </p:nvPr>
        </p:nvSpPr>
        <p:spPr>
          <a:xfrm>
            <a:off x="623888" y="3441700"/>
            <a:ext cx="7886700" cy="1125538"/>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919D56-9FE6-A1AE-6C64-BEE413B522ED}"/>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2/16/2025</a:t>
            </a:fld>
            <a:endParaRPr lang="en-US"/>
          </a:p>
        </p:txBody>
      </p:sp>
      <p:sp>
        <p:nvSpPr>
          <p:cNvPr id="5" name="Footer Placeholder 4">
            <a:extLst>
              <a:ext uri="{FF2B5EF4-FFF2-40B4-BE49-F238E27FC236}">
                <a16:creationId xmlns:a16="http://schemas.microsoft.com/office/drawing/2014/main" id="{41A660FC-8992-474E-6348-64E73D318F84}"/>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4757DD-3B5D-E02E-837D-15A1D35B3377}"/>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6999141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3607838-A5C2-45F2-8A2A-C8CB62034D1D}"/>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2025/2/16</a:t>
            </a:fld>
            <a:endParaRPr lang="zh-CN" altLang="en-US"/>
          </a:p>
        </p:txBody>
      </p:sp>
      <p:sp>
        <p:nvSpPr>
          <p:cNvPr id="3" name="页脚占位符 2">
            <a:extLst>
              <a:ext uri="{FF2B5EF4-FFF2-40B4-BE49-F238E27FC236}">
                <a16:creationId xmlns:a16="http://schemas.microsoft.com/office/drawing/2014/main" id="{207C8891-94D0-47FA-8CB3-22EC351319B5}"/>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6AA5ABA4-E65C-4860-B8AD-80813522FDB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084195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1A854C-4FE8-4E7E-9FB2-27136735C810}"/>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754D468A-A6B1-4DF8-98AD-13CFF4C7D8B2}"/>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81E4B7B-4663-4CA8-9197-A5109AB96363}"/>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6B1300-64E1-4FB6-AF5C-FEDA71D7CCB9}"/>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2025/2/16</a:t>
            </a:fld>
            <a:endParaRPr lang="zh-CN" altLang="en-US"/>
          </a:p>
        </p:txBody>
      </p:sp>
      <p:sp>
        <p:nvSpPr>
          <p:cNvPr id="6" name="页脚占位符 5">
            <a:extLst>
              <a:ext uri="{FF2B5EF4-FFF2-40B4-BE49-F238E27FC236}">
                <a16:creationId xmlns:a16="http://schemas.microsoft.com/office/drawing/2014/main" id="{E4CE6106-82CA-45DE-97E0-949892421CB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B5773E-5958-47FE-9FD7-A0569598474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1317538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1132A1-2398-4442-B711-67D1E489EAE6}"/>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CC70E6C5-17B0-417D-96B5-8E3550F0B671}"/>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278C6F4F-7B98-4987-81BB-5200896990B6}"/>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6E90B87-D1FD-4E58-93BF-8A590617AFC2}"/>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2025/2/16</a:t>
            </a:fld>
            <a:endParaRPr lang="zh-CN" altLang="en-US"/>
          </a:p>
        </p:txBody>
      </p:sp>
      <p:sp>
        <p:nvSpPr>
          <p:cNvPr id="6" name="页脚占位符 5">
            <a:extLst>
              <a:ext uri="{FF2B5EF4-FFF2-40B4-BE49-F238E27FC236}">
                <a16:creationId xmlns:a16="http://schemas.microsoft.com/office/drawing/2014/main" id="{AC7785B8-F18F-43B7-8A50-797015C889BA}"/>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1DE010-7744-42BB-850D-219828A47FB1}"/>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6246955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9D8FCD-2E75-4E75-996D-916070ECDC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A1143FB-09E8-407A-A3C9-52110D2FA294}"/>
              </a:ext>
            </a:extLst>
          </p:cNvPr>
          <p:cNvSpPr>
            <a:spLocks noGrp="1"/>
          </p:cNvSpPr>
          <p:nvPr>
            <p:ph type="body" orient="vert" idx="1"/>
          </p:nvPr>
        </p:nvSpPr>
        <p:spPr>
          <a:xfrm>
            <a:off x="628650" y="1369219"/>
            <a:ext cx="7886700" cy="3263504"/>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625DEF-BF76-4FBC-93BC-5B5790B8DB26}"/>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83C9CF93-820F-44D6-853E-AC7E1B332E8D}"/>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4B687F5-16BB-4CB9-807B-A7359F3AC7E9}"/>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771412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3CCFE39-67F3-4E2B-8C02-B6B0CD765935}"/>
              </a:ext>
            </a:extLst>
          </p:cNvPr>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4F336EC-0913-4A4C-B663-CF56E2805018}"/>
              </a:ext>
            </a:extLst>
          </p:cNvPr>
          <p:cNvSpPr>
            <a:spLocks noGrp="1"/>
          </p:cNvSpPr>
          <p:nvPr>
            <p:ph type="body" orient="vert" idx="1"/>
          </p:nvPr>
        </p:nvSpPr>
        <p:spPr>
          <a:xfrm>
            <a:off x="628650" y="273844"/>
            <a:ext cx="5800725" cy="435887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2CAB8E6-C547-465E-9173-6534661B5D1A}"/>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797FB669-065C-4EA7-BE50-D09DB055BFB7}"/>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F868750-6516-4888-BD86-7354E1ADD793}"/>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766866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C2E73D-4E68-494C-8890-C8A25994085A}"/>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36B4250A-67C4-486D-A36D-D446DF954C50}"/>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811E99E-22CD-41C4-B265-BD5B5FEEF54E}"/>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5AE0E0CA-94E2-49A9-A5E3-9E5C7B6532EB}"/>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42AB362-FA27-48AE-A32C-3FF2EB6FBDF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6815993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BAD0F0-40FC-4EB7-9DD7-852229045126}"/>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E1C3186-469C-4512-A000-0DB50A4FE9D8}"/>
              </a:ext>
            </a:extLst>
          </p:cNvPr>
          <p:cNvSpPr>
            <a:spLocks noGrp="1"/>
          </p:cNvSpPr>
          <p:nvPr>
            <p:ph idx="1"/>
          </p:nvPr>
        </p:nvSpPr>
        <p:spPr>
          <a:xfrm>
            <a:off x="628650" y="1369219"/>
            <a:ext cx="78867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114DAB7-A91E-49D0-A2A5-A016E2EA6A17}"/>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FD7AB53F-95F3-4FFB-A62F-B4781C556858}"/>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D33F27D-3801-4655-AEF8-F5AA5E76F62F}"/>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
        <p:nvSpPr>
          <p:cNvPr id="7" name="矩形: 圆角 2">
            <a:extLst>
              <a:ext uri="{FF2B5EF4-FFF2-40B4-BE49-F238E27FC236}">
                <a16:creationId xmlns:a16="http://schemas.microsoft.com/office/drawing/2014/main" id="{0C83305F-17DE-4531-8DD0-9C7426AAC842}"/>
              </a:ext>
            </a:extLst>
          </p:cNvPr>
          <p:cNvSpPr/>
          <p:nvPr userDrawn="1"/>
        </p:nvSpPr>
        <p:spPr>
          <a:xfrm>
            <a:off x="130215" y="151918"/>
            <a:ext cx="8810539" cy="4991582"/>
          </a:xfrm>
          <a:prstGeom prst="roundRect">
            <a:avLst>
              <a:gd name="adj" fmla="val 7102"/>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8" name="图片 21">
            <a:extLst>
              <a:ext uri="{FF2B5EF4-FFF2-40B4-BE49-F238E27FC236}">
                <a16:creationId xmlns:a16="http://schemas.microsoft.com/office/drawing/2014/main" id="{7D9BBEE7-57EB-4BC2-8DB8-D14FFE677D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297" y="1569667"/>
            <a:ext cx="9144000" cy="2824843"/>
          </a:xfrm>
          <a:prstGeom prst="rect">
            <a:avLst/>
          </a:prstGeom>
        </p:spPr>
      </p:pic>
      <p:grpSp>
        <p:nvGrpSpPr>
          <p:cNvPr id="9" name="组合 1">
            <a:extLst>
              <a:ext uri="{FF2B5EF4-FFF2-40B4-BE49-F238E27FC236}">
                <a16:creationId xmlns:a16="http://schemas.microsoft.com/office/drawing/2014/main" id="{CC014C71-A37C-4EE9-8A85-915EEAB76362}"/>
              </a:ext>
            </a:extLst>
          </p:cNvPr>
          <p:cNvGrpSpPr/>
          <p:nvPr userDrawn="1"/>
        </p:nvGrpSpPr>
        <p:grpSpPr>
          <a:xfrm>
            <a:off x="-641819" y="4542580"/>
            <a:ext cx="9914083" cy="837503"/>
            <a:chOff x="-855759" y="4334995"/>
            <a:chExt cx="13218777" cy="2838450"/>
          </a:xfrm>
        </p:grpSpPr>
        <p:pic>
          <p:nvPicPr>
            <p:cNvPr id="10" name="图片 8">
              <a:extLst>
                <a:ext uri="{FF2B5EF4-FFF2-40B4-BE49-F238E27FC236}">
                  <a16:creationId xmlns:a16="http://schemas.microsoft.com/office/drawing/2014/main" id="{577577E9-A590-4E95-951A-02804F1A8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59" y="4334995"/>
              <a:ext cx="13218777" cy="2538694"/>
            </a:xfrm>
            <a:prstGeom prst="rect">
              <a:avLst/>
            </a:prstGeom>
          </p:spPr>
        </p:pic>
        <p:pic>
          <p:nvPicPr>
            <p:cNvPr id="11" name="图片 6">
              <a:extLst>
                <a:ext uri="{FF2B5EF4-FFF2-40B4-BE49-F238E27FC236}">
                  <a16:creationId xmlns:a16="http://schemas.microsoft.com/office/drawing/2014/main" id="{99F3E138-25A9-4CF7-8122-CB75FA2CA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2" y="4334995"/>
              <a:ext cx="12192000" cy="2838450"/>
            </a:xfrm>
            <a:prstGeom prst="rect">
              <a:avLst/>
            </a:prstGeom>
          </p:spPr>
        </p:pic>
      </p:grpSp>
      <p:grpSp>
        <p:nvGrpSpPr>
          <p:cNvPr id="12" name="组合 19">
            <a:extLst>
              <a:ext uri="{FF2B5EF4-FFF2-40B4-BE49-F238E27FC236}">
                <a16:creationId xmlns:a16="http://schemas.microsoft.com/office/drawing/2014/main" id="{9E245CF6-3C7A-49E4-9A7D-88FFBC61E9BB}"/>
              </a:ext>
            </a:extLst>
          </p:cNvPr>
          <p:cNvGrpSpPr/>
          <p:nvPr userDrawn="1"/>
        </p:nvGrpSpPr>
        <p:grpSpPr>
          <a:xfrm>
            <a:off x="203246" y="3888409"/>
            <a:ext cx="702554" cy="1028700"/>
            <a:chOff x="6135308" y="4402280"/>
            <a:chExt cx="936738" cy="1371600"/>
          </a:xfrm>
        </p:grpSpPr>
        <p:pic>
          <p:nvPicPr>
            <p:cNvPr id="13" name="图片 16">
              <a:extLst>
                <a:ext uri="{FF2B5EF4-FFF2-40B4-BE49-F238E27FC236}">
                  <a16:creationId xmlns:a16="http://schemas.microsoft.com/office/drawing/2014/main" id="{A41F90FD-3069-4B40-A327-C805172747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4" name="图片 18">
              <a:extLst>
                <a:ext uri="{FF2B5EF4-FFF2-40B4-BE49-F238E27FC236}">
                  <a16:creationId xmlns:a16="http://schemas.microsoft.com/office/drawing/2014/main" id="{6AD00307-6618-4471-8A5E-31FCF5688F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spTree>
    <p:extLst>
      <p:ext uri="{BB962C8B-B14F-4D97-AF65-F5344CB8AC3E}">
        <p14:creationId xmlns:p14="http://schemas.microsoft.com/office/powerpoint/2010/main" val="4630544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DC4685-8D51-49F1-BEC5-1859A33B5A5B}"/>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9BCBB910-3AFA-4034-A3E5-74731F4867A2}"/>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D03AC99-AE84-4726-B26E-8032C8AA0A3A}"/>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4C87554F-B681-4590-9608-398DD88FB1A3}"/>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DE1BB2E-AC0E-44FB-BC4A-6B1575F57F9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6037350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9D47C9-D543-4E94-90EF-13253CE8FFF2}"/>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04E45A3-5652-428A-A460-D16C80537ACF}"/>
              </a:ext>
            </a:extLst>
          </p:cNvPr>
          <p:cNvSpPr>
            <a:spLocks noGrp="1"/>
          </p:cNvSpPr>
          <p:nvPr>
            <p:ph sz="half" idx="1"/>
          </p:nvPr>
        </p:nvSpPr>
        <p:spPr>
          <a:xfrm>
            <a:off x="6286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04F94A2-435F-48C6-A1EC-3ACC804F983D}"/>
              </a:ext>
            </a:extLst>
          </p:cNvPr>
          <p:cNvSpPr>
            <a:spLocks noGrp="1"/>
          </p:cNvSpPr>
          <p:nvPr>
            <p:ph sz="half" idx="2"/>
          </p:nvPr>
        </p:nvSpPr>
        <p:spPr>
          <a:xfrm>
            <a:off x="4629150" y="1369219"/>
            <a:ext cx="3886200" cy="3263504"/>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BEAFBFF-D740-474B-8670-FE123DEEE9C7}"/>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2025/2/16</a:t>
            </a:fld>
            <a:endParaRPr lang="zh-CN" altLang="en-US"/>
          </a:p>
        </p:txBody>
      </p:sp>
      <p:sp>
        <p:nvSpPr>
          <p:cNvPr id="6" name="页脚占位符 5">
            <a:extLst>
              <a:ext uri="{FF2B5EF4-FFF2-40B4-BE49-F238E27FC236}">
                <a16:creationId xmlns:a16="http://schemas.microsoft.com/office/drawing/2014/main" id="{9A9BD987-0872-4CD6-BFB7-07CD0D59A396}"/>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6BF6F1A-4669-46FA-B742-15D90A64E2B1}"/>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7145024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3A19D9-DD18-443C-901F-2FB315A1219F}"/>
              </a:ext>
            </a:extLst>
          </p:cNvPr>
          <p:cNvSpPr>
            <a:spLocks noGrp="1"/>
          </p:cNvSpPr>
          <p:nvPr>
            <p:ph type="title"/>
          </p:nvPr>
        </p:nvSpPr>
        <p:spPr>
          <a:xfrm>
            <a:off x="629841" y="273844"/>
            <a:ext cx="7886700" cy="994172"/>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87BABC0-81A9-4BE7-897A-2882719CCE4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F5BAD6C-2F44-4B63-AB92-145E59CDBF88}"/>
              </a:ext>
            </a:extLst>
          </p:cNvPr>
          <p:cNvSpPr>
            <a:spLocks noGrp="1"/>
          </p:cNvSpPr>
          <p:nvPr>
            <p:ph sz="half" idx="2"/>
          </p:nvPr>
        </p:nvSpPr>
        <p:spPr>
          <a:xfrm>
            <a:off x="629842" y="1878806"/>
            <a:ext cx="3868340"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F502895-EEF5-45A4-B12B-D09712AB8C4B}"/>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295F16-398E-47C8-A4FC-D87D966F99EE}"/>
              </a:ext>
            </a:extLst>
          </p:cNvPr>
          <p:cNvSpPr>
            <a:spLocks noGrp="1"/>
          </p:cNvSpPr>
          <p:nvPr>
            <p:ph sz="quarter" idx="4"/>
          </p:nvPr>
        </p:nvSpPr>
        <p:spPr>
          <a:xfrm>
            <a:off x="4629150" y="1878806"/>
            <a:ext cx="3887391" cy="2763441"/>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5881909-9AD2-4012-A495-D713187F31F1}"/>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2025/2/16</a:t>
            </a:fld>
            <a:endParaRPr lang="zh-CN" altLang="en-US"/>
          </a:p>
        </p:txBody>
      </p:sp>
      <p:sp>
        <p:nvSpPr>
          <p:cNvPr id="8" name="页脚占位符 7">
            <a:extLst>
              <a:ext uri="{FF2B5EF4-FFF2-40B4-BE49-F238E27FC236}">
                <a16:creationId xmlns:a16="http://schemas.microsoft.com/office/drawing/2014/main" id="{A25B2517-9DFB-4E9E-BAEC-F2FE82F7A04F}"/>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3CF7CC7-797C-4FA7-AE46-0167D64E8984}"/>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2645858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EC18C-AD95-A2D4-4E48-972FF0F1FBD8}"/>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89619A7-B3D8-9B53-AE59-1C4CB2D8BC18}"/>
              </a:ext>
            </a:extLst>
          </p:cNvPr>
          <p:cNvSpPr>
            <a:spLocks noGrp="1"/>
          </p:cNvSpPr>
          <p:nvPr>
            <p:ph sz="half" idx="1"/>
          </p:nvPr>
        </p:nvSpPr>
        <p:spPr>
          <a:xfrm>
            <a:off x="62865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288A41-0F54-1683-8B98-918DC8D61888}"/>
              </a:ext>
            </a:extLst>
          </p:cNvPr>
          <p:cNvSpPr>
            <a:spLocks noGrp="1"/>
          </p:cNvSpPr>
          <p:nvPr>
            <p:ph sz="half" idx="2"/>
          </p:nvPr>
        </p:nvSpPr>
        <p:spPr>
          <a:xfrm>
            <a:off x="464820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706A76-8BA2-0B36-5324-584C7473110F}"/>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2/16/2025</a:t>
            </a:fld>
            <a:endParaRPr lang="en-US"/>
          </a:p>
        </p:txBody>
      </p:sp>
      <p:sp>
        <p:nvSpPr>
          <p:cNvPr id="6" name="Footer Placeholder 5">
            <a:extLst>
              <a:ext uri="{FF2B5EF4-FFF2-40B4-BE49-F238E27FC236}">
                <a16:creationId xmlns:a16="http://schemas.microsoft.com/office/drawing/2014/main" id="{5A2F468A-C867-3F5D-7653-8E1893959F6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F60580-7E74-AA1A-56E3-B6659BCEF553}"/>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1729101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08A7F7-2A11-413C-A568-61B7C3AA53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A3709B0-A28C-4187-AE22-12525D770640}"/>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2025/2/16</a:t>
            </a:fld>
            <a:endParaRPr lang="zh-CN" altLang="en-US"/>
          </a:p>
        </p:txBody>
      </p:sp>
      <p:sp>
        <p:nvSpPr>
          <p:cNvPr id="4" name="页脚占位符 3">
            <a:extLst>
              <a:ext uri="{FF2B5EF4-FFF2-40B4-BE49-F238E27FC236}">
                <a16:creationId xmlns:a16="http://schemas.microsoft.com/office/drawing/2014/main" id="{6A6C3824-54A4-4CB0-BB2E-B13A5A86D192}"/>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717C4C9-6501-46C3-B0F0-32530E6CEB44}"/>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5949621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3607838-A5C2-45F2-8A2A-C8CB62034D1D}"/>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2025/2/16</a:t>
            </a:fld>
            <a:endParaRPr lang="zh-CN" altLang="en-US"/>
          </a:p>
        </p:txBody>
      </p:sp>
      <p:sp>
        <p:nvSpPr>
          <p:cNvPr id="3" name="页脚占位符 2">
            <a:extLst>
              <a:ext uri="{FF2B5EF4-FFF2-40B4-BE49-F238E27FC236}">
                <a16:creationId xmlns:a16="http://schemas.microsoft.com/office/drawing/2014/main" id="{207C8891-94D0-47FA-8CB3-22EC351319B5}"/>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6AA5ABA4-E65C-4860-B8AD-80813522FDB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5545608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1A854C-4FE8-4E7E-9FB2-27136735C810}"/>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754D468A-A6B1-4DF8-98AD-13CFF4C7D8B2}"/>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81E4B7B-4663-4CA8-9197-A5109AB96363}"/>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6B1300-64E1-4FB6-AF5C-FEDA71D7CCB9}"/>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2025/2/16</a:t>
            </a:fld>
            <a:endParaRPr lang="zh-CN" altLang="en-US"/>
          </a:p>
        </p:txBody>
      </p:sp>
      <p:sp>
        <p:nvSpPr>
          <p:cNvPr id="6" name="页脚占位符 5">
            <a:extLst>
              <a:ext uri="{FF2B5EF4-FFF2-40B4-BE49-F238E27FC236}">
                <a16:creationId xmlns:a16="http://schemas.microsoft.com/office/drawing/2014/main" id="{E4CE6106-82CA-45DE-97E0-949892421CB0}"/>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B5773E-5958-47FE-9FD7-A0569598474C}"/>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6460500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1132A1-2398-4442-B711-67D1E489EAE6}"/>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CC70E6C5-17B0-417D-96B5-8E3550F0B671}"/>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278C6F4F-7B98-4987-81BB-5200896990B6}"/>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6E90B87-D1FD-4E58-93BF-8A590617AFC2}"/>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2025/2/16</a:t>
            </a:fld>
            <a:endParaRPr lang="zh-CN" altLang="en-US"/>
          </a:p>
        </p:txBody>
      </p:sp>
      <p:sp>
        <p:nvSpPr>
          <p:cNvPr id="6" name="页脚占位符 5">
            <a:extLst>
              <a:ext uri="{FF2B5EF4-FFF2-40B4-BE49-F238E27FC236}">
                <a16:creationId xmlns:a16="http://schemas.microsoft.com/office/drawing/2014/main" id="{AC7785B8-F18F-43B7-8A50-797015C889BA}"/>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1DE010-7744-42BB-850D-219828A47FB1}"/>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7911002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9D8FCD-2E75-4E75-996D-916070ECDC2D}"/>
              </a:ext>
            </a:extLst>
          </p:cNvPr>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A1143FB-09E8-407A-A3C9-52110D2FA294}"/>
              </a:ext>
            </a:extLst>
          </p:cNvPr>
          <p:cNvSpPr>
            <a:spLocks noGrp="1"/>
          </p:cNvSpPr>
          <p:nvPr>
            <p:ph type="body" orient="vert" idx="1"/>
          </p:nvPr>
        </p:nvSpPr>
        <p:spPr>
          <a:xfrm>
            <a:off x="628650" y="1369219"/>
            <a:ext cx="7886700" cy="3263504"/>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625DEF-BF76-4FBC-93BC-5B5790B8DB26}"/>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83C9CF93-820F-44D6-853E-AC7E1B332E8D}"/>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4B687F5-16BB-4CB9-807B-A7359F3AC7E9}"/>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7450978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3CCFE39-67F3-4E2B-8C02-B6B0CD765935}"/>
              </a:ext>
            </a:extLst>
          </p:cNvPr>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4F336EC-0913-4A4C-B663-CF56E2805018}"/>
              </a:ext>
            </a:extLst>
          </p:cNvPr>
          <p:cNvSpPr>
            <a:spLocks noGrp="1"/>
          </p:cNvSpPr>
          <p:nvPr>
            <p:ph type="body" orient="vert" idx="1"/>
          </p:nvPr>
        </p:nvSpPr>
        <p:spPr>
          <a:xfrm>
            <a:off x="628650" y="273844"/>
            <a:ext cx="5800725" cy="435887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2CAB8E6-C547-465E-9173-6534661B5D1A}"/>
              </a:ext>
            </a:extLst>
          </p:cNvPr>
          <p:cNvSpPr>
            <a:spLocks noGrp="1"/>
          </p:cNvSpPr>
          <p:nvPr>
            <p:ph type="dt" sz="half" idx="10"/>
          </p:nvPr>
        </p:nvSpPr>
        <p:spPr>
          <a:xfrm>
            <a:off x="628650" y="4767263"/>
            <a:ext cx="2057400" cy="273844"/>
          </a:xfrm>
          <a:prstGeom prst="rect">
            <a:avLst/>
          </a:prstGeom>
        </p:spPr>
        <p:txBody>
          <a:bodyPr/>
          <a:lstStyle/>
          <a:p>
            <a:fld id="{AD83F081-F403-4045-ACE1-DDD665069667}"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797FB669-065C-4EA7-BE50-D09DB055BFB7}"/>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F868750-6516-4888-BD86-7354E1ADD793}"/>
              </a:ext>
            </a:extLst>
          </p:cNvPr>
          <p:cNvSpPr>
            <a:spLocks noGrp="1"/>
          </p:cNvSpPr>
          <p:nvPr>
            <p:ph type="sldNum" sz="quarter" idx="12"/>
          </p:nvPr>
        </p:nvSpPr>
        <p:spPr>
          <a:xfrm>
            <a:off x="6457950" y="4767263"/>
            <a:ext cx="2057400" cy="273844"/>
          </a:xfrm>
          <a:prstGeom prst="rect">
            <a:avLst/>
          </a:prstGeom>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632433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C2E73D-4E68-494C-8890-C8A25994085A}"/>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36B4250A-67C4-486D-A36D-D446DF954C5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811E99E-22CD-41C4-B265-BD5B5FEEF54E}"/>
              </a:ext>
            </a:extLst>
          </p:cNvPr>
          <p:cNvSpPr>
            <a:spLocks noGrp="1"/>
          </p:cNvSpPr>
          <p:nvPr>
            <p:ph type="dt" sz="half" idx="10"/>
          </p:nvPr>
        </p:nvSpPr>
        <p:spPr/>
        <p:txBody>
          <a:bodyPr/>
          <a:lstStyle/>
          <a:p>
            <a:fld id="{AD83F081-F403-4045-ACE1-DDD665069667}"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5AE0E0CA-94E2-49A9-A5E3-9E5C7B6532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42AB362-FA27-48AE-A32C-3FF2EB6FBDF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3146948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BAD0F0-40FC-4EB7-9DD7-85222904512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E1C3186-469C-4512-A000-0DB50A4FE9D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114DAB7-A91E-49D0-A2A5-A016E2EA6A17}"/>
              </a:ext>
            </a:extLst>
          </p:cNvPr>
          <p:cNvSpPr>
            <a:spLocks noGrp="1"/>
          </p:cNvSpPr>
          <p:nvPr>
            <p:ph type="dt" sz="half" idx="10"/>
          </p:nvPr>
        </p:nvSpPr>
        <p:spPr/>
        <p:txBody>
          <a:bodyPr/>
          <a:lstStyle/>
          <a:p>
            <a:fld id="{AD83F081-F403-4045-ACE1-DDD665069667}"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FD7AB53F-95F3-4FFB-A62F-B4781C5568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33F27D-3801-4655-AEF8-F5AA5E76F62F}"/>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
        <p:nvSpPr>
          <p:cNvPr id="7" name="矩形: 圆角 2">
            <a:extLst>
              <a:ext uri="{FF2B5EF4-FFF2-40B4-BE49-F238E27FC236}">
                <a16:creationId xmlns:a16="http://schemas.microsoft.com/office/drawing/2014/main" id="{0C83305F-17DE-4531-8DD0-9C7426AAC842}"/>
              </a:ext>
            </a:extLst>
          </p:cNvPr>
          <p:cNvSpPr/>
          <p:nvPr userDrawn="1"/>
        </p:nvSpPr>
        <p:spPr>
          <a:xfrm>
            <a:off x="130215" y="151918"/>
            <a:ext cx="8810539" cy="4991582"/>
          </a:xfrm>
          <a:prstGeom prst="roundRect">
            <a:avLst>
              <a:gd name="adj" fmla="val 7102"/>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8" name="图片 21">
            <a:extLst>
              <a:ext uri="{FF2B5EF4-FFF2-40B4-BE49-F238E27FC236}">
                <a16:creationId xmlns:a16="http://schemas.microsoft.com/office/drawing/2014/main" id="{7D9BBEE7-57EB-4BC2-8DB8-D14FFE677D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2" y="-12642"/>
            <a:ext cx="9144000" cy="2824843"/>
          </a:xfrm>
          <a:prstGeom prst="rect">
            <a:avLst/>
          </a:prstGeom>
        </p:spPr>
      </p:pic>
      <p:grpSp>
        <p:nvGrpSpPr>
          <p:cNvPr id="9" name="组合 1">
            <a:extLst>
              <a:ext uri="{FF2B5EF4-FFF2-40B4-BE49-F238E27FC236}">
                <a16:creationId xmlns:a16="http://schemas.microsoft.com/office/drawing/2014/main" id="{CC014C71-A37C-4EE9-8A85-915EEAB76362}"/>
              </a:ext>
            </a:extLst>
          </p:cNvPr>
          <p:cNvGrpSpPr/>
          <p:nvPr userDrawn="1"/>
        </p:nvGrpSpPr>
        <p:grpSpPr>
          <a:xfrm>
            <a:off x="-641819" y="4542580"/>
            <a:ext cx="9914083" cy="837503"/>
            <a:chOff x="-855759" y="4334995"/>
            <a:chExt cx="13218777" cy="2838450"/>
          </a:xfrm>
        </p:grpSpPr>
        <p:pic>
          <p:nvPicPr>
            <p:cNvPr id="10" name="图片 8">
              <a:extLst>
                <a:ext uri="{FF2B5EF4-FFF2-40B4-BE49-F238E27FC236}">
                  <a16:creationId xmlns:a16="http://schemas.microsoft.com/office/drawing/2014/main" id="{577577E9-A590-4E95-951A-02804F1A88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59" y="4334995"/>
              <a:ext cx="13218777" cy="2538694"/>
            </a:xfrm>
            <a:prstGeom prst="rect">
              <a:avLst/>
            </a:prstGeom>
          </p:spPr>
        </p:pic>
        <p:pic>
          <p:nvPicPr>
            <p:cNvPr id="11" name="图片 6">
              <a:extLst>
                <a:ext uri="{FF2B5EF4-FFF2-40B4-BE49-F238E27FC236}">
                  <a16:creationId xmlns:a16="http://schemas.microsoft.com/office/drawing/2014/main" id="{99F3E138-25A9-4CF7-8122-CB75FA2CA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2" y="4334995"/>
              <a:ext cx="12192000" cy="2838450"/>
            </a:xfrm>
            <a:prstGeom prst="rect">
              <a:avLst/>
            </a:prstGeom>
          </p:spPr>
        </p:pic>
      </p:grpSp>
      <p:grpSp>
        <p:nvGrpSpPr>
          <p:cNvPr id="12" name="组合 19">
            <a:extLst>
              <a:ext uri="{FF2B5EF4-FFF2-40B4-BE49-F238E27FC236}">
                <a16:creationId xmlns:a16="http://schemas.microsoft.com/office/drawing/2014/main" id="{9E245CF6-3C7A-49E4-9A7D-88FFBC61E9BB}"/>
              </a:ext>
            </a:extLst>
          </p:cNvPr>
          <p:cNvGrpSpPr/>
          <p:nvPr userDrawn="1"/>
        </p:nvGrpSpPr>
        <p:grpSpPr>
          <a:xfrm>
            <a:off x="203246" y="3888409"/>
            <a:ext cx="702554" cy="1028700"/>
            <a:chOff x="6135308" y="4402280"/>
            <a:chExt cx="936738" cy="1371600"/>
          </a:xfrm>
        </p:grpSpPr>
        <p:pic>
          <p:nvPicPr>
            <p:cNvPr id="13" name="图片 16">
              <a:extLst>
                <a:ext uri="{FF2B5EF4-FFF2-40B4-BE49-F238E27FC236}">
                  <a16:creationId xmlns:a16="http://schemas.microsoft.com/office/drawing/2014/main" id="{A41F90FD-3069-4B40-A327-C805172747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4" name="图片 18">
              <a:extLst>
                <a:ext uri="{FF2B5EF4-FFF2-40B4-BE49-F238E27FC236}">
                  <a16:creationId xmlns:a16="http://schemas.microsoft.com/office/drawing/2014/main" id="{6AD00307-6618-4471-8A5E-31FCF5688F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spTree>
    <p:extLst>
      <p:ext uri="{BB962C8B-B14F-4D97-AF65-F5344CB8AC3E}">
        <p14:creationId xmlns:p14="http://schemas.microsoft.com/office/powerpoint/2010/main" val="7348650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DC4685-8D51-49F1-BEC5-1859A33B5A5B}"/>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9BCBB910-3AFA-4034-A3E5-74731F4867A2}"/>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D03AC99-AE84-4726-B26E-8032C8AA0A3A}"/>
              </a:ext>
            </a:extLst>
          </p:cNvPr>
          <p:cNvSpPr>
            <a:spLocks noGrp="1"/>
          </p:cNvSpPr>
          <p:nvPr>
            <p:ph type="dt" sz="half" idx="10"/>
          </p:nvPr>
        </p:nvSpPr>
        <p:spPr/>
        <p:txBody>
          <a:bodyPr/>
          <a:lstStyle/>
          <a:p>
            <a:fld id="{AD83F081-F403-4045-ACE1-DDD665069667}"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4C87554F-B681-4590-9608-398DD88FB1A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DE1BB2E-AC0E-44FB-BC4A-6B1575F57F9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3102955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9D47C9-D543-4E94-90EF-13253CE8FFF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04E45A3-5652-428A-A460-D16C80537ACF}"/>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04F94A2-435F-48C6-A1EC-3ACC804F983D}"/>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BEAFBFF-D740-474B-8670-FE123DEEE9C7}"/>
              </a:ext>
            </a:extLst>
          </p:cNvPr>
          <p:cNvSpPr>
            <a:spLocks noGrp="1"/>
          </p:cNvSpPr>
          <p:nvPr>
            <p:ph type="dt" sz="half" idx="10"/>
          </p:nvPr>
        </p:nvSpPr>
        <p:spPr/>
        <p:txBody>
          <a:bodyPr/>
          <a:lstStyle/>
          <a:p>
            <a:fld id="{AD83F081-F403-4045-ACE1-DDD665069667}" type="datetimeFigureOut">
              <a:rPr lang="zh-CN" altLang="en-US" smtClean="0"/>
              <a:t>2025/2/16</a:t>
            </a:fld>
            <a:endParaRPr lang="zh-CN" altLang="en-US"/>
          </a:p>
        </p:txBody>
      </p:sp>
      <p:sp>
        <p:nvSpPr>
          <p:cNvPr id="6" name="页脚占位符 5">
            <a:extLst>
              <a:ext uri="{FF2B5EF4-FFF2-40B4-BE49-F238E27FC236}">
                <a16:creationId xmlns:a16="http://schemas.microsoft.com/office/drawing/2014/main" id="{9A9BD987-0872-4CD6-BFB7-07CD0D59A39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6BF6F1A-4669-46FA-B742-15D90A64E2B1}"/>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881159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0CD65-0266-1D87-0EA6-FC47BBD039CB}"/>
              </a:ext>
            </a:extLst>
          </p:cNvPr>
          <p:cNvSpPr>
            <a:spLocks noGrp="1"/>
          </p:cNvSpPr>
          <p:nvPr>
            <p:ph type="title"/>
          </p:nvPr>
        </p:nvSpPr>
        <p:spPr>
          <a:xfrm>
            <a:off x="630238" y="274638"/>
            <a:ext cx="7886700" cy="99377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4E94FCD-2C07-3714-6894-6DF266D200F4}"/>
              </a:ext>
            </a:extLst>
          </p:cNvPr>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073339-A660-1867-27A5-5AEB472E525E}"/>
              </a:ext>
            </a:extLst>
          </p:cNvPr>
          <p:cNvSpPr>
            <a:spLocks noGrp="1"/>
          </p:cNvSpPr>
          <p:nvPr>
            <p:ph sz="half" idx="2"/>
          </p:nvPr>
        </p:nvSpPr>
        <p:spPr>
          <a:xfrm>
            <a:off x="630238" y="1879600"/>
            <a:ext cx="3868737"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3C0F02-B523-7417-9BEC-533B2E9AE9FE}"/>
              </a:ext>
            </a:extLst>
          </p:cNvPr>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931C28-1CC0-DA55-6C0C-937DF26147AE}"/>
              </a:ext>
            </a:extLst>
          </p:cNvPr>
          <p:cNvSpPr>
            <a:spLocks noGrp="1"/>
          </p:cNvSpPr>
          <p:nvPr>
            <p:ph sz="quarter" idx="4"/>
          </p:nvPr>
        </p:nvSpPr>
        <p:spPr>
          <a:xfrm>
            <a:off x="4629150" y="1879600"/>
            <a:ext cx="3887788"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03C3BE-4DA0-A526-214F-197C8EBE5684}"/>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2/16/2025</a:t>
            </a:fld>
            <a:endParaRPr lang="en-US"/>
          </a:p>
        </p:txBody>
      </p:sp>
      <p:sp>
        <p:nvSpPr>
          <p:cNvPr id="8" name="Footer Placeholder 7">
            <a:extLst>
              <a:ext uri="{FF2B5EF4-FFF2-40B4-BE49-F238E27FC236}">
                <a16:creationId xmlns:a16="http://schemas.microsoft.com/office/drawing/2014/main" id="{6DBFBF63-6BE6-D84C-A033-D6F1DB723FA6}"/>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AE7FB4E-E95C-9126-2894-B5A01E4A1D78}"/>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3044012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3A19D9-DD18-443C-901F-2FB315A1219F}"/>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87BABC0-81A9-4BE7-897A-2882719CCE4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F5BAD6C-2F44-4B63-AB92-145E59CDBF88}"/>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F502895-EEF5-45A4-B12B-D09712AB8C4B}"/>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295F16-398E-47C8-A4FC-D87D966F99EE}"/>
              </a:ext>
            </a:extLst>
          </p:cNvPr>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5881909-9AD2-4012-A495-D713187F31F1}"/>
              </a:ext>
            </a:extLst>
          </p:cNvPr>
          <p:cNvSpPr>
            <a:spLocks noGrp="1"/>
          </p:cNvSpPr>
          <p:nvPr>
            <p:ph type="dt" sz="half" idx="10"/>
          </p:nvPr>
        </p:nvSpPr>
        <p:spPr/>
        <p:txBody>
          <a:bodyPr/>
          <a:lstStyle/>
          <a:p>
            <a:fld id="{AD83F081-F403-4045-ACE1-DDD665069667}" type="datetimeFigureOut">
              <a:rPr lang="zh-CN" altLang="en-US" smtClean="0"/>
              <a:t>2025/2/16</a:t>
            </a:fld>
            <a:endParaRPr lang="zh-CN" altLang="en-US"/>
          </a:p>
        </p:txBody>
      </p:sp>
      <p:sp>
        <p:nvSpPr>
          <p:cNvPr id="8" name="页脚占位符 7">
            <a:extLst>
              <a:ext uri="{FF2B5EF4-FFF2-40B4-BE49-F238E27FC236}">
                <a16:creationId xmlns:a16="http://schemas.microsoft.com/office/drawing/2014/main" id="{A25B2517-9DFB-4E9E-BAEC-F2FE82F7A04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3CF7CC7-797C-4FA7-AE46-0167D64E8984}"/>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52940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08A7F7-2A11-413C-A568-61B7C3AA532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A3709B0-A28C-4187-AE22-12525D770640}"/>
              </a:ext>
            </a:extLst>
          </p:cNvPr>
          <p:cNvSpPr>
            <a:spLocks noGrp="1"/>
          </p:cNvSpPr>
          <p:nvPr>
            <p:ph type="dt" sz="half" idx="10"/>
          </p:nvPr>
        </p:nvSpPr>
        <p:spPr/>
        <p:txBody>
          <a:bodyPr/>
          <a:lstStyle/>
          <a:p>
            <a:fld id="{AD83F081-F403-4045-ACE1-DDD665069667}" type="datetimeFigureOut">
              <a:rPr lang="zh-CN" altLang="en-US" smtClean="0"/>
              <a:t>2025/2/16</a:t>
            </a:fld>
            <a:endParaRPr lang="zh-CN" altLang="en-US"/>
          </a:p>
        </p:txBody>
      </p:sp>
      <p:sp>
        <p:nvSpPr>
          <p:cNvPr id="4" name="页脚占位符 3">
            <a:extLst>
              <a:ext uri="{FF2B5EF4-FFF2-40B4-BE49-F238E27FC236}">
                <a16:creationId xmlns:a16="http://schemas.microsoft.com/office/drawing/2014/main" id="{6A6C3824-54A4-4CB0-BB2E-B13A5A86D1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717C4C9-6501-46C3-B0F0-32530E6CEB44}"/>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5462701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3607838-A5C2-45F2-8A2A-C8CB62034D1D}"/>
              </a:ext>
            </a:extLst>
          </p:cNvPr>
          <p:cNvSpPr>
            <a:spLocks noGrp="1"/>
          </p:cNvSpPr>
          <p:nvPr>
            <p:ph type="dt" sz="half" idx="10"/>
          </p:nvPr>
        </p:nvSpPr>
        <p:spPr/>
        <p:txBody>
          <a:bodyPr/>
          <a:lstStyle/>
          <a:p>
            <a:fld id="{AD83F081-F403-4045-ACE1-DDD665069667}" type="datetimeFigureOut">
              <a:rPr lang="zh-CN" altLang="en-US" smtClean="0"/>
              <a:t>2025/2/16</a:t>
            </a:fld>
            <a:endParaRPr lang="zh-CN" altLang="en-US"/>
          </a:p>
        </p:txBody>
      </p:sp>
      <p:sp>
        <p:nvSpPr>
          <p:cNvPr id="3" name="页脚占位符 2">
            <a:extLst>
              <a:ext uri="{FF2B5EF4-FFF2-40B4-BE49-F238E27FC236}">
                <a16:creationId xmlns:a16="http://schemas.microsoft.com/office/drawing/2014/main" id="{207C8891-94D0-47FA-8CB3-22EC351319B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AA5ABA4-E65C-4860-B8AD-80813522FDB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4867112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1A854C-4FE8-4E7E-9FB2-27136735C810}"/>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754D468A-A6B1-4DF8-98AD-13CFF4C7D8B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81E4B7B-4663-4CA8-9197-A5109AB9636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6B1300-64E1-4FB6-AF5C-FEDA71D7CCB9}"/>
              </a:ext>
            </a:extLst>
          </p:cNvPr>
          <p:cNvSpPr>
            <a:spLocks noGrp="1"/>
          </p:cNvSpPr>
          <p:nvPr>
            <p:ph type="dt" sz="half" idx="10"/>
          </p:nvPr>
        </p:nvSpPr>
        <p:spPr/>
        <p:txBody>
          <a:bodyPr/>
          <a:lstStyle/>
          <a:p>
            <a:fld id="{AD83F081-F403-4045-ACE1-DDD665069667}" type="datetimeFigureOut">
              <a:rPr lang="zh-CN" altLang="en-US" smtClean="0"/>
              <a:t>2025/2/16</a:t>
            </a:fld>
            <a:endParaRPr lang="zh-CN" altLang="en-US"/>
          </a:p>
        </p:txBody>
      </p:sp>
      <p:sp>
        <p:nvSpPr>
          <p:cNvPr id="6" name="页脚占位符 5">
            <a:extLst>
              <a:ext uri="{FF2B5EF4-FFF2-40B4-BE49-F238E27FC236}">
                <a16:creationId xmlns:a16="http://schemas.microsoft.com/office/drawing/2014/main" id="{E4CE6106-82CA-45DE-97E0-949892421CB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2B5773E-5958-47FE-9FD7-A0569598474C}"/>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8616757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1132A1-2398-4442-B711-67D1E489EAE6}"/>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CC70E6C5-17B0-417D-96B5-8E3550F0B67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278C6F4F-7B98-4987-81BB-5200896990B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6E90B87-D1FD-4E58-93BF-8A590617AFC2}"/>
              </a:ext>
            </a:extLst>
          </p:cNvPr>
          <p:cNvSpPr>
            <a:spLocks noGrp="1"/>
          </p:cNvSpPr>
          <p:nvPr>
            <p:ph type="dt" sz="half" idx="10"/>
          </p:nvPr>
        </p:nvSpPr>
        <p:spPr/>
        <p:txBody>
          <a:bodyPr/>
          <a:lstStyle/>
          <a:p>
            <a:fld id="{AD83F081-F403-4045-ACE1-DDD665069667}" type="datetimeFigureOut">
              <a:rPr lang="zh-CN" altLang="en-US" smtClean="0"/>
              <a:t>2025/2/16</a:t>
            </a:fld>
            <a:endParaRPr lang="zh-CN" altLang="en-US"/>
          </a:p>
        </p:txBody>
      </p:sp>
      <p:sp>
        <p:nvSpPr>
          <p:cNvPr id="6" name="页脚占位符 5">
            <a:extLst>
              <a:ext uri="{FF2B5EF4-FFF2-40B4-BE49-F238E27FC236}">
                <a16:creationId xmlns:a16="http://schemas.microsoft.com/office/drawing/2014/main" id="{AC7785B8-F18F-43B7-8A50-797015C889B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1DE010-7744-42BB-850D-219828A47FB1}"/>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14269239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9D8FCD-2E75-4E75-996D-916070ECDC2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A1143FB-09E8-407A-A3C9-52110D2FA29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625DEF-BF76-4FBC-93BC-5B5790B8DB26}"/>
              </a:ext>
            </a:extLst>
          </p:cNvPr>
          <p:cNvSpPr>
            <a:spLocks noGrp="1"/>
          </p:cNvSpPr>
          <p:nvPr>
            <p:ph type="dt" sz="half" idx="10"/>
          </p:nvPr>
        </p:nvSpPr>
        <p:spPr/>
        <p:txBody>
          <a:bodyPr/>
          <a:lstStyle/>
          <a:p>
            <a:fld id="{AD83F081-F403-4045-ACE1-DDD665069667}"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83C9CF93-820F-44D6-853E-AC7E1B332E8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4B687F5-16BB-4CB9-807B-A7359F3AC7E9}"/>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20732140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3CCFE39-67F3-4E2B-8C02-B6B0CD765935}"/>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4F336EC-0913-4A4C-B663-CF56E2805018}"/>
              </a:ext>
            </a:extLst>
          </p:cNvPr>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2CAB8E6-C547-465E-9173-6534661B5D1A}"/>
              </a:ext>
            </a:extLst>
          </p:cNvPr>
          <p:cNvSpPr>
            <a:spLocks noGrp="1"/>
          </p:cNvSpPr>
          <p:nvPr>
            <p:ph type="dt" sz="half" idx="10"/>
          </p:nvPr>
        </p:nvSpPr>
        <p:spPr/>
        <p:txBody>
          <a:bodyPr/>
          <a:lstStyle/>
          <a:p>
            <a:fld id="{AD83F081-F403-4045-ACE1-DDD665069667}"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797FB669-065C-4EA7-BE50-D09DB055BFB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F868750-6516-4888-BD86-7354E1ADD793}"/>
              </a:ext>
            </a:extLst>
          </p:cNvPr>
          <p:cNvSpPr>
            <a:spLocks noGrp="1"/>
          </p:cNvSpPr>
          <p:nvPr>
            <p:ph type="sldNum" sz="quarter" idx="12"/>
          </p:nvPr>
        </p:nvSpPr>
        <p:spPr/>
        <p:txBody>
          <a:body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36826073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142896" y="-80425"/>
            <a:ext cx="9525600" cy="53043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7496251" y="179126"/>
            <a:ext cx="118775" cy="124075"/>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 name="Google Shape;51;p2"/>
          <p:cNvGrpSpPr/>
          <p:nvPr/>
        </p:nvGrpSpPr>
        <p:grpSpPr>
          <a:xfrm>
            <a:off x="5112776" y="4769926"/>
            <a:ext cx="118775" cy="124075"/>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4" name="Google Shape;54;p2"/>
          <p:cNvGrpSpPr/>
          <p:nvPr/>
        </p:nvGrpSpPr>
        <p:grpSpPr>
          <a:xfrm>
            <a:off x="269001" y="572626"/>
            <a:ext cx="118775" cy="124075"/>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7" name="Google Shape;57;p2"/>
          <p:cNvGrpSpPr/>
          <p:nvPr/>
        </p:nvGrpSpPr>
        <p:grpSpPr>
          <a:xfrm>
            <a:off x="8804276" y="2509714"/>
            <a:ext cx="118775" cy="124075"/>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0" name="Google Shape;60;p2"/>
          <p:cNvGrpSpPr/>
          <p:nvPr/>
        </p:nvGrpSpPr>
        <p:grpSpPr>
          <a:xfrm>
            <a:off x="2984076" y="225114"/>
            <a:ext cx="118775" cy="124075"/>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3" name="Google Shape;63;p2"/>
          <p:cNvGrpSpPr/>
          <p:nvPr/>
        </p:nvGrpSpPr>
        <p:grpSpPr>
          <a:xfrm>
            <a:off x="1528976" y="4549026"/>
            <a:ext cx="118775" cy="124075"/>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1885183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42896" y="-80425"/>
            <a:ext cx="9525600" cy="53043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130708" y="1356237"/>
            <a:ext cx="5848500" cy="286353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sp>
        <p:nvSpPr>
          <p:cNvPr id="86" name="Google Shape;86;p3"/>
          <p:cNvSpPr/>
          <p:nvPr/>
        </p:nvSpPr>
        <p:spPr>
          <a:xfrm>
            <a:off x="2124932" y="3967937"/>
            <a:ext cx="5892168" cy="531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grpSp>
        <p:nvGrpSpPr>
          <p:cNvPr id="90" name="Google Shape;90;p3"/>
          <p:cNvGrpSpPr/>
          <p:nvPr/>
        </p:nvGrpSpPr>
        <p:grpSpPr>
          <a:xfrm>
            <a:off x="866385" y="4454364"/>
            <a:ext cx="351578" cy="313402"/>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3" name="Google Shape;93;p3"/>
          <p:cNvGrpSpPr/>
          <p:nvPr/>
        </p:nvGrpSpPr>
        <p:grpSpPr>
          <a:xfrm>
            <a:off x="7615026" y="364376"/>
            <a:ext cx="118775" cy="124075"/>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6" name="Google Shape;96;p3"/>
          <p:cNvGrpSpPr/>
          <p:nvPr/>
        </p:nvGrpSpPr>
        <p:grpSpPr>
          <a:xfrm>
            <a:off x="134914" y="1883201"/>
            <a:ext cx="273275" cy="294325"/>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9" name="Google Shape;99;p3"/>
          <p:cNvGrpSpPr/>
          <p:nvPr/>
        </p:nvGrpSpPr>
        <p:grpSpPr>
          <a:xfrm>
            <a:off x="5112776" y="4769926"/>
            <a:ext cx="118775" cy="124075"/>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2" name="Google Shape;102;p3"/>
          <p:cNvGrpSpPr/>
          <p:nvPr/>
        </p:nvGrpSpPr>
        <p:grpSpPr>
          <a:xfrm>
            <a:off x="1090026" y="652376"/>
            <a:ext cx="118775" cy="124075"/>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5" name="Google Shape;105;p3"/>
          <p:cNvGrpSpPr/>
          <p:nvPr/>
        </p:nvGrpSpPr>
        <p:grpSpPr>
          <a:xfrm>
            <a:off x="8803426" y="4193126"/>
            <a:ext cx="118775" cy="124075"/>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8" name="Google Shape;108;p3"/>
          <p:cNvGrpSpPr/>
          <p:nvPr/>
        </p:nvGrpSpPr>
        <p:grpSpPr>
          <a:xfrm rot="-748748">
            <a:off x="8473283" y="1237376"/>
            <a:ext cx="475092" cy="46674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7084537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42896" y="-80425"/>
            <a:ext cx="9525600" cy="53043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497950" y="272948"/>
            <a:ext cx="8148000" cy="4470623"/>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79" name="Google Shape;279;p7"/>
          <p:cNvGrpSpPr/>
          <p:nvPr/>
        </p:nvGrpSpPr>
        <p:grpSpPr>
          <a:xfrm>
            <a:off x="172149" y="272947"/>
            <a:ext cx="123372" cy="128877"/>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2" name="Google Shape;282;p7"/>
          <p:cNvGrpSpPr/>
          <p:nvPr/>
        </p:nvGrpSpPr>
        <p:grpSpPr>
          <a:xfrm>
            <a:off x="8923824" y="1150172"/>
            <a:ext cx="123372" cy="128877"/>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5" name="Google Shape;285;p7"/>
          <p:cNvGrpSpPr/>
          <p:nvPr/>
        </p:nvGrpSpPr>
        <p:grpSpPr>
          <a:xfrm>
            <a:off x="295537" y="4389070"/>
            <a:ext cx="455123" cy="443973"/>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1" name="Google Shape;291;p7"/>
          <p:cNvGrpSpPr/>
          <p:nvPr/>
        </p:nvGrpSpPr>
        <p:grpSpPr>
          <a:xfrm rot="825719">
            <a:off x="8393066" y="4282764"/>
            <a:ext cx="365188" cy="358722"/>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7" name="Google Shape;297;p7"/>
          <p:cNvGrpSpPr/>
          <p:nvPr/>
        </p:nvGrpSpPr>
        <p:grpSpPr>
          <a:xfrm rot="564530">
            <a:off x="7490212" y="97633"/>
            <a:ext cx="507090" cy="4797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962984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4BE01-301A-B357-C9BD-9BE5B041D17D}"/>
              </a:ext>
            </a:extLst>
          </p:cNvPr>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9B16C20-8E99-35A8-7A3C-416BD3F3402E}"/>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2/16/2025</a:t>
            </a:fld>
            <a:endParaRPr lang="en-US"/>
          </a:p>
        </p:txBody>
      </p:sp>
      <p:sp>
        <p:nvSpPr>
          <p:cNvPr id="4" name="Footer Placeholder 3">
            <a:extLst>
              <a:ext uri="{FF2B5EF4-FFF2-40B4-BE49-F238E27FC236}">
                <a16:creationId xmlns:a16="http://schemas.microsoft.com/office/drawing/2014/main" id="{AC8B6450-4DF1-4F50-4731-120FEFE740C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BE72CF-DDB4-7D93-FFF9-8338A222BC1D}"/>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0219198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42896" y="-80425"/>
            <a:ext cx="9525600" cy="53043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20164" y="594041"/>
            <a:ext cx="8933817" cy="4469085"/>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4" name="Google Shape;644;p16"/>
          <p:cNvSpPr/>
          <p:nvPr/>
        </p:nvSpPr>
        <p:spPr>
          <a:xfrm>
            <a:off x="917313" y="23384"/>
            <a:ext cx="2850688" cy="531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658" name="Google Shape;658;p16"/>
          <p:cNvGrpSpPr/>
          <p:nvPr/>
        </p:nvGrpSpPr>
        <p:grpSpPr>
          <a:xfrm>
            <a:off x="5446226" y="4891551"/>
            <a:ext cx="118775" cy="124075"/>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1" name="Google Shape;661;p16"/>
          <p:cNvGrpSpPr/>
          <p:nvPr/>
        </p:nvGrpSpPr>
        <p:grpSpPr>
          <a:xfrm>
            <a:off x="198701" y="401826"/>
            <a:ext cx="118775" cy="124075"/>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4" name="Google Shape;664;p16"/>
          <p:cNvGrpSpPr/>
          <p:nvPr/>
        </p:nvGrpSpPr>
        <p:grpSpPr>
          <a:xfrm>
            <a:off x="8488801" y="118851"/>
            <a:ext cx="118775" cy="124075"/>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7" name="Google Shape;667;p16"/>
          <p:cNvGrpSpPr/>
          <p:nvPr/>
        </p:nvGrpSpPr>
        <p:grpSpPr>
          <a:xfrm>
            <a:off x="8855555" y="4834365"/>
            <a:ext cx="336565" cy="36252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0" name="Google Shape;670;p16"/>
          <p:cNvGrpSpPr/>
          <p:nvPr/>
        </p:nvGrpSpPr>
        <p:grpSpPr>
          <a:xfrm rot="415209">
            <a:off x="8639131" y="488193"/>
            <a:ext cx="597601" cy="587020"/>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6" name="Google Shape;676;p16"/>
          <p:cNvGrpSpPr/>
          <p:nvPr/>
        </p:nvGrpSpPr>
        <p:grpSpPr>
          <a:xfrm rot="700306">
            <a:off x="6507802" y="185942"/>
            <a:ext cx="709009" cy="447615"/>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6697577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497950" y="1150171"/>
            <a:ext cx="8148000" cy="35934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1" name="Google Shape;1261;p30"/>
          <p:cNvSpPr/>
          <p:nvPr/>
        </p:nvSpPr>
        <p:spPr>
          <a:xfrm>
            <a:off x="497950" y="471200"/>
            <a:ext cx="8148000" cy="531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62" name="Google Shape;1262;p30"/>
          <p:cNvGrpSpPr/>
          <p:nvPr/>
        </p:nvGrpSpPr>
        <p:grpSpPr>
          <a:xfrm>
            <a:off x="172149" y="272947"/>
            <a:ext cx="123372" cy="128877"/>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5" name="Google Shape;1265;p30"/>
          <p:cNvGrpSpPr/>
          <p:nvPr/>
        </p:nvGrpSpPr>
        <p:grpSpPr>
          <a:xfrm>
            <a:off x="8923824" y="1150172"/>
            <a:ext cx="123372" cy="128877"/>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8" name="Google Shape;1268;p30"/>
          <p:cNvGrpSpPr/>
          <p:nvPr/>
        </p:nvGrpSpPr>
        <p:grpSpPr>
          <a:xfrm>
            <a:off x="295537" y="4389070"/>
            <a:ext cx="455123" cy="443973"/>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74" name="Google Shape;1274;p30"/>
          <p:cNvGrpSpPr/>
          <p:nvPr/>
        </p:nvGrpSpPr>
        <p:grpSpPr>
          <a:xfrm rot="825719">
            <a:off x="8393066" y="4282764"/>
            <a:ext cx="365188" cy="358722"/>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80" name="Google Shape;1280;p30"/>
          <p:cNvGrpSpPr/>
          <p:nvPr/>
        </p:nvGrpSpPr>
        <p:grpSpPr>
          <a:xfrm rot="564530">
            <a:off x="7490212" y="97633"/>
            <a:ext cx="507090" cy="4797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4694784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497950" y="1150171"/>
            <a:ext cx="8148000" cy="35934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8" name="Google Shape;1288;p31"/>
          <p:cNvSpPr/>
          <p:nvPr/>
        </p:nvSpPr>
        <p:spPr>
          <a:xfrm>
            <a:off x="497950" y="471200"/>
            <a:ext cx="8148000" cy="531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89" name="Google Shape;1289;p31"/>
          <p:cNvGrpSpPr/>
          <p:nvPr/>
        </p:nvGrpSpPr>
        <p:grpSpPr>
          <a:xfrm>
            <a:off x="172149" y="272947"/>
            <a:ext cx="123372" cy="128877"/>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2" name="Google Shape;1292;p31"/>
          <p:cNvGrpSpPr/>
          <p:nvPr/>
        </p:nvGrpSpPr>
        <p:grpSpPr>
          <a:xfrm>
            <a:off x="8923824" y="1150172"/>
            <a:ext cx="123372" cy="128877"/>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5" name="Google Shape;1295;p31"/>
          <p:cNvGrpSpPr/>
          <p:nvPr/>
        </p:nvGrpSpPr>
        <p:grpSpPr>
          <a:xfrm>
            <a:off x="442599" y="110348"/>
            <a:ext cx="123372" cy="128877"/>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8" name="Google Shape;1298;p31"/>
          <p:cNvGrpSpPr/>
          <p:nvPr/>
        </p:nvGrpSpPr>
        <p:grpSpPr>
          <a:xfrm>
            <a:off x="7815599" y="4909547"/>
            <a:ext cx="123372" cy="128877"/>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1" name="Google Shape;1301;p31"/>
          <p:cNvGrpSpPr/>
          <p:nvPr/>
        </p:nvGrpSpPr>
        <p:grpSpPr>
          <a:xfrm rot="700306">
            <a:off x="6507802" y="185942"/>
            <a:ext cx="709009" cy="447615"/>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7" name="Google Shape;1307;p31"/>
          <p:cNvGrpSpPr/>
          <p:nvPr/>
        </p:nvGrpSpPr>
        <p:grpSpPr>
          <a:xfrm>
            <a:off x="8488801" y="2906776"/>
            <a:ext cx="273275" cy="294325"/>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0" name="Google Shape;1310;p31"/>
          <p:cNvGrpSpPr/>
          <p:nvPr/>
        </p:nvGrpSpPr>
        <p:grpSpPr>
          <a:xfrm rot="415263">
            <a:off x="277205" y="1599022"/>
            <a:ext cx="351570" cy="345345"/>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6" name="Google Shape;1316;p31"/>
          <p:cNvGrpSpPr/>
          <p:nvPr/>
        </p:nvGrpSpPr>
        <p:grpSpPr>
          <a:xfrm>
            <a:off x="792414" y="4574676"/>
            <a:ext cx="484625" cy="500050"/>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399"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2264167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2748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2/16/2025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472958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2/16/2025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820013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623888" y="1282305"/>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623888" y="3442099"/>
            <a:ext cx="7886700" cy="1125140"/>
          </a:xfrm>
          <a:prstGeom prst="rect">
            <a:avLst/>
          </a:prstGeom>
        </p:spPr>
        <p:txBody>
          <a:bodyPr/>
          <a:lstStyle>
            <a:lvl1pPr marL="0" indent="0">
              <a:buNone/>
              <a:defRPr sz="1800">
                <a:solidFill>
                  <a:schemeClr val="tx1">
                    <a:tint val="82000"/>
                  </a:schemeClr>
                </a:solidFill>
              </a:defRPr>
            </a:lvl1pPr>
            <a:lvl2pPr marL="342892" indent="0">
              <a:buNone/>
              <a:defRPr sz="1500">
                <a:solidFill>
                  <a:schemeClr val="tx1">
                    <a:tint val="82000"/>
                  </a:schemeClr>
                </a:solidFill>
              </a:defRPr>
            </a:lvl2pPr>
            <a:lvl3pPr marL="685783" indent="0">
              <a:buNone/>
              <a:defRPr sz="1350">
                <a:solidFill>
                  <a:schemeClr val="tx1">
                    <a:tint val="82000"/>
                  </a:schemeClr>
                </a:solidFill>
              </a:defRPr>
            </a:lvl3pPr>
            <a:lvl4pPr marL="1028675" indent="0">
              <a:buNone/>
              <a:defRPr sz="1200">
                <a:solidFill>
                  <a:schemeClr val="tx1">
                    <a:tint val="82000"/>
                  </a:schemeClr>
                </a:solidFill>
              </a:defRPr>
            </a:lvl4pPr>
            <a:lvl5pPr marL="1371566" indent="0">
              <a:buNone/>
              <a:defRPr sz="1200">
                <a:solidFill>
                  <a:schemeClr val="tx1">
                    <a:tint val="82000"/>
                  </a:schemeClr>
                </a:solidFill>
              </a:defRPr>
            </a:lvl5pPr>
            <a:lvl6pPr marL="1714457" indent="0">
              <a:buNone/>
              <a:defRPr sz="1200">
                <a:solidFill>
                  <a:schemeClr val="tx1">
                    <a:tint val="82000"/>
                  </a:schemeClr>
                </a:solidFill>
              </a:defRPr>
            </a:lvl6pPr>
            <a:lvl7pPr marL="2057348" indent="0">
              <a:buNone/>
              <a:defRPr sz="1200">
                <a:solidFill>
                  <a:schemeClr val="tx1">
                    <a:tint val="82000"/>
                  </a:schemeClr>
                </a:solidFill>
              </a:defRPr>
            </a:lvl7pPr>
            <a:lvl8pPr marL="2400240" indent="0">
              <a:buNone/>
              <a:defRPr sz="1200">
                <a:solidFill>
                  <a:schemeClr val="tx1">
                    <a:tint val="82000"/>
                  </a:schemeClr>
                </a:solidFill>
              </a:defRPr>
            </a:lvl8pPr>
            <a:lvl9pPr marL="2743132"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2/16/2025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9665294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2/16/2025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208644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4629151" y="1260872"/>
            <a:ext cx="3887391" cy="617934"/>
          </a:xfrm>
          <a:prstGeom prst="rect">
            <a:avLst/>
          </a:prstGeo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4629151"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2/16/2025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2569480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2/16/2025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674356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9456E1-A929-E6BC-E1A4-F9D398A4313C}"/>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2/16/2025</a:t>
            </a:fld>
            <a:endParaRPr lang="en-US"/>
          </a:p>
        </p:txBody>
      </p:sp>
      <p:sp>
        <p:nvSpPr>
          <p:cNvPr id="3" name="Footer Placeholder 2">
            <a:extLst>
              <a:ext uri="{FF2B5EF4-FFF2-40B4-BE49-F238E27FC236}">
                <a16:creationId xmlns:a16="http://schemas.microsoft.com/office/drawing/2014/main" id="{0C750704-CC74-8636-39AE-1A60E39C16E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B528067-8305-34DC-7ABC-FE4633F3891B}"/>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2401864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2/16/2025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526585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3887391" y="740570"/>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629841" y="1543051"/>
            <a:ext cx="2949178" cy="2858691"/>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2/16/2025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5749060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3887391" y="740570"/>
            <a:ext cx="4629150" cy="3655219"/>
          </a:xfrm>
          <a:prstGeom prst="rect">
            <a:avLst/>
          </a:prstGeo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629841" y="1543051"/>
            <a:ext cx="2949178" cy="2858691"/>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2/16/2025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7735502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2/16/2025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497977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6543676" y="273845"/>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628651" y="273845"/>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a:xfrm>
            <a:off x="628650" y="4767264"/>
            <a:ext cx="2057400" cy="273844"/>
          </a:xfrm>
          <a:prstGeom prst="rect">
            <a:avLst/>
          </a:prstGeom>
        </p:spPr>
        <p:txBody>
          <a:bodyPr/>
          <a:lstStyle/>
          <a:p>
            <a:fld id="{22C5AE06-28D5-4F22-973B-2A07B6E547CE}" type="datetimeFigureOut">
              <a:rPr lang="en-US" smtClean="0"/>
              <a:t>2/16/2025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a:xfrm>
            <a:off x="6457950" y="4767264"/>
            <a:ext cx="2057400" cy="273844"/>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620263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949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26188-C69B-5ECF-77CB-FCAF37AF9F26}"/>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BED801-661D-F3BF-649E-867DC4BC9892}"/>
              </a:ext>
            </a:extLst>
          </p:cNvPr>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698591-D92A-A21F-5F9A-D1EB43EAAFD8}"/>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BC6F04-3606-4E2E-A7BD-0E72835B0984}"/>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2/16/2025</a:t>
            </a:fld>
            <a:endParaRPr lang="en-US"/>
          </a:p>
        </p:txBody>
      </p:sp>
      <p:sp>
        <p:nvSpPr>
          <p:cNvPr id="6" name="Footer Placeholder 5">
            <a:extLst>
              <a:ext uri="{FF2B5EF4-FFF2-40B4-BE49-F238E27FC236}">
                <a16:creationId xmlns:a16="http://schemas.microsoft.com/office/drawing/2014/main" id="{5045B937-B992-5F0E-BEA3-EF6FB1E4FEA5}"/>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A71C26-6A47-0326-FC5C-BC2D3F403E4B}"/>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1902259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F1DFA-25EA-59AD-C151-95485E842E20}"/>
              </a:ext>
            </a:extLst>
          </p:cNvPr>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341842-1A9C-3C3A-3494-511E4C153822}"/>
              </a:ext>
            </a:extLst>
          </p:cNvPr>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611043-23D0-3BD5-7CF8-AD5AF00844A3}"/>
              </a:ext>
            </a:extLst>
          </p:cNvPr>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1E21CB-0462-BAD1-AA27-2E335FCD81E2}"/>
              </a:ext>
            </a:extLst>
          </p:cNvPr>
          <p:cNvSpPr>
            <a:spLocks noGrp="1"/>
          </p:cNvSpPr>
          <p:nvPr>
            <p:ph type="dt" sz="half" idx="10"/>
          </p:nvPr>
        </p:nvSpPr>
        <p:spPr>
          <a:xfrm>
            <a:off x="628650" y="4767263"/>
            <a:ext cx="2057400" cy="274637"/>
          </a:xfrm>
          <a:prstGeom prst="rect">
            <a:avLst/>
          </a:prstGeom>
        </p:spPr>
        <p:txBody>
          <a:bodyPr/>
          <a:lstStyle/>
          <a:p>
            <a:fld id="{FC9ABF94-1DF3-45F2-8DD1-86B4FE0196E7}" type="datetimeFigureOut">
              <a:rPr lang="en-US" smtClean="0"/>
              <a:t>2/16/2025</a:t>
            </a:fld>
            <a:endParaRPr lang="en-US"/>
          </a:p>
        </p:txBody>
      </p:sp>
      <p:sp>
        <p:nvSpPr>
          <p:cNvPr id="6" name="Footer Placeholder 5">
            <a:extLst>
              <a:ext uri="{FF2B5EF4-FFF2-40B4-BE49-F238E27FC236}">
                <a16:creationId xmlns:a16="http://schemas.microsoft.com/office/drawing/2014/main" id="{B9238A43-6210-E596-7B0E-E68A7B888999}"/>
              </a:ext>
            </a:extLst>
          </p:cNvPr>
          <p:cNvSpPr>
            <a:spLocks noGrp="1"/>
          </p:cNvSpPr>
          <p:nvPr>
            <p:ph type="ftr" sz="quarter" idx="11"/>
          </p:nvPr>
        </p:nvSpPr>
        <p:spPr>
          <a:xfrm>
            <a:off x="3028950" y="4767263"/>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3ED2A07-4821-282C-36D0-A6BC0A241440}"/>
              </a:ext>
            </a:extLst>
          </p:cNvPr>
          <p:cNvSpPr>
            <a:spLocks noGrp="1"/>
          </p:cNvSpPr>
          <p:nvPr>
            <p:ph type="sldNum" sz="quarter" idx="12"/>
          </p:nvPr>
        </p:nvSpPr>
        <p:spPr>
          <a:xfrm>
            <a:off x="6457950" y="4767263"/>
            <a:ext cx="2057400" cy="274637"/>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144656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 Id="rId9" Type="http://schemas.openxmlformats.org/officeDocument/2006/relationships/image" Target="../media/image9.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7.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18D678-8E45-8C27-6DCA-7646E9D14547}"/>
              </a:ext>
            </a:extLst>
          </p:cNvPr>
          <p:cNvPicPr>
            <a:picLocks noChangeAspect="1"/>
          </p:cNvPicPr>
          <p:nvPr userDrawn="1"/>
        </p:nvPicPr>
        <p:blipFill rotWithShape="1">
          <a:blip r:embed="rId13"/>
          <a:srcRect l="1369"/>
          <a:stretch/>
        </p:blipFill>
        <p:spPr>
          <a:xfrm>
            <a:off x="0" y="0"/>
            <a:ext cx="9018647" cy="5143500"/>
          </a:xfrm>
          <a:prstGeom prst="rect">
            <a:avLst/>
          </a:prstGeom>
        </p:spPr>
      </p:pic>
      <p:pic>
        <p:nvPicPr>
          <p:cNvPr id="9" name="Picture 8" descr="A round pink circle with white text and a black background&#10;&#10;Description automatically generated">
            <a:extLst>
              <a:ext uri="{FF2B5EF4-FFF2-40B4-BE49-F238E27FC236}">
                <a16:creationId xmlns:a16="http://schemas.microsoft.com/office/drawing/2014/main" id="{80AF07C6-DF2B-FE47-74DB-A56C647DA019}"/>
              </a:ext>
            </a:extLst>
          </p:cNvPr>
          <p:cNvPicPr>
            <a:picLocks noChangeAspect="1"/>
          </p:cNvPicPr>
          <p:nvPr userDrawn="1"/>
        </p:nvPicPr>
        <p:blipFill>
          <a:blip r:embed="rId14"/>
          <a:stretch>
            <a:fillRect/>
          </a:stretch>
        </p:blipFill>
        <p:spPr>
          <a:xfrm>
            <a:off x="-1375575" y="79479"/>
            <a:ext cx="1180305" cy="1180305"/>
          </a:xfrm>
          <a:prstGeom prst="rect">
            <a:avLst/>
          </a:prstGeom>
        </p:spPr>
      </p:pic>
    </p:spTree>
    <p:extLst>
      <p:ext uri="{BB962C8B-B14F-4D97-AF65-F5344CB8AC3E}">
        <p14:creationId xmlns:p14="http://schemas.microsoft.com/office/powerpoint/2010/main" val="159091292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51792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round pink circle with white text and a black background&#10;&#10;Description automatically generated">
            <a:extLst>
              <a:ext uri="{FF2B5EF4-FFF2-40B4-BE49-F238E27FC236}">
                <a16:creationId xmlns:a16="http://schemas.microsoft.com/office/drawing/2014/main" id="{88E5DD97-AFAB-AD93-DE16-95C32722E31D}"/>
              </a:ext>
            </a:extLst>
          </p:cNvPr>
          <p:cNvPicPr>
            <a:picLocks noChangeAspect="1"/>
          </p:cNvPicPr>
          <p:nvPr userDrawn="1"/>
        </p:nvPicPr>
        <p:blipFill>
          <a:blip r:embed="rId15"/>
          <a:stretch>
            <a:fillRect/>
          </a:stretch>
        </p:blipFill>
        <p:spPr>
          <a:xfrm>
            <a:off x="-1375575" y="79479"/>
            <a:ext cx="1180305" cy="1180305"/>
          </a:xfrm>
          <a:prstGeom prst="rect">
            <a:avLst/>
          </a:prstGeom>
        </p:spPr>
      </p:pic>
    </p:spTree>
    <p:extLst>
      <p:ext uri="{BB962C8B-B14F-4D97-AF65-F5344CB8AC3E}">
        <p14:creationId xmlns:p14="http://schemas.microsoft.com/office/powerpoint/2010/main" val="190065251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530865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10" name="Picture 9" descr="A round pink circle with white text and a black background&#10;&#10;Description automatically generated">
            <a:extLst>
              <a:ext uri="{FF2B5EF4-FFF2-40B4-BE49-F238E27FC236}">
                <a16:creationId xmlns:a16="http://schemas.microsoft.com/office/drawing/2014/main" id="{2A44349C-7231-9CA3-A5AD-2B2ED7267664}"/>
              </a:ext>
            </a:extLst>
          </p:cNvPr>
          <p:cNvPicPr>
            <a:picLocks noChangeAspect="1"/>
          </p:cNvPicPr>
          <p:nvPr userDrawn="1"/>
        </p:nvPicPr>
        <p:blipFill>
          <a:blip r:embed="rId13"/>
          <a:stretch>
            <a:fillRect/>
          </a:stretch>
        </p:blipFill>
        <p:spPr>
          <a:xfrm>
            <a:off x="-1375575" y="79479"/>
            <a:ext cx="1180305" cy="1180305"/>
          </a:xfrm>
          <a:prstGeom prst="rect">
            <a:avLst/>
          </a:prstGeom>
        </p:spPr>
      </p:pic>
    </p:spTree>
    <p:extLst>
      <p:ext uri="{BB962C8B-B14F-4D97-AF65-F5344CB8AC3E}">
        <p14:creationId xmlns:p14="http://schemas.microsoft.com/office/powerpoint/2010/main" val="274335607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A666AF7-8D3F-4CD7-8A66-36CF4407EC5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40F4898-ECE6-4F28-BA41-E1917ECB8A6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E2B3E05-DAAF-42A9-80D6-ED4214F3C81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D83F081-F403-4045-ACE1-DDD665069667}"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76F6348C-9538-40DB-9767-680AEB4837C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B5E6EFC-A6DD-4494-8D19-343B29E1148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1125B49-230A-417B-96C6-7EF7D9A5207F}" type="slidenum">
              <a:rPr lang="zh-CN" altLang="en-US" smtClean="0"/>
              <a:t>‹#›</a:t>
            </a:fld>
            <a:endParaRPr lang="zh-CN" altLang="en-US"/>
          </a:p>
        </p:txBody>
      </p:sp>
    </p:spTree>
    <p:extLst>
      <p:ext uri="{BB962C8B-B14F-4D97-AF65-F5344CB8AC3E}">
        <p14:creationId xmlns:p14="http://schemas.microsoft.com/office/powerpoint/2010/main" val="761581016"/>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37398BD3-51A0-F1DD-5C2A-6DA227E563E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557114" y="50745"/>
            <a:ext cx="1295520" cy="1295520"/>
          </a:xfrm>
          <a:prstGeom prst="rect">
            <a:avLst/>
          </a:prstGeom>
        </p:spPr>
      </p:pic>
    </p:spTree>
    <p:extLst>
      <p:ext uri="{BB962C8B-B14F-4D97-AF65-F5344CB8AC3E}">
        <p14:creationId xmlns:p14="http://schemas.microsoft.com/office/powerpoint/2010/main" val="2175681276"/>
      </p:ext>
    </p:extLst>
  </p:cSld>
  <p:clrMap bg1="lt1" tx1="dk1" bg2="dk2"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399"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9144000" cy="5179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72077"/>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svg"/></Relationships>
</file>

<file path=ppt/slides/_rels/slide1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58.xml"/><Relationship Id="rId5" Type="http://schemas.openxmlformats.org/officeDocument/2006/relationships/image" Target="../media/image45.png"/><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xml"/><Relationship Id="rId1" Type="http://schemas.openxmlformats.org/officeDocument/2006/relationships/slideLayout" Target="../slideLayouts/slideLayout70.xml"/><Relationship Id="rId6" Type="http://schemas.openxmlformats.org/officeDocument/2006/relationships/image" Target="../media/image48.jpg"/><Relationship Id="rId5" Type="http://schemas.microsoft.com/office/2007/relationships/hdphoto" Target="../media/hdphoto4.wdp"/><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47.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7.png"/><Relationship Id="rId11" Type="http://schemas.openxmlformats.org/officeDocument/2006/relationships/image" Target="../media/image21.png"/><Relationship Id="rId5" Type="http://schemas.openxmlformats.org/officeDocument/2006/relationships/image" Target="../media/image6.png"/><Relationship Id="rId10" Type="http://schemas.microsoft.com/office/2007/relationships/hdphoto" Target="../media/hdphoto1.wdp"/><Relationship Id="rId4" Type="http://schemas.openxmlformats.org/officeDocument/2006/relationships/image" Target="../media/image18.png"/><Relationship Id="rId9" Type="http://schemas.openxmlformats.org/officeDocument/2006/relationships/image" Target="../media/image20.png"/><Relationship Id="rId1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797F5-62E4-5C9A-387C-652BE80028BE}"/>
              </a:ext>
            </a:extLst>
          </p:cNvPr>
          <p:cNvSpPr>
            <a:spLocks noGrp="1"/>
          </p:cNvSpPr>
          <p:nvPr>
            <p:ph type="title"/>
          </p:nvPr>
        </p:nvSpPr>
        <p:spPr/>
        <p:txBody>
          <a:bodyPr/>
          <a:lstStyle/>
          <a:p>
            <a:endParaRPr lang="en-US" dirty="0"/>
          </a:p>
        </p:txBody>
      </p:sp>
      <p:pic>
        <p:nvPicPr>
          <p:cNvPr id="7" name="Content Placeholder 6">
            <a:extLst>
              <a:ext uri="{FF2B5EF4-FFF2-40B4-BE49-F238E27FC236}">
                <a16:creationId xmlns:a16="http://schemas.microsoft.com/office/drawing/2014/main" id="{47B740B3-8400-E2CF-74A2-F5558E0AD1B2}"/>
              </a:ext>
            </a:extLst>
          </p:cNvPr>
          <p:cNvPicPr>
            <a:picLocks noGrp="1" noChangeAspect="1"/>
          </p:cNvPicPr>
          <p:nvPr>
            <p:ph idx="1"/>
          </p:nvPr>
        </p:nvPicPr>
        <p:blipFill>
          <a:blip r:embed="rId2"/>
          <a:stretch>
            <a:fillRect/>
          </a:stretch>
        </p:blipFill>
        <p:spPr>
          <a:xfrm>
            <a:off x="5482677" y="1638529"/>
            <a:ext cx="3346994" cy="1182727"/>
          </a:xfrm>
          <a:prstGeom prst="rect">
            <a:avLst/>
          </a:prstGeom>
        </p:spPr>
      </p:pic>
      <p:pic>
        <p:nvPicPr>
          <p:cNvPr id="5" name="Picture 4">
            <a:extLst>
              <a:ext uri="{FF2B5EF4-FFF2-40B4-BE49-F238E27FC236}">
                <a16:creationId xmlns:a16="http://schemas.microsoft.com/office/drawing/2014/main" id="{77D6F1E8-B5A5-ADEE-366B-2099128FBD8D}"/>
              </a:ext>
            </a:extLst>
          </p:cNvPr>
          <p:cNvPicPr>
            <a:picLocks noChangeAspect="1"/>
          </p:cNvPicPr>
          <p:nvPr/>
        </p:nvPicPr>
        <p:blipFill>
          <a:blip r:embed="rId3"/>
          <a:stretch>
            <a:fillRect/>
          </a:stretch>
        </p:blipFill>
        <p:spPr>
          <a:xfrm>
            <a:off x="-1" y="55659"/>
            <a:ext cx="5104738" cy="5246867"/>
          </a:xfrm>
          <a:prstGeom prst="rect">
            <a:avLst/>
          </a:prstGeom>
        </p:spPr>
      </p:pic>
      <p:pic>
        <p:nvPicPr>
          <p:cNvPr id="8" name="Picture 7" descr="A round pink circle with white text and a black background&#10;&#10;Description automatically generated">
            <a:extLst>
              <a:ext uri="{FF2B5EF4-FFF2-40B4-BE49-F238E27FC236}">
                <a16:creationId xmlns:a16="http://schemas.microsoft.com/office/drawing/2014/main" id="{B397EBB0-A4DB-26EA-E6C5-69B33B4EACB4}"/>
              </a:ext>
            </a:extLst>
          </p:cNvPr>
          <p:cNvPicPr>
            <a:picLocks noChangeAspect="1"/>
          </p:cNvPicPr>
          <p:nvPr/>
        </p:nvPicPr>
        <p:blipFill>
          <a:blip r:embed="rId4"/>
          <a:stretch>
            <a:fillRect/>
          </a:stretch>
        </p:blipFill>
        <p:spPr>
          <a:xfrm>
            <a:off x="-1375575" y="79479"/>
            <a:ext cx="1180305" cy="1180305"/>
          </a:xfrm>
          <a:prstGeom prst="rect">
            <a:avLst/>
          </a:prstGeom>
        </p:spPr>
      </p:pic>
    </p:spTree>
    <p:extLst>
      <p:ext uri="{BB962C8B-B14F-4D97-AF65-F5344CB8AC3E}">
        <p14:creationId xmlns:p14="http://schemas.microsoft.com/office/powerpoint/2010/main" val="662608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739292" y="1485011"/>
            <a:ext cx="3063484" cy="715089"/>
          </a:xfrm>
          <a:prstGeom prst="roundRect">
            <a:avLst/>
          </a:prstGeom>
          <a:solidFill>
            <a:schemeClr val="bg1"/>
          </a:solidFill>
          <a:ln w="38100">
            <a:solidFill>
              <a:srgbClr val="FFC000"/>
            </a:solidFill>
            <a:prstDash val="dash"/>
          </a:ln>
        </p:spPr>
        <p:txBody>
          <a:bodyPr wrap="square" rtlCol="0">
            <a:spAutoFit/>
          </a:bodyPr>
          <a:lstStyle/>
          <a:p>
            <a:pPr lvl="0" algn="ctr">
              <a:defRPr/>
            </a:pPr>
            <a:r>
              <a:rPr lang="vi-VN" sz="3600" dirty="0">
                <a:latin typeface="Calibri" panose="020F0502020204030204" pitchFamily="34" charset="0"/>
                <a:ea typeface="Roboto" panose="02000000000000000000" pitchFamily="2" charset="0"/>
                <a:cs typeface="Calibri" panose="020F0502020204030204" pitchFamily="34" charset="0"/>
              </a:rPr>
              <a:t>ngôi trường</a:t>
            </a:r>
            <a:endPar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0" name="TextBox 19">
            <a:extLst>
              <a:ext uri="{FF2B5EF4-FFF2-40B4-BE49-F238E27FC236}">
                <a16:creationId xmlns:a16="http://schemas.microsoft.com/office/drawing/2014/main" id="{7CFC9F57-6FA1-4520-839B-247D0530F47E}"/>
              </a:ext>
            </a:extLst>
          </p:cNvPr>
          <p:cNvSpPr txBox="1"/>
          <p:nvPr/>
        </p:nvSpPr>
        <p:spPr>
          <a:xfrm>
            <a:off x="4273492" y="2214205"/>
            <a:ext cx="3063484" cy="715089"/>
          </a:xfrm>
          <a:prstGeom prst="roundRect">
            <a:avLst/>
          </a:prstGeom>
          <a:solidFill>
            <a:schemeClr val="bg1"/>
          </a:solidFill>
          <a:ln w="38100">
            <a:solidFill>
              <a:srgbClr val="FFC000"/>
            </a:solidFill>
            <a:prstDash val="dash"/>
          </a:ln>
        </p:spPr>
        <p:txBody>
          <a:bodyPr wrap="square" rtlCol="0">
            <a:spAutoFit/>
          </a:bodyPr>
          <a:lstStyle/>
          <a:p>
            <a:pPr lvl="0" algn="ctr">
              <a:defRPr/>
            </a:pPr>
            <a:r>
              <a:rPr lang="en-US" sz="3600" dirty="0" err="1">
                <a:latin typeface="Calibri" panose="020F0502020204030204" pitchFamily="34" charset="0"/>
                <a:ea typeface="Roboto" panose="02000000000000000000" pitchFamily="2" charset="0"/>
                <a:cs typeface="Calibri" panose="020F0502020204030204" pitchFamily="34" charset="0"/>
              </a:rPr>
              <a:t>Thiên</a:t>
            </a:r>
            <a:r>
              <a:rPr lang="en-US" sz="3600" dirty="0">
                <a:latin typeface="Calibri" panose="020F0502020204030204" pitchFamily="34" charset="0"/>
                <a:ea typeface="Roboto" panose="02000000000000000000" pitchFamily="2" charset="0"/>
                <a:cs typeface="Calibri" panose="020F0502020204030204" pitchFamily="34" charset="0"/>
              </a:rPr>
              <a:t> Quang</a:t>
            </a:r>
            <a:endPar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24" name="Group 23">
            <a:extLst>
              <a:ext uri="{FF2B5EF4-FFF2-40B4-BE49-F238E27FC236}">
                <a16:creationId xmlns:a16="http://schemas.microsoft.com/office/drawing/2014/main" id="{A8590D52-3D50-4D11-81EC-230E621DEE08}"/>
              </a:ext>
            </a:extLst>
          </p:cNvPr>
          <p:cNvGrpSpPr/>
          <p:nvPr/>
        </p:nvGrpSpPr>
        <p:grpSpPr>
          <a:xfrm>
            <a:off x="1845162" y="417045"/>
            <a:ext cx="4856659" cy="783193"/>
            <a:chOff x="1966228" y="622652"/>
            <a:chExt cx="6054160" cy="783193"/>
          </a:xfrm>
        </p:grpSpPr>
        <p:sp>
          <p:nvSpPr>
            <p:cNvPr id="25" name="TextBox 24">
              <a:extLst>
                <a:ext uri="{FF2B5EF4-FFF2-40B4-BE49-F238E27FC236}">
                  <a16:creationId xmlns:a16="http://schemas.microsoft.com/office/drawing/2014/main" id="{01858E4A-7D7B-4F86-8324-CD5878C972F6}"/>
                </a:ext>
              </a:extLst>
            </p:cNvPr>
            <p:cNvSpPr txBox="1"/>
            <p:nvPr/>
          </p:nvSpPr>
          <p:spPr>
            <a:xfrm>
              <a:off x="2203844" y="622652"/>
              <a:ext cx="5816544" cy="783193"/>
            </a:xfrm>
            <a:prstGeom prst="roundRect">
              <a:avLst/>
            </a:prstGeom>
            <a:solidFill>
              <a:srgbClr val="CCFFFF"/>
            </a:solid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Luyện đọc từ khó</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6" name="Picture 25">
              <a:extLst>
                <a:ext uri="{FF2B5EF4-FFF2-40B4-BE49-F238E27FC236}">
                  <a16:creationId xmlns:a16="http://schemas.microsoft.com/office/drawing/2014/main" id="{6A8B23D3-F76D-43AE-9EAD-1CB8BA8B9F9B}"/>
                </a:ext>
              </a:extLst>
            </p:cNvPr>
            <p:cNvPicPr>
              <a:picLocks noChangeAspect="1"/>
            </p:cNvPicPr>
            <p:nvPr/>
          </p:nvPicPr>
          <p:blipFill>
            <a:blip r:embed="rId3"/>
            <a:stretch>
              <a:fillRect/>
            </a:stretch>
          </p:blipFill>
          <p:spPr>
            <a:xfrm>
              <a:off x="1966228" y="687640"/>
              <a:ext cx="800902" cy="653215"/>
            </a:xfrm>
            <a:prstGeom prst="rect">
              <a:avLst/>
            </a:prstGeom>
          </p:spPr>
        </p:pic>
      </p:grpSp>
      <p:sp>
        <p:nvSpPr>
          <p:cNvPr id="28" name="TextBox 27">
            <a:extLst>
              <a:ext uri="{FF2B5EF4-FFF2-40B4-BE49-F238E27FC236}">
                <a16:creationId xmlns:a16="http://schemas.microsoft.com/office/drawing/2014/main" id="{9E08392F-0AD6-4641-99D8-659865E854F3}"/>
              </a:ext>
            </a:extLst>
          </p:cNvPr>
          <p:cNvSpPr txBox="1"/>
          <p:nvPr/>
        </p:nvSpPr>
        <p:spPr>
          <a:xfrm>
            <a:off x="5189517" y="3814750"/>
            <a:ext cx="3384468" cy="715089"/>
          </a:xfrm>
          <a:prstGeom prst="roundRect">
            <a:avLst/>
          </a:prstGeom>
          <a:solidFill>
            <a:schemeClr val="bg1"/>
          </a:solidFill>
          <a:ln w="38100">
            <a:solidFill>
              <a:srgbClr val="FFC000"/>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dirty="0" err="1">
                <a:latin typeface="Calibri" panose="020F0502020204030204" pitchFamily="34" charset="0"/>
                <a:ea typeface="Roboto" panose="02000000000000000000" pitchFamily="2" charset="0"/>
                <a:cs typeface="Calibri" panose="020F0502020204030204" pitchFamily="34" charset="0"/>
              </a:rPr>
              <a:t>hàng</a:t>
            </a:r>
            <a:r>
              <a:rPr lang="en-US" sz="3600" dirty="0">
                <a:latin typeface="Calibri" panose="020F0502020204030204" pitchFamily="34" charset="0"/>
                <a:ea typeface="Roboto" panose="02000000000000000000" pitchFamily="2" charset="0"/>
                <a:cs typeface="Calibri" panose="020F0502020204030204" pitchFamily="34" charset="0"/>
              </a:rPr>
              <a:t> </a:t>
            </a:r>
            <a:r>
              <a:rPr lang="en-US" sz="3600" dirty="0" err="1">
                <a:latin typeface="Calibri" panose="020F0502020204030204" pitchFamily="34" charset="0"/>
                <a:ea typeface="Roboto" panose="02000000000000000000" pitchFamily="2" charset="0"/>
                <a:cs typeface="Calibri" panose="020F0502020204030204" pitchFamily="34" charset="0"/>
              </a:rPr>
              <a:t>muỗm</a:t>
            </a:r>
            <a:r>
              <a:rPr lang="en-US" sz="3600" dirty="0">
                <a:latin typeface="Calibri" panose="020F0502020204030204" pitchFamily="34" charset="0"/>
                <a:ea typeface="Roboto" panose="02000000000000000000" pitchFamily="2" charset="0"/>
                <a:cs typeface="Calibri" panose="020F0502020204030204" pitchFamily="34" charset="0"/>
              </a:rPr>
              <a:t> </a:t>
            </a:r>
            <a:r>
              <a:rPr lang="en-US" sz="3600" dirty="0" err="1">
                <a:latin typeface="Calibri" panose="020F0502020204030204" pitchFamily="34" charset="0"/>
                <a:ea typeface="Roboto" panose="02000000000000000000" pitchFamily="2" charset="0"/>
                <a:cs typeface="Calibri" panose="020F0502020204030204" pitchFamily="34" charset="0"/>
              </a:rPr>
              <a:t>già</a:t>
            </a:r>
            <a:endPar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38979991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318054" y="1376377"/>
            <a:ext cx="8515846" cy="3439239"/>
          </a:xfrm>
          <a:prstGeom prst="roundRect">
            <a:avLst/>
          </a:prstGeom>
          <a:solidFill>
            <a:schemeClr val="bg1"/>
          </a:solidFill>
          <a:ln w="38100">
            <a:solidFill>
              <a:srgbClr val="FFC000"/>
            </a:solidFill>
            <a:prstDash val="dash"/>
          </a:ln>
        </p:spPr>
        <p:txBody>
          <a:bodyPr wrap="square" rtlCol="0">
            <a:spAutoFit/>
          </a:bodyPr>
          <a:lstStyle/>
          <a:p>
            <a:pPr lvl="0" algn="just"/>
            <a:r>
              <a:rPr lang="vi-VN" sz="2800" dirty="0">
                <a:solidFill>
                  <a:srgbClr val="FF0066"/>
                </a:solidFill>
                <a:latin typeface="Calibri" panose="020F0502020204030204" pitchFamily="34" charset="0"/>
                <a:ea typeface="Roboto" panose="02000000000000000000" pitchFamily="2" charset="0"/>
                <a:cs typeface="Calibri" panose="020F0502020204030204" pitchFamily="34" charset="0"/>
              </a:rPr>
              <a:t>Triều đại/ Lý/ Số khoa thi/ 6/ Số tiến sĩ/ 11/ Số trạng nguyên/ 0/</a:t>
            </a:r>
          </a:p>
          <a:p>
            <a:pPr lvl="0" algn="just"/>
            <a:r>
              <a:rPr lang="vi-VN" sz="2800" dirty="0">
                <a:solidFill>
                  <a:srgbClr val="FF0066"/>
                </a:solidFill>
                <a:latin typeface="Calibri" panose="020F0502020204030204" pitchFamily="34" charset="0"/>
                <a:ea typeface="Roboto" panose="02000000000000000000" pitchFamily="2" charset="0"/>
                <a:cs typeface="Calibri" panose="020F0502020204030204" pitchFamily="34" charset="0"/>
              </a:rPr>
              <a:t>Triều đại/ Trần/ Số khoa thi/ 14/ Số tiến sĩ/ 51/ Số trạng nguyên/ 9/</a:t>
            </a:r>
          </a:p>
          <a:p>
            <a:pPr lvl="0" algn="just"/>
            <a:r>
              <a:rPr lang="vi-VN" sz="2800" dirty="0">
                <a:solidFill>
                  <a:srgbClr val="FF0066"/>
                </a:solidFill>
                <a:latin typeface="Calibri" panose="020F0502020204030204" pitchFamily="34" charset="0"/>
                <a:ea typeface="Roboto" panose="02000000000000000000" pitchFamily="2" charset="0"/>
                <a:cs typeface="Calibri" panose="020F0502020204030204" pitchFamily="34" charset="0"/>
              </a:rPr>
              <a:t>…</a:t>
            </a:r>
          </a:p>
          <a:p>
            <a:pPr lvl="0" algn="just"/>
            <a:r>
              <a:rPr lang="vi-VN" sz="2800" dirty="0">
                <a:solidFill>
                  <a:srgbClr val="FF0066"/>
                </a:solidFill>
                <a:latin typeface="Calibri" panose="020F0502020204030204" pitchFamily="34" charset="0"/>
                <a:ea typeface="Roboto" panose="02000000000000000000" pitchFamily="2" charset="0"/>
                <a:cs typeface="Calibri" panose="020F0502020204030204" pitchFamily="34" charset="0"/>
              </a:rPr>
              <a:t>Tổng cộng/ Số khoa thi/ 185/ Số tiến sĩ/ 2896/ Số trạng nguyên/ 47/</a:t>
            </a:r>
          </a:p>
        </p:txBody>
      </p:sp>
      <p:grpSp>
        <p:nvGrpSpPr>
          <p:cNvPr id="24" name="Group 23">
            <a:extLst>
              <a:ext uri="{FF2B5EF4-FFF2-40B4-BE49-F238E27FC236}">
                <a16:creationId xmlns:a16="http://schemas.microsoft.com/office/drawing/2014/main" id="{A8590D52-3D50-4D11-81EC-230E621DEE08}"/>
              </a:ext>
            </a:extLst>
          </p:cNvPr>
          <p:cNvGrpSpPr/>
          <p:nvPr/>
        </p:nvGrpSpPr>
        <p:grpSpPr>
          <a:xfrm>
            <a:off x="2379345" y="213822"/>
            <a:ext cx="4856659" cy="783193"/>
            <a:chOff x="1966228" y="622652"/>
            <a:chExt cx="6054160" cy="783193"/>
          </a:xfrm>
        </p:grpSpPr>
        <p:sp>
          <p:nvSpPr>
            <p:cNvPr id="25" name="TextBox 24">
              <a:extLst>
                <a:ext uri="{FF2B5EF4-FFF2-40B4-BE49-F238E27FC236}">
                  <a16:creationId xmlns:a16="http://schemas.microsoft.com/office/drawing/2014/main" id="{01858E4A-7D7B-4F86-8324-CD5878C972F6}"/>
                </a:ext>
              </a:extLst>
            </p:cNvPr>
            <p:cNvSpPr txBox="1"/>
            <p:nvPr/>
          </p:nvSpPr>
          <p:spPr>
            <a:xfrm>
              <a:off x="2203844" y="622652"/>
              <a:ext cx="5816544" cy="783193"/>
            </a:xfrm>
            <a:prstGeom prst="roundRect">
              <a:avLst/>
            </a:prstGeom>
            <a:solidFill>
              <a:srgbClr val="CCFFFF"/>
            </a:solid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Luyện</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đọc</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bảng</a:t>
              </a:r>
              <a:endPar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6" name="Picture 25">
              <a:extLst>
                <a:ext uri="{FF2B5EF4-FFF2-40B4-BE49-F238E27FC236}">
                  <a16:creationId xmlns:a16="http://schemas.microsoft.com/office/drawing/2014/main" id="{6A8B23D3-F76D-43AE-9EAD-1CB8BA8B9F9B}"/>
                </a:ext>
              </a:extLst>
            </p:cNvPr>
            <p:cNvPicPr>
              <a:picLocks noChangeAspect="1"/>
            </p:cNvPicPr>
            <p:nvPr/>
          </p:nvPicPr>
          <p:blipFill>
            <a:blip r:embed="rId3"/>
            <a:stretch>
              <a:fillRect/>
            </a:stretch>
          </p:blipFill>
          <p:spPr>
            <a:xfrm>
              <a:off x="1966228" y="687640"/>
              <a:ext cx="800902" cy="653215"/>
            </a:xfrm>
            <a:prstGeom prst="rect">
              <a:avLst/>
            </a:prstGeom>
          </p:spPr>
        </p:pic>
      </p:grpSp>
    </p:spTree>
    <p:extLst>
      <p:ext uri="{BB962C8B-B14F-4D97-AF65-F5344CB8AC3E}">
        <p14:creationId xmlns:p14="http://schemas.microsoft.com/office/powerpoint/2010/main" val="2024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36DC5A4-355F-4798-BBFF-73EE77768341}"/>
              </a:ext>
            </a:extLst>
          </p:cNvPr>
          <p:cNvGrpSpPr/>
          <p:nvPr/>
        </p:nvGrpSpPr>
        <p:grpSpPr>
          <a:xfrm>
            <a:off x="4688085" y="92881"/>
            <a:ext cx="4325245" cy="2164332"/>
            <a:chOff x="3075433" y="1255651"/>
            <a:chExt cx="4325245" cy="2164332"/>
          </a:xfrm>
        </p:grpSpPr>
        <p:sp>
          <p:nvSpPr>
            <p:cNvPr id="12" name="Rectangle: Rounded Corners 6">
              <a:extLst>
                <a:ext uri="{FF2B5EF4-FFF2-40B4-BE49-F238E27FC236}">
                  <a16:creationId xmlns:a16="http://schemas.microsoft.com/office/drawing/2014/main" id="{BFA7A6AA-CF83-4BCF-AFDD-3E2501304D73}"/>
                </a:ext>
              </a:extLst>
            </p:cNvPr>
            <p:cNvSpPr/>
            <p:nvPr/>
          </p:nvSpPr>
          <p:spPr>
            <a:xfrm>
              <a:off x="3075433" y="1724298"/>
              <a:ext cx="4325245" cy="1577373"/>
            </a:xfrm>
            <a:custGeom>
              <a:avLst/>
              <a:gdLst>
                <a:gd name="connsiteX0" fmla="*/ 0 w 4325245"/>
                <a:gd name="connsiteY0" fmla="*/ 318188 h 1577373"/>
                <a:gd name="connsiteX1" fmla="*/ 318188 w 4325245"/>
                <a:gd name="connsiteY1" fmla="*/ 0 h 1577373"/>
                <a:gd name="connsiteX2" fmla="*/ 969888 w 4325245"/>
                <a:gd name="connsiteY2" fmla="*/ 0 h 1577373"/>
                <a:gd name="connsiteX3" fmla="*/ 1658477 w 4325245"/>
                <a:gd name="connsiteY3" fmla="*/ 0 h 1577373"/>
                <a:gd name="connsiteX4" fmla="*/ 2347066 w 4325245"/>
                <a:gd name="connsiteY4" fmla="*/ 0 h 1577373"/>
                <a:gd name="connsiteX5" fmla="*/ 2924989 w 4325245"/>
                <a:gd name="connsiteY5" fmla="*/ 0 h 1577373"/>
                <a:gd name="connsiteX6" fmla="*/ 3429134 w 4325245"/>
                <a:gd name="connsiteY6" fmla="*/ 0 h 1577373"/>
                <a:gd name="connsiteX7" fmla="*/ 4007057 w 4325245"/>
                <a:gd name="connsiteY7" fmla="*/ 0 h 1577373"/>
                <a:gd name="connsiteX8" fmla="*/ 4325245 w 4325245"/>
                <a:gd name="connsiteY8" fmla="*/ 318188 h 1577373"/>
                <a:gd name="connsiteX9" fmla="*/ 4325245 w 4325245"/>
                <a:gd name="connsiteY9" fmla="*/ 760457 h 1577373"/>
                <a:gd name="connsiteX10" fmla="*/ 4325245 w 4325245"/>
                <a:gd name="connsiteY10" fmla="*/ 1259185 h 1577373"/>
                <a:gd name="connsiteX11" fmla="*/ 4007057 w 4325245"/>
                <a:gd name="connsiteY11" fmla="*/ 1577373 h 1577373"/>
                <a:gd name="connsiteX12" fmla="*/ 3355357 w 4325245"/>
                <a:gd name="connsiteY12" fmla="*/ 1577373 h 1577373"/>
                <a:gd name="connsiteX13" fmla="*/ 2851211 w 4325245"/>
                <a:gd name="connsiteY13" fmla="*/ 1577373 h 1577373"/>
                <a:gd name="connsiteX14" fmla="*/ 2236400 w 4325245"/>
                <a:gd name="connsiteY14" fmla="*/ 1577373 h 1577373"/>
                <a:gd name="connsiteX15" fmla="*/ 1621588 w 4325245"/>
                <a:gd name="connsiteY15" fmla="*/ 1577373 h 1577373"/>
                <a:gd name="connsiteX16" fmla="*/ 1006777 w 4325245"/>
                <a:gd name="connsiteY16" fmla="*/ 1577373 h 1577373"/>
                <a:gd name="connsiteX17" fmla="*/ 318188 w 4325245"/>
                <a:gd name="connsiteY17" fmla="*/ 1577373 h 1577373"/>
                <a:gd name="connsiteX18" fmla="*/ 0 w 4325245"/>
                <a:gd name="connsiteY18" fmla="*/ 1259185 h 1577373"/>
                <a:gd name="connsiteX19" fmla="*/ 0 w 4325245"/>
                <a:gd name="connsiteY19" fmla="*/ 788687 h 1577373"/>
                <a:gd name="connsiteX20" fmla="*/ 0 w 4325245"/>
                <a:gd name="connsiteY20" fmla="*/ 318188 h 157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25245" h="1577373" fill="none" extrusionOk="0">
                  <a:moveTo>
                    <a:pt x="0" y="318188"/>
                  </a:moveTo>
                  <a:cubicBezTo>
                    <a:pt x="14460" y="173854"/>
                    <a:pt x="123756" y="-7030"/>
                    <a:pt x="318188" y="0"/>
                  </a:cubicBezTo>
                  <a:cubicBezTo>
                    <a:pt x="449059" y="-24459"/>
                    <a:pt x="808040" y="17098"/>
                    <a:pt x="969888" y="0"/>
                  </a:cubicBezTo>
                  <a:cubicBezTo>
                    <a:pt x="1131736" y="-17098"/>
                    <a:pt x="1401941" y="-16004"/>
                    <a:pt x="1658477" y="0"/>
                  </a:cubicBezTo>
                  <a:cubicBezTo>
                    <a:pt x="1915013" y="16004"/>
                    <a:pt x="2063889" y="-29732"/>
                    <a:pt x="2347066" y="0"/>
                  </a:cubicBezTo>
                  <a:cubicBezTo>
                    <a:pt x="2630243" y="29732"/>
                    <a:pt x="2724736" y="21990"/>
                    <a:pt x="2924989" y="0"/>
                  </a:cubicBezTo>
                  <a:cubicBezTo>
                    <a:pt x="3125242" y="-21990"/>
                    <a:pt x="3255801" y="-5397"/>
                    <a:pt x="3429134" y="0"/>
                  </a:cubicBezTo>
                  <a:cubicBezTo>
                    <a:pt x="3602468" y="5397"/>
                    <a:pt x="3779955" y="-19206"/>
                    <a:pt x="4007057" y="0"/>
                  </a:cubicBezTo>
                  <a:cubicBezTo>
                    <a:pt x="4180265" y="20545"/>
                    <a:pt x="4317101" y="133443"/>
                    <a:pt x="4325245" y="318188"/>
                  </a:cubicBezTo>
                  <a:cubicBezTo>
                    <a:pt x="4324471" y="409553"/>
                    <a:pt x="4320724" y="616843"/>
                    <a:pt x="4325245" y="760457"/>
                  </a:cubicBezTo>
                  <a:cubicBezTo>
                    <a:pt x="4329766" y="904071"/>
                    <a:pt x="4321223" y="1127473"/>
                    <a:pt x="4325245" y="1259185"/>
                  </a:cubicBezTo>
                  <a:cubicBezTo>
                    <a:pt x="4287045" y="1414964"/>
                    <a:pt x="4187098" y="1610511"/>
                    <a:pt x="4007057" y="1577373"/>
                  </a:cubicBezTo>
                  <a:cubicBezTo>
                    <a:pt x="3816600" y="1609608"/>
                    <a:pt x="3621974" y="1583172"/>
                    <a:pt x="3355357" y="1577373"/>
                  </a:cubicBezTo>
                  <a:cubicBezTo>
                    <a:pt x="3088740" y="1571574"/>
                    <a:pt x="3075095" y="1582048"/>
                    <a:pt x="2851211" y="1577373"/>
                  </a:cubicBezTo>
                  <a:cubicBezTo>
                    <a:pt x="2627327" y="1572698"/>
                    <a:pt x="2471717" y="1600905"/>
                    <a:pt x="2236400" y="1577373"/>
                  </a:cubicBezTo>
                  <a:cubicBezTo>
                    <a:pt x="2001083" y="1553841"/>
                    <a:pt x="1828431" y="1580357"/>
                    <a:pt x="1621588" y="1577373"/>
                  </a:cubicBezTo>
                  <a:cubicBezTo>
                    <a:pt x="1414745" y="1574389"/>
                    <a:pt x="1312910" y="1589929"/>
                    <a:pt x="1006777" y="1577373"/>
                  </a:cubicBezTo>
                  <a:cubicBezTo>
                    <a:pt x="700644" y="1564817"/>
                    <a:pt x="651175" y="1580746"/>
                    <a:pt x="318188" y="1577373"/>
                  </a:cubicBezTo>
                  <a:cubicBezTo>
                    <a:pt x="146698" y="1582401"/>
                    <a:pt x="-15730" y="1442368"/>
                    <a:pt x="0" y="1259185"/>
                  </a:cubicBezTo>
                  <a:cubicBezTo>
                    <a:pt x="11118" y="1093986"/>
                    <a:pt x="22982" y="935926"/>
                    <a:pt x="0" y="788687"/>
                  </a:cubicBezTo>
                  <a:cubicBezTo>
                    <a:pt x="-22982" y="641448"/>
                    <a:pt x="13779" y="490284"/>
                    <a:pt x="0" y="318188"/>
                  </a:cubicBezTo>
                  <a:close/>
                </a:path>
                <a:path w="4325245" h="1577373" stroke="0" extrusionOk="0">
                  <a:moveTo>
                    <a:pt x="0" y="318188"/>
                  </a:moveTo>
                  <a:cubicBezTo>
                    <a:pt x="1231" y="180092"/>
                    <a:pt x="162347" y="35540"/>
                    <a:pt x="318188" y="0"/>
                  </a:cubicBezTo>
                  <a:cubicBezTo>
                    <a:pt x="514643" y="3992"/>
                    <a:pt x="806372" y="-25155"/>
                    <a:pt x="969888" y="0"/>
                  </a:cubicBezTo>
                  <a:cubicBezTo>
                    <a:pt x="1133404" y="25155"/>
                    <a:pt x="1321382" y="-24284"/>
                    <a:pt x="1510922" y="0"/>
                  </a:cubicBezTo>
                  <a:cubicBezTo>
                    <a:pt x="1700462" y="24284"/>
                    <a:pt x="1821580" y="7793"/>
                    <a:pt x="2051956" y="0"/>
                  </a:cubicBezTo>
                  <a:cubicBezTo>
                    <a:pt x="2282332" y="-7793"/>
                    <a:pt x="2532694" y="-20501"/>
                    <a:pt x="2703657" y="0"/>
                  </a:cubicBezTo>
                  <a:cubicBezTo>
                    <a:pt x="2874620" y="20501"/>
                    <a:pt x="3141683" y="-19003"/>
                    <a:pt x="3281579" y="0"/>
                  </a:cubicBezTo>
                  <a:cubicBezTo>
                    <a:pt x="3421475" y="19003"/>
                    <a:pt x="3690464" y="-4863"/>
                    <a:pt x="4007057" y="0"/>
                  </a:cubicBezTo>
                  <a:cubicBezTo>
                    <a:pt x="4184708" y="-5831"/>
                    <a:pt x="4354896" y="171717"/>
                    <a:pt x="4325245" y="318188"/>
                  </a:cubicBezTo>
                  <a:cubicBezTo>
                    <a:pt x="4329160" y="532249"/>
                    <a:pt x="4317376" y="582348"/>
                    <a:pt x="4325245" y="769867"/>
                  </a:cubicBezTo>
                  <a:cubicBezTo>
                    <a:pt x="4333114" y="957386"/>
                    <a:pt x="4330691" y="1088231"/>
                    <a:pt x="4325245" y="1259185"/>
                  </a:cubicBezTo>
                  <a:cubicBezTo>
                    <a:pt x="4327135" y="1422550"/>
                    <a:pt x="4190137" y="1578910"/>
                    <a:pt x="4007057" y="1577373"/>
                  </a:cubicBezTo>
                  <a:cubicBezTo>
                    <a:pt x="3775316" y="1568515"/>
                    <a:pt x="3578490" y="1593503"/>
                    <a:pt x="3466023" y="1577373"/>
                  </a:cubicBezTo>
                  <a:cubicBezTo>
                    <a:pt x="3353556" y="1561243"/>
                    <a:pt x="3186227" y="1588500"/>
                    <a:pt x="2924989" y="1577373"/>
                  </a:cubicBezTo>
                  <a:cubicBezTo>
                    <a:pt x="2663751" y="1566246"/>
                    <a:pt x="2593802" y="1571935"/>
                    <a:pt x="2273289" y="1577373"/>
                  </a:cubicBezTo>
                  <a:cubicBezTo>
                    <a:pt x="1952776" y="1582811"/>
                    <a:pt x="1746125" y="1591509"/>
                    <a:pt x="1584700" y="1577373"/>
                  </a:cubicBezTo>
                  <a:cubicBezTo>
                    <a:pt x="1423275" y="1563237"/>
                    <a:pt x="1295189" y="1569745"/>
                    <a:pt x="1006777" y="1577373"/>
                  </a:cubicBezTo>
                  <a:cubicBezTo>
                    <a:pt x="718365" y="1585001"/>
                    <a:pt x="463072" y="1558678"/>
                    <a:pt x="318188" y="1577373"/>
                  </a:cubicBezTo>
                  <a:cubicBezTo>
                    <a:pt x="124772" y="1588467"/>
                    <a:pt x="440" y="1429210"/>
                    <a:pt x="0" y="1259185"/>
                  </a:cubicBezTo>
                  <a:cubicBezTo>
                    <a:pt x="-2802" y="1088214"/>
                    <a:pt x="-4581" y="914729"/>
                    <a:pt x="0" y="788687"/>
                  </a:cubicBezTo>
                  <a:cubicBezTo>
                    <a:pt x="4581" y="662645"/>
                    <a:pt x="-22844" y="469208"/>
                    <a:pt x="0" y="318188"/>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2000" b="0" i="0" dirty="0" err="1">
                  <a:solidFill>
                    <a:srgbClr val="000000"/>
                  </a:solidFill>
                  <a:effectLst/>
                  <a:latin typeface="Cambria" panose="02040503050406030204" pitchFamily="18" charset="0"/>
                  <a:ea typeface="Cambria" panose="02040503050406030204" pitchFamily="18" charset="0"/>
                </a:rPr>
                <a:t>Phân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công</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đọc</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theo</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đoạn</a:t>
              </a:r>
              <a:r>
                <a:rPr lang="en-US" sz="2000" b="0" i="0" dirty="0">
                  <a:solidFill>
                    <a:srgbClr val="000000"/>
                  </a:solidFill>
                  <a:effectLst/>
                  <a:latin typeface="Cambria" panose="02040503050406030204" pitchFamily="18" charset="0"/>
                  <a:ea typeface="Cambria" panose="02040503050406030204" pitchFamily="18" charset="0"/>
                </a:rPr>
                <a:t>.</a:t>
              </a:r>
            </a:p>
            <a:p>
              <a:pPr marL="568325" algn="just">
                <a:lnSpc>
                  <a:spcPct val="120000"/>
                </a:lnSpc>
              </a:pPr>
              <a:r>
                <a:rPr lang="en-US" sz="2000" b="0" i="0" dirty="0" err="1">
                  <a:solidFill>
                    <a:srgbClr val="000000"/>
                  </a:solidFill>
                  <a:effectLst/>
                  <a:latin typeface="Cambria" panose="02040503050406030204" pitchFamily="18" charset="0"/>
                  <a:ea typeface="Cambria" panose="02040503050406030204" pitchFamily="18" charset="0"/>
                </a:rPr>
                <a:t>Tất</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cả</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thành</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viên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đều</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đọc</a:t>
              </a:r>
              <a:r>
                <a:rPr lang="en-US" sz="2000" b="0" i="0" dirty="0">
                  <a:solidFill>
                    <a:srgbClr val="000000"/>
                  </a:solidFill>
                  <a:effectLst/>
                  <a:latin typeface="Cambria" panose="02040503050406030204" pitchFamily="18" charset="0"/>
                  <a:ea typeface="Cambria" panose="02040503050406030204" pitchFamily="18" charset="0"/>
                </a:rPr>
                <a:t>.</a:t>
              </a:r>
            </a:p>
            <a:p>
              <a:pPr marL="568325" algn="just">
                <a:lnSpc>
                  <a:spcPct val="120000"/>
                </a:lnSpc>
              </a:pPr>
              <a:r>
                <a:rPr lang="en-US" sz="2000" dirty="0" err="1">
                  <a:solidFill>
                    <a:srgbClr val="000000"/>
                  </a:solidFill>
                  <a:latin typeface="Cambria" panose="02040503050406030204" pitchFamily="18" charset="0"/>
                  <a:ea typeface="Cambria" panose="02040503050406030204" pitchFamily="18" charset="0"/>
                </a:rPr>
                <a:t>Giải</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nghĩa</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từ</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cùng</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nhau</a:t>
              </a:r>
              <a:r>
                <a:rPr lang="en-US" sz="2000" dirty="0">
                  <a:solidFill>
                    <a:srgbClr val="000000"/>
                  </a:solidFill>
                  <a:latin typeface="Cambria" panose="02040503050406030204" pitchFamily="18" charset="0"/>
                  <a:ea typeface="Cambria" panose="02040503050406030204" pitchFamily="18" charset="0"/>
                </a:rPr>
                <a:t>.</a:t>
              </a:r>
              <a:r>
                <a:rPr lang="en-US" sz="2000" b="0" i="0" dirty="0">
                  <a:solidFill>
                    <a:srgbClr val="000000"/>
                  </a:solidFill>
                  <a:effectLst/>
                  <a:latin typeface="Cambria" panose="02040503050406030204" pitchFamily="18" charset="0"/>
                  <a:ea typeface="Cambria" panose="02040503050406030204" pitchFamily="18" charset="0"/>
                </a:rPr>
                <a:t> </a:t>
              </a:r>
              <a:endParaRPr lang="vi-VN" sz="2000" b="0" i="0" dirty="0">
                <a:solidFill>
                  <a:srgbClr val="000000"/>
                </a:solidFill>
                <a:effectLst/>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8B9DF306-11B1-4382-8512-F2385DE6D2FF}"/>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Yêu</a:t>
              </a: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Cầu</a:t>
              </a:r>
              <a:endPar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4C037396-E6E1-4F80-8270-55CC5E5449B9}"/>
                </a:ext>
              </a:extLst>
            </p:cNvPr>
            <p:cNvPicPr>
              <a:picLocks noChangeAspect="1"/>
            </p:cNvPicPr>
            <p:nvPr/>
          </p:nvPicPr>
          <p:blipFill>
            <a:blip r:embed="rId2"/>
            <a:stretch>
              <a:fillRect/>
            </a:stretch>
          </p:blipFill>
          <p:spPr>
            <a:xfrm flipH="1">
              <a:off x="3114052" y="1948075"/>
              <a:ext cx="570472" cy="570472"/>
            </a:xfrm>
            <a:prstGeom prst="rect">
              <a:avLst/>
            </a:prstGeom>
          </p:spPr>
        </p:pic>
        <p:pic>
          <p:nvPicPr>
            <p:cNvPr id="15" name="Picture 14">
              <a:extLst>
                <a:ext uri="{FF2B5EF4-FFF2-40B4-BE49-F238E27FC236}">
                  <a16:creationId xmlns:a16="http://schemas.microsoft.com/office/drawing/2014/main" id="{5960124D-772E-4A64-8C2E-6390DFBCC6AA}"/>
                </a:ext>
              </a:extLst>
            </p:cNvPr>
            <p:cNvPicPr>
              <a:picLocks noChangeAspect="1"/>
            </p:cNvPicPr>
            <p:nvPr/>
          </p:nvPicPr>
          <p:blipFill>
            <a:blip r:embed="rId2"/>
            <a:stretch>
              <a:fillRect/>
            </a:stretch>
          </p:blipFill>
          <p:spPr>
            <a:xfrm flipH="1">
              <a:off x="3153810" y="2414214"/>
              <a:ext cx="570471" cy="570471"/>
            </a:xfrm>
            <a:prstGeom prst="rect">
              <a:avLst/>
            </a:prstGeom>
          </p:spPr>
        </p:pic>
        <p:pic>
          <p:nvPicPr>
            <p:cNvPr id="16" name="Picture 15">
              <a:extLst>
                <a:ext uri="{FF2B5EF4-FFF2-40B4-BE49-F238E27FC236}">
                  <a16:creationId xmlns:a16="http://schemas.microsoft.com/office/drawing/2014/main" id="{5A5D5912-F5CB-488F-A8A0-EC29081D8946}"/>
                </a:ext>
              </a:extLst>
            </p:cNvPr>
            <p:cNvPicPr>
              <a:picLocks noChangeAspect="1"/>
            </p:cNvPicPr>
            <p:nvPr/>
          </p:nvPicPr>
          <p:blipFill>
            <a:blip r:embed="rId2"/>
            <a:stretch>
              <a:fillRect/>
            </a:stretch>
          </p:blipFill>
          <p:spPr>
            <a:xfrm flipH="1">
              <a:off x="3208333" y="2849513"/>
              <a:ext cx="570470" cy="570470"/>
            </a:xfrm>
            <a:prstGeom prst="rect">
              <a:avLst/>
            </a:prstGeom>
          </p:spPr>
        </p:pic>
      </p:grpSp>
      <p:pic>
        <p:nvPicPr>
          <p:cNvPr id="33" name="Picture 29">
            <a:extLst>
              <a:ext uri="{FF2B5EF4-FFF2-40B4-BE49-F238E27FC236}">
                <a16:creationId xmlns:a16="http://schemas.microsoft.com/office/drawing/2014/main" id="{DF022234-473F-4F5F-BA4B-EDBBFF8065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94197" y="384041"/>
            <a:ext cx="3690048" cy="1620214"/>
          </a:xfrm>
          <a:prstGeom prst="rect">
            <a:avLst/>
          </a:prstGeom>
        </p:spPr>
      </p:pic>
      <p:grpSp>
        <p:nvGrpSpPr>
          <p:cNvPr id="17" name="Group 16">
            <a:extLst>
              <a:ext uri="{FF2B5EF4-FFF2-40B4-BE49-F238E27FC236}">
                <a16:creationId xmlns:a16="http://schemas.microsoft.com/office/drawing/2014/main" id="{E8EDED5C-77E4-4CC4-8342-75D084A7CCC6}"/>
              </a:ext>
            </a:extLst>
          </p:cNvPr>
          <p:cNvGrpSpPr/>
          <p:nvPr/>
        </p:nvGrpSpPr>
        <p:grpSpPr>
          <a:xfrm>
            <a:off x="99136" y="2468773"/>
            <a:ext cx="5445754" cy="2437071"/>
            <a:chOff x="5189220" y="3812803"/>
            <a:chExt cx="5445754" cy="2437071"/>
          </a:xfrm>
        </p:grpSpPr>
        <p:grpSp>
          <p:nvGrpSpPr>
            <p:cNvPr id="18" name="Group 17">
              <a:extLst>
                <a:ext uri="{FF2B5EF4-FFF2-40B4-BE49-F238E27FC236}">
                  <a16:creationId xmlns:a16="http://schemas.microsoft.com/office/drawing/2014/main" id="{7144D597-F031-4B28-9BA3-FDC5260C13CA}"/>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a16="http://schemas.microsoft.com/office/drawing/2014/main" id="{ED3ED6A3-7C28-4F8A-8CAB-3BD076BE8170}"/>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2000" dirty="0">
                    <a:solidFill>
                      <a:srgbClr val="000000"/>
                    </a:solidFill>
                    <a:latin typeface="Cambria" panose="02040503050406030204" pitchFamily="18" charset="0"/>
                    <a:ea typeface="Cambria" panose="02040503050406030204" pitchFamily="18" charset="0"/>
                  </a:rPr>
                  <a:t>1. </a:t>
                </a:r>
                <a:r>
                  <a:rPr lang="en-US" sz="2000" dirty="0" err="1">
                    <a:solidFill>
                      <a:srgbClr val="000000"/>
                    </a:solidFill>
                    <a:latin typeface="Cambria" panose="02040503050406030204" pitchFamily="18" charset="0"/>
                    <a:ea typeface="Cambria" panose="02040503050406030204" pitchFamily="18" charset="0"/>
                  </a:rPr>
                  <a:t>Đọc</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đúng</a:t>
                </a:r>
                <a:r>
                  <a:rPr lang="en-US" sz="20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2000" dirty="0">
                    <a:solidFill>
                      <a:srgbClr val="000000"/>
                    </a:solidFill>
                    <a:latin typeface="Cambria" panose="02040503050406030204" pitchFamily="18" charset="0"/>
                    <a:ea typeface="Cambria" panose="02040503050406030204" pitchFamily="18" charset="0"/>
                  </a:rPr>
                  <a:t>2. </a:t>
                </a:r>
                <a:r>
                  <a:rPr lang="en-US" sz="2000" dirty="0" err="1">
                    <a:solidFill>
                      <a:srgbClr val="000000"/>
                    </a:solidFill>
                    <a:latin typeface="Cambria" panose="02040503050406030204" pitchFamily="18" charset="0"/>
                    <a:ea typeface="Cambria" panose="02040503050406030204" pitchFamily="18" charset="0"/>
                  </a:rPr>
                  <a:t>Đọc</a:t>
                </a:r>
                <a:r>
                  <a:rPr lang="en-US" sz="2000" dirty="0">
                    <a:solidFill>
                      <a:srgbClr val="000000"/>
                    </a:solidFill>
                    <a:latin typeface="Cambria" panose="02040503050406030204" pitchFamily="18" charset="0"/>
                    <a:ea typeface="Cambria" panose="02040503050406030204" pitchFamily="18" charset="0"/>
                  </a:rPr>
                  <a:t> to, </a:t>
                </a:r>
                <a:r>
                  <a:rPr lang="en-US" sz="2000" dirty="0" err="1">
                    <a:solidFill>
                      <a:srgbClr val="000000"/>
                    </a:solidFill>
                    <a:latin typeface="Cambria" panose="02040503050406030204" pitchFamily="18" charset="0"/>
                    <a:ea typeface="Cambria" panose="02040503050406030204" pitchFamily="18" charset="0"/>
                  </a:rPr>
                  <a:t>rõ</a:t>
                </a:r>
                <a:r>
                  <a:rPr lang="en-US" sz="20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2000" dirty="0">
                    <a:solidFill>
                      <a:srgbClr val="000000"/>
                    </a:solidFill>
                    <a:latin typeface="Cambria" panose="02040503050406030204" pitchFamily="18" charset="0"/>
                    <a:ea typeface="Cambria" panose="02040503050406030204" pitchFamily="18" charset="0"/>
                  </a:rPr>
                  <a:t>3. </a:t>
                </a:r>
                <a:r>
                  <a:rPr lang="en-US" sz="2000" dirty="0" err="1">
                    <a:solidFill>
                      <a:srgbClr val="000000"/>
                    </a:solidFill>
                    <a:latin typeface="Cambria" panose="02040503050406030204" pitchFamily="18" charset="0"/>
                    <a:ea typeface="Cambria" panose="02040503050406030204" pitchFamily="18" charset="0"/>
                  </a:rPr>
                  <a:t>Đọc</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ngắt</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nghỉ</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đúng</a:t>
                </a:r>
                <a:r>
                  <a:rPr lang="en-US" sz="2000" dirty="0">
                    <a:solidFill>
                      <a:srgbClr val="000000"/>
                    </a:solidFill>
                    <a:latin typeface="Cambria" panose="02040503050406030204" pitchFamily="18" charset="0"/>
                    <a:ea typeface="Cambria" panose="02040503050406030204" pitchFamily="18" charset="0"/>
                  </a:rPr>
                  <a:t> </a:t>
                </a:r>
                <a:r>
                  <a:rPr lang="en-US" sz="2000" dirty="0" err="1">
                    <a:solidFill>
                      <a:srgbClr val="000000"/>
                    </a:solidFill>
                    <a:latin typeface="Cambria" panose="02040503050406030204" pitchFamily="18" charset="0"/>
                    <a:ea typeface="Cambria" panose="02040503050406030204" pitchFamily="18" charset="0"/>
                  </a:rPr>
                  <a:t>chỗ</a:t>
                </a:r>
                <a:r>
                  <a:rPr lang="en-US" sz="2000" dirty="0">
                    <a:solidFill>
                      <a:srgbClr val="000000"/>
                    </a:solidFill>
                    <a:latin typeface="Cambria" panose="02040503050406030204" pitchFamily="18" charset="0"/>
                    <a:ea typeface="Cambria" panose="02040503050406030204" pitchFamily="18" charset="0"/>
                  </a:rPr>
                  <a:t>.</a:t>
                </a:r>
                <a:endParaRPr lang="en-US" sz="2000" b="0" i="0" dirty="0">
                  <a:solidFill>
                    <a:srgbClr val="000000"/>
                  </a:solidFill>
                  <a:effectLst/>
                  <a:latin typeface="Cambria" panose="02040503050406030204" pitchFamily="18" charset="0"/>
                  <a:ea typeface="Cambria" panose="02040503050406030204" pitchFamily="18" charset="0"/>
                </a:endParaRPr>
              </a:p>
            </p:txBody>
          </p:sp>
          <p:sp>
            <p:nvSpPr>
              <p:cNvPr id="29" name="Rectangle: Rounded Corners 28">
                <a:extLst>
                  <a:ext uri="{FF2B5EF4-FFF2-40B4-BE49-F238E27FC236}">
                    <a16:creationId xmlns:a16="http://schemas.microsoft.com/office/drawing/2014/main" id="{B3B5A515-D85C-4255-B341-CE901B280C62}"/>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chí</a:t>
                </a: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đánh</a:t>
                </a: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giá</a:t>
                </a:r>
                <a:endPar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pic>
          <p:nvPicPr>
            <p:cNvPr id="19" name="Picture 18">
              <a:extLst>
                <a:ext uri="{FF2B5EF4-FFF2-40B4-BE49-F238E27FC236}">
                  <a16:creationId xmlns:a16="http://schemas.microsoft.com/office/drawing/2014/main" id="{96A81430-563D-4429-89CD-CA916B250AAD}"/>
                </a:ext>
              </a:extLst>
            </p:cNvPr>
            <p:cNvPicPr>
              <a:picLocks noChangeAspect="1"/>
            </p:cNvPicPr>
            <p:nvPr/>
          </p:nvPicPr>
          <p:blipFill>
            <a:blip r:embed="rId5"/>
            <a:stretch>
              <a:fillRect/>
            </a:stretch>
          </p:blipFill>
          <p:spPr>
            <a:xfrm>
              <a:off x="7312656" y="4984858"/>
              <a:ext cx="469963" cy="469963"/>
            </a:xfrm>
            <a:prstGeom prst="rect">
              <a:avLst/>
            </a:prstGeom>
          </p:spPr>
        </p:pic>
        <p:pic>
          <p:nvPicPr>
            <p:cNvPr id="20" name="Picture 19">
              <a:extLst>
                <a:ext uri="{FF2B5EF4-FFF2-40B4-BE49-F238E27FC236}">
                  <a16:creationId xmlns:a16="http://schemas.microsoft.com/office/drawing/2014/main" id="{8FB4676E-57B5-45B1-A0C0-D2AF977B7C1A}"/>
                </a:ext>
              </a:extLst>
            </p:cNvPr>
            <p:cNvPicPr>
              <a:picLocks noChangeAspect="1"/>
            </p:cNvPicPr>
            <p:nvPr/>
          </p:nvPicPr>
          <p:blipFill>
            <a:blip r:embed="rId6"/>
            <a:stretch>
              <a:fillRect/>
            </a:stretch>
          </p:blipFill>
          <p:spPr>
            <a:xfrm>
              <a:off x="6755982" y="4984858"/>
              <a:ext cx="469963" cy="469963"/>
            </a:xfrm>
            <a:prstGeom prst="rect">
              <a:avLst/>
            </a:prstGeom>
          </p:spPr>
        </p:pic>
        <p:pic>
          <p:nvPicPr>
            <p:cNvPr id="21" name="Picture 20">
              <a:extLst>
                <a:ext uri="{FF2B5EF4-FFF2-40B4-BE49-F238E27FC236}">
                  <a16:creationId xmlns:a16="http://schemas.microsoft.com/office/drawing/2014/main" id="{8AE7CEA4-2702-47E7-81AB-CBC3116C2F25}"/>
                </a:ext>
              </a:extLst>
            </p:cNvPr>
            <p:cNvPicPr>
              <a:picLocks noChangeAspect="1"/>
            </p:cNvPicPr>
            <p:nvPr/>
          </p:nvPicPr>
          <p:blipFill>
            <a:blip r:embed="rId7"/>
            <a:stretch>
              <a:fillRect/>
            </a:stretch>
          </p:blipFill>
          <p:spPr>
            <a:xfrm>
              <a:off x="7869330" y="4984858"/>
              <a:ext cx="469963" cy="469963"/>
            </a:xfrm>
            <a:prstGeom prst="rect">
              <a:avLst/>
            </a:prstGeom>
          </p:spPr>
        </p:pic>
        <p:pic>
          <p:nvPicPr>
            <p:cNvPr id="22" name="Picture 21">
              <a:extLst>
                <a:ext uri="{FF2B5EF4-FFF2-40B4-BE49-F238E27FC236}">
                  <a16:creationId xmlns:a16="http://schemas.microsoft.com/office/drawing/2014/main" id="{1F7687FA-4F35-4B03-98D1-7C8D7650616E}"/>
                </a:ext>
              </a:extLst>
            </p:cNvPr>
            <p:cNvPicPr>
              <a:picLocks noChangeAspect="1"/>
            </p:cNvPicPr>
            <p:nvPr/>
          </p:nvPicPr>
          <p:blipFill>
            <a:blip r:embed="rId5"/>
            <a:stretch>
              <a:fillRect/>
            </a:stretch>
          </p:blipFill>
          <p:spPr>
            <a:xfrm>
              <a:off x="7317049" y="5405363"/>
              <a:ext cx="469963" cy="469963"/>
            </a:xfrm>
            <a:prstGeom prst="rect">
              <a:avLst/>
            </a:prstGeom>
          </p:spPr>
        </p:pic>
        <p:pic>
          <p:nvPicPr>
            <p:cNvPr id="23" name="Picture 22">
              <a:extLst>
                <a:ext uri="{FF2B5EF4-FFF2-40B4-BE49-F238E27FC236}">
                  <a16:creationId xmlns:a16="http://schemas.microsoft.com/office/drawing/2014/main" id="{2340C855-4F0D-4D25-A7E8-27F24D052248}"/>
                </a:ext>
              </a:extLst>
            </p:cNvPr>
            <p:cNvPicPr>
              <a:picLocks noChangeAspect="1"/>
            </p:cNvPicPr>
            <p:nvPr/>
          </p:nvPicPr>
          <p:blipFill>
            <a:blip r:embed="rId6"/>
            <a:stretch>
              <a:fillRect/>
            </a:stretch>
          </p:blipFill>
          <p:spPr>
            <a:xfrm>
              <a:off x="6760375" y="5405363"/>
              <a:ext cx="469963" cy="469963"/>
            </a:xfrm>
            <a:prstGeom prst="rect">
              <a:avLst/>
            </a:prstGeom>
          </p:spPr>
        </p:pic>
        <p:pic>
          <p:nvPicPr>
            <p:cNvPr id="24" name="Picture 23">
              <a:extLst>
                <a:ext uri="{FF2B5EF4-FFF2-40B4-BE49-F238E27FC236}">
                  <a16:creationId xmlns:a16="http://schemas.microsoft.com/office/drawing/2014/main" id="{5C9AEEEF-1E6D-490C-A627-1FC81FB6F03E}"/>
                </a:ext>
              </a:extLst>
            </p:cNvPr>
            <p:cNvPicPr>
              <a:picLocks noChangeAspect="1"/>
            </p:cNvPicPr>
            <p:nvPr/>
          </p:nvPicPr>
          <p:blipFill>
            <a:blip r:embed="rId7"/>
            <a:stretch>
              <a:fillRect/>
            </a:stretch>
          </p:blipFill>
          <p:spPr>
            <a:xfrm>
              <a:off x="7873723" y="5405363"/>
              <a:ext cx="469963" cy="469963"/>
            </a:xfrm>
            <a:prstGeom prst="rect">
              <a:avLst/>
            </a:prstGeom>
          </p:spPr>
        </p:pic>
        <p:pic>
          <p:nvPicPr>
            <p:cNvPr id="25" name="Picture 24">
              <a:extLst>
                <a:ext uri="{FF2B5EF4-FFF2-40B4-BE49-F238E27FC236}">
                  <a16:creationId xmlns:a16="http://schemas.microsoft.com/office/drawing/2014/main" id="{C696EB35-6E54-4544-A3D1-4DFC8CABEC5C}"/>
                </a:ext>
              </a:extLst>
            </p:cNvPr>
            <p:cNvPicPr>
              <a:picLocks noChangeAspect="1"/>
            </p:cNvPicPr>
            <p:nvPr/>
          </p:nvPicPr>
          <p:blipFill>
            <a:blip r:embed="rId5"/>
            <a:stretch>
              <a:fillRect/>
            </a:stretch>
          </p:blipFill>
          <p:spPr>
            <a:xfrm>
              <a:off x="8872422" y="5672712"/>
              <a:ext cx="469963" cy="469963"/>
            </a:xfrm>
            <a:prstGeom prst="rect">
              <a:avLst/>
            </a:prstGeom>
          </p:spPr>
        </p:pic>
        <p:pic>
          <p:nvPicPr>
            <p:cNvPr id="26" name="Picture 25">
              <a:extLst>
                <a:ext uri="{FF2B5EF4-FFF2-40B4-BE49-F238E27FC236}">
                  <a16:creationId xmlns:a16="http://schemas.microsoft.com/office/drawing/2014/main" id="{0797F12C-9C18-4A23-9620-5F3D4C5D3786}"/>
                </a:ext>
              </a:extLst>
            </p:cNvPr>
            <p:cNvPicPr>
              <a:picLocks noChangeAspect="1"/>
            </p:cNvPicPr>
            <p:nvPr/>
          </p:nvPicPr>
          <p:blipFill>
            <a:blip r:embed="rId6"/>
            <a:stretch>
              <a:fillRect/>
            </a:stretch>
          </p:blipFill>
          <p:spPr>
            <a:xfrm>
              <a:off x="8315748" y="5672712"/>
              <a:ext cx="469963" cy="469963"/>
            </a:xfrm>
            <a:prstGeom prst="rect">
              <a:avLst/>
            </a:prstGeom>
          </p:spPr>
        </p:pic>
        <p:pic>
          <p:nvPicPr>
            <p:cNvPr id="27" name="Picture 26">
              <a:extLst>
                <a:ext uri="{FF2B5EF4-FFF2-40B4-BE49-F238E27FC236}">
                  <a16:creationId xmlns:a16="http://schemas.microsoft.com/office/drawing/2014/main" id="{E5FEA0C2-C466-41D1-BD19-A96547C706B8}"/>
                </a:ext>
              </a:extLst>
            </p:cNvPr>
            <p:cNvPicPr>
              <a:picLocks noChangeAspect="1"/>
            </p:cNvPicPr>
            <p:nvPr/>
          </p:nvPicPr>
          <p:blipFill>
            <a:blip r:embed="rId7"/>
            <a:stretch>
              <a:fillRect/>
            </a:stretch>
          </p:blipFill>
          <p:spPr>
            <a:xfrm>
              <a:off x="9429096" y="5672712"/>
              <a:ext cx="469963" cy="469963"/>
            </a:xfrm>
            <a:prstGeom prst="rect">
              <a:avLst/>
            </a:prstGeom>
          </p:spPr>
        </p:pic>
      </p:grpSp>
      <p:sp>
        <p:nvSpPr>
          <p:cNvPr id="32" name="TextBox 31">
            <a:extLst>
              <a:ext uri="{FF2B5EF4-FFF2-40B4-BE49-F238E27FC236}">
                <a16:creationId xmlns:a16="http://schemas.microsoft.com/office/drawing/2014/main" id="{85D9A454-0436-4727-BBDA-961E85FA2638}"/>
              </a:ext>
            </a:extLst>
          </p:cNvPr>
          <p:cNvSpPr txBox="1"/>
          <p:nvPr/>
        </p:nvSpPr>
        <p:spPr>
          <a:xfrm>
            <a:off x="-1545512" y="462325"/>
            <a:ext cx="7889965" cy="1077218"/>
          </a:xfrm>
          <a:prstGeom prst="rect">
            <a:avLst/>
          </a:prstGeom>
          <a:noFill/>
        </p:spPr>
        <p:txBody>
          <a:bodyPr wrap="square" rtlCol="0">
            <a:spAutoFit/>
          </a:bodyPr>
          <a:lstStyle/>
          <a:p>
            <a:pPr algn="ct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LUYỆN ĐỌC </a:t>
            </a:r>
            <a:endParaRPr lang="vi-VN"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a:p>
            <a:pPr algn="ct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TRONG NHÓM</a:t>
            </a:r>
          </a:p>
        </p:txBody>
      </p:sp>
    </p:spTree>
    <p:extLst>
      <p:ext uri="{BB962C8B-B14F-4D97-AF65-F5344CB8AC3E}">
        <p14:creationId xmlns:p14="http://schemas.microsoft.com/office/powerpoint/2010/main" val="3341271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6000">
                                          <p:cBhvr additive="base">
                                            <p:cTn id="11"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14:bounceEnd="66000">
                                          <p:cBhvr additive="base">
                                            <p:cTn id="16"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1000" fill="hold"/>
                                            <p:tgtEl>
                                              <p:spTgt spid="17"/>
                                            </p:tgtEl>
                                            <p:attrNameLst>
                                              <p:attrName>ppt_x</p:attrName>
                                            </p:attrNameLst>
                                          </p:cBhvr>
                                          <p:tavLst>
                                            <p:tav tm="0">
                                              <p:val>
                                                <p:strVal val="#ppt_x"/>
                                              </p:val>
                                            </p:tav>
                                            <p:tav tm="100000">
                                              <p:val>
                                                <p:strVal val="#ppt_x"/>
                                              </p:val>
                                            </p:tav>
                                          </p:tavLst>
                                        </p:anim>
                                        <p:anim calcmode="lin" valueType="num">
                                          <p:cBhvr additive="base">
                                            <p:cTn id="17"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9">
            <a:extLst>
              <a:ext uri="{FF2B5EF4-FFF2-40B4-BE49-F238E27FC236}">
                <a16:creationId xmlns:a16="http://schemas.microsoft.com/office/drawing/2014/main" id="{835CA420-068A-49C6-A29F-EB70877F8B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93281" y="230644"/>
            <a:ext cx="6331656" cy="897463"/>
          </a:xfrm>
          <a:prstGeom prst="rect">
            <a:avLst/>
          </a:prstGeom>
        </p:spPr>
      </p:pic>
      <p:sp>
        <p:nvSpPr>
          <p:cNvPr id="30" name="TextBox 29">
            <a:extLst>
              <a:ext uri="{FF2B5EF4-FFF2-40B4-BE49-F238E27FC236}">
                <a16:creationId xmlns:a16="http://schemas.microsoft.com/office/drawing/2014/main" id="{B9120891-5EC7-46DD-892D-388A77C41986}"/>
              </a:ext>
            </a:extLst>
          </p:cNvPr>
          <p:cNvSpPr txBox="1"/>
          <p:nvPr/>
        </p:nvSpPr>
        <p:spPr>
          <a:xfrm>
            <a:off x="538061" y="271310"/>
            <a:ext cx="7889965" cy="707886"/>
          </a:xfrm>
          <a:prstGeom prst="rect">
            <a:avLst/>
          </a:prstGeom>
          <a:noFill/>
        </p:spPr>
        <p:txBody>
          <a:bodyPr wrap="square" rtlCol="0">
            <a:spAutoFit/>
          </a:bodyP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LUYỆN ĐỌC TRƯỚC LỚP</a:t>
            </a:r>
          </a:p>
        </p:txBody>
      </p:sp>
      <p:grpSp>
        <p:nvGrpSpPr>
          <p:cNvPr id="31" name="Group 30">
            <a:extLst>
              <a:ext uri="{FF2B5EF4-FFF2-40B4-BE49-F238E27FC236}">
                <a16:creationId xmlns:a16="http://schemas.microsoft.com/office/drawing/2014/main" id="{86D04A23-A49E-4EC2-81DE-6E53CC2618C4}"/>
              </a:ext>
            </a:extLst>
          </p:cNvPr>
          <p:cNvGrpSpPr/>
          <p:nvPr/>
        </p:nvGrpSpPr>
        <p:grpSpPr>
          <a:xfrm>
            <a:off x="1193281" y="1337717"/>
            <a:ext cx="6978781" cy="3278244"/>
            <a:chOff x="5145935" y="3870562"/>
            <a:chExt cx="5411372" cy="2541963"/>
          </a:xfrm>
        </p:grpSpPr>
        <p:grpSp>
          <p:nvGrpSpPr>
            <p:cNvPr id="33" name="Group 32">
              <a:extLst>
                <a:ext uri="{FF2B5EF4-FFF2-40B4-BE49-F238E27FC236}">
                  <a16:creationId xmlns:a16="http://schemas.microsoft.com/office/drawing/2014/main" id="{35E6B176-8F03-492A-A965-11B158AC3D81}"/>
                </a:ext>
              </a:extLst>
            </p:cNvPr>
            <p:cNvGrpSpPr/>
            <p:nvPr/>
          </p:nvGrpSpPr>
          <p:grpSpPr>
            <a:xfrm>
              <a:off x="5145935" y="3870562"/>
              <a:ext cx="5299991" cy="2541963"/>
              <a:chOff x="3280035" y="1308613"/>
              <a:chExt cx="5299991" cy="2541963"/>
            </a:xfrm>
          </p:grpSpPr>
          <p:sp>
            <p:nvSpPr>
              <p:cNvPr id="43" name="Rectangle: Rounded Corners 12">
                <a:extLst>
                  <a:ext uri="{FF2B5EF4-FFF2-40B4-BE49-F238E27FC236}">
                    <a16:creationId xmlns:a16="http://schemas.microsoft.com/office/drawing/2014/main" id="{FDD48ECF-A29F-4821-8D02-E8D285331752}"/>
                  </a:ext>
                </a:extLst>
              </p:cNvPr>
              <p:cNvSpPr/>
              <p:nvPr/>
            </p:nvSpPr>
            <p:spPr>
              <a:xfrm>
                <a:off x="3280035" y="1724298"/>
                <a:ext cx="5299991" cy="2126278"/>
              </a:xfrm>
              <a:custGeom>
                <a:avLst/>
                <a:gdLst>
                  <a:gd name="connsiteX0" fmla="*/ 0 w 5299991"/>
                  <a:gd name="connsiteY0" fmla="*/ 428913 h 2126278"/>
                  <a:gd name="connsiteX1" fmla="*/ 428913 w 5299991"/>
                  <a:gd name="connsiteY1" fmla="*/ 0 h 2126278"/>
                  <a:gd name="connsiteX2" fmla="*/ 1019086 w 5299991"/>
                  <a:gd name="connsiteY2" fmla="*/ 0 h 2126278"/>
                  <a:gd name="connsiteX3" fmla="*/ 1609260 w 5299991"/>
                  <a:gd name="connsiteY3" fmla="*/ 0 h 2126278"/>
                  <a:gd name="connsiteX4" fmla="*/ 2110590 w 5299991"/>
                  <a:gd name="connsiteY4" fmla="*/ 0 h 2126278"/>
                  <a:gd name="connsiteX5" fmla="*/ 2656341 w 5299991"/>
                  <a:gd name="connsiteY5" fmla="*/ 0 h 2126278"/>
                  <a:gd name="connsiteX6" fmla="*/ 3202093 w 5299991"/>
                  <a:gd name="connsiteY6" fmla="*/ 0 h 2126278"/>
                  <a:gd name="connsiteX7" fmla="*/ 3881110 w 5299991"/>
                  <a:gd name="connsiteY7" fmla="*/ 0 h 2126278"/>
                  <a:gd name="connsiteX8" fmla="*/ 4871078 w 5299991"/>
                  <a:gd name="connsiteY8" fmla="*/ 0 h 2126278"/>
                  <a:gd name="connsiteX9" fmla="*/ 5299991 w 5299991"/>
                  <a:gd name="connsiteY9" fmla="*/ 428913 h 2126278"/>
                  <a:gd name="connsiteX10" fmla="*/ 5299991 w 5299991"/>
                  <a:gd name="connsiteY10" fmla="*/ 1050454 h 2126278"/>
                  <a:gd name="connsiteX11" fmla="*/ 5299991 w 5299991"/>
                  <a:gd name="connsiteY11" fmla="*/ 1697365 h 2126278"/>
                  <a:gd name="connsiteX12" fmla="*/ 4871078 w 5299991"/>
                  <a:gd name="connsiteY12" fmla="*/ 2126278 h 2126278"/>
                  <a:gd name="connsiteX13" fmla="*/ 4192061 w 5299991"/>
                  <a:gd name="connsiteY13" fmla="*/ 2126278 h 2126278"/>
                  <a:gd name="connsiteX14" fmla="*/ 3557466 w 5299991"/>
                  <a:gd name="connsiteY14" fmla="*/ 2126278 h 2126278"/>
                  <a:gd name="connsiteX15" fmla="*/ 2834028 w 5299991"/>
                  <a:gd name="connsiteY15" fmla="*/ 2126278 h 2126278"/>
                  <a:gd name="connsiteX16" fmla="*/ 2199433 w 5299991"/>
                  <a:gd name="connsiteY16" fmla="*/ 2126278 h 2126278"/>
                  <a:gd name="connsiteX17" fmla="*/ 1564838 w 5299991"/>
                  <a:gd name="connsiteY17" fmla="*/ 2126278 h 2126278"/>
                  <a:gd name="connsiteX18" fmla="*/ 428913 w 5299991"/>
                  <a:gd name="connsiteY18" fmla="*/ 2126278 h 2126278"/>
                  <a:gd name="connsiteX19" fmla="*/ 0 w 5299991"/>
                  <a:gd name="connsiteY19" fmla="*/ 1697365 h 2126278"/>
                  <a:gd name="connsiteX20" fmla="*/ 0 w 5299991"/>
                  <a:gd name="connsiteY20" fmla="*/ 1075824 h 2126278"/>
                  <a:gd name="connsiteX21" fmla="*/ 0 w 529999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99991" h="2126278" fill="none" extrusionOk="0">
                    <a:moveTo>
                      <a:pt x="0" y="428913"/>
                    </a:moveTo>
                    <a:cubicBezTo>
                      <a:pt x="14806" y="213002"/>
                      <a:pt x="183174" y="8106"/>
                      <a:pt x="428913" y="0"/>
                    </a:cubicBezTo>
                    <a:cubicBezTo>
                      <a:pt x="668333" y="-2491"/>
                      <a:pt x="824606" y="18468"/>
                      <a:pt x="1019086" y="0"/>
                    </a:cubicBezTo>
                    <a:cubicBezTo>
                      <a:pt x="1213566" y="-18468"/>
                      <a:pt x="1432109" y="19423"/>
                      <a:pt x="1609260" y="0"/>
                    </a:cubicBezTo>
                    <a:cubicBezTo>
                      <a:pt x="1786411" y="-19423"/>
                      <a:pt x="2006592" y="17655"/>
                      <a:pt x="2110590" y="0"/>
                    </a:cubicBezTo>
                    <a:cubicBezTo>
                      <a:pt x="2214588" y="-17655"/>
                      <a:pt x="2387570" y="-22325"/>
                      <a:pt x="2656341" y="0"/>
                    </a:cubicBezTo>
                    <a:cubicBezTo>
                      <a:pt x="2925112" y="22325"/>
                      <a:pt x="3028441" y="199"/>
                      <a:pt x="3202093" y="0"/>
                    </a:cubicBezTo>
                    <a:cubicBezTo>
                      <a:pt x="3375745" y="-199"/>
                      <a:pt x="3630607" y="-10569"/>
                      <a:pt x="3881110" y="0"/>
                    </a:cubicBezTo>
                    <a:cubicBezTo>
                      <a:pt x="4131613" y="10569"/>
                      <a:pt x="4671229" y="-49063"/>
                      <a:pt x="4871078" y="0"/>
                    </a:cubicBezTo>
                    <a:cubicBezTo>
                      <a:pt x="5155958" y="-3944"/>
                      <a:pt x="5295136" y="182612"/>
                      <a:pt x="5299991" y="428913"/>
                    </a:cubicBezTo>
                    <a:cubicBezTo>
                      <a:pt x="5292542" y="599431"/>
                      <a:pt x="5287239" y="773190"/>
                      <a:pt x="5299991" y="1050454"/>
                    </a:cubicBezTo>
                    <a:cubicBezTo>
                      <a:pt x="5312743" y="1327718"/>
                      <a:pt x="5283936" y="1392184"/>
                      <a:pt x="5299991" y="1697365"/>
                    </a:cubicBezTo>
                    <a:cubicBezTo>
                      <a:pt x="5311504" y="1934345"/>
                      <a:pt x="5122982" y="2152774"/>
                      <a:pt x="4871078" y="2126278"/>
                    </a:cubicBezTo>
                    <a:cubicBezTo>
                      <a:pt x="4707923" y="2144740"/>
                      <a:pt x="4362633" y="2141750"/>
                      <a:pt x="4192061" y="2126278"/>
                    </a:cubicBezTo>
                    <a:cubicBezTo>
                      <a:pt x="4021489" y="2110806"/>
                      <a:pt x="3799310" y="2155581"/>
                      <a:pt x="3557466" y="2126278"/>
                    </a:cubicBezTo>
                    <a:cubicBezTo>
                      <a:pt x="3315623" y="2096975"/>
                      <a:pt x="3088832" y="2139417"/>
                      <a:pt x="2834028" y="2126278"/>
                    </a:cubicBezTo>
                    <a:cubicBezTo>
                      <a:pt x="2579224" y="2113139"/>
                      <a:pt x="2413488" y="2133132"/>
                      <a:pt x="2199433" y="2126278"/>
                    </a:cubicBezTo>
                    <a:cubicBezTo>
                      <a:pt x="1985378" y="2119424"/>
                      <a:pt x="1820801" y="2153333"/>
                      <a:pt x="1564838" y="2126278"/>
                    </a:cubicBezTo>
                    <a:cubicBezTo>
                      <a:pt x="1308876" y="2099223"/>
                      <a:pt x="948066" y="2071677"/>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299991" h="2126278" stroke="0" extrusionOk="0">
                    <a:moveTo>
                      <a:pt x="0" y="428913"/>
                    </a:moveTo>
                    <a:cubicBezTo>
                      <a:pt x="470" y="206388"/>
                      <a:pt x="220782" y="51374"/>
                      <a:pt x="428913" y="0"/>
                    </a:cubicBezTo>
                    <a:cubicBezTo>
                      <a:pt x="700880" y="530"/>
                      <a:pt x="856703" y="-3928"/>
                      <a:pt x="1107930" y="0"/>
                    </a:cubicBezTo>
                    <a:cubicBezTo>
                      <a:pt x="1359157" y="3928"/>
                      <a:pt x="1449434" y="2810"/>
                      <a:pt x="1653681" y="0"/>
                    </a:cubicBezTo>
                    <a:cubicBezTo>
                      <a:pt x="1857928" y="-2810"/>
                      <a:pt x="2064577" y="-2130"/>
                      <a:pt x="2199433" y="0"/>
                    </a:cubicBezTo>
                    <a:cubicBezTo>
                      <a:pt x="2334289" y="2130"/>
                      <a:pt x="2715444" y="-16534"/>
                      <a:pt x="2878450" y="0"/>
                    </a:cubicBezTo>
                    <a:cubicBezTo>
                      <a:pt x="3041456" y="16534"/>
                      <a:pt x="3242225" y="16938"/>
                      <a:pt x="3468623" y="0"/>
                    </a:cubicBezTo>
                    <a:cubicBezTo>
                      <a:pt x="3695021" y="-16938"/>
                      <a:pt x="4033028" y="29492"/>
                      <a:pt x="4192061" y="0"/>
                    </a:cubicBezTo>
                    <a:cubicBezTo>
                      <a:pt x="4351094" y="-29492"/>
                      <a:pt x="4689098" y="-26456"/>
                      <a:pt x="4871078" y="0"/>
                    </a:cubicBezTo>
                    <a:cubicBezTo>
                      <a:pt x="5082666" y="13314"/>
                      <a:pt x="5336755" y="151334"/>
                      <a:pt x="5299991" y="428913"/>
                    </a:cubicBezTo>
                    <a:cubicBezTo>
                      <a:pt x="5277034" y="648506"/>
                      <a:pt x="5320662" y="888537"/>
                      <a:pt x="5299991" y="1037770"/>
                    </a:cubicBezTo>
                    <a:cubicBezTo>
                      <a:pt x="5279320" y="1187003"/>
                      <a:pt x="5268747" y="1463934"/>
                      <a:pt x="5299991" y="1697365"/>
                    </a:cubicBezTo>
                    <a:cubicBezTo>
                      <a:pt x="5311357" y="1939842"/>
                      <a:pt x="5103434" y="2097915"/>
                      <a:pt x="4871078" y="2126278"/>
                    </a:cubicBezTo>
                    <a:cubicBezTo>
                      <a:pt x="4598845" y="2120968"/>
                      <a:pt x="4565529" y="2138177"/>
                      <a:pt x="4325326" y="2126278"/>
                    </a:cubicBezTo>
                    <a:cubicBezTo>
                      <a:pt x="4085123" y="2114379"/>
                      <a:pt x="3800977" y="2123099"/>
                      <a:pt x="3646310" y="2126278"/>
                    </a:cubicBezTo>
                    <a:cubicBezTo>
                      <a:pt x="3491643" y="2129457"/>
                      <a:pt x="3235211" y="2119007"/>
                      <a:pt x="2922871" y="2126278"/>
                    </a:cubicBezTo>
                    <a:cubicBezTo>
                      <a:pt x="2610531" y="2133549"/>
                      <a:pt x="2547675" y="2109114"/>
                      <a:pt x="2332698" y="2126278"/>
                    </a:cubicBezTo>
                    <a:cubicBezTo>
                      <a:pt x="2117721" y="2143442"/>
                      <a:pt x="1872700" y="2144362"/>
                      <a:pt x="1742525" y="2126278"/>
                    </a:cubicBezTo>
                    <a:cubicBezTo>
                      <a:pt x="1612350" y="2108194"/>
                      <a:pt x="1171594" y="2123566"/>
                      <a:pt x="1019086" y="2126278"/>
                    </a:cubicBezTo>
                    <a:cubicBezTo>
                      <a:pt x="866578" y="2128990"/>
                      <a:pt x="703516" y="215422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Cambria" panose="02040503050406030204" pitchFamily="18" charset="0"/>
                    <a:ea typeface="Cambria" panose="02040503050406030204" pitchFamily="18" charset="0"/>
                  </a:rPr>
                  <a:t>1.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2.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to, </a:t>
                </a:r>
                <a:r>
                  <a:rPr lang="en-US" sz="3200" dirty="0" err="1">
                    <a:solidFill>
                      <a:srgbClr val="000000"/>
                    </a:solidFill>
                    <a:latin typeface="Cambria" panose="02040503050406030204" pitchFamily="18" charset="0"/>
                    <a:ea typeface="Cambria" panose="02040503050406030204" pitchFamily="18" charset="0"/>
                  </a:rPr>
                  <a:t>rõ</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3.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ngắt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nghỉ</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chỗ</a:t>
                </a:r>
                <a:r>
                  <a:rPr lang="en-US" sz="3200" dirty="0">
                    <a:solidFill>
                      <a:srgbClr val="000000"/>
                    </a:solidFill>
                    <a:latin typeface="Cambria" panose="02040503050406030204" pitchFamily="18" charset="0"/>
                    <a:ea typeface="Cambria" panose="02040503050406030204" pitchFamily="18" charset="0"/>
                  </a:rPr>
                  <a:t>.</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44" name="Rectangle: Rounded Corners 43">
                <a:extLst>
                  <a:ext uri="{FF2B5EF4-FFF2-40B4-BE49-F238E27FC236}">
                    <a16:creationId xmlns:a16="http://schemas.microsoft.com/office/drawing/2014/main" id="{D1C50646-8E87-4BE5-82D5-2EB2B400366A}"/>
                  </a:ext>
                </a:extLst>
              </p:cNvPr>
              <p:cNvSpPr/>
              <p:nvPr/>
            </p:nvSpPr>
            <p:spPr>
              <a:xfrm>
                <a:off x="4116519" y="1308613"/>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chí</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đánh</a:t>
                </a: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36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giá</a:t>
                </a:r>
                <a:endPar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pic>
          <p:nvPicPr>
            <p:cNvPr id="34" name="Picture 33">
              <a:extLst>
                <a:ext uri="{FF2B5EF4-FFF2-40B4-BE49-F238E27FC236}">
                  <a16:creationId xmlns:a16="http://schemas.microsoft.com/office/drawing/2014/main" id="{FA45A2EB-198E-41B4-9848-2F5A34AC4B4A}"/>
                </a:ext>
              </a:extLst>
            </p:cNvPr>
            <p:cNvPicPr>
              <a:picLocks noChangeAspect="1"/>
            </p:cNvPicPr>
            <p:nvPr/>
          </p:nvPicPr>
          <p:blipFill>
            <a:blip r:embed="rId4"/>
            <a:stretch>
              <a:fillRect/>
            </a:stretch>
          </p:blipFill>
          <p:spPr>
            <a:xfrm>
              <a:off x="7554878" y="4944753"/>
              <a:ext cx="469963" cy="469963"/>
            </a:xfrm>
            <a:prstGeom prst="rect">
              <a:avLst/>
            </a:prstGeom>
          </p:spPr>
        </p:pic>
        <p:pic>
          <p:nvPicPr>
            <p:cNvPr id="35" name="Picture 34">
              <a:extLst>
                <a:ext uri="{FF2B5EF4-FFF2-40B4-BE49-F238E27FC236}">
                  <a16:creationId xmlns:a16="http://schemas.microsoft.com/office/drawing/2014/main" id="{54548DA5-F8CA-4C4E-B089-621398931608}"/>
                </a:ext>
              </a:extLst>
            </p:cNvPr>
            <p:cNvPicPr>
              <a:picLocks noChangeAspect="1"/>
            </p:cNvPicPr>
            <p:nvPr/>
          </p:nvPicPr>
          <p:blipFill>
            <a:blip r:embed="rId5"/>
            <a:stretch>
              <a:fillRect/>
            </a:stretch>
          </p:blipFill>
          <p:spPr>
            <a:xfrm>
              <a:off x="6998208" y="4944753"/>
              <a:ext cx="469963" cy="469963"/>
            </a:xfrm>
            <a:prstGeom prst="rect">
              <a:avLst/>
            </a:prstGeom>
          </p:spPr>
        </p:pic>
        <p:pic>
          <p:nvPicPr>
            <p:cNvPr id="36" name="Picture 35">
              <a:extLst>
                <a:ext uri="{FF2B5EF4-FFF2-40B4-BE49-F238E27FC236}">
                  <a16:creationId xmlns:a16="http://schemas.microsoft.com/office/drawing/2014/main" id="{0F4D2842-7CE7-4CF4-A011-476B2C4B5C49}"/>
                </a:ext>
              </a:extLst>
            </p:cNvPr>
            <p:cNvPicPr>
              <a:picLocks noChangeAspect="1"/>
            </p:cNvPicPr>
            <p:nvPr/>
          </p:nvPicPr>
          <p:blipFill>
            <a:blip r:embed="rId6"/>
            <a:stretch>
              <a:fillRect/>
            </a:stretch>
          </p:blipFill>
          <p:spPr>
            <a:xfrm>
              <a:off x="8111553" y="4944753"/>
              <a:ext cx="469963" cy="469963"/>
            </a:xfrm>
            <a:prstGeom prst="rect">
              <a:avLst/>
            </a:prstGeom>
          </p:spPr>
        </p:pic>
        <p:pic>
          <p:nvPicPr>
            <p:cNvPr id="37" name="Picture 36">
              <a:extLst>
                <a:ext uri="{FF2B5EF4-FFF2-40B4-BE49-F238E27FC236}">
                  <a16:creationId xmlns:a16="http://schemas.microsoft.com/office/drawing/2014/main" id="{BA620E73-FCE7-4823-A137-DCB1609E15E9}"/>
                </a:ext>
              </a:extLst>
            </p:cNvPr>
            <p:cNvPicPr>
              <a:picLocks noChangeAspect="1"/>
            </p:cNvPicPr>
            <p:nvPr/>
          </p:nvPicPr>
          <p:blipFill>
            <a:blip r:embed="rId4"/>
            <a:stretch>
              <a:fillRect/>
            </a:stretch>
          </p:blipFill>
          <p:spPr>
            <a:xfrm>
              <a:off x="7573375" y="5402382"/>
              <a:ext cx="469963" cy="469963"/>
            </a:xfrm>
            <a:prstGeom prst="rect">
              <a:avLst/>
            </a:prstGeom>
          </p:spPr>
        </p:pic>
        <p:pic>
          <p:nvPicPr>
            <p:cNvPr id="38" name="Picture 37">
              <a:extLst>
                <a:ext uri="{FF2B5EF4-FFF2-40B4-BE49-F238E27FC236}">
                  <a16:creationId xmlns:a16="http://schemas.microsoft.com/office/drawing/2014/main" id="{3DDE3EB8-19F1-40FF-BAE2-38FC877389FE}"/>
                </a:ext>
              </a:extLst>
            </p:cNvPr>
            <p:cNvPicPr>
              <a:picLocks noChangeAspect="1"/>
            </p:cNvPicPr>
            <p:nvPr/>
          </p:nvPicPr>
          <p:blipFill>
            <a:blip r:embed="rId5"/>
            <a:stretch>
              <a:fillRect/>
            </a:stretch>
          </p:blipFill>
          <p:spPr>
            <a:xfrm>
              <a:off x="7016705" y="5402382"/>
              <a:ext cx="469963" cy="469963"/>
            </a:xfrm>
            <a:prstGeom prst="rect">
              <a:avLst/>
            </a:prstGeom>
          </p:spPr>
        </p:pic>
        <p:pic>
          <p:nvPicPr>
            <p:cNvPr id="39" name="Picture 38">
              <a:extLst>
                <a:ext uri="{FF2B5EF4-FFF2-40B4-BE49-F238E27FC236}">
                  <a16:creationId xmlns:a16="http://schemas.microsoft.com/office/drawing/2014/main" id="{D3F7BAE5-28C5-4CED-B35D-EA2FCE07C136}"/>
                </a:ext>
              </a:extLst>
            </p:cNvPr>
            <p:cNvPicPr>
              <a:picLocks noChangeAspect="1"/>
            </p:cNvPicPr>
            <p:nvPr/>
          </p:nvPicPr>
          <p:blipFill>
            <a:blip r:embed="rId6"/>
            <a:stretch>
              <a:fillRect/>
            </a:stretch>
          </p:blipFill>
          <p:spPr>
            <a:xfrm>
              <a:off x="8130050" y="5402382"/>
              <a:ext cx="469963" cy="469963"/>
            </a:xfrm>
            <a:prstGeom prst="rect">
              <a:avLst/>
            </a:prstGeom>
          </p:spPr>
        </p:pic>
        <p:pic>
          <p:nvPicPr>
            <p:cNvPr id="40" name="Picture 39">
              <a:extLst>
                <a:ext uri="{FF2B5EF4-FFF2-40B4-BE49-F238E27FC236}">
                  <a16:creationId xmlns:a16="http://schemas.microsoft.com/office/drawing/2014/main" id="{BE484DED-582E-46E7-A563-D8E3FF9D978B}"/>
                </a:ext>
              </a:extLst>
            </p:cNvPr>
            <p:cNvPicPr>
              <a:picLocks noChangeAspect="1"/>
            </p:cNvPicPr>
            <p:nvPr/>
          </p:nvPicPr>
          <p:blipFill>
            <a:blip r:embed="rId4"/>
            <a:stretch>
              <a:fillRect/>
            </a:stretch>
          </p:blipFill>
          <p:spPr>
            <a:xfrm>
              <a:off x="9530670" y="5836161"/>
              <a:ext cx="469963" cy="469963"/>
            </a:xfrm>
            <a:prstGeom prst="rect">
              <a:avLst/>
            </a:prstGeom>
          </p:spPr>
        </p:pic>
        <p:pic>
          <p:nvPicPr>
            <p:cNvPr id="41" name="Picture 40">
              <a:extLst>
                <a:ext uri="{FF2B5EF4-FFF2-40B4-BE49-F238E27FC236}">
                  <a16:creationId xmlns:a16="http://schemas.microsoft.com/office/drawing/2014/main" id="{5BED1090-EE60-4E07-9E9A-3BB741F64482}"/>
                </a:ext>
              </a:extLst>
            </p:cNvPr>
            <p:cNvPicPr>
              <a:picLocks noChangeAspect="1"/>
            </p:cNvPicPr>
            <p:nvPr/>
          </p:nvPicPr>
          <p:blipFill>
            <a:blip r:embed="rId5"/>
            <a:stretch>
              <a:fillRect/>
            </a:stretch>
          </p:blipFill>
          <p:spPr>
            <a:xfrm>
              <a:off x="8973997" y="5836161"/>
              <a:ext cx="469963" cy="469963"/>
            </a:xfrm>
            <a:prstGeom prst="rect">
              <a:avLst/>
            </a:prstGeom>
          </p:spPr>
        </p:pic>
        <p:pic>
          <p:nvPicPr>
            <p:cNvPr id="42" name="Picture 41">
              <a:extLst>
                <a:ext uri="{FF2B5EF4-FFF2-40B4-BE49-F238E27FC236}">
                  <a16:creationId xmlns:a16="http://schemas.microsoft.com/office/drawing/2014/main" id="{B3B416E6-DF74-40B5-8430-264A82B24585}"/>
                </a:ext>
              </a:extLst>
            </p:cNvPr>
            <p:cNvPicPr>
              <a:picLocks noChangeAspect="1"/>
            </p:cNvPicPr>
            <p:nvPr/>
          </p:nvPicPr>
          <p:blipFill>
            <a:blip r:embed="rId6"/>
            <a:stretch>
              <a:fillRect/>
            </a:stretch>
          </p:blipFill>
          <p:spPr>
            <a:xfrm>
              <a:off x="10087344" y="5836161"/>
              <a:ext cx="469963" cy="469963"/>
            </a:xfrm>
            <a:prstGeom prst="rect">
              <a:avLst/>
            </a:prstGeom>
          </p:spPr>
        </p:pic>
      </p:grpSp>
    </p:spTree>
    <p:extLst>
      <p:ext uri="{BB962C8B-B14F-4D97-AF65-F5344CB8AC3E}">
        <p14:creationId xmlns:p14="http://schemas.microsoft.com/office/powerpoint/2010/main" val="974621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66000">
                                          <p:cBhvr additive="base">
                                            <p:cTn id="1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ppt_x"/>
                                              </p:val>
                                            </p:tav>
                                            <p:tav tm="100000">
                                              <p:val>
                                                <p:strVal val="#ppt_x"/>
                                              </p:val>
                                            </p:tav>
                                          </p:tavLst>
                                        </p:anim>
                                        <p:anim calcmode="lin" valueType="num">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8EFD3E-850B-962B-9638-7D77A873ED88}"/>
              </a:ext>
            </a:extLst>
          </p:cNvPr>
          <p:cNvPicPr>
            <a:picLocks noChangeAspect="1"/>
          </p:cNvPicPr>
          <p:nvPr/>
        </p:nvPicPr>
        <p:blipFill>
          <a:blip r:embed="rId2"/>
          <a:stretch>
            <a:fillRect/>
          </a:stretch>
        </p:blipFill>
        <p:spPr>
          <a:xfrm>
            <a:off x="1492317" y="1130871"/>
            <a:ext cx="6334293" cy="2341067"/>
          </a:xfrm>
          <a:prstGeom prst="rect">
            <a:avLst/>
          </a:prstGeom>
        </p:spPr>
      </p:pic>
    </p:spTree>
    <p:extLst>
      <p:ext uri="{BB962C8B-B14F-4D97-AF65-F5344CB8AC3E}">
        <p14:creationId xmlns:p14="http://schemas.microsoft.com/office/powerpoint/2010/main" val="3844744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41970E-7F49-4AC6-91C2-24CC203A3480}"/>
              </a:ext>
            </a:extLst>
          </p:cNvPr>
          <p:cNvPicPr>
            <a:picLocks noChangeAspect="1"/>
          </p:cNvPicPr>
          <p:nvPr/>
        </p:nvPicPr>
        <p:blipFill rotWithShape="1">
          <a:blip r:embed="rId2"/>
          <a:srcRect t="12476" b="29325"/>
          <a:stretch/>
        </p:blipFill>
        <p:spPr>
          <a:xfrm>
            <a:off x="-1" y="-9456"/>
            <a:ext cx="9144001" cy="5321694"/>
          </a:xfrm>
          <a:prstGeom prst="rect">
            <a:avLst/>
          </a:prstGeom>
        </p:spPr>
      </p:pic>
      <p:sp>
        <p:nvSpPr>
          <p:cNvPr id="10" name="Rectangle: Rounded Corners 1">
            <a:extLst>
              <a:ext uri="{FF2B5EF4-FFF2-40B4-BE49-F238E27FC236}">
                <a16:creationId xmlns:a16="http://schemas.microsoft.com/office/drawing/2014/main" id="{1ADB6D73-4871-4478-AA76-A56C0F06353B}"/>
              </a:ext>
            </a:extLst>
          </p:cNvPr>
          <p:cNvSpPr/>
          <p:nvPr/>
        </p:nvSpPr>
        <p:spPr>
          <a:xfrm>
            <a:off x="342900" y="400050"/>
            <a:ext cx="8412480" cy="45377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1670029" y="70496"/>
            <a:ext cx="6027790" cy="1016113"/>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658715" y="1245635"/>
            <a:ext cx="7562728" cy="1200329"/>
          </a:xfrm>
          <a:prstGeom prst="rect">
            <a:avLst/>
          </a:prstGeom>
          <a:noFill/>
        </p:spPr>
        <p:txBody>
          <a:bodyPr wrap="square">
            <a:spAutoFit/>
          </a:bodyPr>
          <a:lstStyle/>
          <a:p>
            <a:pPr marL="457200" indent="-457200" algn="just">
              <a:buFont typeface="Arial" panose="020B0604020202020204" pitchFamily="34" charset="0"/>
              <a:buChar char="•"/>
            </a:pPr>
            <a:r>
              <a:rPr lang="vi-VN" sz="3600" b="1" dirty="0">
                <a:latin typeface="Calibri" panose="020F0502020204030204" pitchFamily="34" charset="0"/>
                <a:cs typeface="Calibri" panose="020F0502020204030204" pitchFamily="34" charset="0"/>
              </a:rPr>
              <a:t>Văn hiến: </a:t>
            </a:r>
            <a:r>
              <a:rPr lang="vi-VN" sz="3600" dirty="0">
                <a:latin typeface="Calibri" panose="020F0502020204030204" pitchFamily="34" charset="0"/>
                <a:cs typeface="Calibri" panose="020F0502020204030204" pitchFamily="34" charset="0"/>
              </a:rPr>
              <a:t>truyền thống văn hóa lâu đời và tốt đẹp.</a:t>
            </a:r>
            <a:endParaRPr lang="vi-VN" sz="36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249937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41970E-7F49-4AC6-91C2-24CC203A3480}"/>
              </a:ext>
            </a:extLst>
          </p:cNvPr>
          <p:cNvPicPr>
            <a:picLocks noChangeAspect="1"/>
          </p:cNvPicPr>
          <p:nvPr/>
        </p:nvPicPr>
        <p:blipFill rotWithShape="1">
          <a:blip r:embed="rId2"/>
          <a:srcRect t="12476" b="29325"/>
          <a:stretch/>
        </p:blipFill>
        <p:spPr>
          <a:xfrm>
            <a:off x="-1" y="-9456"/>
            <a:ext cx="9144001" cy="5321694"/>
          </a:xfrm>
          <a:prstGeom prst="rect">
            <a:avLst/>
          </a:prstGeom>
        </p:spPr>
      </p:pic>
      <p:sp>
        <p:nvSpPr>
          <p:cNvPr id="10" name="Rectangle: Rounded Corners 1">
            <a:extLst>
              <a:ext uri="{FF2B5EF4-FFF2-40B4-BE49-F238E27FC236}">
                <a16:creationId xmlns:a16="http://schemas.microsoft.com/office/drawing/2014/main" id="{1ADB6D73-4871-4478-AA76-A56C0F06353B}"/>
              </a:ext>
            </a:extLst>
          </p:cNvPr>
          <p:cNvSpPr/>
          <p:nvPr/>
        </p:nvSpPr>
        <p:spPr>
          <a:xfrm>
            <a:off x="342900" y="400050"/>
            <a:ext cx="8412480" cy="45377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1670029" y="70496"/>
            <a:ext cx="6027790" cy="1016113"/>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626909" y="1054804"/>
            <a:ext cx="7841229" cy="1077218"/>
          </a:xfrm>
          <a:prstGeom prst="rect">
            <a:avLst/>
          </a:prstGeom>
          <a:noFill/>
        </p:spPr>
        <p:txBody>
          <a:bodyPr wrap="square">
            <a:spAutoFit/>
          </a:bodyPr>
          <a:lstStyle/>
          <a:p>
            <a:pPr marL="457200" lvl="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Văn Miếu:</a:t>
            </a:r>
            <a:r>
              <a:rPr lang="en-US" sz="3200" b="1"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nơi thờ Khổng tử và những người có công mở mang giáo dục thời xưa.</a:t>
            </a:r>
            <a:endParaRPr kumimoji="0" lang="vi-VN" sz="32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1026" name="Picture 2" descr="Văn Miếu – Quốc Tử Giám – Wikipedia tiếng Việt">
            <a:extLst>
              <a:ext uri="{FF2B5EF4-FFF2-40B4-BE49-F238E27FC236}">
                <a16:creationId xmlns:a16="http://schemas.microsoft.com/office/drawing/2014/main" id="{8B13BBAC-47DE-FB74-700B-B6B7260C9B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3383" y="2099372"/>
            <a:ext cx="5685183" cy="2652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30326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41970E-7F49-4AC6-91C2-24CC203A3480}"/>
              </a:ext>
            </a:extLst>
          </p:cNvPr>
          <p:cNvPicPr>
            <a:picLocks noChangeAspect="1"/>
          </p:cNvPicPr>
          <p:nvPr/>
        </p:nvPicPr>
        <p:blipFill rotWithShape="1">
          <a:blip r:embed="rId2"/>
          <a:srcRect t="12476" b="29325"/>
          <a:stretch/>
        </p:blipFill>
        <p:spPr>
          <a:xfrm>
            <a:off x="-1" y="-9456"/>
            <a:ext cx="9144001" cy="5321694"/>
          </a:xfrm>
          <a:prstGeom prst="rect">
            <a:avLst/>
          </a:prstGeom>
        </p:spPr>
      </p:pic>
      <p:sp>
        <p:nvSpPr>
          <p:cNvPr id="10" name="Rectangle: Rounded Corners 1">
            <a:extLst>
              <a:ext uri="{FF2B5EF4-FFF2-40B4-BE49-F238E27FC236}">
                <a16:creationId xmlns:a16="http://schemas.microsoft.com/office/drawing/2014/main" id="{1ADB6D73-4871-4478-AA76-A56C0F06353B}"/>
              </a:ext>
            </a:extLst>
          </p:cNvPr>
          <p:cNvSpPr/>
          <p:nvPr/>
        </p:nvSpPr>
        <p:spPr>
          <a:xfrm>
            <a:off x="342900" y="400050"/>
            <a:ext cx="8412480" cy="45377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1670029" y="70496"/>
            <a:ext cx="6027790" cy="1016113"/>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634861" y="943486"/>
            <a:ext cx="7841229" cy="1077218"/>
          </a:xfrm>
          <a:prstGeom prst="rect">
            <a:avLst/>
          </a:prstGeom>
          <a:noFill/>
        </p:spPr>
        <p:txBody>
          <a:bodyPr wrap="square">
            <a:spAutoFit/>
          </a:bodyPr>
          <a:lstStyle/>
          <a:p>
            <a:pPr marL="457200" lvl="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Quốc Tử Giám: </a:t>
            </a:r>
            <a:r>
              <a:rPr lang="vi-VN" sz="3200" dirty="0">
                <a:latin typeface="Calibri" panose="020F0502020204030204" pitchFamily="34" charset="0"/>
                <a:cs typeface="Calibri" panose="020F0502020204030204" pitchFamily="34" charset="0"/>
              </a:rPr>
              <a:t>trường Nho học cao cấp thời xưa, đặt ở khu vực Văn Miếu.</a:t>
            </a:r>
            <a:endParaRPr kumimoji="0" lang="vi-VN" sz="32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2052" name="Picture 4" descr="Bài Viết ] - VĂN MIẾU QUỐC TỬ GIÁM - KHỞI NGUỒN CỦA NỀN GIÁO DỤC VIỆT NAM">
            <a:extLst>
              <a:ext uri="{FF2B5EF4-FFF2-40B4-BE49-F238E27FC236}">
                <a16:creationId xmlns:a16="http://schemas.microsoft.com/office/drawing/2014/main" id="{C4C828FD-F5B5-98E4-253E-59E88085A4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9489" y="2068072"/>
            <a:ext cx="4205895" cy="2805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72600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barn(inVertical)">
                                      <p:cBhvr>
                                        <p:cTn id="1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41970E-7F49-4AC6-91C2-24CC203A3480}"/>
              </a:ext>
            </a:extLst>
          </p:cNvPr>
          <p:cNvPicPr>
            <a:picLocks noChangeAspect="1"/>
          </p:cNvPicPr>
          <p:nvPr/>
        </p:nvPicPr>
        <p:blipFill rotWithShape="1">
          <a:blip r:embed="rId2"/>
          <a:srcRect t="12476" b="29325"/>
          <a:stretch/>
        </p:blipFill>
        <p:spPr>
          <a:xfrm>
            <a:off x="-1" y="-9456"/>
            <a:ext cx="9144001" cy="5321694"/>
          </a:xfrm>
          <a:prstGeom prst="rect">
            <a:avLst/>
          </a:prstGeom>
        </p:spPr>
      </p:pic>
      <p:sp>
        <p:nvSpPr>
          <p:cNvPr id="10" name="Rectangle: Rounded Corners 1">
            <a:extLst>
              <a:ext uri="{FF2B5EF4-FFF2-40B4-BE49-F238E27FC236}">
                <a16:creationId xmlns:a16="http://schemas.microsoft.com/office/drawing/2014/main" id="{1ADB6D73-4871-4478-AA76-A56C0F06353B}"/>
              </a:ext>
            </a:extLst>
          </p:cNvPr>
          <p:cNvSpPr/>
          <p:nvPr/>
        </p:nvSpPr>
        <p:spPr>
          <a:xfrm>
            <a:off x="342900" y="400050"/>
            <a:ext cx="8412480" cy="45377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1670029" y="70496"/>
            <a:ext cx="6027790" cy="1016113"/>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634861" y="967340"/>
            <a:ext cx="7841229" cy="1077218"/>
          </a:xfrm>
          <a:prstGeom prst="rect">
            <a:avLst/>
          </a:prstGeom>
          <a:noFill/>
        </p:spPr>
        <p:txBody>
          <a:bodyPr wrap="square">
            <a:spAutoFit/>
          </a:bodyPr>
          <a:lstStyle/>
          <a:p>
            <a:pPr marL="457200" lvl="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Tiến sĩ: </a:t>
            </a:r>
            <a:r>
              <a:rPr lang="vi-VN" sz="3200" dirty="0">
                <a:latin typeface="Calibri" panose="020F0502020204030204" pitchFamily="34" charset="0"/>
                <a:cs typeface="Calibri" panose="020F0502020204030204" pitchFamily="34" charset="0"/>
              </a:rPr>
              <a:t>ở đây chỉ người đỗ trong kì thi quốc gia về Nho học ngày xưa.</a:t>
            </a:r>
            <a:endParaRPr kumimoji="0" lang="vi-VN" sz="32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 name="TextBox 1">
            <a:extLst>
              <a:ext uri="{FF2B5EF4-FFF2-40B4-BE49-F238E27FC236}">
                <a16:creationId xmlns:a16="http://schemas.microsoft.com/office/drawing/2014/main" id="{33002B77-838D-AB55-94D6-6D28E26A81F6}"/>
              </a:ext>
            </a:extLst>
          </p:cNvPr>
          <p:cNvSpPr txBox="1"/>
          <p:nvPr/>
        </p:nvSpPr>
        <p:spPr>
          <a:xfrm>
            <a:off x="650763" y="2327013"/>
            <a:ext cx="7841229" cy="1077218"/>
          </a:xfrm>
          <a:prstGeom prst="rect">
            <a:avLst/>
          </a:prstGeom>
          <a:noFill/>
        </p:spPr>
        <p:txBody>
          <a:bodyPr wrap="square">
            <a:spAutoFit/>
          </a:bodyPr>
          <a:lstStyle/>
          <a:p>
            <a:pPr marL="457200" lvl="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Chứng tích: </a:t>
            </a:r>
            <a:r>
              <a:rPr lang="vi-VN" sz="3200" dirty="0">
                <a:latin typeface="Calibri" panose="020F0502020204030204" pitchFamily="34" charset="0"/>
                <a:cs typeface="Calibri" panose="020F0502020204030204" pitchFamily="34" charset="0"/>
              </a:rPr>
              <a:t>vết tích hoặc hiện vật còn lưu lại làm chứng cho một sự việc đã qua.</a:t>
            </a:r>
            <a:endParaRPr kumimoji="0" lang="vi-VN" sz="32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73252448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508883" y="656167"/>
            <a:ext cx="7903597" cy="962198"/>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lumMod val="25000"/>
                  </a:schemeClr>
                </a:solidFill>
                <a:latin typeface="Calibri" panose="020F0502020204030204" pitchFamily="34" charset="0"/>
                <a:cs typeface="Calibri" panose="020F0502020204030204" pitchFamily="34" charset="0"/>
              </a:rPr>
              <a:t>1. </a:t>
            </a:r>
            <a:r>
              <a:rPr lang="vi-VN" sz="2800" b="1" dirty="0">
                <a:solidFill>
                  <a:schemeClr val="bg1">
                    <a:lumMod val="25000"/>
                  </a:schemeClr>
                </a:solidFill>
                <a:latin typeface="Calibri" panose="020F0502020204030204" pitchFamily="34" charset="0"/>
                <a:cs typeface="Calibri" panose="020F0502020204030204" pitchFamily="34" charset="0"/>
              </a:rPr>
              <a:t>Vị vua nào đã cho xây dựng Văn Miếu Thăng Long? Công trình đó được xây dựng vào năm nào?</a:t>
            </a:r>
            <a:endParaRPr lang="en-US" sz="2800" b="1" dirty="0">
              <a:solidFill>
                <a:schemeClr val="bg1">
                  <a:lumMod val="25000"/>
                </a:schemeClr>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2F7D845D-5BCB-437A-90C0-CC62DE792BD4}"/>
              </a:ext>
            </a:extLst>
          </p:cNvPr>
          <p:cNvSpPr/>
          <p:nvPr/>
        </p:nvSpPr>
        <p:spPr>
          <a:xfrm>
            <a:off x="740838" y="2955949"/>
            <a:ext cx="7487392"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vi-VN" sz="3600" i="1" dirty="0">
                <a:solidFill>
                  <a:srgbClr val="C00000"/>
                </a:solidFill>
                <a:latin typeface="Calibri" panose="020F0502020204030204" pitchFamily="34" charset="0"/>
                <a:cs typeface="Calibri" panose="020F0502020204030204" pitchFamily="34" charset="0"/>
              </a:rPr>
              <a:t>Vua Lý Thánh Tông là người đã cho xây dựng Văn Miếu Thăng Long.</a:t>
            </a:r>
          </a:p>
          <a:p>
            <a:pPr marL="571500" indent="-571500" algn="just">
              <a:buFont typeface="Arial" panose="020B0604020202020204" pitchFamily="34" charset="0"/>
              <a:buChar char="•"/>
            </a:pPr>
            <a:r>
              <a:rPr lang="vi-VN" sz="3600" i="1" dirty="0">
                <a:solidFill>
                  <a:srgbClr val="C00000"/>
                </a:solidFill>
                <a:latin typeface="Calibri" panose="020F0502020204030204" pitchFamily="34" charset="0"/>
                <a:cs typeface="Calibri" panose="020F0502020204030204" pitchFamily="34" charset="0"/>
              </a:rPr>
              <a:t>Công trình đó được xây dựng vào năm 1070.</a:t>
            </a:r>
          </a:p>
        </p:txBody>
      </p:sp>
    </p:spTree>
    <p:extLst>
      <p:ext uri="{BB962C8B-B14F-4D97-AF65-F5344CB8AC3E}">
        <p14:creationId xmlns:p14="http://schemas.microsoft.com/office/powerpoint/2010/main" val="20427536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mirror&#10;&#10;Description automatically generated">
            <a:extLst>
              <a:ext uri="{FF2B5EF4-FFF2-40B4-BE49-F238E27FC236}">
                <a16:creationId xmlns:a16="http://schemas.microsoft.com/office/drawing/2014/main" id="{B95DF62D-532C-4712-A691-F26C1C6CC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518" y="435024"/>
            <a:ext cx="7163562" cy="4233298"/>
          </a:xfrm>
          <a:prstGeom prst="rect">
            <a:avLst/>
          </a:prstGeom>
        </p:spPr>
      </p:pic>
      <p:grpSp>
        <p:nvGrpSpPr>
          <p:cNvPr id="5" name="组合 3">
            <a:extLst>
              <a:ext uri="{FF2B5EF4-FFF2-40B4-BE49-F238E27FC236}">
                <a16:creationId xmlns:a16="http://schemas.microsoft.com/office/drawing/2014/main" id="{A1FB9A48-8A40-4B01-8D88-1868B547F1E1}"/>
              </a:ext>
            </a:extLst>
          </p:cNvPr>
          <p:cNvGrpSpPr/>
          <p:nvPr/>
        </p:nvGrpSpPr>
        <p:grpSpPr>
          <a:xfrm>
            <a:off x="-610377" y="-106052"/>
            <a:ext cx="3846137" cy="2877532"/>
            <a:chOff x="1476125" y="198064"/>
            <a:chExt cx="3807494" cy="2994394"/>
          </a:xfrm>
        </p:grpSpPr>
        <p:pic>
          <p:nvPicPr>
            <p:cNvPr id="6" name="图片 36">
              <a:extLst>
                <a:ext uri="{FF2B5EF4-FFF2-40B4-BE49-F238E27FC236}">
                  <a16:creationId xmlns:a16="http://schemas.microsoft.com/office/drawing/2014/main" id="{754F11D2-FBDE-443E-853E-1DE4DE736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00000">
              <a:off x="1476125" y="434801"/>
              <a:ext cx="2757657" cy="2757657"/>
            </a:xfrm>
            <a:prstGeom prst="rect">
              <a:avLst/>
            </a:prstGeom>
          </p:spPr>
        </p:pic>
        <p:pic>
          <p:nvPicPr>
            <p:cNvPr id="7" name="图片 37">
              <a:extLst>
                <a:ext uri="{FF2B5EF4-FFF2-40B4-BE49-F238E27FC236}">
                  <a16:creationId xmlns:a16="http://schemas.microsoft.com/office/drawing/2014/main" id="{C0AF702C-10DD-42C9-B9D7-5B2BFBAAFA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000">
              <a:off x="3521054" y="198064"/>
              <a:ext cx="1762565" cy="1762565"/>
            </a:xfrm>
            <a:prstGeom prst="rect">
              <a:avLst/>
            </a:prstGeom>
          </p:spPr>
        </p:pic>
      </p:grpSp>
      <p:pic>
        <p:nvPicPr>
          <p:cNvPr id="9" name="图片 2">
            <a:extLst>
              <a:ext uri="{FF2B5EF4-FFF2-40B4-BE49-F238E27FC236}">
                <a16:creationId xmlns:a16="http://schemas.microsoft.com/office/drawing/2014/main" id="{AAABFFB0-9E27-4810-8059-28A7676919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3868" y="2814207"/>
            <a:ext cx="5484582" cy="2741304"/>
          </a:xfrm>
          <a:prstGeom prst="rect">
            <a:avLst/>
          </a:prstGeom>
        </p:spPr>
      </p:pic>
      <p:pic>
        <p:nvPicPr>
          <p:cNvPr id="4" name="Picture 3" descr="A green and red text with white border&#10;&#10;Description automatically generated">
            <a:extLst>
              <a:ext uri="{FF2B5EF4-FFF2-40B4-BE49-F238E27FC236}">
                <a16:creationId xmlns:a16="http://schemas.microsoft.com/office/drawing/2014/main" id="{6486B7A2-8E6A-DFF8-37E7-D4F0DED46EC2}"/>
              </a:ext>
            </a:extLst>
          </p:cNvPr>
          <p:cNvPicPr>
            <a:picLocks noChangeAspect="1"/>
          </p:cNvPicPr>
          <p:nvPr/>
        </p:nvPicPr>
        <p:blipFill>
          <a:blip r:embed="rId7"/>
          <a:stretch>
            <a:fillRect/>
          </a:stretch>
        </p:blipFill>
        <p:spPr>
          <a:xfrm>
            <a:off x="1860605" y="1658220"/>
            <a:ext cx="5820237" cy="1676272"/>
          </a:xfrm>
          <a:prstGeom prst="rect">
            <a:avLst/>
          </a:prstGeom>
        </p:spPr>
      </p:pic>
    </p:spTree>
    <p:extLst>
      <p:ext uri="{BB962C8B-B14F-4D97-AF65-F5344CB8AC3E}">
        <p14:creationId xmlns:p14="http://schemas.microsoft.com/office/powerpoint/2010/main" val="4272751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388620" y="87465"/>
            <a:ext cx="8183880" cy="991054"/>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lumMod val="25000"/>
                  </a:schemeClr>
                </a:solidFill>
                <a:latin typeface="Calibri" panose="020F0502020204030204" pitchFamily="34" charset="0"/>
                <a:cs typeface="Calibri" panose="020F0502020204030204" pitchFamily="34" charset="0"/>
              </a:rPr>
              <a:t>2. </a:t>
            </a:r>
            <a:r>
              <a:rPr lang="vi-VN" sz="3200" b="1" dirty="0">
                <a:solidFill>
                  <a:schemeClr val="bg1">
                    <a:lumMod val="25000"/>
                  </a:schemeClr>
                </a:solidFill>
                <a:latin typeface="Calibri" panose="020F0502020204030204" pitchFamily="34" charset="0"/>
                <a:cs typeface="Calibri" panose="020F0502020204030204" pitchFamily="34" charset="0"/>
              </a:rPr>
              <a:t>Ở Văn Miếu Thăng Long, vua còn cho xây Quốc Tử Giám để làm gì?</a:t>
            </a:r>
            <a:endParaRPr lang="en-US" sz="3200" b="1" dirty="0">
              <a:solidFill>
                <a:schemeClr val="bg1">
                  <a:lumMod val="25000"/>
                </a:schemeClr>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2F7D845D-5BCB-437A-90C0-CC62DE792BD4}"/>
              </a:ext>
            </a:extLst>
          </p:cNvPr>
          <p:cNvSpPr/>
          <p:nvPr/>
        </p:nvSpPr>
        <p:spPr>
          <a:xfrm>
            <a:off x="634364" y="2734968"/>
            <a:ext cx="7875270"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i="1" dirty="0">
                <a:solidFill>
                  <a:srgbClr val="FF0000"/>
                </a:solidFill>
                <a:latin typeface="Calibri" panose="020F0502020204030204" pitchFamily="34" charset="0"/>
                <a:cs typeface="Calibri" panose="020F0502020204030204" pitchFamily="34" charset="0"/>
              </a:rPr>
              <a:t>Vua còn cho xây Quốc Tử Giám để làm nơi dạy học cho các hoàng tử và con em quý tộc. Về sau học trò giỏi là con em dân thường cũng được học ở đây.</a:t>
            </a:r>
            <a:endParaRPr lang="en-US" sz="3600" i="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14488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388620" y="87465"/>
            <a:ext cx="8183880" cy="1407380"/>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3.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Bảng</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thống</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kê</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cho</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biết</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những</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thông</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tin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gì</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về</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các</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khoa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thi</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từ</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năm</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1075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đến</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năm</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1919?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Triều</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đại</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nào</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tổ</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chức</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nhiều</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khoa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thi</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nhất</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và</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có</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nhiều</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tiến</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sĩ</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nhất</a:t>
            </a:r>
            <a:r>
              <a:rPr kumimoji="0" lang="en-US" sz="28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a:t>
            </a:r>
          </a:p>
        </p:txBody>
      </p:sp>
      <p:sp>
        <p:nvSpPr>
          <p:cNvPr id="13" name="Rectangle 12">
            <a:extLst>
              <a:ext uri="{FF2B5EF4-FFF2-40B4-BE49-F238E27FC236}">
                <a16:creationId xmlns:a16="http://schemas.microsoft.com/office/drawing/2014/main" id="{2F7D845D-5BCB-437A-90C0-CC62DE792BD4}"/>
              </a:ext>
            </a:extLst>
          </p:cNvPr>
          <p:cNvSpPr/>
          <p:nvPr/>
        </p:nvSpPr>
        <p:spPr>
          <a:xfrm>
            <a:off x="586657" y="2989410"/>
            <a:ext cx="7875270"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i="1" dirty="0">
                <a:solidFill>
                  <a:srgbClr val="FF0000"/>
                </a:solidFill>
                <a:latin typeface="Calibri" panose="020F0502020204030204" pitchFamily="34" charset="0"/>
                <a:cs typeface="Calibri" panose="020F0502020204030204" pitchFamily="34" charset="0"/>
              </a:rPr>
              <a:t>+ Bảng thống kê cho biết các thông tin: những triều đại có tổ chức khoa thi; số khoa thi, số tiến sĩ, số trạng nguyên của mỗi triều đại. </a:t>
            </a:r>
          </a:p>
          <a:p>
            <a:pPr lvl="0" algn="just"/>
            <a:r>
              <a:rPr lang="vi-VN" sz="3200" i="1" dirty="0">
                <a:solidFill>
                  <a:srgbClr val="FF0000"/>
                </a:solidFill>
                <a:latin typeface="Calibri" panose="020F0502020204030204" pitchFamily="34" charset="0"/>
                <a:cs typeface="Calibri" panose="020F0502020204030204" pitchFamily="34" charset="0"/>
              </a:rPr>
              <a:t>+ Triều đại Lê tổ chức nhiều khoa thi nhất với 104 khoa thi và có nhiều tiến sĩ nhất với 1 780 tiến sĩ.</a:t>
            </a:r>
          </a:p>
        </p:txBody>
      </p:sp>
    </p:spTree>
    <p:extLst>
      <p:ext uri="{BB962C8B-B14F-4D97-AF65-F5344CB8AC3E}">
        <p14:creationId xmlns:p14="http://schemas.microsoft.com/office/powerpoint/2010/main" val="36448775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44627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380668" y="182880"/>
            <a:ext cx="8183880" cy="991054"/>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4.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Tìm</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những</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chi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tiết</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trong</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bài</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cho</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biết</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ông</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cha ta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luôn</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coi</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trọng</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việc</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đào</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tạo</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nhân</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tài</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a:t>
            </a:r>
          </a:p>
        </p:txBody>
      </p:sp>
      <p:sp>
        <p:nvSpPr>
          <p:cNvPr id="13" name="Rectangle 12">
            <a:extLst>
              <a:ext uri="{FF2B5EF4-FFF2-40B4-BE49-F238E27FC236}">
                <a16:creationId xmlns:a16="http://schemas.microsoft.com/office/drawing/2014/main" id="{2F7D845D-5BCB-437A-90C0-CC62DE792BD4}"/>
              </a:ext>
            </a:extLst>
          </p:cNvPr>
          <p:cNvSpPr/>
          <p:nvPr/>
        </p:nvSpPr>
        <p:spPr>
          <a:xfrm>
            <a:off x="596347" y="2838335"/>
            <a:ext cx="7919499"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600" i="1" dirty="0">
                <a:solidFill>
                  <a:srgbClr val="FF0000"/>
                </a:solidFill>
                <a:latin typeface="Calibri" panose="020F0502020204030204" pitchFamily="34" charset="0"/>
                <a:cs typeface="Calibri" panose="020F0502020204030204" pitchFamily="34" charset="0"/>
              </a:rPr>
              <a:t>+ Sau khi xây Văn Miếu, vua cho xây Quốc Tử Giám làm chỗ dạy học cho các hoàng tử và con em quý tộc, về sau học trò giỏi là con em dân thường cũng được học ở đây.</a:t>
            </a:r>
          </a:p>
          <a:p>
            <a:pPr lvl="0" algn="just"/>
            <a:r>
              <a:rPr lang="vi-VN" sz="2600" i="1" dirty="0">
                <a:solidFill>
                  <a:srgbClr val="FF0000"/>
                </a:solidFill>
                <a:latin typeface="Calibri" panose="020F0502020204030204" pitchFamily="34" charset="0"/>
                <a:cs typeface="Calibri" panose="020F0502020204030204" pitchFamily="34" charset="0"/>
              </a:rPr>
              <a:t>+ Từ năm 1075 đã mở khoa thi tiến sĩ, ngót 10 thế kỉ đã tổ chức được 185 khoa thi, lấy đỗ gần 3 000 tiến sĩ.</a:t>
            </a:r>
          </a:p>
          <a:p>
            <a:pPr lvl="0" algn="just"/>
            <a:r>
              <a:rPr lang="vi-VN" sz="2600" i="1" dirty="0">
                <a:solidFill>
                  <a:srgbClr val="FF0000"/>
                </a:solidFill>
                <a:latin typeface="Calibri" panose="020F0502020204030204" pitchFamily="34" charset="0"/>
                <a:cs typeface="Calibri" panose="020F0502020204030204" pitchFamily="34" charset="0"/>
              </a:rPr>
              <a:t>+ Cho dựng bia tiến sĩ để khắc tên tuổi của 1 306 vị tiến sĩ.</a:t>
            </a:r>
          </a:p>
        </p:txBody>
      </p:sp>
    </p:spTree>
    <p:extLst>
      <p:ext uri="{BB962C8B-B14F-4D97-AF65-F5344CB8AC3E}">
        <p14:creationId xmlns:p14="http://schemas.microsoft.com/office/powerpoint/2010/main" val="12590451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561564"/>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380668" y="182880"/>
            <a:ext cx="8183880" cy="991054"/>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5.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Bài</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giúp</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em</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hiểu</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điều</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gì</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về</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truyền</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thống</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khoa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cử</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của</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Việt</a:t>
            </a:r>
            <a:r>
              <a:rPr kumimoji="0" lang="en-US" sz="3200" b="1" i="0" u="none" strike="noStrike" kern="0" cap="none" spc="0" normalizeH="0" baseline="0" noProof="0" dirty="0">
                <a:ln>
                  <a:noFill/>
                </a:ln>
                <a:solidFill>
                  <a:prstClr val="white">
                    <a:lumMod val="25000"/>
                  </a:prstClr>
                </a:solidFill>
                <a:effectLst/>
                <a:uLnTx/>
                <a:uFillTx/>
                <a:latin typeface="Calibri" panose="020F0502020204030204" pitchFamily="34" charset="0"/>
                <a:ea typeface="+mn-ea"/>
                <a:cs typeface="Calibri" panose="020F0502020204030204" pitchFamily="34" charset="0"/>
                <a:sym typeface="Arial"/>
              </a:rPr>
              <a:t> Nam?</a:t>
            </a:r>
          </a:p>
        </p:txBody>
      </p:sp>
      <p:sp>
        <p:nvSpPr>
          <p:cNvPr id="13" name="Rectangle 12">
            <a:extLst>
              <a:ext uri="{FF2B5EF4-FFF2-40B4-BE49-F238E27FC236}">
                <a16:creationId xmlns:a16="http://schemas.microsoft.com/office/drawing/2014/main" id="{2F7D845D-5BCB-437A-90C0-CC62DE792BD4}"/>
              </a:ext>
            </a:extLst>
          </p:cNvPr>
          <p:cNvSpPr/>
          <p:nvPr/>
        </p:nvSpPr>
        <p:spPr>
          <a:xfrm>
            <a:off x="596347" y="2838335"/>
            <a:ext cx="7919499"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300" i="1" dirty="0">
                <a:solidFill>
                  <a:srgbClr val="FF0000"/>
                </a:solidFill>
                <a:latin typeface="Calibri" panose="020F0502020204030204" pitchFamily="34" charset="0"/>
                <a:cs typeface="Calibri" panose="020F0502020204030204" pitchFamily="34" charset="0"/>
              </a:rPr>
              <a:t>+ Việc lựa chọn người tài được tổ chức thông qua thi cử.</a:t>
            </a:r>
          </a:p>
          <a:p>
            <a:pPr lvl="0" algn="just"/>
            <a:r>
              <a:rPr lang="vi-VN" sz="2300" i="1" dirty="0">
                <a:solidFill>
                  <a:srgbClr val="FF0000"/>
                </a:solidFill>
                <a:latin typeface="Calibri" panose="020F0502020204030204" pitchFamily="34" charset="0"/>
                <a:cs typeface="Calibri" panose="020F0502020204030204" pitchFamily="34" charset="0"/>
              </a:rPr>
              <a:t> + Các khoa thi tiến sĩ đã được tổ chức từ rất sớm, 82 tấm bia tiến sĩ ở Văn Miếu – Quốc Tử Giám là chứng tích cho truyền thống này.</a:t>
            </a:r>
          </a:p>
          <a:p>
            <a:pPr lvl="0" algn="just"/>
            <a:r>
              <a:rPr lang="vi-VN" sz="2300" i="1" dirty="0">
                <a:solidFill>
                  <a:srgbClr val="FF0000"/>
                </a:solidFill>
                <a:latin typeface="Calibri" panose="020F0502020204030204" pitchFamily="34" charset="0"/>
                <a:cs typeface="Calibri" panose="020F0502020204030204" pitchFamily="34" charset="0"/>
              </a:rPr>
              <a:t> + Dựa vào chi tiết học trò giỏi là con em dân thường cũng được vào học ở Quốc Tử Giám (Văn Miếu Th ăng Long), ta thấy con em dân thường cũng được tham gia thi cử (có thể nêu những vị trạng nguyên có xuất thân từ gia đình bình thường, thậm chí còn là con em của những gia đình nghèo như Trạng nguyên Nguyễn Hiền, Trạng nguyên Mạc Đĩnh Chi,...)</a:t>
            </a:r>
            <a:endParaRPr kumimoji="0" lang="vi-VN" sz="2300" b="0"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4395089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8">
            <a:extLst>
              <a:ext uri="{FF2B5EF4-FFF2-40B4-BE49-F238E27FC236}">
                <a16:creationId xmlns:a16="http://schemas.microsoft.com/office/drawing/2014/main" id="{5B2AD172-BE22-459A-BD50-ADEF8FE63D58}"/>
              </a:ext>
            </a:extLst>
          </p:cNvPr>
          <p:cNvSpPr/>
          <p:nvPr/>
        </p:nvSpPr>
        <p:spPr>
          <a:xfrm>
            <a:off x="397566" y="1285628"/>
            <a:ext cx="8197794" cy="3262518"/>
          </a:xfrm>
          <a:custGeom>
            <a:avLst/>
            <a:gdLst>
              <a:gd name="connsiteX0" fmla="*/ 0 w 8197794"/>
              <a:gd name="connsiteY0" fmla="*/ 796740 h 3262518"/>
              <a:gd name="connsiteX1" fmla="*/ 796740 w 8197794"/>
              <a:gd name="connsiteY1" fmla="*/ 0 h 3262518"/>
              <a:gd name="connsiteX2" fmla="*/ 7401054 w 8197794"/>
              <a:gd name="connsiteY2" fmla="*/ 0 h 3262518"/>
              <a:gd name="connsiteX3" fmla="*/ 8197794 w 8197794"/>
              <a:gd name="connsiteY3" fmla="*/ 796740 h 3262518"/>
              <a:gd name="connsiteX4" fmla="*/ 8197794 w 8197794"/>
              <a:gd name="connsiteY4" fmla="*/ 2465778 h 3262518"/>
              <a:gd name="connsiteX5" fmla="*/ 7401054 w 8197794"/>
              <a:gd name="connsiteY5" fmla="*/ 3262518 h 3262518"/>
              <a:gd name="connsiteX6" fmla="*/ 796740 w 8197794"/>
              <a:gd name="connsiteY6" fmla="*/ 3262518 h 3262518"/>
              <a:gd name="connsiteX7" fmla="*/ 0 w 8197794"/>
              <a:gd name="connsiteY7" fmla="*/ 2465778 h 3262518"/>
              <a:gd name="connsiteX8" fmla="*/ 0 w 8197794"/>
              <a:gd name="connsiteY8" fmla="*/ 796740 h 326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97794" h="3262518" fill="none" extrusionOk="0">
                <a:moveTo>
                  <a:pt x="0" y="796740"/>
                </a:moveTo>
                <a:cubicBezTo>
                  <a:pt x="-6244" y="378592"/>
                  <a:pt x="306011" y="-34072"/>
                  <a:pt x="796740" y="0"/>
                </a:cubicBezTo>
                <a:cubicBezTo>
                  <a:pt x="3937850" y="-35273"/>
                  <a:pt x="6184977" y="-144294"/>
                  <a:pt x="7401054" y="0"/>
                </a:cubicBezTo>
                <a:cubicBezTo>
                  <a:pt x="7892128" y="15537"/>
                  <a:pt x="8139297" y="307392"/>
                  <a:pt x="8197794" y="796740"/>
                </a:cubicBezTo>
                <a:cubicBezTo>
                  <a:pt x="8237881" y="1202614"/>
                  <a:pt x="8227547" y="1668597"/>
                  <a:pt x="8197794" y="2465778"/>
                </a:cubicBezTo>
                <a:cubicBezTo>
                  <a:pt x="8224265" y="2885788"/>
                  <a:pt x="7847435" y="3255630"/>
                  <a:pt x="7401054" y="3262518"/>
                </a:cubicBezTo>
                <a:cubicBezTo>
                  <a:pt x="5243785" y="3340043"/>
                  <a:pt x="3791145" y="3218815"/>
                  <a:pt x="796740" y="3262518"/>
                </a:cubicBezTo>
                <a:cubicBezTo>
                  <a:pt x="279007" y="3240988"/>
                  <a:pt x="-10118" y="2905667"/>
                  <a:pt x="0" y="2465778"/>
                </a:cubicBezTo>
                <a:cubicBezTo>
                  <a:pt x="48140" y="1895797"/>
                  <a:pt x="-47341" y="999838"/>
                  <a:pt x="0" y="796740"/>
                </a:cubicBezTo>
                <a:close/>
              </a:path>
              <a:path w="8197794" h="3262518" stroke="0" extrusionOk="0">
                <a:moveTo>
                  <a:pt x="0" y="796740"/>
                </a:moveTo>
                <a:cubicBezTo>
                  <a:pt x="-13277" y="310836"/>
                  <a:pt x="341435" y="12374"/>
                  <a:pt x="796740" y="0"/>
                </a:cubicBezTo>
                <a:cubicBezTo>
                  <a:pt x="3078323" y="-95379"/>
                  <a:pt x="5442200" y="58096"/>
                  <a:pt x="7401054" y="0"/>
                </a:cubicBezTo>
                <a:cubicBezTo>
                  <a:pt x="7778102" y="-44334"/>
                  <a:pt x="8141665" y="316373"/>
                  <a:pt x="8197794" y="796740"/>
                </a:cubicBezTo>
                <a:cubicBezTo>
                  <a:pt x="8297835" y="1337504"/>
                  <a:pt x="8233198" y="2283575"/>
                  <a:pt x="8197794" y="2465778"/>
                </a:cubicBezTo>
                <a:cubicBezTo>
                  <a:pt x="8249633" y="2844186"/>
                  <a:pt x="7801912" y="3223500"/>
                  <a:pt x="7401054" y="3262518"/>
                </a:cubicBezTo>
                <a:cubicBezTo>
                  <a:pt x="4503247" y="3202612"/>
                  <a:pt x="2056337" y="3345032"/>
                  <a:pt x="796740" y="3262518"/>
                </a:cubicBezTo>
                <a:cubicBezTo>
                  <a:pt x="330406" y="3269021"/>
                  <a:pt x="-26028" y="2932222"/>
                  <a:pt x="0" y="2465778"/>
                </a:cubicBezTo>
                <a:cubicBezTo>
                  <a:pt x="-96595" y="1943821"/>
                  <a:pt x="95715" y="974358"/>
                  <a:pt x="0" y="796740"/>
                </a:cubicBezTo>
                <a:close/>
              </a:path>
            </a:pathLst>
          </a:custGeom>
          <a:solidFill>
            <a:srgbClr val="FFFFFF"/>
          </a:solidFill>
          <a:ln>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just"/>
            <a:r>
              <a:rPr lang="en-US" sz="2800" b="1" i="1" dirty="0">
                <a:solidFill>
                  <a:srgbClr val="0070C0"/>
                </a:solidFill>
                <a:latin typeface="Calibri" panose="020F0502020204030204" pitchFamily="34" charset="0"/>
                <a:cs typeface="Calibri" panose="020F0502020204030204" pitchFamily="34" charset="0"/>
              </a:rPr>
              <a:t>   </a:t>
            </a:r>
            <a:r>
              <a:rPr lang="vi-VN" sz="2800" b="1" i="1" dirty="0">
                <a:solidFill>
                  <a:srgbClr val="0070C0"/>
                </a:solidFill>
                <a:latin typeface="Calibri" panose="020F0502020204030204" pitchFamily="34" charset="0"/>
                <a:cs typeface="Calibri" panose="020F0502020204030204" pitchFamily="34" charset="0"/>
              </a:rPr>
              <a:t>Văn Miếu – Quốc Tử Giám như một chứng tích cho hàng nghìn năm văn hiến của nước ta được hình thành: ghi chép lại, thống kê lại qua các triều đại, năm tháng, số lượng. Khoa cử của Việt Nam có truyền thống là nền khoa cử trọng hiền tài, coi giáo dục là quốc sách hàng đầu cần phải chú trọng.</a:t>
            </a:r>
            <a:endParaRPr lang="vi-VN" sz="2800" dirty="0">
              <a:solidFill>
                <a:srgbClr val="0070C0"/>
              </a:solidFill>
              <a:latin typeface="#9Slide05 Phobia" panose="02000506000000020003" pitchFamily="2" charset="0"/>
              <a:cs typeface="Calibri" panose="020F0502020204030204" pitchFamily="34" charset="0"/>
            </a:endParaRPr>
          </a:p>
        </p:txBody>
      </p:sp>
      <p:pic>
        <p:nvPicPr>
          <p:cNvPr id="2" name="Picture 1">
            <a:extLst>
              <a:ext uri="{FF2B5EF4-FFF2-40B4-BE49-F238E27FC236}">
                <a16:creationId xmlns:a16="http://schemas.microsoft.com/office/drawing/2014/main" id="{FCF06ACB-DD92-B722-A4DB-B4C54E673651}"/>
              </a:ext>
            </a:extLst>
          </p:cNvPr>
          <p:cNvPicPr>
            <a:picLocks noChangeAspect="1"/>
          </p:cNvPicPr>
          <p:nvPr/>
        </p:nvPicPr>
        <p:blipFill>
          <a:blip r:embed="rId2"/>
          <a:stretch>
            <a:fillRect/>
          </a:stretch>
        </p:blipFill>
        <p:spPr>
          <a:xfrm>
            <a:off x="870138" y="262559"/>
            <a:ext cx="7492633" cy="658425"/>
          </a:xfrm>
          <a:prstGeom prst="rect">
            <a:avLst/>
          </a:prstGeom>
        </p:spPr>
      </p:pic>
    </p:spTree>
    <p:extLst>
      <p:ext uri="{BB962C8B-B14F-4D97-AF65-F5344CB8AC3E}">
        <p14:creationId xmlns:p14="http://schemas.microsoft.com/office/powerpoint/2010/main" val="258482146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359469" y="2763694"/>
            <a:ext cx="616074" cy="66198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91425" tIns="91425" rIns="91425" bIns="91425" anchor="ctr" anchorCtr="0">
              <a:noAutofit/>
            </a:bodyPr>
            <a:lstStyle/>
            <a:p>
              <a:pPr>
                <a:defRPr/>
              </a:pPr>
              <a:endParaRPr sz="1399">
                <a:ea typeface="+mn-ea"/>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grpSp>
      <p:grpSp>
        <p:nvGrpSpPr>
          <p:cNvPr id="1455" name="Google Shape;1455;p39"/>
          <p:cNvGrpSpPr/>
          <p:nvPr/>
        </p:nvGrpSpPr>
        <p:grpSpPr>
          <a:xfrm>
            <a:off x="7786162" y="1769441"/>
            <a:ext cx="351611" cy="342975"/>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a:defRPr/>
              </a:pPr>
              <a:endParaRPr sz="1399">
                <a:ea typeface="+mn-ea"/>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grpSp>
      <p:grpSp>
        <p:nvGrpSpPr>
          <p:cNvPr id="1461" name="Google Shape;1461;p39"/>
          <p:cNvGrpSpPr/>
          <p:nvPr/>
        </p:nvGrpSpPr>
        <p:grpSpPr>
          <a:xfrm>
            <a:off x="7617545" y="2875894"/>
            <a:ext cx="983418" cy="620856"/>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a:defRPr/>
              </a:pPr>
              <a:endParaRPr sz="1399">
                <a:ea typeface="+mn-ea"/>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grpSp>
      <p:grpSp>
        <p:nvGrpSpPr>
          <p:cNvPr id="1467" name="Google Shape;1467;p39"/>
          <p:cNvGrpSpPr/>
          <p:nvPr/>
        </p:nvGrpSpPr>
        <p:grpSpPr>
          <a:xfrm>
            <a:off x="2274564" y="1198064"/>
            <a:ext cx="273275" cy="294325"/>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a:defRPr/>
              </a:pPr>
              <a:endParaRPr sz="1399">
                <a:ea typeface="+mn-ea"/>
              </a:endParaRPr>
            </a:p>
          </p:txBody>
        </p:sp>
      </p:grpSp>
      <p:grpSp>
        <p:nvGrpSpPr>
          <p:cNvPr id="1471" name="Google Shape;1471;p39"/>
          <p:cNvGrpSpPr/>
          <p:nvPr/>
        </p:nvGrpSpPr>
        <p:grpSpPr>
          <a:xfrm>
            <a:off x="5863178" y="359475"/>
            <a:ext cx="739983" cy="700069"/>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sz="1399">
                <a:ea typeface="+mn-ea"/>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1399">
                <a:ea typeface="+mn-ea"/>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892453" y="1929276"/>
            <a:ext cx="4359590" cy="3487505"/>
          </a:xfrm>
          <a:prstGeom prst="rect">
            <a:avLst/>
          </a:prstGeom>
        </p:spPr>
      </p:pic>
      <p:grpSp>
        <p:nvGrpSpPr>
          <p:cNvPr id="33" name="Google Shape;1461;p39"/>
          <p:cNvGrpSpPr/>
          <p:nvPr/>
        </p:nvGrpSpPr>
        <p:grpSpPr>
          <a:xfrm>
            <a:off x="1287342" y="-90820"/>
            <a:ext cx="1998036" cy="1261409"/>
            <a:chOff x="6096075" y="734650"/>
            <a:chExt cx="709025" cy="447625"/>
          </a:xfrm>
        </p:grpSpPr>
        <p:sp>
          <p:nvSpPr>
            <p:cNvPr id="34"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68569" tIns="68569" rIns="68569" bIns="68569" anchor="ctr" anchorCtr="0">
              <a:noAutofit/>
            </a:bodyPr>
            <a:lstStyle/>
            <a:p>
              <a:pPr defTabSz="685800">
                <a:buClrTx/>
                <a:defRPr/>
              </a:pPr>
              <a:endParaRPr sz="1350" kern="1200">
                <a:solidFill>
                  <a:srgbClr val="FF7259"/>
                </a:solidFill>
                <a:ea typeface="+mn-ea"/>
                <a:cs typeface="+mn-cs"/>
              </a:endParaRPr>
            </a:p>
          </p:txBody>
        </p:sp>
        <p:sp>
          <p:nvSpPr>
            <p:cNvPr id="35"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68569" tIns="68569" rIns="68569" bIns="68569" anchor="ctr" anchorCtr="0">
              <a:noAutofit/>
            </a:bodyPr>
            <a:lstStyle/>
            <a:p>
              <a:pPr defTabSz="685800">
                <a:buClrTx/>
                <a:defRPr/>
              </a:pPr>
              <a:endParaRPr sz="1350" kern="1200">
                <a:solidFill>
                  <a:srgbClr val="FF7259"/>
                </a:solidFill>
                <a:ea typeface="+mn-ea"/>
                <a:cs typeface="+mn-cs"/>
              </a:endParaRPr>
            </a:p>
          </p:txBody>
        </p:sp>
        <p:sp>
          <p:nvSpPr>
            <p:cNvPr id="36"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68569" tIns="68569" rIns="68569" bIns="68569" anchor="ctr" anchorCtr="0">
              <a:noAutofit/>
            </a:bodyPr>
            <a:lstStyle/>
            <a:p>
              <a:pPr defTabSz="685800">
                <a:buClrTx/>
                <a:defRPr/>
              </a:pPr>
              <a:endParaRPr sz="1350" kern="1200">
                <a:solidFill>
                  <a:srgbClr val="FF7259"/>
                </a:solidFill>
                <a:ea typeface="+mn-ea"/>
                <a:cs typeface="+mn-cs"/>
              </a:endParaRPr>
            </a:p>
          </p:txBody>
        </p:sp>
        <p:sp>
          <p:nvSpPr>
            <p:cNvPr id="37"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68569" tIns="68569" rIns="68569" bIns="68569" anchor="ctr" anchorCtr="0">
              <a:noAutofit/>
            </a:bodyPr>
            <a:lstStyle/>
            <a:p>
              <a:pPr defTabSz="685800">
                <a:buClrTx/>
                <a:defRPr/>
              </a:pPr>
              <a:endParaRPr sz="1350" kern="1200">
                <a:solidFill>
                  <a:srgbClr val="FF7259"/>
                </a:solidFill>
                <a:ea typeface="+mn-ea"/>
                <a:cs typeface="+mn-cs"/>
              </a:endParaRPr>
            </a:p>
          </p:txBody>
        </p:sp>
        <p:sp>
          <p:nvSpPr>
            <p:cNvPr id="38"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68569" tIns="68569" rIns="68569" bIns="68569" anchor="ctr" anchorCtr="0">
              <a:noAutofit/>
            </a:bodyPr>
            <a:lstStyle/>
            <a:p>
              <a:pPr defTabSz="685800">
                <a:buClrTx/>
                <a:defRPr/>
              </a:pPr>
              <a:endParaRPr sz="1350" kern="1200">
                <a:solidFill>
                  <a:srgbClr val="FF7259"/>
                </a:solidFill>
                <a:ea typeface="+mn-ea"/>
                <a:cs typeface="+mn-cs"/>
              </a:endParaRPr>
            </a:p>
          </p:txBody>
        </p:sp>
      </p:grpSp>
      <p:pic>
        <p:nvPicPr>
          <p:cNvPr id="2" name="Picture 1">
            <a:extLst>
              <a:ext uri="{FF2B5EF4-FFF2-40B4-BE49-F238E27FC236}">
                <a16:creationId xmlns:a16="http://schemas.microsoft.com/office/drawing/2014/main" id="{D7D4831B-E07A-1880-917E-E626B83A3749}"/>
              </a:ext>
            </a:extLst>
          </p:cNvPr>
          <p:cNvPicPr>
            <a:picLocks noChangeAspect="1"/>
          </p:cNvPicPr>
          <p:nvPr/>
        </p:nvPicPr>
        <p:blipFill>
          <a:blip r:embed="rId5"/>
          <a:stretch>
            <a:fillRect/>
          </a:stretch>
        </p:blipFill>
        <p:spPr>
          <a:xfrm>
            <a:off x="2226321" y="2125361"/>
            <a:ext cx="5605758" cy="10928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501F10-F0A2-E862-B2DF-03B388CAE9CE}"/>
              </a:ext>
            </a:extLst>
          </p:cNvPr>
          <p:cNvSpPr txBox="1"/>
          <p:nvPr/>
        </p:nvSpPr>
        <p:spPr>
          <a:xfrm>
            <a:off x="2336006" y="1593057"/>
            <a:ext cx="5457825" cy="2062103"/>
          </a:xfrm>
          <a:prstGeom prst="rect">
            <a:avLst/>
          </a:prstGeom>
          <a:noFill/>
        </p:spPr>
        <p:txBody>
          <a:bodyPr wrap="square" rtlCol="0">
            <a:spAutoFit/>
          </a:bodyPr>
          <a:lstStyle/>
          <a:p>
            <a:pPr algn="just" defTabSz="685800">
              <a:buClrTx/>
            </a:pP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Giọng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thể</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hiện</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tình</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cảm</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trân</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trọng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tự</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hào</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rõ</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ràng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rành</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mạch</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bảng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thống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kê</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theo</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trình</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tự</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cột</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kern="1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ngang</a:t>
            </a:r>
            <a:r>
              <a:rPr lang="en-US" sz="3200" kern="10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lang="en-US" sz="3200" kern="1200" dirty="0">
              <a:solidFill>
                <a:srgbClr val="002060"/>
              </a:solidFill>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41940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oup 90">
            <a:extLst>
              <a:ext uri="{FF2B5EF4-FFF2-40B4-BE49-F238E27FC236}">
                <a16:creationId xmlns:a16="http://schemas.microsoft.com/office/drawing/2014/main" id="{C99B709F-4965-96C2-60AA-54EF97D5AD8E}"/>
              </a:ext>
            </a:extLst>
          </p:cNvPr>
          <p:cNvGrpSpPr/>
          <p:nvPr/>
        </p:nvGrpSpPr>
        <p:grpSpPr>
          <a:xfrm>
            <a:off x="2706461" y="73478"/>
            <a:ext cx="3731079" cy="893379"/>
            <a:chOff x="3608614" y="0"/>
            <a:chExt cx="4974772" cy="1191172"/>
          </a:xfrm>
        </p:grpSpPr>
        <p:sp>
          <p:nvSpPr>
            <p:cNvPr id="89" name="TextBox 88">
              <a:extLst>
                <a:ext uri="{FF2B5EF4-FFF2-40B4-BE49-F238E27FC236}">
                  <a16:creationId xmlns:a16="http://schemas.microsoft.com/office/drawing/2014/main" id="{9F61FC70-B74D-7509-85FF-7895935B2660}"/>
                </a:ext>
              </a:extLst>
            </p:cNvPr>
            <p:cNvSpPr txBox="1"/>
            <p:nvPr/>
          </p:nvSpPr>
          <p:spPr>
            <a:xfrm>
              <a:off x="3608614" y="0"/>
              <a:ext cx="4974772" cy="1138773"/>
            </a:xfrm>
            <a:prstGeom prst="rect">
              <a:avLst/>
            </a:prstGeom>
            <a:noFill/>
          </p:spPr>
          <p:txBody>
            <a:bodyPr wrap="square" rtlCol="0">
              <a:spAutoFit/>
            </a:bodyPr>
            <a:lstStyle/>
            <a:p>
              <a:pPr algn="ctr"/>
              <a:r>
                <a:rPr lang="en-US" sz="4950" dirty="0">
                  <a:ln w="254000">
                    <a:solidFill>
                      <a:srgbClr val="FFFFFF"/>
                    </a:solidFill>
                  </a:ln>
                  <a:solidFill>
                    <a:srgbClr val="FFFFFF"/>
                  </a:solidFill>
                  <a:latin typeface="UVN Banh Mi" pitchFamily="2" charset="0"/>
                </a:rPr>
                <a:t>DẶN DÒ</a:t>
              </a:r>
            </a:p>
          </p:txBody>
        </p:sp>
        <p:sp>
          <p:nvSpPr>
            <p:cNvPr id="90" name="TextBox 89">
              <a:extLst>
                <a:ext uri="{FF2B5EF4-FFF2-40B4-BE49-F238E27FC236}">
                  <a16:creationId xmlns:a16="http://schemas.microsoft.com/office/drawing/2014/main" id="{F23A966E-FA2F-4669-7470-053DB2310D12}"/>
                </a:ext>
              </a:extLst>
            </p:cNvPr>
            <p:cNvSpPr txBox="1"/>
            <p:nvPr/>
          </p:nvSpPr>
          <p:spPr>
            <a:xfrm>
              <a:off x="3608614" y="52399"/>
              <a:ext cx="4974772" cy="1138773"/>
            </a:xfrm>
            <a:prstGeom prst="rect">
              <a:avLst/>
            </a:prstGeom>
            <a:noFill/>
          </p:spPr>
          <p:txBody>
            <a:bodyPr wrap="square" rtlCol="0">
              <a:spAutoFit/>
            </a:bodyPr>
            <a:lstStyle/>
            <a:p>
              <a:pPr algn="ctr"/>
              <a:r>
                <a:rPr lang="en-US" sz="495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DẶN DÒ</a:t>
              </a:r>
            </a:p>
          </p:txBody>
        </p:sp>
      </p:grpSp>
      <p:sp>
        <p:nvSpPr>
          <p:cNvPr id="2" name="Rectangle: Rounded Corners 1">
            <a:extLst>
              <a:ext uri="{FF2B5EF4-FFF2-40B4-BE49-F238E27FC236}">
                <a16:creationId xmlns:a16="http://schemas.microsoft.com/office/drawing/2014/main" id="{27EEBF05-4E5E-8A07-89C4-DAC7D90E2780}"/>
              </a:ext>
            </a:extLst>
          </p:cNvPr>
          <p:cNvSpPr/>
          <p:nvPr/>
        </p:nvSpPr>
        <p:spPr>
          <a:xfrm>
            <a:off x="244929" y="1113544"/>
            <a:ext cx="8656476" cy="3316165"/>
          </a:xfrm>
          <a:custGeom>
            <a:avLst/>
            <a:gdLst>
              <a:gd name="connsiteX0" fmla="*/ 0 w 8656476"/>
              <a:gd name="connsiteY0" fmla="*/ 449440 h 3316165"/>
              <a:gd name="connsiteX1" fmla="*/ 449440 w 8656476"/>
              <a:gd name="connsiteY1" fmla="*/ 0 h 3316165"/>
              <a:gd name="connsiteX2" fmla="*/ 8207036 w 8656476"/>
              <a:gd name="connsiteY2" fmla="*/ 0 h 3316165"/>
              <a:gd name="connsiteX3" fmla="*/ 8656476 w 8656476"/>
              <a:gd name="connsiteY3" fmla="*/ 449440 h 3316165"/>
              <a:gd name="connsiteX4" fmla="*/ 8656476 w 8656476"/>
              <a:gd name="connsiteY4" fmla="*/ 2866725 h 3316165"/>
              <a:gd name="connsiteX5" fmla="*/ 8207036 w 8656476"/>
              <a:gd name="connsiteY5" fmla="*/ 3316165 h 3316165"/>
              <a:gd name="connsiteX6" fmla="*/ 449440 w 8656476"/>
              <a:gd name="connsiteY6" fmla="*/ 3316165 h 3316165"/>
              <a:gd name="connsiteX7" fmla="*/ 0 w 8656476"/>
              <a:gd name="connsiteY7" fmla="*/ 2866725 h 3316165"/>
              <a:gd name="connsiteX8" fmla="*/ 0 w 8656476"/>
              <a:gd name="connsiteY8" fmla="*/ 449440 h 331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6476" h="3316165" fill="none" extrusionOk="0">
                <a:moveTo>
                  <a:pt x="0" y="449440"/>
                </a:moveTo>
                <a:cubicBezTo>
                  <a:pt x="1549" y="243158"/>
                  <a:pt x="211816" y="17781"/>
                  <a:pt x="449440" y="0"/>
                </a:cubicBezTo>
                <a:cubicBezTo>
                  <a:pt x="2184387" y="72427"/>
                  <a:pt x="5984021" y="61419"/>
                  <a:pt x="8207036" y="0"/>
                </a:cubicBezTo>
                <a:cubicBezTo>
                  <a:pt x="8451872" y="-23289"/>
                  <a:pt x="8629791" y="193149"/>
                  <a:pt x="8656476" y="449440"/>
                </a:cubicBezTo>
                <a:cubicBezTo>
                  <a:pt x="8757352" y="780206"/>
                  <a:pt x="8549163" y="1859583"/>
                  <a:pt x="8656476" y="2866725"/>
                </a:cubicBezTo>
                <a:cubicBezTo>
                  <a:pt x="8661208" y="3090928"/>
                  <a:pt x="8452933" y="3313562"/>
                  <a:pt x="8207036" y="3316165"/>
                </a:cubicBezTo>
                <a:cubicBezTo>
                  <a:pt x="6748174" y="3345992"/>
                  <a:pt x="2630774" y="3236859"/>
                  <a:pt x="449440" y="3316165"/>
                </a:cubicBezTo>
                <a:cubicBezTo>
                  <a:pt x="233288" y="3312540"/>
                  <a:pt x="-5244" y="3115981"/>
                  <a:pt x="0" y="2866725"/>
                </a:cubicBezTo>
                <a:cubicBezTo>
                  <a:pt x="50037" y="1768084"/>
                  <a:pt x="770" y="944302"/>
                  <a:pt x="0" y="449440"/>
                </a:cubicBezTo>
                <a:close/>
              </a:path>
              <a:path w="8656476" h="3316165" stroke="0" extrusionOk="0">
                <a:moveTo>
                  <a:pt x="0" y="449440"/>
                </a:moveTo>
                <a:cubicBezTo>
                  <a:pt x="13778" y="204977"/>
                  <a:pt x="218301" y="35586"/>
                  <a:pt x="449440" y="0"/>
                </a:cubicBezTo>
                <a:cubicBezTo>
                  <a:pt x="2823481" y="123000"/>
                  <a:pt x="6071780" y="-96860"/>
                  <a:pt x="8207036" y="0"/>
                </a:cubicBezTo>
                <a:cubicBezTo>
                  <a:pt x="8427911" y="-20840"/>
                  <a:pt x="8674613" y="164657"/>
                  <a:pt x="8656476" y="449440"/>
                </a:cubicBezTo>
                <a:cubicBezTo>
                  <a:pt x="8659649" y="1288269"/>
                  <a:pt x="8750743" y="2349710"/>
                  <a:pt x="8656476" y="2866725"/>
                </a:cubicBezTo>
                <a:cubicBezTo>
                  <a:pt x="8636127" y="3122316"/>
                  <a:pt x="8425997" y="3311377"/>
                  <a:pt x="8207036" y="3316165"/>
                </a:cubicBezTo>
                <a:cubicBezTo>
                  <a:pt x="5801446" y="3155458"/>
                  <a:pt x="3278586" y="3355832"/>
                  <a:pt x="449440" y="3316165"/>
                </a:cubicBezTo>
                <a:cubicBezTo>
                  <a:pt x="157281" y="3307290"/>
                  <a:pt x="-31960" y="3100465"/>
                  <a:pt x="0" y="2866725"/>
                </a:cubicBezTo>
                <a:cubicBezTo>
                  <a:pt x="32216" y="1673056"/>
                  <a:pt x="57206" y="880244"/>
                  <a:pt x="0" y="449440"/>
                </a:cubicBezTo>
                <a:close/>
              </a:path>
            </a:pathLst>
          </a:custGeom>
          <a:solidFill>
            <a:srgbClr val="FFFFFF">
              <a:alpha val="76000"/>
            </a:srgb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a:spcBef>
                <a:spcPts val="900"/>
              </a:spcBef>
            </a:pPr>
            <a:endParaRPr lang="en-US" sz="2100" dirty="0">
              <a:solidFill>
                <a:schemeClr val="tx1"/>
              </a:solidFill>
            </a:endParaRPr>
          </a:p>
        </p:txBody>
      </p:sp>
      <p:sp>
        <p:nvSpPr>
          <p:cNvPr id="10" name="TextBox 9">
            <a:extLst>
              <a:ext uri="{FF2B5EF4-FFF2-40B4-BE49-F238E27FC236}">
                <a16:creationId xmlns:a16="http://schemas.microsoft.com/office/drawing/2014/main" id="{F31B20C8-2F1A-D20D-2453-EC30F90732C0}"/>
              </a:ext>
            </a:extLst>
          </p:cNvPr>
          <p:cNvSpPr txBox="1"/>
          <p:nvPr/>
        </p:nvSpPr>
        <p:spPr>
          <a:xfrm>
            <a:off x="1397523" y="1350537"/>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1" name="Picture 10">
            <a:extLst>
              <a:ext uri="{FF2B5EF4-FFF2-40B4-BE49-F238E27FC236}">
                <a16:creationId xmlns:a16="http://schemas.microsoft.com/office/drawing/2014/main" id="{19C9B947-BFE4-9AA2-4F10-0A73C9EF7C2F}"/>
              </a:ext>
            </a:extLst>
          </p:cNvPr>
          <p:cNvPicPr>
            <a:picLocks noChangeAspect="1"/>
          </p:cNvPicPr>
          <p:nvPr/>
        </p:nvPicPr>
        <p:blipFill>
          <a:blip r:embed="rId2"/>
          <a:stretch>
            <a:fillRect/>
          </a:stretch>
        </p:blipFill>
        <p:spPr>
          <a:xfrm rot="737208" flipH="1">
            <a:off x="503437" y="1288549"/>
            <a:ext cx="689997" cy="689997"/>
          </a:xfrm>
          <a:prstGeom prst="rect">
            <a:avLst/>
          </a:prstGeom>
        </p:spPr>
      </p:pic>
      <p:sp>
        <p:nvSpPr>
          <p:cNvPr id="12" name="TextBox 11">
            <a:extLst>
              <a:ext uri="{FF2B5EF4-FFF2-40B4-BE49-F238E27FC236}">
                <a16:creationId xmlns:a16="http://schemas.microsoft.com/office/drawing/2014/main" id="{28588A17-051E-7713-4877-7CB73A10523B}"/>
              </a:ext>
            </a:extLst>
          </p:cNvPr>
          <p:cNvSpPr txBox="1"/>
          <p:nvPr/>
        </p:nvSpPr>
        <p:spPr>
          <a:xfrm>
            <a:off x="1397523" y="2086296"/>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3" name="Picture 12">
            <a:extLst>
              <a:ext uri="{FF2B5EF4-FFF2-40B4-BE49-F238E27FC236}">
                <a16:creationId xmlns:a16="http://schemas.microsoft.com/office/drawing/2014/main" id="{5C4888CD-0113-D401-F78D-2F6BA0FA8D66}"/>
              </a:ext>
            </a:extLst>
          </p:cNvPr>
          <p:cNvPicPr>
            <a:picLocks noChangeAspect="1"/>
          </p:cNvPicPr>
          <p:nvPr/>
        </p:nvPicPr>
        <p:blipFill>
          <a:blip r:embed="rId2"/>
          <a:stretch>
            <a:fillRect/>
          </a:stretch>
        </p:blipFill>
        <p:spPr>
          <a:xfrm rot="737208" flipH="1">
            <a:off x="503437" y="2024308"/>
            <a:ext cx="689997" cy="689997"/>
          </a:xfrm>
          <a:prstGeom prst="rect">
            <a:avLst/>
          </a:prstGeom>
        </p:spPr>
      </p:pic>
      <p:sp>
        <p:nvSpPr>
          <p:cNvPr id="14" name="TextBox 13">
            <a:extLst>
              <a:ext uri="{FF2B5EF4-FFF2-40B4-BE49-F238E27FC236}">
                <a16:creationId xmlns:a16="http://schemas.microsoft.com/office/drawing/2014/main" id="{8F61A07A-BAC8-38E4-3A40-B1AB29A63C28}"/>
              </a:ext>
            </a:extLst>
          </p:cNvPr>
          <p:cNvSpPr txBox="1"/>
          <p:nvPr/>
        </p:nvSpPr>
        <p:spPr>
          <a:xfrm>
            <a:off x="1397523" y="2822055"/>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5" name="Picture 14">
            <a:extLst>
              <a:ext uri="{FF2B5EF4-FFF2-40B4-BE49-F238E27FC236}">
                <a16:creationId xmlns:a16="http://schemas.microsoft.com/office/drawing/2014/main" id="{C39969AC-0165-DC26-F658-3522BD53F85C}"/>
              </a:ext>
            </a:extLst>
          </p:cNvPr>
          <p:cNvPicPr>
            <a:picLocks noChangeAspect="1"/>
          </p:cNvPicPr>
          <p:nvPr/>
        </p:nvPicPr>
        <p:blipFill>
          <a:blip r:embed="rId2"/>
          <a:stretch>
            <a:fillRect/>
          </a:stretch>
        </p:blipFill>
        <p:spPr>
          <a:xfrm rot="737208" flipH="1">
            <a:off x="503437" y="2760067"/>
            <a:ext cx="689997" cy="689997"/>
          </a:xfrm>
          <a:prstGeom prst="rect">
            <a:avLst/>
          </a:prstGeom>
        </p:spPr>
      </p:pic>
      <p:sp>
        <p:nvSpPr>
          <p:cNvPr id="16" name="TextBox 15">
            <a:extLst>
              <a:ext uri="{FF2B5EF4-FFF2-40B4-BE49-F238E27FC236}">
                <a16:creationId xmlns:a16="http://schemas.microsoft.com/office/drawing/2014/main" id="{30198155-C459-49BC-4BC0-0566D80883DD}"/>
              </a:ext>
            </a:extLst>
          </p:cNvPr>
          <p:cNvSpPr txBox="1"/>
          <p:nvPr/>
        </p:nvSpPr>
        <p:spPr>
          <a:xfrm>
            <a:off x="1397523" y="3557814"/>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7" name="Picture 16">
            <a:extLst>
              <a:ext uri="{FF2B5EF4-FFF2-40B4-BE49-F238E27FC236}">
                <a16:creationId xmlns:a16="http://schemas.microsoft.com/office/drawing/2014/main" id="{894E3436-9E74-0186-B311-DB02007F3EB4}"/>
              </a:ext>
            </a:extLst>
          </p:cNvPr>
          <p:cNvPicPr>
            <a:picLocks noChangeAspect="1"/>
          </p:cNvPicPr>
          <p:nvPr/>
        </p:nvPicPr>
        <p:blipFill>
          <a:blip r:embed="rId2"/>
          <a:stretch>
            <a:fillRect/>
          </a:stretch>
        </p:blipFill>
        <p:spPr>
          <a:xfrm rot="737208" flipH="1">
            <a:off x="503437" y="3495826"/>
            <a:ext cx="689997" cy="689997"/>
          </a:xfrm>
          <a:prstGeom prst="rect">
            <a:avLst/>
          </a:prstGeom>
        </p:spPr>
      </p:pic>
    </p:spTree>
    <p:extLst>
      <p:ext uri="{BB962C8B-B14F-4D97-AF65-F5344CB8AC3E}">
        <p14:creationId xmlns:p14="http://schemas.microsoft.com/office/powerpoint/2010/main" val="2957660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wipe(left)">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190500" y="514350"/>
            <a:ext cx="8557996" cy="426719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26489">
              <a:buClrTx/>
              <a:defRPr/>
            </a:pPr>
            <a:endParaRPr lang="en-US" sz="2000" b="1" kern="1200" dirty="0">
              <a:solidFill>
                <a:srgbClr val="0070C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 y="361952"/>
            <a:ext cx="831107" cy="822795"/>
          </a:xfrm>
          <a:prstGeom prst="rect">
            <a:avLst/>
          </a:prstGeom>
        </p:spPr>
      </p:pic>
      <p:sp>
        <p:nvSpPr>
          <p:cNvPr id="4" name="TextBox 3">
            <a:extLst>
              <a:ext uri="{FF2B5EF4-FFF2-40B4-BE49-F238E27FC236}">
                <a16:creationId xmlns:a16="http://schemas.microsoft.com/office/drawing/2014/main" id="{0C11FC58-0E62-0D0A-682B-28A3738A3423}"/>
              </a:ext>
            </a:extLst>
          </p:cNvPr>
          <p:cNvSpPr txBox="1"/>
          <p:nvPr/>
        </p:nvSpPr>
        <p:spPr>
          <a:xfrm>
            <a:off x="456391" y="1184749"/>
            <a:ext cx="4228100" cy="1200329"/>
          </a:xfrm>
          <a:prstGeom prst="rect">
            <a:avLst/>
          </a:prstGeom>
          <a:noFill/>
        </p:spPr>
        <p:txBody>
          <a:bodyPr wrap="square" rtlCol="0">
            <a:spAutoFit/>
          </a:bodyPr>
          <a:lstStyle/>
          <a:p>
            <a:pPr algn="ctr" defTabSz="626489">
              <a:buClrTx/>
              <a:defRPr/>
            </a:pPr>
            <a:r>
              <a:rPr lang="en-US" sz="3600" b="1" kern="1200" dirty="0">
                <a:solidFill>
                  <a:srgbClr val="FF0000"/>
                </a:solidFill>
                <a:latin typeface="Times New Roman" panose="02020603050405020304" pitchFamily="18" charset="0"/>
                <a:ea typeface="+mn-ea"/>
                <a:cs typeface="Times New Roman" panose="02020603050405020304" pitchFamily="18" charset="0"/>
              </a:rPr>
              <a:t>HƯƠNG THẢO</a:t>
            </a:r>
          </a:p>
          <a:p>
            <a:pPr algn="ctr" defTabSz="626489">
              <a:buClrTx/>
              <a:defRPr/>
            </a:pPr>
            <a:r>
              <a:rPr lang="en-US" sz="3600" b="1" kern="1200" dirty="0">
                <a:solidFill>
                  <a:srgbClr val="FF0000"/>
                </a:solidFill>
                <a:latin typeface="Times New Roman" panose="02020603050405020304" pitchFamily="18" charset="0"/>
                <a:ea typeface="+mn-ea"/>
                <a:cs typeface="Times New Roman" panose="02020603050405020304" pitchFamily="18" charset="0"/>
              </a:rPr>
              <a:t>ZALO: 0972115126</a:t>
            </a:r>
            <a:endParaRPr lang="en-US" sz="2000" b="1" kern="1200" dirty="0">
              <a:solidFill>
                <a:srgbClr val="0070C0"/>
              </a:solidFill>
              <a:latin typeface="Times New Roman" panose="02020603050405020304" pitchFamily="18" charset="0"/>
              <a:ea typeface="+mn-ea"/>
              <a:cs typeface="Times New Roman" panose="02020603050405020304" pitchFamily="18" charset="0"/>
            </a:endParaRPr>
          </a:p>
        </p:txBody>
      </p:sp>
      <p:pic>
        <p:nvPicPr>
          <p:cNvPr id="7" name="Picture 6" descr="A screenshot of a qr code&#10;&#10;Description automatically generated">
            <a:extLst>
              <a:ext uri="{FF2B5EF4-FFF2-40B4-BE49-F238E27FC236}">
                <a16:creationId xmlns:a16="http://schemas.microsoft.com/office/drawing/2014/main" id="{DD794CEB-5B21-FDEC-103B-6CAD55F9ED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6735" y="725672"/>
            <a:ext cx="2553808" cy="3891516"/>
          </a:xfrm>
          <a:prstGeom prst="rect">
            <a:avLst/>
          </a:prstGeom>
        </p:spPr>
      </p:pic>
    </p:spTree>
    <p:extLst>
      <p:ext uri="{BB962C8B-B14F-4D97-AF65-F5344CB8AC3E}">
        <p14:creationId xmlns:p14="http://schemas.microsoft.com/office/powerpoint/2010/main" val="1795543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toy figures&#10;&#10;Description automatically generated with low confidence">
            <a:extLst>
              <a:ext uri="{FF2B5EF4-FFF2-40B4-BE49-F238E27FC236}">
                <a16:creationId xmlns:a16="http://schemas.microsoft.com/office/drawing/2014/main" id="{9BC8EAF5-84CF-4FE2-A34F-F4594717F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295" y="2212943"/>
            <a:ext cx="7723460" cy="3213119"/>
          </a:xfrm>
          <a:prstGeom prst="rect">
            <a:avLst/>
          </a:prstGeom>
        </p:spPr>
      </p:pic>
      <p:pic>
        <p:nvPicPr>
          <p:cNvPr id="4" name="Picture 3">
            <a:extLst>
              <a:ext uri="{FF2B5EF4-FFF2-40B4-BE49-F238E27FC236}">
                <a16:creationId xmlns:a16="http://schemas.microsoft.com/office/drawing/2014/main" id="{46CF91FE-95A3-CC70-A1D2-E62F95CB9E9E}"/>
              </a:ext>
            </a:extLst>
          </p:cNvPr>
          <p:cNvPicPr>
            <a:picLocks noChangeAspect="1"/>
          </p:cNvPicPr>
          <p:nvPr/>
        </p:nvPicPr>
        <p:blipFill>
          <a:blip r:embed="rId4"/>
          <a:stretch>
            <a:fillRect/>
          </a:stretch>
        </p:blipFill>
        <p:spPr>
          <a:xfrm>
            <a:off x="84762" y="1052972"/>
            <a:ext cx="9144000" cy="1234440"/>
          </a:xfrm>
          <a:prstGeom prst="rect">
            <a:avLst/>
          </a:prstGeom>
        </p:spPr>
      </p:pic>
    </p:spTree>
    <p:extLst>
      <p:ext uri="{BB962C8B-B14F-4D97-AF65-F5344CB8AC3E}">
        <p14:creationId xmlns:p14="http://schemas.microsoft.com/office/powerpoint/2010/main" val="31216735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81905-6AE5-2D81-15A8-A1D0765DF7BD}"/>
              </a:ext>
            </a:extLst>
          </p:cNvPr>
          <p:cNvSpPr>
            <a:spLocks noGrp="1"/>
          </p:cNvSpPr>
          <p:nvPr>
            <p:ph type="title"/>
          </p:nvPr>
        </p:nvSpPr>
        <p:spPr/>
        <p:txBody>
          <a:bodyPr/>
          <a:lstStyle/>
          <a:p>
            <a:endParaRPr lang="en-US"/>
          </a:p>
        </p:txBody>
      </p:sp>
      <p:pic>
        <p:nvPicPr>
          <p:cNvPr id="4" name="Văn miếu Quốc tử giám qua góc nhìn của người Pháp và họa sĩ Việt - VTV24">
            <a:hlinkClick r:id="" action="ppaction://media"/>
            <a:extLst>
              <a:ext uri="{FF2B5EF4-FFF2-40B4-BE49-F238E27FC236}">
                <a16:creationId xmlns:a16="http://schemas.microsoft.com/office/drawing/2014/main" id="{441A1F96-84B5-6BC6-A010-FEC2CEF9BC1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9144000" cy="5143969"/>
          </a:xfrm>
        </p:spPr>
      </p:pic>
    </p:spTree>
    <p:extLst>
      <p:ext uri="{BB962C8B-B14F-4D97-AF65-F5344CB8AC3E}">
        <p14:creationId xmlns:p14="http://schemas.microsoft.com/office/powerpoint/2010/main" val="16637420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3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2BA8C009-D883-4134-9980-2C8D295CA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819" y="3251246"/>
            <a:ext cx="9914083" cy="1904021"/>
          </a:xfrm>
          <a:prstGeom prst="rect">
            <a:avLst/>
          </a:prstGeom>
        </p:spPr>
      </p:pic>
      <p:pic>
        <p:nvPicPr>
          <p:cNvPr id="11" name="图片 10">
            <a:extLst>
              <a:ext uri="{FF2B5EF4-FFF2-40B4-BE49-F238E27FC236}">
                <a16:creationId xmlns:a16="http://schemas.microsoft.com/office/drawing/2014/main" id="{7CB421B8-47D2-4504-A5EA-32D889ABDD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59842"/>
            <a:ext cx="3036943" cy="2873415"/>
          </a:xfrm>
          <a:prstGeom prst="rect">
            <a:avLst/>
          </a:prstGeom>
        </p:spPr>
      </p:pic>
      <p:pic>
        <p:nvPicPr>
          <p:cNvPr id="7" name="图片 6">
            <a:extLst>
              <a:ext uri="{FF2B5EF4-FFF2-40B4-BE49-F238E27FC236}">
                <a16:creationId xmlns:a16="http://schemas.microsoft.com/office/drawing/2014/main" id="{200CFE39-6BBF-4556-B67A-0BCFCD425E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1" y="3291082"/>
            <a:ext cx="9144000" cy="2128838"/>
          </a:xfrm>
          <a:prstGeom prst="rect">
            <a:avLst/>
          </a:prstGeom>
        </p:spPr>
      </p:pic>
      <p:grpSp>
        <p:nvGrpSpPr>
          <p:cNvPr id="20" name="组合 19">
            <a:extLst>
              <a:ext uri="{FF2B5EF4-FFF2-40B4-BE49-F238E27FC236}">
                <a16:creationId xmlns:a16="http://schemas.microsoft.com/office/drawing/2014/main" id="{F4AFE8AC-CAAE-4F84-9D11-51FBAB92FCFB}"/>
              </a:ext>
            </a:extLst>
          </p:cNvPr>
          <p:cNvGrpSpPr/>
          <p:nvPr/>
        </p:nvGrpSpPr>
        <p:grpSpPr>
          <a:xfrm>
            <a:off x="3033256" y="3220657"/>
            <a:ext cx="702554" cy="1028700"/>
            <a:chOff x="6135308" y="4402280"/>
            <a:chExt cx="936738" cy="1371600"/>
          </a:xfrm>
        </p:grpSpPr>
        <p:pic>
          <p:nvPicPr>
            <p:cNvPr id="17" name="图片 16">
              <a:extLst>
                <a:ext uri="{FF2B5EF4-FFF2-40B4-BE49-F238E27FC236}">
                  <a16:creationId xmlns:a16="http://schemas.microsoft.com/office/drawing/2014/main" id="{B5AEF250-D571-434C-A0ED-F13C0D843B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5308" y="4793245"/>
              <a:ext cx="374763" cy="914676"/>
            </a:xfrm>
            <a:prstGeom prst="rect">
              <a:avLst/>
            </a:prstGeom>
          </p:spPr>
        </p:pic>
        <p:pic>
          <p:nvPicPr>
            <p:cNvPr id="19" name="图片 18">
              <a:extLst>
                <a:ext uri="{FF2B5EF4-FFF2-40B4-BE49-F238E27FC236}">
                  <a16:creationId xmlns:a16="http://schemas.microsoft.com/office/drawing/2014/main" id="{3B89D371-40D5-45A6-8FF2-896187182E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0071" y="4402280"/>
              <a:ext cx="561975" cy="1371600"/>
            </a:xfrm>
            <a:prstGeom prst="rect">
              <a:avLst/>
            </a:prstGeom>
          </p:spPr>
        </p:pic>
      </p:grpSp>
      <p:pic>
        <p:nvPicPr>
          <p:cNvPr id="5" name="图片 4">
            <a:extLst>
              <a:ext uri="{FF2B5EF4-FFF2-40B4-BE49-F238E27FC236}">
                <a16:creationId xmlns:a16="http://schemas.microsoft.com/office/drawing/2014/main" id="{30428F6A-F50E-445A-9275-8B01B1F67318}"/>
              </a:ext>
            </a:extLst>
          </p:cNvPr>
          <p:cNvPicPr>
            <a:picLocks noChangeAspect="1"/>
          </p:cNvPicPr>
          <p:nvPr/>
        </p:nvPicPr>
        <p:blipFill rotWithShape="1">
          <a:blip r:embed="rId8">
            <a:extLst>
              <a:ext uri="{28A0092B-C50C-407E-A947-70E740481C1C}">
                <a14:useLocalDpi xmlns:a14="http://schemas.microsoft.com/office/drawing/2010/main" val="0"/>
              </a:ext>
            </a:extLst>
          </a:blip>
          <a:srcRect b="21593"/>
          <a:stretch/>
        </p:blipFill>
        <p:spPr>
          <a:xfrm>
            <a:off x="-14551" y="3884963"/>
            <a:ext cx="9914082" cy="1375753"/>
          </a:xfrm>
          <a:prstGeom prst="rect">
            <a:avLst/>
          </a:prstGeom>
        </p:spPr>
      </p:pic>
      <p:pic>
        <p:nvPicPr>
          <p:cNvPr id="18" name="Picture 2" descr="Hanoi vietnam with decoration background Vector Image">
            <a:extLst>
              <a:ext uri="{FF2B5EF4-FFF2-40B4-BE49-F238E27FC236}">
                <a16:creationId xmlns:a16="http://schemas.microsoft.com/office/drawing/2014/main" id="{FB1E0976-74D1-4302-AB2A-D21746F3C1DD}"/>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6852" b="78796" l="12300" r="89000">
                        <a14:foregroundMark x1="38100" y1="9074" x2="60900" y2="11759"/>
                        <a14:foregroundMark x1="51800" y1="6852" x2="51800" y2="6852"/>
                        <a14:foregroundMark x1="16100" y1="36389" x2="16100" y2="36389"/>
                        <a14:foregroundMark x1="83300" y1="37500" x2="83300" y2="37500"/>
                        <a14:foregroundMark x1="85800" y1="64352" x2="85800" y2="64352"/>
                        <a14:foregroundMark x1="15100" y1="67870" x2="15100" y2="67870"/>
                        <a14:foregroundMark x1="28100" y1="76204" x2="67900" y2="72315"/>
                        <a14:foregroundMark x1="67900" y1="72315" x2="72600" y2="75463"/>
                        <a14:foregroundMark x1="79100" y1="77593" x2="79100" y2="77593"/>
                        <a14:foregroundMark x1="79100" y1="75741" x2="79100" y2="75741"/>
                        <a14:foregroundMark x1="79100" y1="74907" x2="79100" y2="74907"/>
                        <a14:foregroundMark x1="79200" y1="75093" x2="79200" y2="75093"/>
                        <a14:foregroundMark x1="87700" y1="76481" x2="87700" y2="76481"/>
                        <a14:foregroundMark x1="86900" y1="77500" x2="86900" y2="77500"/>
                        <a14:foregroundMark x1="89100" y1="76111" x2="89100" y2="76111"/>
                        <a14:foregroundMark x1="12300" y1="77500" x2="21500" y2="78796"/>
                      </a14:backgroundRemoval>
                    </a14:imgEffect>
                  </a14:imgLayer>
                </a14:imgProps>
              </a:ext>
              <a:ext uri="{28A0092B-C50C-407E-A947-70E740481C1C}">
                <a14:useLocalDpi xmlns:a14="http://schemas.microsoft.com/office/drawing/2010/main" val="0"/>
              </a:ext>
            </a:extLst>
          </a:blip>
          <a:srcRect l="8638" t="4595" r="8487" b="18033"/>
          <a:stretch/>
        </p:blipFill>
        <p:spPr bwMode="auto">
          <a:xfrm>
            <a:off x="1171576" y="-13799"/>
            <a:ext cx="7165181" cy="5420696"/>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a:extLst>
              <a:ext uri="{FF2B5EF4-FFF2-40B4-BE49-F238E27FC236}">
                <a16:creationId xmlns:a16="http://schemas.microsoft.com/office/drawing/2014/main" id="{83326010-C295-4D63-A312-FD9527CBEB91}"/>
              </a:ext>
            </a:extLst>
          </p:cNvPr>
          <p:cNvPicPr>
            <a:picLocks noChangeAspect="1"/>
          </p:cNvPicPr>
          <p:nvPr/>
        </p:nvPicPr>
        <p:blipFill rotWithShape="1">
          <a:blip r:embed="rId11">
            <a:extLst>
              <a:ext uri="{28A0092B-C50C-407E-A947-70E740481C1C}">
                <a14:useLocalDpi xmlns:a14="http://schemas.microsoft.com/office/drawing/2010/main" val="0"/>
              </a:ext>
            </a:extLst>
          </a:blip>
          <a:srcRect t="68818"/>
          <a:stretch/>
        </p:blipFill>
        <p:spPr>
          <a:xfrm>
            <a:off x="4684341" y="3776240"/>
            <a:ext cx="4471511" cy="1603844"/>
          </a:xfrm>
          <a:prstGeom prst="rect">
            <a:avLst/>
          </a:prstGeom>
        </p:spPr>
      </p:pic>
      <p:pic>
        <p:nvPicPr>
          <p:cNvPr id="13" name="图片 12">
            <a:extLst>
              <a:ext uri="{FF2B5EF4-FFF2-40B4-BE49-F238E27FC236}">
                <a16:creationId xmlns:a16="http://schemas.microsoft.com/office/drawing/2014/main" id="{C59FCCA3-283E-4AC4-B0D5-5E3927DF827C}"/>
              </a:ext>
            </a:extLst>
          </p:cNvPr>
          <p:cNvPicPr>
            <a:picLocks noChangeAspect="1"/>
          </p:cNvPicPr>
          <p:nvPr/>
        </p:nvPicPr>
        <p:blipFill rotWithShape="1">
          <a:blip r:embed="rId12">
            <a:extLst>
              <a:ext uri="{28A0092B-C50C-407E-A947-70E740481C1C}">
                <a14:useLocalDpi xmlns:a14="http://schemas.microsoft.com/office/drawing/2010/main" val="0"/>
              </a:ext>
            </a:extLst>
          </a:blip>
          <a:srcRect l="26263"/>
          <a:stretch/>
        </p:blipFill>
        <p:spPr>
          <a:xfrm>
            <a:off x="-5371" y="3434550"/>
            <a:ext cx="2927631" cy="1972348"/>
          </a:xfrm>
          <a:prstGeom prst="rect">
            <a:avLst/>
          </a:prstGeom>
        </p:spPr>
      </p:pic>
      <p:pic>
        <p:nvPicPr>
          <p:cNvPr id="6" name="Picture 5" descr="A yellow circles with red lines&#10;&#10;Description automatically generated">
            <a:extLst>
              <a:ext uri="{FF2B5EF4-FFF2-40B4-BE49-F238E27FC236}">
                <a16:creationId xmlns:a16="http://schemas.microsoft.com/office/drawing/2014/main" id="{CBF0155B-8E72-BFAC-26C1-33D3DE211C2F}"/>
              </a:ext>
            </a:extLst>
          </p:cNvPr>
          <p:cNvPicPr>
            <a:picLocks noChangeAspect="1"/>
          </p:cNvPicPr>
          <p:nvPr/>
        </p:nvPicPr>
        <p:blipFill>
          <a:blip r:embed="rId13"/>
          <a:stretch>
            <a:fillRect/>
          </a:stretch>
        </p:blipFill>
        <p:spPr>
          <a:xfrm>
            <a:off x="303861" y="349856"/>
            <a:ext cx="2163378" cy="1295069"/>
          </a:xfrm>
          <a:prstGeom prst="rect">
            <a:avLst/>
          </a:prstGeom>
        </p:spPr>
      </p:pic>
      <p:pic>
        <p:nvPicPr>
          <p:cNvPr id="21" name="Picture 20">
            <a:extLst>
              <a:ext uri="{FF2B5EF4-FFF2-40B4-BE49-F238E27FC236}">
                <a16:creationId xmlns:a16="http://schemas.microsoft.com/office/drawing/2014/main" id="{94316085-6271-046F-FC25-C5FE12A299AB}"/>
              </a:ext>
            </a:extLst>
          </p:cNvPr>
          <p:cNvPicPr>
            <a:picLocks noChangeAspect="1"/>
          </p:cNvPicPr>
          <p:nvPr/>
        </p:nvPicPr>
        <p:blipFill>
          <a:blip r:embed="rId14"/>
          <a:stretch>
            <a:fillRect/>
          </a:stretch>
        </p:blipFill>
        <p:spPr>
          <a:xfrm>
            <a:off x="2503406" y="592715"/>
            <a:ext cx="4487045" cy="2017951"/>
          </a:xfrm>
          <a:prstGeom prst="rect">
            <a:avLst/>
          </a:prstGeom>
        </p:spPr>
      </p:pic>
    </p:spTree>
    <p:extLst>
      <p:ext uri="{BB962C8B-B14F-4D97-AF65-F5344CB8AC3E}">
        <p14:creationId xmlns:p14="http://schemas.microsoft.com/office/powerpoint/2010/main" val="26724028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342900" y="281732"/>
            <a:ext cx="8412480" cy="440055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244222" y="513122"/>
            <a:ext cx="7923645" cy="1745571"/>
            <a:chOff x="-1566300" y="953981"/>
            <a:chExt cx="7923645" cy="1745571"/>
          </a:xfrm>
        </p:grpSpPr>
        <p:sp>
          <p:nvSpPr>
            <p:cNvPr id="18" name="TextBox 17">
              <a:extLst>
                <a:ext uri="{FF2B5EF4-FFF2-40B4-BE49-F238E27FC236}">
                  <a16:creationId xmlns:a16="http://schemas.microsoft.com/office/drawing/2014/main" id="{5858172E-E445-4BAE-BF96-1CE790619EB3}"/>
                </a:ext>
              </a:extLst>
            </p:cNvPr>
            <p:cNvSpPr txBox="1"/>
            <p:nvPr/>
          </p:nvSpPr>
          <p:spPr>
            <a:xfrm>
              <a:off x="-818155" y="1235321"/>
              <a:ext cx="7175500" cy="1464231"/>
            </a:xfrm>
            <a:prstGeom prst="roundRect">
              <a:avLst/>
            </a:prstGeom>
            <a:solidFill>
              <a:srgbClr val="CCFF99"/>
            </a:solidFill>
            <a:ln w="38100">
              <a:solidFill>
                <a:schemeClr val="accent1">
                  <a:lumMod val="50000"/>
                </a:schemeClr>
              </a:solidFill>
            </a:ln>
          </p:spPr>
          <p:txBody>
            <a:bodyPr wrap="square" rtlCol="0">
              <a:spAutoFit/>
            </a:bodyPr>
            <a:lstStyle/>
            <a:p>
              <a:pPr algn="ctr"/>
              <a:r>
                <a:rPr lang="vi-VN" sz="4000" dirty="0">
                  <a:latin typeface="Calibri" panose="020F0502020204030204" pitchFamily="34" charset="0"/>
                  <a:ea typeface="Roboto" panose="02000000000000000000" pitchFamily="2" charset="0"/>
                  <a:cs typeface="Calibri" panose="020F0502020204030204" pitchFamily="34" charset="0"/>
                </a:rPr>
                <a:t>Chia sẻ những điều đã biết về di tích Văn Miếu – Quốc Tử Giám.</a:t>
              </a:r>
              <a:endParaRPr lang="en-US" sz="4000" dirty="0">
                <a:latin typeface="Calibri" panose="020F0502020204030204" pitchFamily="34" charset="0"/>
                <a:ea typeface="Roboto" panose="02000000000000000000" pitchFamily="2" charset="0"/>
                <a:cs typeface="Calibri" panose="020F0502020204030204" pitchFamily="34" charset="0"/>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2"/>
            <a:stretch>
              <a:fillRect/>
            </a:stretch>
          </p:blipFill>
          <p:spPr>
            <a:xfrm>
              <a:off x="-1566300" y="953981"/>
              <a:ext cx="887562" cy="802640"/>
            </a:xfrm>
            <a:prstGeom prst="rect">
              <a:avLst/>
            </a:prstGeom>
          </p:spPr>
        </p:pic>
      </p:grpSp>
      <p:pic>
        <p:nvPicPr>
          <p:cNvPr id="41988" name="Picture 4" descr="Premium Vector | Couple of children talking among themselves">
            <a:extLst>
              <a:ext uri="{FF2B5EF4-FFF2-40B4-BE49-F238E27FC236}">
                <a16:creationId xmlns:a16="http://schemas.microsoft.com/office/drawing/2014/main" id="{444355B3-6FFB-4B14-AEBA-D1E327B51D3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653" b="89575" l="5000" r="93611">
                        <a14:foregroundMark x1="11667" y1="20849" x2="11667" y2="20849"/>
                        <a14:foregroundMark x1="21944" y1="54054" x2="27778" y2="61004"/>
                        <a14:foregroundMark x1="31111" y1="35135" x2="17500" y2="27799"/>
                        <a14:foregroundMark x1="17500" y1="27799" x2="17222" y2="27799"/>
                        <a14:foregroundMark x1="5000" y1="32432" x2="5000" y2="32432"/>
                        <a14:foregroundMark x1="19444" y1="74903" x2="33333" y2="77220"/>
                        <a14:foregroundMark x1="93611" y1="35521" x2="93611" y2="54440"/>
                      </a14:backgroundRemoval>
                    </a14:imgEffect>
                  </a14:imgLayer>
                </a14:imgProps>
              </a:ext>
              <a:ext uri="{28A0092B-C50C-407E-A947-70E740481C1C}">
                <a14:useLocalDpi xmlns:a14="http://schemas.microsoft.com/office/drawing/2010/main" val="0"/>
              </a:ext>
            </a:extLst>
          </a:blip>
          <a:srcRect/>
          <a:stretch>
            <a:fillRect/>
          </a:stretch>
        </p:blipFill>
        <p:spPr bwMode="auto">
          <a:xfrm>
            <a:off x="-110486" y="2449002"/>
            <a:ext cx="4119842" cy="2963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6170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88"/>
                                        </p:tgtEl>
                                        <p:attrNameLst>
                                          <p:attrName>style.visibility</p:attrName>
                                        </p:attrNameLst>
                                      </p:cBhvr>
                                      <p:to>
                                        <p:strVal val="visible"/>
                                      </p:to>
                                    </p:set>
                                    <p:animEffect transition="in" filter="fade">
                                      <p:cBhvr>
                                        <p:cTn id="7" dur="500"/>
                                        <p:tgtEl>
                                          <p:spTgt spid="41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7D9BDA-B405-F68B-5E09-678CC410F7E3}"/>
              </a:ext>
            </a:extLst>
          </p:cNvPr>
          <p:cNvSpPr txBox="1"/>
          <p:nvPr/>
        </p:nvSpPr>
        <p:spPr>
          <a:xfrm>
            <a:off x="1691098" y="1860163"/>
            <a:ext cx="6278884" cy="1563740"/>
          </a:xfrm>
          <a:prstGeom prst="rect">
            <a:avLst/>
          </a:prstGeom>
          <a:noFill/>
        </p:spPr>
        <p:txBody>
          <a:bodyPr wrap="square" rtlCol="0">
            <a:prstTxWarp prst="textButton">
              <a:avLst/>
            </a:prstTxWarp>
            <a:spAutoFit/>
          </a:bodyPr>
          <a:lstStyle/>
          <a:p>
            <a:pPr algn="ctr">
              <a:lnSpc>
                <a:spcPct val="80000"/>
              </a:lnSpc>
            </a:pPr>
            <a:endParaRPr lang="en-US" sz="6600" dirty="0">
              <a:ln w="295275">
                <a:solidFill>
                  <a:schemeClr val="bg1"/>
                </a:solidFill>
              </a:ln>
              <a:solidFill>
                <a:srgbClr val="FFFFFF"/>
              </a:solidFill>
              <a:latin typeface="SVN-Poky's" panose="020B0606040200020203" pitchFamily="34" charset="0"/>
            </a:endParaRPr>
          </a:p>
        </p:txBody>
      </p:sp>
      <p:pic>
        <p:nvPicPr>
          <p:cNvPr id="12" name="Picture 2" descr="Hai Em Bé Đi Học - KhoThietKe.Net">
            <a:extLst>
              <a:ext uri="{FF2B5EF4-FFF2-40B4-BE49-F238E27FC236}">
                <a16:creationId xmlns:a16="http://schemas.microsoft.com/office/drawing/2014/main" id="{F96D8835-45C7-AFCC-95AE-B498CE4CF6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1495" y="1904500"/>
            <a:ext cx="3239000" cy="3239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6448B81-0839-21C7-C9B3-10DBEED4E77B}"/>
              </a:ext>
            </a:extLst>
          </p:cNvPr>
          <p:cNvPicPr>
            <a:picLocks noChangeAspect="1"/>
          </p:cNvPicPr>
          <p:nvPr/>
        </p:nvPicPr>
        <p:blipFill>
          <a:blip r:embed="rId4"/>
          <a:stretch>
            <a:fillRect/>
          </a:stretch>
        </p:blipFill>
        <p:spPr>
          <a:xfrm>
            <a:off x="-135172" y="153091"/>
            <a:ext cx="9144000" cy="2420120"/>
          </a:xfrm>
          <a:prstGeom prst="rect">
            <a:avLst/>
          </a:prstGeom>
        </p:spPr>
      </p:pic>
    </p:spTree>
    <p:extLst>
      <p:ext uri="{BB962C8B-B14F-4D97-AF65-F5344CB8AC3E}">
        <p14:creationId xmlns:p14="http://schemas.microsoft.com/office/powerpoint/2010/main" val="14459139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342900" y="166977"/>
            <a:ext cx="8538210" cy="4790975"/>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6DC8F866-97FA-A51F-AC70-7A758626A89E}"/>
              </a:ext>
            </a:extLst>
          </p:cNvPr>
          <p:cNvSpPr/>
          <p:nvPr/>
        </p:nvSpPr>
        <p:spPr>
          <a:xfrm>
            <a:off x="568974" y="802968"/>
            <a:ext cx="8086061" cy="3816429"/>
          </a:xfrm>
          <a:prstGeom prst="rect">
            <a:avLst/>
          </a:prstGeom>
        </p:spPr>
        <p:txBody>
          <a:bodyPr wrap="square">
            <a:spAutoFit/>
          </a:bodyPr>
          <a:lstStyle/>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Năm 1070, vua Lý Thánh Tông cho xây Văn Miếu Thăng Long để thờ Khổng Tử. Kể từ đó, hệ thống Văn Miếu đã được xây dựng ở khắp nơi. Ở Văn Miếu Thăng Long, vua còn cho xây Quốc Tử Giám làm nơi dạy học cho các hoàng tử và con em quý tộc. Về sau, học trò giỏi là con em dân thường cũng được học ở đây.</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Đến thăm Văn Miếu – Quốc Tử Giám, nơi được coi là trường đại học đầu tiên của Việt Nam, khách nước ngoài không khỏi ngạc nhiên khi biết rằng từ năm 1075, nước ta đã mở khoa thi tiến sĩ. Ngót 10 thế kỉ, tính từ khoa thi năm 1075 đến khoa thi cuối cùng năm 1919, các triều vua Việt Nam đã tổ chức được 185 khoa thi, lấy đỗ gần 3 000 tiến sĩ, cụ thể như sau:</a:t>
            </a:r>
          </a:p>
        </p:txBody>
      </p:sp>
      <p:pic>
        <p:nvPicPr>
          <p:cNvPr id="3" name="Picture 2">
            <a:extLst>
              <a:ext uri="{FF2B5EF4-FFF2-40B4-BE49-F238E27FC236}">
                <a16:creationId xmlns:a16="http://schemas.microsoft.com/office/drawing/2014/main" id="{89449812-7901-8D5A-BA8E-467C70DBACC9}"/>
              </a:ext>
            </a:extLst>
          </p:cNvPr>
          <p:cNvPicPr>
            <a:picLocks noChangeAspect="1"/>
          </p:cNvPicPr>
          <p:nvPr/>
        </p:nvPicPr>
        <p:blipFill>
          <a:blip r:embed="rId2"/>
          <a:stretch>
            <a:fillRect/>
          </a:stretch>
        </p:blipFill>
        <p:spPr>
          <a:xfrm>
            <a:off x="1910606" y="242374"/>
            <a:ext cx="5163760" cy="969348"/>
          </a:xfrm>
          <a:prstGeom prst="rect">
            <a:avLst/>
          </a:prstGeom>
        </p:spPr>
      </p:pic>
    </p:spTree>
    <p:extLst>
      <p:ext uri="{BB962C8B-B14F-4D97-AF65-F5344CB8AC3E}">
        <p14:creationId xmlns:p14="http://schemas.microsoft.com/office/powerpoint/2010/main" val="4032299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342900" y="285750"/>
            <a:ext cx="8538210" cy="467220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4" name="Picture 3">
            <a:extLst>
              <a:ext uri="{FF2B5EF4-FFF2-40B4-BE49-F238E27FC236}">
                <a16:creationId xmlns:a16="http://schemas.microsoft.com/office/drawing/2014/main" id="{CC307203-48E6-6768-C5E3-FBE0293E7B3A}"/>
              </a:ext>
            </a:extLst>
          </p:cNvPr>
          <p:cNvPicPr>
            <a:picLocks noChangeAspect="1"/>
          </p:cNvPicPr>
          <p:nvPr/>
        </p:nvPicPr>
        <p:blipFill>
          <a:blip r:embed="rId2"/>
          <a:stretch>
            <a:fillRect/>
          </a:stretch>
        </p:blipFill>
        <p:spPr>
          <a:xfrm>
            <a:off x="548640" y="434059"/>
            <a:ext cx="4879188" cy="4455993"/>
          </a:xfrm>
          <a:prstGeom prst="rect">
            <a:avLst/>
          </a:prstGeom>
        </p:spPr>
      </p:pic>
      <p:sp>
        <p:nvSpPr>
          <p:cNvPr id="5" name="TextBox 4">
            <a:extLst>
              <a:ext uri="{FF2B5EF4-FFF2-40B4-BE49-F238E27FC236}">
                <a16:creationId xmlns:a16="http://schemas.microsoft.com/office/drawing/2014/main" id="{F523D422-72A4-E2B5-6094-91BAFC715CB5}"/>
              </a:ext>
            </a:extLst>
          </p:cNvPr>
          <p:cNvSpPr txBox="1"/>
          <p:nvPr/>
        </p:nvSpPr>
        <p:spPr>
          <a:xfrm>
            <a:off x="5383033" y="683812"/>
            <a:ext cx="3339548" cy="3785652"/>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Ngày nay, khách vào thăm Văn Miếu – Quốc Tử Giám còn thấy bên giếng Thiền Quang, dưới những hàng muỗm già cổ kính, 82 tấm bia khắc tên tuổi 1 306 vị tiến sĩ từ khoa thi năm 1442 đến khoa thi năm 1779 như chứng tích về một nền văn hiến lâu đời.</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Hoàng)</a:t>
            </a:r>
          </a:p>
          <a:p>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55105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964923" y="1508619"/>
            <a:ext cx="6879026" cy="578882"/>
          </a:xfrm>
          <a:prstGeom prst="roundRect">
            <a:avLst/>
          </a:prstGeom>
          <a:solidFill>
            <a:srgbClr val="FFFFCC"/>
          </a:solidFill>
          <a:ln w="38100">
            <a:solidFill>
              <a:srgbClr val="FFC000"/>
            </a:solidFill>
          </a:ln>
        </p:spPr>
        <p:txBody>
          <a:bodyPr wrap="square" rtlCol="0">
            <a:spAutoFit/>
          </a:bodyPr>
          <a:lstStyle/>
          <a:p>
            <a:pPr algn="just"/>
            <a:r>
              <a:rPr lang="vi-VN" sz="2800" b="1" dirty="0">
                <a:latin typeface="Calibri" panose="020F0502020204030204" pitchFamily="34" charset="0"/>
                <a:ea typeface="Roboto" panose="02000000000000000000" pitchFamily="2" charset="0"/>
                <a:cs typeface="Calibri" panose="020F0502020204030204" pitchFamily="34" charset="0"/>
              </a:rPr>
              <a:t>Đoạn 1: </a:t>
            </a:r>
            <a:r>
              <a:rPr lang="vi-VN" sz="2800" dirty="0">
                <a:latin typeface="Calibri" panose="020F0502020204030204" pitchFamily="34" charset="0"/>
                <a:ea typeface="Roboto" panose="02000000000000000000" pitchFamily="2" charset="0"/>
                <a:cs typeface="Calibri" panose="020F0502020204030204" pitchFamily="34" charset="0"/>
              </a:rPr>
              <a:t>Từ đầu đến </a:t>
            </a:r>
            <a:r>
              <a:rPr lang="vi-VN" sz="2800" i="1" dirty="0">
                <a:latin typeface="Calibri" panose="020F0502020204030204" pitchFamily="34" charset="0"/>
                <a:ea typeface="Roboto" panose="02000000000000000000" pitchFamily="2" charset="0"/>
                <a:cs typeface="Calibri" panose="020F0502020204030204" pitchFamily="34" charset="0"/>
              </a:rPr>
              <a:t>cũng được học ở đây.</a:t>
            </a:r>
            <a:endParaRPr lang="en-US" sz="2800" i="1" dirty="0">
              <a:latin typeface="Calibri" panose="020F0502020204030204" pitchFamily="34" charset="0"/>
              <a:ea typeface="Roboto" panose="02000000000000000000" pitchFamily="2" charset="0"/>
              <a:cs typeface="Calibri" panose="020F0502020204030204" pitchFamily="34" charset="0"/>
            </a:endParaRPr>
          </a:p>
        </p:txBody>
      </p:sp>
      <p:sp>
        <p:nvSpPr>
          <p:cNvPr id="20" name="TextBox 19">
            <a:extLst>
              <a:ext uri="{FF2B5EF4-FFF2-40B4-BE49-F238E27FC236}">
                <a16:creationId xmlns:a16="http://schemas.microsoft.com/office/drawing/2014/main" id="{7CFC9F57-6FA1-4520-839B-247D0530F47E}"/>
              </a:ext>
            </a:extLst>
          </p:cNvPr>
          <p:cNvSpPr txBox="1"/>
          <p:nvPr/>
        </p:nvSpPr>
        <p:spPr>
          <a:xfrm>
            <a:off x="1033187" y="2610133"/>
            <a:ext cx="6879025" cy="578882"/>
          </a:xfrm>
          <a:prstGeom prst="roundRect">
            <a:avLst/>
          </a:prstGeom>
          <a:solidFill>
            <a:srgbClr val="FFFFCC"/>
          </a:solidFill>
          <a:ln w="38100">
            <a:solidFill>
              <a:srgbClr val="FFC000"/>
            </a:solidFill>
          </a:ln>
        </p:spPr>
        <p:txBody>
          <a:bodyPr wrap="square" rtlCol="0">
            <a:spAutoFit/>
          </a:bodyPr>
          <a:lstStyle/>
          <a:p>
            <a:pPr algn="just"/>
            <a:r>
              <a:rPr lang="en-US" sz="2800" b="1" dirty="0" err="1">
                <a:latin typeface="Calibri" panose="020F0502020204030204" pitchFamily="34" charset="0"/>
                <a:ea typeface="Roboto" panose="02000000000000000000" pitchFamily="2" charset="0"/>
                <a:cs typeface="Calibri" panose="020F0502020204030204" pitchFamily="34" charset="0"/>
              </a:rPr>
              <a:t>Đoạn</a:t>
            </a:r>
            <a:r>
              <a:rPr lang="en-US" sz="2800" b="1" dirty="0">
                <a:latin typeface="Calibri" panose="020F0502020204030204" pitchFamily="34" charset="0"/>
                <a:ea typeface="Roboto" panose="02000000000000000000" pitchFamily="2" charset="0"/>
                <a:cs typeface="Calibri" panose="020F0502020204030204" pitchFamily="34" charset="0"/>
              </a:rPr>
              <a:t> 2: </a:t>
            </a:r>
            <a:r>
              <a:rPr lang="en-US" sz="2800" dirty="0" err="1">
                <a:latin typeface="Calibri" panose="020F0502020204030204" pitchFamily="34" charset="0"/>
                <a:ea typeface="Roboto" panose="02000000000000000000" pitchFamily="2" charset="0"/>
                <a:cs typeface="Calibri" panose="020F0502020204030204" pitchFamily="34" charset="0"/>
              </a:rPr>
              <a:t>Bảng</a:t>
            </a:r>
            <a:r>
              <a:rPr lang="en-US" sz="2800" dirty="0">
                <a:latin typeface="Calibri" panose="020F0502020204030204" pitchFamily="34" charset="0"/>
                <a:ea typeface="Roboto" panose="02000000000000000000" pitchFamily="2" charset="0"/>
                <a:cs typeface="Calibri" panose="020F0502020204030204" pitchFamily="34" charset="0"/>
              </a:rPr>
              <a:t> </a:t>
            </a:r>
            <a:r>
              <a:rPr lang="en-US" sz="2800" dirty="0" err="1">
                <a:latin typeface="Calibri" panose="020F0502020204030204" pitchFamily="34" charset="0"/>
                <a:ea typeface="Roboto" panose="02000000000000000000" pitchFamily="2" charset="0"/>
                <a:cs typeface="Calibri" panose="020F0502020204030204" pitchFamily="34" charset="0"/>
              </a:rPr>
              <a:t>thống</a:t>
            </a:r>
            <a:r>
              <a:rPr lang="en-US" sz="2800" dirty="0">
                <a:latin typeface="Calibri" panose="020F0502020204030204" pitchFamily="34" charset="0"/>
                <a:ea typeface="Roboto" panose="02000000000000000000" pitchFamily="2" charset="0"/>
                <a:cs typeface="Calibri" panose="020F0502020204030204" pitchFamily="34" charset="0"/>
              </a:rPr>
              <a:t> </a:t>
            </a:r>
            <a:r>
              <a:rPr lang="en-US" sz="2800" dirty="0" err="1">
                <a:latin typeface="Calibri" panose="020F0502020204030204" pitchFamily="34" charset="0"/>
                <a:ea typeface="Roboto" panose="02000000000000000000" pitchFamily="2" charset="0"/>
                <a:cs typeface="Calibri" panose="020F0502020204030204" pitchFamily="34" charset="0"/>
              </a:rPr>
              <a:t>kê</a:t>
            </a:r>
            <a:r>
              <a:rPr lang="en-US" sz="2800" dirty="0">
                <a:latin typeface="Calibri" panose="020F0502020204030204" pitchFamily="34" charset="0"/>
                <a:ea typeface="Roboto" panose="02000000000000000000" pitchFamily="2" charset="0"/>
                <a:cs typeface="Calibri" panose="020F0502020204030204" pitchFamily="34" charset="0"/>
              </a:rPr>
              <a:t>.</a:t>
            </a:r>
          </a:p>
        </p:txBody>
      </p:sp>
      <p:grpSp>
        <p:nvGrpSpPr>
          <p:cNvPr id="24" name="Group 23">
            <a:extLst>
              <a:ext uri="{FF2B5EF4-FFF2-40B4-BE49-F238E27FC236}">
                <a16:creationId xmlns:a16="http://schemas.microsoft.com/office/drawing/2014/main" id="{A8590D52-3D50-4D11-81EC-230E621DEE08}"/>
              </a:ext>
            </a:extLst>
          </p:cNvPr>
          <p:cNvGrpSpPr/>
          <p:nvPr/>
        </p:nvGrpSpPr>
        <p:grpSpPr>
          <a:xfrm>
            <a:off x="1033503" y="547717"/>
            <a:ext cx="6557152" cy="653215"/>
            <a:chOff x="1507322" y="860201"/>
            <a:chExt cx="8173942" cy="653215"/>
          </a:xfrm>
        </p:grpSpPr>
        <p:sp>
          <p:nvSpPr>
            <p:cNvPr id="25" name="TextBox 24">
              <a:extLst>
                <a:ext uri="{FF2B5EF4-FFF2-40B4-BE49-F238E27FC236}">
                  <a16:creationId xmlns:a16="http://schemas.microsoft.com/office/drawing/2014/main" id="{01858E4A-7D7B-4F86-8324-CD5878C972F6}"/>
                </a:ext>
              </a:extLst>
            </p:cNvPr>
            <p:cNvSpPr txBox="1"/>
            <p:nvPr/>
          </p:nvSpPr>
          <p:spPr>
            <a:xfrm>
              <a:off x="1907774" y="926145"/>
              <a:ext cx="7773490" cy="578882"/>
            </a:xfrm>
            <a:prstGeom prst="roundRect">
              <a:avLst/>
            </a:prstGeom>
            <a:solidFill>
              <a:srgbClr val="CCFFFF"/>
            </a:solidFill>
            <a:ln w="38100">
              <a:solidFill>
                <a:srgbClr val="0070C0"/>
              </a:solidFill>
            </a:ln>
          </p:spPr>
          <p:txBody>
            <a:bodyPr wrap="square" rtlCol="0">
              <a:spAutoFit/>
            </a:bodyPr>
            <a:lstStyle/>
            <a:p>
              <a:pPr algn="ct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Bài</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đọc</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được</a:t>
              </a:r>
              <a:r>
                <a:rPr lang="en-US" sz="2800" b="1" dirty="0">
                  <a:latin typeface="Calibri" panose="020F0502020204030204" pitchFamily="34" charset="0"/>
                  <a:ea typeface="Roboto" panose="02000000000000000000" pitchFamily="2" charset="0"/>
                  <a:cs typeface="Calibri" panose="020F0502020204030204" pitchFamily="34" charset="0"/>
                </a:rPr>
                <a:t> chia </a:t>
              </a:r>
              <a:r>
                <a:rPr lang="en-US" sz="2800" b="1" dirty="0" err="1">
                  <a:latin typeface="Calibri" panose="020F0502020204030204" pitchFamily="34" charset="0"/>
                  <a:ea typeface="Roboto" panose="02000000000000000000" pitchFamily="2" charset="0"/>
                  <a:cs typeface="Calibri" panose="020F0502020204030204" pitchFamily="34" charset="0"/>
                </a:rPr>
                <a:t>làm</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mấy</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đoạn</a:t>
              </a:r>
              <a:r>
                <a:rPr lang="en-US" sz="2800" b="1" dirty="0">
                  <a:latin typeface="Calibri" panose="020F0502020204030204" pitchFamily="34" charset="0"/>
                  <a:ea typeface="Roboto" panose="02000000000000000000" pitchFamily="2" charset="0"/>
                  <a:cs typeface="Calibri" panose="020F0502020204030204" pitchFamily="34" charset="0"/>
                </a:rPr>
                <a:t>?</a:t>
              </a:r>
            </a:p>
          </p:txBody>
        </p:sp>
        <p:pic>
          <p:nvPicPr>
            <p:cNvPr id="26" name="Picture 25">
              <a:extLst>
                <a:ext uri="{FF2B5EF4-FFF2-40B4-BE49-F238E27FC236}">
                  <a16:creationId xmlns:a16="http://schemas.microsoft.com/office/drawing/2014/main" id="{6A8B23D3-F76D-43AE-9EAD-1CB8BA8B9F9B}"/>
                </a:ext>
              </a:extLst>
            </p:cNvPr>
            <p:cNvPicPr>
              <a:picLocks noChangeAspect="1"/>
            </p:cNvPicPr>
            <p:nvPr/>
          </p:nvPicPr>
          <p:blipFill>
            <a:blip r:embed="rId3"/>
            <a:stretch>
              <a:fillRect/>
            </a:stretch>
          </p:blipFill>
          <p:spPr>
            <a:xfrm>
              <a:off x="1507322" y="860201"/>
              <a:ext cx="800902" cy="653215"/>
            </a:xfrm>
            <a:prstGeom prst="rect">
              <a:avLst/>
            </a:prstGeom>
          </p:spPr>
        </p:pic>
      </p:grpSp>
      <p:sp>
        <p:nvSpPr>
          <p:cNvPr id="28" name="TextBox 27">
            <a:extLst>
              <a:ext uri="{FF2B5EF4-FFF2-40B4-BE49-F238E27FC236}">
                <a16:creationId xmlns:a16="http://schemas.microsoft.com/office/drawing/2014/main" id="{9E08392F-0AD6-4641-99D8-659865E854F3}"/>
              </a:ext>
            </a:extLst>
          </p:cNvPr>
          <p:cNvSpPr txBox="1"/>
          <p:nvPr/>
        </p:nvSpPr>
        <p:spPr>
          <a:xfrm>
            <a:off x="1033503" y="3711648"/>
            <a:ext cx="6879025" cy="578882"/>
          </a:xfrm>
          <a:prstGeom prst="roundRect">
            <a:avLst/>
          </a:prstGeom>
          <a:solidFill>
            <a:srgbClr val="FFFFCC"/>
          </a:solidFill>
          <a:ln w="38100">
            <a:solidFill>
              <a:srgbClr val="FFC000"/>
            </a:solidFill>
          </a:ln>
        </p:spPr>
        <p:txBody>
          <a:bodyPr wrap="square" rtlCol="0">
            <a:spAutoFit/>
          </a:bodyPr>
          <a:lstStyle/>
          <a:p>
            <a:pPr algn="just"/>
            <a:r>
              <a:rPr lang="en-US" sz="2800"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Đoạn</a:t>
            </a:r>
            <a:r>
              <a:rPr lang="en-US" sz="2800" b="1" dirty="0">
                <a:latin typeface="Calibri" panose="020F0502020204030204" pitchFamily="34" charset="0"/>
                <a:ea typeface="Roboto" panose="02000000000000000000" pitchFamily="2" charset="0"/>
                <a:cs typeface="Calibri" panose="020F0502020204030204" pitchFamily="34" charset="0"/>
              </a:rPr>
              <a:t> 3:</a:t>
            </a:r>
            <a:r>
              <a:rPr lang="vi-VN" sz="2800" dirty="0">
                <a:latin typeface="Calibri" panose="020F0502020204030204" pitchFamily="34" charset="0"/>
                <a:ea typeface="Roboto" panose="02000000000000000000" pitchFamily="2" charset="0"/>
                <a:cs typeface="Calibri" panose="020F0502020204030204" pitchFamily="34" charset="0"/>
              </a:rPr>
              <a:t> Còn lại</a:t>
            </a:r>
            <a:endParaRPr lang="en-US" sz="2800" dirty="0">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11157108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759556305"/>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2818</TotalTime>
  <Words>1132</Words>
  <Application>Microsoft Office PowerPoint</Application>
  <PresentationFormat>On-screen Show (16:9)</PresentationFormat>
  <Paragraphs>69</Paragraphs>
  <Slides>29</Slides>
  <Notes>6</Notes>
  <HiddenSlides>0</HiddenSlides>
  <MMClips>1</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29</vt:i4>
      </vt:variant>
    </vt:vector>
  </HeadingPairs>
  <TitlesOfParts>
    <vt:vector size="45" baseType="lpstr">
      <vt:lpstr>等线</vt:lpstr>
      <vt:lpstr>等线 Light</vt:lpstr>
      <vt:lpstr>#9Slide05 Phobia</vt:lpstr>
      <vt:lpstr>Arial</vt:lpstr>
      <vt:lpstr>Calibri</vt:lpstr>
      <vt:lpstr>Cambria</vt:lpstr>
      <vt:lpstr>SVN-Poky's</vt:lpstr>
      <vt:lpstr>Times New Roman</vt:lpstr>
      <vt:lpstr>UVN Banh Mi</vt:lpstr>
      <vt:lpstr>Custom Design</vt:lpstr>
      <vt:lpstr>1_Custom Design</vt:lpstr>
      <vt:lpstr>Office 主题​​</vt:lpstr>
      <vt:lpstr>1_Office 主题​​</vt:lpstr>
      <vt:lpstr>2_Office 主题​​</vt:lpstr>
      <vt:lpstr>Grammar Subject for Pre-K: Adjectives by Slidesgo</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Thao Tran</cp:lastModifiedBy>
  <cp:revision>385</cp:revision>
  <dcterms:modified xsi:type="dcterms:W3CDTF">2025-02-15T18:00:39Z</dcterms:modified>
  <cp:category>9Slide.vn</cp:category>
</cp:coreProperties>
</file>