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60" r:id="rId4"/>
    <p:sldId id="261" r:id="rId5"/>
    <p:sldId id="257" r:id="rId6"/>
    <p:sldId id="276" r:id="rId7"/>
    <p:sldId id="262" r:id="rId8"/>
    <p:sldId id="263" r:id="rId9"/>
    <p:sldId id="264" r:id="rId10"/>
    <p:sldId id="277" r:id="rId11"/>
    <p:sldId id="278" r:id="rId12"/>
    <p:sldId id="279" r:id="rId13"/>
    <p:sldId id="265" r:id="rId14"/>
    <p:sldId id="280" r:id="rId15"/>
    <p:sldId id="28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40" d="100"/>
          <a:sy n="40" d="100"/>
        </p:scale>
        <p:origin x="-1740" y="-8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2024/10/15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xmlns=""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xmlns=""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xmlns=""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xmlns=""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xmlns=""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xmlns=""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xmlns=""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xmlns=""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xmlns=""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smtClean="0">
                <a:solidFill>
                  <a:srgbClr val="002060"/>
                </a:solidFill>
                <a:latin typeface="Cambria" panose="02040503050406030204" pitchFamily="18" charset="0"/>
                <a:ea typeface="Cambria" panose="02040503050406030204" pitchFamily="18" charset="0"/>
              </a:rPr>
              <a:t>4.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xmlns=""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xmlns=""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xmlns=""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xmlns=""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xmlns=""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xmlns=""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xmlns=""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xmlns=""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xmlns=""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xmlns=""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xmlns=""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xmlns=""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xmlns=""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xmlns=""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xmlns=""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xmlns=""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xmlns="" id="{D759E399-C1A1-2AD0-F49D-C18827B743B1}"/>
              </a:ext>
            </a:extLst>
          </p:cNvPr>
          <p:cNvPicPr>
            <a:picLocks noChangeAspect="1"/>
          </p:cNvPicPr>
          <p:nvPr/>
        </p:nvPicPr>
        <p:blipFill>
          <a:blip r:embed="rId11"/>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xmlns="" id="{7DF76940-DA2F-1A28-DB13-3C685DF4A39B}"/>
              </a:ext>
            </a:extLst>
          </p:cNvPr>
          <p:cNvPicPr>
            <a:picLocks noChangeAspect="1"/>
          </p:cNvPicPr>
          <p:nvPr/>
        </p:nvPicPr>
        <p:blipFill>
          <a:blip r:embed="rId12"/>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xmlns=""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xmlns="" id="{032E418B-0DD7-54A5-FA1B-95FC208EB428}"/>
              </a:ext>
            </a:extLst>
          </p:cNvPr>
          <p:cNvPicPr>
            <a:picLocks noChangeAspect="1"/>
          </p:cNvPicPr>
          <p:nvPr/>
        </p:nvPicPr>
        <p:blipFill>
          <a:blip r:embed="rId3"/>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xmlns=""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xmlns=""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xmlns=""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7F07AA15-53DA-99C9-F5C5-314E4114C72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xmlns=""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xmlns=""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2A7A5614-4C9F-919A-155A-FAAA2976501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xmlns=""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xmlns=""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B3B132B5-D7E9-D04E-2F1F-80723B28BE18}"/>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xmlns=""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xmlns=""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5568E8A1-551E-DF55-182C-0A987C92794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xmlns=""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xmlns=""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xmlns="" id="{BD4B6D43-9E68-7F0C-BF14-1165DA08B116}"/>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xmlns=""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xmlns=""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xmlns="" id="{3569A370-FCB1-CBC2-5651-944831030AD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xmlns=""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xmlns=""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xmlns="" id="{E8918400-5B6B-0A7F-73E3-22BDD2898A4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xmlns=""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xmlns=""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xmlns="" id="{1C4371FC-63C9-86F8-ADF5-5198A9F9FB6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xmlns=""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xmlns=""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xmlns="" id="{701DFB8A-3D53-A8FC-215A-A2261423EEF1}"/>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xmlns=""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xmlns=""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xmlns="" id="{ECB56776-6745-8B95-307C-839D717308F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xmlns=""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xmlns=""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xmlns="" id="{D2702548-55CD-1F37-C966-B924F84430C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xmlns=""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xmlns=""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xmlns="" id="{595838B9-11E8-07E8-FB4A-6C7E29ED38CF}"/>
                </a:ext>
              </a:extLst>
            </p:cNvPr>
            <p:cNvPicPr>
              <a:picLocks noChangeAspect="1"/>
            </p:cNvPicPr>
            <p:nvPr/>
          </p:nvPicPr>
          <p:blipFill>
            <a:blip r:embed="rId4"/>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xmlns=""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xmlns=""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xmlns=""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xmlns=""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398</Words>
  <Application>Microsoft Office PowerPoint</Application>
  <PresentationFormat>Custom</PresentationFormat>
  <Paragraphs>35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66</cp:revision>
  <dcterms:created xsi:type="dcterms:W3CDTF">2023-07-22T16:47:00Z</dcterms:created>
  <dcterms:modified xsi:type="dcterms:W3CDTF">2024-10-15T03:08:44Z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