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Lst>
  <p:notesMasterIdLst>
    <p:notesMasterId r:id="rId45"/>
  </p:notesMasterIdLst>
  <p:sldIdLst>
    <p:sldId id="646" r:id="rId7"/>
    <p:sldId id="349" r:id="rId8"/>
    <p:sldId id="351" r:id="rId9"/>
    <p:sldId id="476" r:id="rId10"/>
    <p:sldId id="484" r:id="rId11"/>
    <p:sldId id="485" r:id="rId12"/>
    <p:sldId id="486" r:id="rId13"/>
    <p:sldId id="295" r:id="rId14"/>
    <p:sldId id="533" r:id="rId15"/>
    <p:sldId id="355" r:id="rId16"/>
    <p:sldId id="392" r:id="rId17"/>
    <p:sldId id="396" r:id="rId18"/>
    <p:sldId id="487" r:id="rId19"/>
    <p:sldId id="488" r:id="rId20"/>
    <p:sldId id="397" r:id="rId21"/>
    <p:sldId id="527" r:id="rId22"/>
    <p:sldId id="490" r:id="rId23"/>
    <p:sldId id="491" r:id="rId24"/>
    <p:sldId id="362" r:id="rId25"/>
    <p:sldId id="365" r:id="rId26"/>
    <p:sldId id="405" r:id="rId27"/>
    <p:sldId id="528" r:id="rId28"/>
    <p:sldId id="530" r:id="rId29"/>
    <p:sldId id="531" r:id="rId30"/>
    <p:sldId id="532" r:id="rId31"/>
    <p:sldId id="406" r:id="rId32"/>
    <p:sldId id="460" r:id="rId33"/>
    <p:sldId id="479" r:id="rId34"/>
    <p:sldId id="466" r:id="rId35"/>
    <p:sldId id="492" r:id="rId36"/>
    <p:sldId id="526" r:id="rId37"/>
    <p:sldId id="468" r:id="rId38"/>
    <p:sldId id="469" r:id="rId39"/>
    <p:sldId id="318" r:id="rId40"/>
    <p:sldId id="346" r:id="rId41"/>
    <p:sldId id="534" r:id="rId42"/>
    <p:sldId id="645" r:id="rId43"/>
    <p:sldId id="3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897" autoAdjust="0"/>
  </p:normalViewPr>
  <p:slideViewPr>
    <p:cSldViewPr snapToGrid="0">
      <p:cViewPr varScale="1">
        <p:scale>
          <a:sx n="75" d="100"/>
          <a:sy n="75" d="100"/>
        </p:scale>
        <p:origin x="974" y="48"/>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13</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16</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18</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21</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25</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8/11/2024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6.pn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9.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8/11/2024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7.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7.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40.png"/><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66.em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emf"/></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9.jpe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emf"/></Relationships>
</file>

<file path=ppt/slides/_rels/slide2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10.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gif"/><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0.png"/><Relationship Id="rId7" Type="http://schemas.openxmlformats.org/officeDocument/2006/relationships/image" Target="../media/image75.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0.png"/><Relationship Id="rId7"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77.png"/><Relationship Id="rId5" Type="http://schemas.openxmlformats.org/officeDocument/2006/relationships/image" Target="../media/image19.png"/><Relationship Id="rId10" Type="http://schemas.openxmlformats.org/officeDocument/2006/relationships/image" Target="../media/image34.PNG"/><Relationship Id="rId4" Type="http://schemas.openxmlformats.org/officeDocument/2006/relationships/image" Target="../media/image75.gif"/><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8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1.png"/><Relationship Id="rId5" Type="http://schemas.openxmlformats.org/officeDocument/2006/relationships/image" Target="../media/image80.gif"/><Relationship Id="rId10" Type="http://schemas.openxmlformats.org/officeDocument/2006/relationships/image" Target="../media/image83.png"/><Relationship Id="rId4" Type="http://schemas.openxmlformats.org/officeDocument/2006/relationships/image" Target="../media/image10.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85.svg"/></Relationships>
</file>

<file path=ppt/slides/_rels/slide3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9.png"/><Relationship Id="rId7" Type="http://schemas.openxmlformats.org/officeDocument/2006/relationships/image" Target="../media/image86.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81.png"/><Relationship Id="rId4" Type="http://schemas.microsoft.com/office/2007/relationships/hdphoto" Target="../media/hdphoto3.wdp"/><Relationship Id="rId9"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5.sv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89.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95.wmf"/><Relationship Id="rId2" Type="http://schemas.openxmlformats.org/officeDocument/2006/relationships/slideLayout" Target="../slideLayouts/slideLayout50.xml"/><Relationship Id="rId1" Type="http://schemas.openxmlformats.org/officeDocument/2006/relationships/control" Target="../activeX/activeX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52.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6.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13897" y="175613"/>
                    <a:pt x="94619" y="-22616"/>
                    <a:pt x="286856" y="0"/>
                  </a:cubicBezTo>
                  <a:cubicBezTo>
                    <a:pt x="1273876" y="-21315"/>
                    <a:pt x="1993499" y="-258892"/>
                    <a:pt x="2568778" y="0"/>
                  </a:cubicBezTo>
                  <a:cubicBezTo>
                    <a:pt x="2776322" y="14872"/>
                    <a:pt x="2822335" y="99193"/>
                    <a:pt x="2855635" y="283910"/>
                  </a:cubicBezTo>
                  <a:cubicBezTo>
                    <a:pt x="2918355" y="524388"/>
                    <a:pt x="2843988" y="789537"/>
                    <a:pt x="2855635" y="878655"/>
                  </a:cubicBezTo>
                  <a:cubicBezTo>
                    <a:pt x="2879380" y="1017529"/>
                    <a:pt x="2751138" y="1136764"/>
                    <a:pt x="2568778" y="1162566"/>
                  </a:cubicBezTo>
                  <a:cubicBezTo>
                    <a:pt x="1659374" y="1243631"/>
                    <a:pt x="1106113" y="1105531"/>
                    <a:pt x="286856" y="1162566"/>
                  </a:cubicBezTo>
                  <a:cubicBezTo>
                    <a:pt x="108291" y="1157033"/>
                    <a:pt x="-48121" y="1034800"/>
                    <a:pt x="0" y="878655"/>
                  </a:cubicBezTo>
                  <a:cubicBezTo>
                    <a:pt x="-26507" y="649882"/>
                    <a:pt x="-37148" y="398692"/>
                    <a:pt x="0" y="283910"/>
                  </a:cubicBezTo>
                  <a:close/>
                </a:path>
                <a:path w="2855635" h="1162566" stroke="0" extrusionOk="0">
                  <a:moveTo>
                    <a:pt x="0" y="283910"/>
                  </a:moveTo>
                  <a:cubicBezTo>
                    <a:pt x="-11553" y="106582"/>
                    <a:pt x="93163" y="2850"/>
                    <a:pt x="286856" y="0"/>
                  </a:cubicBezTo>
                  <a:cubicBezTo>
                    <a:pt x="1281193" y="-106392"/>
                    <a:pt x="1480223" y="93217"/>
                    <a:pt x="2568778" y="0"/>
                  </a:cubicBezTo>
                  <a:cubicBezTo>
                    <a:pt x="2717077" y="-10158"/>
                    <a:pt x="2832595" y="121538"/>
                    <a:pt x="2855635" y="283910"/>
                  </a:cubicBezTo>
                  <a:cubicBezTo>
                    <a:pt x="2820715" y="357112"/>
                    <a:pt x="2870526" y="744632"/>
                    <a:pt x="2855635" y="878655"/>
                  </a:cubicBezTo>
                  <a:cubicBezTo>
                    <a:pt x="2871841" y="998206"/>
                    <a:pt x="2726596" y="1158087"/>
                    <a:pt x="2568778" y="1162566"/>
                  </a:cubicBezTo>
                  <a:cubicBezTo>
                    <a:pt x="1555388" y="1100700"/>
                    <a:pt x="579380" y="1235903"/>
                    <a:pt x="286856" y="1162566"/>
                  </a:cubicBezTo>
                  <a:cubicBezTo>
                    <a:pt x="152297" y="1179304"/>
                    <a:pt x="-23007" y="1064695"/>
                    <a:pt x="0" y="878655"/>
                  </a:cubicBezTo>
                  <a:cubicBezTo>
                    <a:pt x="-48789" y="737364"/>
                    <a:pt x="-36005" y="382154"/>
                    <a:pt x="0" y="283910"/>
                  </a:cubicBezTo>
                  <a:close/>
                </a:path>
                <a:path w="2855635" h="1162566" fill="none" stroke="0" extrusionOk="0">
                  <a:moveTo>
                    <a:pt x="0" y="283910"/>
                  </a:moveTo>
                  <a:cubicBezTo>
                    <a:pt x="-13014" y="119905"/>
                    <a:pt x="91784" y="6972"/>
                    <a:pt x="286856" y="0"/>
                  </a:cubicBezTo>
                  <a:cubicBezTo>
                    <a:pt x="1374702" y="-8683"/>
                    <a:pt x="2018790" y="-147835"/>
                    <a:pt x="2568778" y="0"/>
                  </a:cubicBezTo>
                  <a:cubicBezTo>
                    <a:pt x="2749903" y="6014"/>
                    <a:pt x="2825546" y="103373"/>
                    <a:pt x="2855635" y="283910"/>
                  </a:cubicBezTo>
                  <a:cubicBezTo>
                    <a:pt x="2919354" y="535838"/>
                    <a:pt x="2852374" y="775008"/>
                    <a:pt x="2855635" y="878655"/>
                  </a:cubicBezTo>
                  <a:cubicBezTo>
                    <a:pt x="2862230" y="1029391"/>
                    <a:pt x="2730380" y="1138944"/>
                    <a:pt x="2568778" y="1162566"/>
                  </a:cubicBezTo>
                  <a:cubicBezTo>
                    <a:pt x="1693311" y="1331516"/>
                    <a:pt x="1083507" y="1109375"/>
                    <a:pt x="286856" y="1162566"/>
                  </a:cubicBezTo>
                  <a:cubicBezTo>
                    <a:pt x="103916" y="1159899"/>
                    <a:pt x="-30732" y="1037134"/>
                    <a:pt x="0" y="878655"/>
                  </a:cubicBezTo>
                  <a:cubicBezTo>
                    <a:pt x="-32262" y="688753"/>
                    <a:pt x="-49661" y="410819"/>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9561" y="161727"/>
                    <a:pt x="76976" y="-25339"/>
                    <a:pt x="250241" y="0"/>
                  </a:cubicBezTo>
                  <a:cubicBezTo>
                    <a:pt x="1137886" y="-9547"/>
                    <a:pt x="2011177" y="-227085"/>
                    <a:pt x="2605393" y="0"/>
                  </a:cubicBezTo>
                  <a:cubicBezTo>
                    <a:pt x="2764592" y="7157"/>
                    <a:pt x="2849640" y="121771"/>
                    <a:pt x="2855635" y="283910"/>
                  </a:cubicBezTo>
                  <a:cubicBezTo>
                    <a:pt x="2855195" y="348540"/>
                    <a:pt x="2895433" y="781498"/>
                    <a:pt x="2855635" y="878655"/>
                  </a:cubicBezTo>
                  <a:cubicBezTo>
                    <a:pt x="2868537" y="1024847"/>
                    <a:pt x="2763782" y="1138304"/>
                    <a:pt x="2605393" y="1162566"/>
                  </a:cubicBezTo>
                  <a:cubicBezTo>
                    <a:pt x="1509621" y="1240413"/>
                    <a:pt x="748649" y="1110971"/>
                    <a:pt x="250241" y="1162566"/>
                  </a:cubicBezTo>
                  <a:cubicBezTo>
                    <a:pt x="86357" y="1155388"/>
                    <a:pt x="-15669" y="1035228"/>
                    <a:pt x="0" y="878655"/>
                  </a:cubicBezTo>
                  <a:cubicBezTo>
                    <a:pt x="-40439" y="753600"/>
                    <a:pt x="-17911" y="470490"/>
                    <a:pt x="0" y="283910"/>
                  </a:cubicBezTo>
                  <a:close/>
                </a:path>
                <a:path w="2855635" h="1162566" stroke="0" extrusionOk="0">
                  <a:moveTo>
                    <a:pt x="0" y="283910"/>
                  </a:moveTo>
                  <a:cubicBezTo>
                    <a:pt x="-10804" y="120516"/>
                    <a:pt x="93257" y="12808"/>
                    <a:pt x="250241" y="0"/>
                  </a:cubicBezTo>
                  <a:cubicBezTo>
                    <a:pt x="845024" y="-145315"/>
                    <a:pt x="2056607" y="75942"/>
                    <a:pt x="2605393" y="0"/>
                  </a:cubicBezTo>
                  <a:cubicBezTo>
                    <a:pt x="2736881" y="-9924"/>
                    <a:pt x="2828549" y="126365"/>
                    <a:pt x="2855635" y="283910"/>
                  </a:cubicBezTo>
                  <a:cubicBezTo>
                    <a:pt x="2806227" y="432378"/>
                    <a:pt x="2854140" y="598077"/>
                    <a:pt x="2855635" y="878655"/>
                  </a:cubicBezTo>
                  <a:cubicBezTo>
                    <a:pt x="2866370" y="1018370"/>
                    <a:pt x="2733430" y="1147253"/>
                    <a:pt x="2605393" y="1162566"/>
                  </a:cubicBezTo>
                  <a:cubicBezTo>
                    <a:pt x="2264847" y="1100695"/>
                    <a:pt x="644570" y="1230097"/>
                    <a:pt x="250241" y="1162566"/>
                  </a:cubicBezTo>
                  <a:cubicBezTo>
                    <a:pt x="117154" y="1174754"/>
                    <a:pt x="-26245" y="1079193"/>
                    <a:pt x="0" y="878655"/>
                  </a:cubicBezTo>
                  <a:cubicBezTo>
                    <a:pt x="-40662" y="733463"/>
                    <a:pt x="-31768" y="517872"/>
                    <a:pt x="0" y="283910"/>
                  </a:cubicBezTo>
                  <a:close/>
                </a:path>
                <a:path w="2855635" h="1162566" fill="none" stroke="0" extrusionOk="0">
                  <a:moveTo>
                    <a:pt x="0" y="283910"/>
                  </a:moveTo>
                  <a:cubicBezTo>
                    <a:pt x="-10795" y="107342"/>
                    <a:pt x="80209" y="-5122"/>
                    <a:pt x="250241" y="0"/>
                  </a:cubicBezTo>
                  <a:cubicBezTo>
                    <a:pt x="1310767" y="10896"/>
                    <a:pt x="2131828" y="-128228"/>
                    <a:pt x="2605393" y="0"/>
                  </a:cubicBezTo>
                  <a:cubicBezTo>
                    <a:pt x="2750416" y="-1913"/>
                    <a:pt x="2845341" y="119114"/>
                    <a:pt x="2855635" y="283910"/>
                  </a:cubicBezTo>
                  <a:cubicBezTo>
                    <a:pt x="2871824" y="364112"/>
                    <a:pt x="2891132" y="759327"/>
                    <a:pt x="2855635" y="878655"/>
                  </a:cubicBezTo>
                  <a:cubicBezTo>
                    <a:pt x="2872878" y="1017722"/>
                    <a:pt x="2756457" y="1139079"/>
                    <a:pt x="2605393" y="1162566"/>
                  </a:cubicBezTo>
                  <a:cubicBezTo>
                    <a:pt x="1601786" y="1302157"/>
                    <a:pt x="696861" y="1106905"/>
                    <a:pt x="250241" y="1162566"/>
                  </a:cubicBezTo>
                  <a:cubicBezTo>
                    <a:pt x="99483" y="1164730"/>
                    <a:pt x="-8407" y="1037311"/>
                    <a:pt x="0" y="878655"/>
                  </a:cubicBezTo>
                  <a:cubicBezTo>
                    <a:pt x="-49659" y="799125"/>
                    <a:pt x="-39129" y="492553"/>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10149" y="162527"/>
                    <a:pt x="121235" y="-5998"/>
                    <a:pt x="290830" y="0"/>
                  </a:cubicBezTo>
                  <a:cubicBezTo>
                    <a:pt x="1386522" y="-24643"/>
                    <a:pt x="2169415" y="-196619"/>
                    <a:pt x="2564804" y="0"/>
                  </a:cubicBezTo>
                  <a:cubicBezTo>
                    <a:pt x="2754763" y="8841"/>
                    <a:pt x="2823642" y="100464"/>
                    <a:pt x="2855635" y="283909"/>
                  </a:cubicBezTo>
                  <a:cubicBezTo>
                    <a:pt x="2889031" y="354917"/>
                    <a:pt x="2838287" y="685080"/>
                    <a:pt x="2855635" y="878656"/>
                  </a:cubicBezTo>
                  <a:cubicBezTo>
                    <a:pt x="2902487" y="1000451"/>
                    <a:pt x="2748992" y="1137144"/>
                    <a:pt x="2564804" y="1162566"/>
                  </a:cubicBezTo>
                  <a:cubicBezTo>
                    <a:pt x="1880922" y="1234578"/>
                    <a:pt x="1324402" y="1110402"/>
                    <a:pt x="290830" y="1162566"/>
                  </a:cubicBezTo>
                  <a:cubicBezTo>
                    <a:pt x="88270" y="1151021"/>
                    <a:pt x="-55263" y="1034708"/>
                    <a:pt x="0" y="878656"/>
                  </a:cubicBezTo>
                  <a:cubicBezTo>
                    <a:pt x="-47228" y="729546"/>
                    <a:pt x="36109" y="523609"/>
                    <a:pt x="0" y="283909"/>
                  </a:cubicBezTo>
                  <a:close/>
                </a:path>
                <a:path w="2855635" h="1162566" stroke="0" extrusionOk="0">
                  <a:moveTo>
                    <a:pt x="0" y="283909"/>
                  </a:moveTo>
                  <a:cubicBezTo>
                    <a:pt x="-27165" y="114532"/>
                    <a:pt x="80027" y="15980"/>
                    <a:pt x="290830" y="0"/>
                  </a:cubicBezTo>
                  <a:cubicBezTo>
                    <a:pt x="1463088" y="-131591"/>
                    <a:pt x="1666034" y="88250"/>
                    <a:pt x="2564804" y="0"/>
                  </a:cubicBezTo>
                  <a:cubicBezTo>
                    <a:pt x="2719627" y="-26500"/>
                    <a:pt x="2845284" y="125471"/>
                    <a:pt x="2855635" y="283909"/>
                  </a:cubicBezTo>
                  <a:cubicBezTo>
                    <a:pt x="2790994" y="394643"/>
                    <a:pt x="2839755" y="592727"/>
                    <a:pt x="2855635" y="878656"/>
                  </a:cubicBezTo>
                  <a:cubicBezTo>
                    <a:pt x="2860451" y="1025828"/>
                    <a:pt x="2729605" y="1153321"/>
                    <a:pt x="2564804" y="1162566"/>
                  </a:cubicBezTo>
                  <a:cubicBezTo>
                    <a:pt x="1468085" y="1106387"/>
                    <a:pt x="497080" y="1239235"/>
                    <a:pt x="290830" y="1162566"/>
                  </a:cubicBezTo>
                  <a:cubicBezTo>
                    <a:pt x="130317" y="1176804"/>
                    <a:pt x="-22517" y="1070124"/>
                    <a:pt x="0" y="878656"/>
                  </a:cubicBezTo>
                  <a:cubicBezTo>
                    <a:pt x="13727" y="676621"/>
                    <a:pt x="-2263" y="524078"/>
                    <a:pt x="0" y="283909"/>
                  </a:cubicBezTo>
                  <a:close/>
                </a:path>
                <a:path w="2855635" h="1162566" fill="none" stroke="0" extrusionOk="0">
                  <a:moveTo>
                    <a:pt x="0" y="283909"/>
                  </a:moveTo>
                  <a:cubicBezTo>
                    <a:pt x="-4473" y="123708"/>
                    <a:pt x="109725" y="13627"/>
                    <a:pt x="290830" y="0"/>
                  </a:cubicBezTo>
                  <a:cubicBezTo>
                    <a:pt x="1425275" y="-32163"/>
                    <a:pt x="2236754" y="-128984"/>
                    <a:pt x="2564804" y="0"/>
                  </a:cubicBezTo>
                  <a:cubicBezTo>
                    <a:pt x="2721686" y="-7575"/>
                    <a:pt x="2832498" y="108775"/>
                    <a:pt x="2855635" y="283909"/>
                  </a:cubicBezTo>
                  <a:cubicBezTo>
                    <a:pt x="2905119" y="381012"/>
                    <a:pt x="2855135" y="624606"/>
                    <a:pt x="2855635" y="878656"/>
                  </a:cubicBezTo>
                  <a:cubicBezTo>
                    <a:pt x="2884814" y="1011424"/>
                    <a:pt x="2710124" y="1137108"/>
                    <a:pt x="2564804" y="1162566"/>
                  </a:cubicBezTo>
                  <a:cubicBezTo>
                    <a:pt x="1981722" y="1292231"/>
                    <a:pt x="1237645" y="1103525"/>
                    <a:pt x="290830" y="1162566"/>
                  </a:cubicBezTo>
                  <a:cubicBezTo>
                    <a:pt x="110188" y="1161535"/>
                    <a:pt x="-32454" y="1039159"/>
                    <a:pt x="0" y="878656"/>
                  </a:cubicBezTo>
                  <a:cubicBezTo>
                    <a:pt x="-59577" y="801660"/>
                    <a:pt x="23381" y="526891"/>
                    <a:pt x="0" y="2839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F729E816-8A48-32AD-6F52-B3065312E046}"/>
              </a:ext>
            </a:extLst>
          </p:cNvPr>
          <p:cNvSpPr txBox="1"/>
          <p:nvPr/>
        </p:nvSpPr>
        <p:spPr>
          <a:xfrm>
            <a:off x="476250" y="409575"/>
            <a:ext cx="11220449" cy="5940088"/>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id="{2FAE17EA-FDFA-891C-EB5A-E8FA147944E6}"/>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id="{47EB7C6C-EF37-7121-6830-865EB14207E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id="{2C192890-A333-C2E2-B493-82DE20FDAC6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id="{3F4AA264-8959-BD9C-BCBE-30F1E84352E5}"/>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id="{99AA67E4-70E3-F879-40FA-40C3FF28E2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id="{314CA662-E107-DF58-C8BB-0D0EEA7DDB8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92320" imgH="1150560"/>
        </mc:Choice>
        <mc:Fallback>
          <p:control name="TextBox1" r:id="rId1"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187C84-683A-4CE8-A8CF-21FC6FCBCEA0}"/>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tháng</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năm</a:t>
            </a:r>
            <a:r>
              <a:rPr kumimoji="0" lang="en-US" sz="3600" b="1" i="0" u="none" strike="noStrike" kern="1200" cap="none" spc="0" normalizeH="0" baseline="0" noProof="0" dirty="0">
                <a:ln>
                  <a:noFill/>
                </a:ln>
                <a:solidFill>
                  <a:prstClr val="black"/>
                </a:solidFill>
                <a:effectLst/>
                <a:uLnTx/>
                <a:uFillTx/>
                <a:ea typeface="+mn-ea"/>
                <a:cs typeface="+mn-cs"/>
              </a:rPr>
              <a:t> …</a:t>
            </a:r>
          </a:p>
        </p:txBody>
      </p:sp>
      <p:pic>
        <p:nvPicPr>
          <p:cNvPr id="10" name="Picture 9" descr="A cartoon of a child pointing&#10;&#10;Description automatically generated">
            <a:extLst>
              <a:ext uri="{FF2B5EF4-FFF2-40B4-BE49-F238E27FC236}">
                <a16:creationId xmlns:a16="http://schemas.microsoft.com/office/drawing/2014/main"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8A45D014-391A-AB76-6160-36D9C3FE7ACF}"/>
              </a:ext>
            </a:extLst>
          </p:cNvPr>
          <p:cNvPicPr>
            <a:picLocks noChangeAspect="1"/>
          </p:cNvPicPr>
          <p:nvPr/>
        </p:nvPicPr>
        <p:blipFill>
          <a:blip r:embed="rId10">
            <a:alphaModFix amt="47000"/>
            <a:extLst>
              <a:ext uri="{28A0092B-C50C-407E-A947-70E740481C1C}">
                <a14:useLocalDpi xmlns:a14="http://schemas.microsoft.com/office/drawing/2010/main" val="0"/>
              </a:ext>
            </a:extLst>
          </a:blip>
          <a:stretch>
            <a:fillRect/>
          </a:stretch>
        </p:blipFill>
        <p:spPr>
          <a:xfrm>
            <a:off x="8904806" y="3833480"/>
            <a:ext cx="3024520" cy="3024520"/>
          </a:xfrm>
          <a:prstGeom prst="ellipse">
            <a:avLst/>
          </a:prstGeom>
          <a:noFill/>
          <a:ln>
            <a:noFill/>
          </a:ln>
          <a:effectLst>
            <a:softEdge rad="112500"/>
          </a:effectLst>
        </p:spPr>
      </p:pic>
    </p:spTree>
    <p:extLst>
      <p:ext uri="{BB962C8B-B14F-4D97-AF65-F5344CB8AC3E}">
        <p14:creationId xmlns:p14="http://schemas.microsoft.com/office/powerpoint/2010/main" val="206112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1952</Words>
  <Application>Microsoft Office PowerPoint</Application>
  <PresentationFormat>Widescreen</PresentationFormat>
  <Paragraphs>172</Paragraphs>
  <Slides>38</Slides>
  <Notes>12</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38</vt:i4>
      </vt:variant>
    </vt:vector>
  </HeadingPairs>
  <TitlesOfParts>
    <vt:vector size="60" baseType="lpstr">
      <vt:lpstr>等线</vt:lpstr>
      <vt:lpstr>等线 Light</vt:lpstr>
      <vt:lpstr>#9Slide05 Phobia</vt:lpstr>
      <vt:lpstr>Arial</vt:lpstr>
      <vt:lpstr>Arial-BoldMT</vt:lpstr>
      <vt:lpstr>Arial-ItalicMT</vt:lpstr>
      <vt:lpstr>ArialMT</vt:lpstr>
      <vt:lpstr>Calibri</vt:lpstr>
      <vt:lpstr>Calibri Light</vt:lpstr>
      <vt:lpstr>Cambria</vt:lpstr>
      <vt:lpstr>Segoe UI Historic</vt:lpstr>
      <vt:lpstr>SVN-Poky's</vt:lpstr>
      <vt:lpstr>Times New Roman</vt:lpstr>
      <vt:lpstr>Wingdings</vt:lpstr>
      <vt:lpstr>字魂105号-简雅黑</vt:lpstr>
      <vt:lpstr>方正静蕾简体</vt:lpstr>
      <vt:lpstr>Office 主题</vt:lpstr>
      <vt:lpstr>Custom Design</vt:lpstr>
      <vt:lpstr>1_Office 主题​​</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61</cp:revision>
  <dcterms:created xsi:type="dcterms:W3CDTF">2024-05-02T01:59:28Z</dcterms:created>
  <dcterms:modified xsi:type="dcterms:W3CDTF">2024-08-11T02:19:00Z</dcterms:modified>
</cp:coreProperties>
</file>