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335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05" r:id="rId26"/>
    <p:sldId id="333" r:id="rId27"/>
    <p:sldId id="332" r:id="rId28"/>
    <p:sldId id="334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1828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28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4.png"/><Relationship Id="rId4" Type="http://schemas.openxmlformats.org/officeDocument/2006/relationships/image" Target="../media/image28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jp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23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5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0" y="727710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1121</Words>
  <Application>Microsoft Office PowerPoint</Application>
  <PresentationFormat>Custom</PresentationFormat>
  <Paragraphs>120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36</cp:revision>
  <dcterms:created xsi:type="dcterms:W3CDTF">2006-08-16T00:00:00Z</dcterms:created>
  <dcterms:modified xsi:type="dcterms:W3CDTF">2024-08-21T13:26:22Z</dcterms:modified>
  <dc:identifier>DAGFWQ5R7NY</dc:identifier>
</cp:coreProperties>
</file>