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28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859</Words>
  <Application>Microsoft Office PowerPoint</Application>
  <PresentationFormat>Widescreen</PresentationFormat>
  <Paragraphs>108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#9Slide07 FS North Land Sans</vt:lpstr>
      <vt:lpstr>#9Slide07 SVNDessert Menu Scrip</vt:lpstr>
      <vt:lpstr>Arial</vt:lpstr>
      <vt:lpstr>Arial-Rounded</vt:lpstr>
      <vt:lpstr>Calibri</vt:lpstr>
      <vt:lpstr>Cambria</vt:lpstr>
      <vt:lpstr>等线</vt:lpstr>
      <vt:lpstr>等线 Light</vt:lpstr>
      <vt:lpstr>DM Sans Bold</vt:lpstr>
      <vt:lpstr>SVN-Poky's</vt:lpstr>
      <vt:lpstr>Wingdings</vt:lpstr>
      <vt:lpstr>字魂115号-刀刀体</vt:lpstr>
      <vt:lpstr>字魂70号-灵悦黑体</vt:lpstr>
      <vt:lpstr>思源黑体 CN 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2024-07-28T13:57:44Z</dcterms:created>
  <dcterms:modified xsi:type="dcterms:W3CDTF">2024-09-04T17:47:25Z</dcterms:modified>
</cp:coreProperties>
</file>