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57" r:id="rId5"/>
    <p:sldId id="260" r:id="rId6"/>
    <p:sldId id="266" r:id="rId7"/>
    <p:sldId id="268" r:id="rId8"/>
    <p:sldId id="271" r:id="rId9"/>
    <p:sldId id="267" r:id="rId10"/>
    <p:sldId id="261" r:id="rId11"/>
    <p:sldId id="269" r:id="rId12"/>
    <p:sldId id="270" r:id="rId13"/>
    <p:sldId id="265"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1988"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8.svg"/><Relationship Id="rId26" Type="http://schemas.openxmlformats.org/officeDocument/2006/relationships/image" Target="../media/image26.svg"/><Relationship Id="rId39" Type="http://schemas.openxmlformats.org/officeDocument/2006/relationships/image" Target="../media/image20.png"/><Relationship Id="rId21" Type="http://schemas.openxmlformats.org/officeDocument/2006/relationships/image" Target="../media/image11.png"/><Relationship Id="rId34" Type="http://schemas.openxmlformats.org/officeDocument/2006/relationships/image" Target="../media/image34.svg"/><Relationship Id="rId42"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6.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24" Type="http://schemas.openxmlformats.org/officeDocument/2006/relationships/image" Target="../media/image24.svg"/><Relationship Id="rId32" Type="http://schemas.openxmlformats.org/officeDocument/2006/relationships/image" Target="../media/image32.svg"/><Relationship Id="rId37" Type="http://schemas.openxmlformats.org/officeDocument/2006/relationships/image" Target="../media/image19.png"/><Relationship Id="rId40" Type="http://schemas.openxmlformats.org/officeDocument/2006/relationships/image" Target="../media/image40.svg"/><Relationship Id="rId45" Type="http://schemas.openxmlformats.org/officeDocument/2006/relationships/image" Target="../media/image24.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8.svg"/><Relationship Id="rId36" Type="http://schemas.openxmlformats.org/officeDocument/2006/relationships/image" Target="../media/image36.svg"/><Relationship Id="rId10" Type="http://schemas.openxmlformats.org/officeDocument/2006/relationships/image" Target="../media/image10.svg"/><Relationship Id="rId19" Type="http://schemas.openxmlformats.org/officeDocument/2006/relationships/image" Target="../media/image10.png"/><Relationship Id="rId31" Type="http://schemas.openxmlformats.org/officeDocument/2006/relationships/image" Target="../media/image16.png"/><Relationship Id="rId44" Type="http://schemas.openxmlformats.org/officeDocument/2006/relationships/image" Target="../media/image44.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14.png"/><Relationship Id="rId30" Type="http://schemas.openxmlformats.org/officeDocument/2006/relationships/image" Target="../media/image30.svg"/><Relationship Id="rId35" Type="http://schemas.openxmlformats.org/officeDocument/2006/relationships/image" Target="../media/image18.png"/><Relationship Id="rId43" Type="http://schemas.openxmlformats.org/officeDocument/2006/relationships/image" Target="../media/image23.png"/><Relationship Id="rId8" Type="http://schemas.openxmlformats.org/officeDocument/2006/relationships/image" Target="../media/image8.svg"/><Relationship Id="rId3" Type="http://schemas.openxmlformats.org/officeDocument/2006/relationships/image" Target="../media/image2.png"/><Relationship Id="rId12" Type="http://schemas.openxmlformats.org/officeDocument/2006/relationships/image" Target="../media/image12.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7.png"/><Relationship Id="rId38" Type="http://schemas.openxmlformats.org/officeDocument/2006/relationships/image" Target="../media/image38.svg"/><Relationship Id="rId20" Type="http://schemas.openxmlformats.org/officeDocument/2006/relationships/image" Target="../media/image20.svg"/><Relationship Id="rId41"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85.svg"/><Relationship Id="rId3" Type="http://schemas.openxmlformats.org/officeDocument/2006/relationships/image" Target="../media/image7.png"/><Relationship Id="rId21" Type="http://schemas.openxmlformats.org/officeDocument/2006/relationships/image" Target="../media/image48.png"/><Relationship Id="rId7" Type="http://schemas.openxmlformats.org/officeDocument/2006/relationships/image" Target="../media/image10.png"/><Relationship Id="rId12" Type="http://schemas.openxmlformats.org/officeDocument/2006/relationships/image" Target="../media/image22.svg"/><Relationship Id="rId17"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83.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46.png"/><Relationship Id="rId23" Type="http://schemas.openxmlformats.org/officeDocument/2006/relationships/image" Target="../media/image53.jpeg"/><Relationship Id="rId10" Type="http://schemas.openxmlformats.org/officeDocument/2006/relationships/image" Target="../media/image24.svg"/><Relationship Id="rId19" Type="http://schemas.openxmlformats.org/officeDocument/2006/relationships/image" Target="../media/image26.png"/><Relationship Id="rId4" Type="http://schemas.openxmlformats.org/officeDocument/2006/relationships/image" Target="../media/image14.svg"/><Relationship Id="rId9" Type="http://schemas.openxmlformats.org/officeDocument/2006/relationships/image" Target="../media/image12.png"/><Relationship Id="rId14" Type="http://schemas.openxmlformats.org/officeDocument/2006/relationships/image" Target="../media/image47.svg"/><Relationship Id="rId22" Type="http://schemas.openxmlformats.org/officeDocument/2006/relationships/image" Target="../media/image87.sv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27.pn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4.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24" Type="http://schemas.openxmlformats.org/officeDocument/2006/relationships/image" Target="../media/image53.svg"/><Relationship Id="rId5" Type="http://schemas.openxmlformats.org/officeDocument/2006/relationships/image" Target="../media/image5.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22.svg"/><Relationship Id="rId22" Type="http://schemas.openxmlformats.org/officeDocument/2006/relationships/image" Target="../media/image28.png"/><Relationship Id="rId27"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svg"/><Relationship Id="rId18" Type="http://schemas.openxmlformats.org/officeDocument/2006/relationships/image" Target="../media/image47.png"/><Relationship Id="rId3" Type="http://schemas.openxmlformats.org/officeDocument/2006/relationships/image" Target="../media/image1.png"/><Relationship Id="rId21" Type="http://schemas.openxmlformats.org/officeDocument/2006/relationships/image" Target="../media/image49.svg"/><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83.svg"/><Relationship Id="rId2" Type="http://schemas.openxmlformats.org/officeDocument/2006/relationships/notesSlide" Target="../notesSlides/notesSlide1.xml"/><Relationship Id="rId16" Type="http://schemas.openxmlformats.org/officeDocument/2006/relationships/image" Target="../media/image46.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svg"/><Relationship Id="rId24" Type="http://schemas.openxmlformats.org/officeDocument/2006/relationships/image" Target="../media/image55.emf"/><Relationship Id="rId5" Type="http://schemas.openxmlformats.org/officeDocument/2006/relationships/image" Target="../media/image14.svg"/><Relationship Id="rId15" Type="http://schemas.openxmlformats.org/officeDocument/2006/relationships/image" Target="../media/image47.svg"/><Relationship Id="rId23" Type="http://schemas.openxmlformats.org/officeDocument/2006/relationships/image" Target="../media/image87.svg"/><Relationship Id="rId10" Type="http://schemas.openxmlformats.org/officeDocument/2006/relationships/image" Target="../media/image12.png"/><Relationship Id="rId19" Type="http://schemas.openxmlformats.org/officeDocument/2006/relationships/image" Target="../media/image85.svg"/><Relationship Id="rId4"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48.png"/></Relationships>
</file>

<file path=ppt/slides/_rels/slide13.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19.png"/><Relationship Id="rId21" Type="http://schemas.openxmlformats.org/officeDocument/2006/relationships/image" Target="../media/image10.png"/><Relationship Id="rId34" Type="http://schemas.openxmlformats.org/officeDocument/2006/relationships/image" Target="../media/image32.svg"/><Relationship Id="rId42"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14.png"/><Relationship Id="rId41"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5.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18.png"/><Relationship Id="rId40" Type="http://schemas.openxmlformats.org/officeDocument/2006/relationships/image" Target="../media/image38.svg"/><Relationship Id="rId5" Type="http://schemas.openxmlformats.org/officeDocument/2006/relationships/image" Target="../media/image33.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9.png"/><Relationship Id="rId31" Type="http://schemas.openxmlformats.org/officeDocument/2006/relationships/image" Target="../media/image15.png"/><Relationship Id="rId44" Type="http://schemas.openxmlformats.org/officeDocument/2006/relationships/image" Target="../media/image56.png"/><Relationship Id="rId4" Type="http://schemas.openxmlformats.org/officeDocument/2006/relationships/image" Target="../media/image58.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13.png"/><Relationship Id="rId30" Type="http://schemas.openxmlformats.org/officeDocument/2006/relationships/image" Target="../media/image28.svg"/><Relationship Id="rId35" Type="http://schemas.openxmlformats.org/officeDocument/2006/relationships/image" Target="../media/image17.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32.png"/><Relationship Id="rId12" Type="http://schemas.openxmlformats.org/officeDocument/2006/relationships/image" Target="../media/image10.svg"/><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27.pn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4.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24" Type="http://schemas.openxmlformats.org/officeDocument/2006/relationships/image" Target="../media/image53.svg"/><Relationship Id="rId5" Type="http://schemas.openxmlformats.org/officeDocument/2006/relationships/image" Target="../media/image5.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22.svg"/><Relationship Id="rId22" Type="http://schemas.openxmlformats.org/officeDocument/2006/relationships/image" Target="../media/image28.pn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2.png"/><Relationship Id="rId18" Type="http://schemas.openxmlformats.org/officeDocument/2006/relationships/image" Target="../media/image26.svg"/><Relationship Id="rId26" Type="http://schemas.openxmlformats.org/officeDocument/2006/relationships/image" Target="../media/image49.svg"/><Relationship Id="rId3" Type="http://schemas.openxmlformats.org/officeDocument/2006/relationships/image" Target="../media/image5.pn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22.svg"/><Relationship Id="rId17" Type="http://schemas.openxmlformats.org/officeDocument/2006/relationships/image" Target="../media/image13.png"/><Relationship Id="rId25" Type="http://schemas.openxmlformats.org/officeDocument/2006/relationships/image" Target="../media/image26.png"/><Relationship Id="rId2" Type="http://schemas.openxmlformats.org/officeDocument/2006/relationships/image" Target="../media/image1.pn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1.png"/><Relationship Id="rId24" Type="http://schemas.openxmlformats.org/officeDocument/2006/relationships/image" Target="../media/image32.svg"/><Relationship Id="rId32" Type="http://schemas.openxmlformats.org/officeDocument/2006/relationships/image" Target="../media/image62.sv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image" Target="../media/image60.svg"/><Relationship Id="rId10" Type="http://schemas.openxmlformats.org/officeDocument/2006/relationships/image" Target="../media/image20.svg"/><Relationship Id="rId19" Type="http://schemas.openxmlformats.org/officeDocument/2006/relationships/image" Target="../media/image14.png"/><Relationship Id="rId31" Type="http://schemas.openxmlformats.org/officeDocument/2006/relationships/image" Target="../media/image34.png"/><Relationship Id="rId4" Type="http://schemas.openxmlformats.org/officeDocument/2006/relationships/image" Target="../media/image10.svg"/><Relationship Id="rId9" Type="http://schemas.openxmlformats.org/officeDocument/2006/relationships/image" Target="../media/image10.png"/><Relationship Id="rId14" Type="http://schemas.openxmlformats.org/officeDocument/2006/relationships/image" Target="../media/image58.svg"/><Relationship Id="rId22" Type="http://schemas.openxmlformats.org/officeDocument/2006/relationships/image" Target="../media/image30.svg"/><Relationship Id="rId27" Type="http://schemas.openxmlformats.org/officeDocument/2006/relationships/image" Target="../media/image33.png"/><Relationship Id="rId30"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6.png"/><Relationship Id="rId18" Type="http://schemas.openxmlformats.org/officeDocument/2006/relationships/image" Target="../media/image64.svg"/><Relationship Id="rId26" Type="http://schemas.openxmlformats.org/officeDocument/2006/relationships/image" Target="../media/image72.svg"/><Relationship Id="rId3" Type="http://schemas.openxmlformats.org/officeDocument/2006/relationships/image" Target="../media/image4.png"/><Relationship Id="rId21" Type="http://schemas.openxmlformats.org/officeDocument/2006/relationships/image" Target="../media/image37.png"/><Relationship Id="rId7" Type="http://schemas.openxmlformats.org/officeDocument/2006/relationships/image" Target="../media/image7.png"/><Relationship Id="rId12" Type="http://schemas.openxmlformats.org/officeDocument/2006/relationships/image" Target="../media/image22.svg"/><Relationship Id="rId17" Type="http://schemas.openxmlformats.org/officeDocument/2006/relationships/image" Target="../media/image35.png"/><Relationship Id="rId25" Type="http://schemas.openxmlformats.org/officeDocument/2006/relationships/image" Target="../media/image39.png"/><Relationship Id="rId2" Type="http://schemas.openxmlformats.org/officeDocument/2006/relationships/image" Target="../media/image1.png"/><Relationship Id="rId16" Type="http://schemas.openxmlformats.org/officeDocument/2006/relationships/image" Target="../media/image16.sv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1.png"/><Relationship Id="rId24"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8.png"/><Relationship Id="rId23" Type="http://schemas.openxmlformats.org/officeDocument/2006/relationships/image" Target="../media/image38.png"/><Relationship Id="rId28" Type="http://schemas.openxmlformats.org/officeDocument/2006/relationships/image" Target="../media/image41.png"/><Relationship Id="rId10" Type="http://schemas.openxmlformats.org/officeDocument/2006/relationships/image" Target="../media/image20.svg"/><Relationship Id="rId19" Type="http://schemas.openxmlformats.org/officeDocument/2006/relationships/image" Target="../media/image36.png"/><Relationship Id="rId4" Type="http://schemas.openxmlformats.org/officeDocument/2006/relationships/image" Target="../media/image8.svg"/><Relationship Id="rId9" Type="http://schemas.openxmlformats.org/officeDocument/2006/relationships/image" Target="../media/image10.png"/><Relationship Id="rId14" Type="http://schemas.openxmlformats.org/officeDocument/2006/relationships/image" Target="../media/image49.svg"/><Relationship Id="rId22" Type="http://schemas.openxmlformats.org/officeDocument/2006/relationships/image" Target="../media/image68.svg"/><Relationship Id="rId27"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1.png"/><Relationship Id="rId18" Type="http://schemas.openxmlformats.org/officeDocument/2006/relationships/image" Target="../media/image32.svg"/><Relationship Id="rId26" Type="http://schemas.openxmlformats.org/officeDocument/2006/relationships/image" Target="../media/image45.png"/><Relationship Id="rId3" Type="http://schemas.openxmlformats.org/officeDocument/2006/relationships/image" Target="../media/image4.png"/><Relationship Id="rId21" Type="http://schemas.openxmlformats.org/officeDocument/2006/relationships/image" Target="../media/image42.pn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16.png"/><Relationship Id="rId25" Type="http://schemas.openxmlformats.org/officeDocument/2006/relationships/image" Target="../media/image44.png"/><Relationship Id="rId2" Type="http://schemas.openxmlformats.org/officeDocument/2006/relationships/image" Target="../media/image1.png"/><Relationship Id="rId16" Type="http://schemas.openxmlformats.org/officeDocument/2006/relationships/image" Target="../media/image30.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24" Type="http://schemas.openxmlformats.org/officeDocument/2006/relationships/image" Target="../media/image78.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43.png"/><Relationship Id="rId10" Type="http://schemas.openxmlformats.org/officeDocument/2006/relationships/image" Target="../media/image16.svg"/><Relationship Id="rId19" Type="http://schemas.openxmlformats.org/officeDocument/2006/relationships/image" Target="../media/image26.png"/><Relationship Id="rId4" Type="http://schemas.openxmlformats.org/officeDocument/2006/relationships/image" Target="../media/image8.svg"/><Relationship Id="rId9" Type="http://schemas.openxmlformats.org/officeDocument/2006/relationships/image" Target="../media/image8.png"/><Relationship Id="rId14" Type="http://schemas.openxmlformats.org/officeDocument/2006/relationships/image" Target="../media/image22.svg"/><Relationship Id="rId22" Type="http://schemas.openxmlformats.org/officeDocument/2006/relationships/image" Target="../media/image76.svg"/><Relationship Id="rId27" Type="http://schemas.openxmlformats.org/officeDocument/2006/relationships/image" Target="../media/image81.svg"/></Relationships>
</file>

<file path=ppt/slides/_rels/slide6.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19.png"/><Relationship Id="rId21" Type="http://schemas.openxmlformats.org/officeDocument/2006/relationships/image" Target="../media/image10.png"/><Relationship Id="rId34" Type="http://schemas.openxmlformats.org/officeDocument/2006/relationships/image" Target="../media/image32.svg"/><Relationship Id="rId42"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14.png"/><Relationship Id="rId41"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5.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18.png"/><Relationship Id="rId40" Type="http://schemas.openxmlformats.org/officeDocument/2006/relationships/image" Target="../media/image38.svg"/><Relationship Id="rId5" Type="http://schemas.openxmlformats.org/officeDocument/2006/relationships/image" Target="../media/image33.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58.svg"/><Relationship Id="rId9" Type="http://schemas.openxmlformats.org/officeDocument/2006/relationships/image" Target="../media/image4.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13.png"/><Relationship Id="rId30" Type="http://schemas.openxmlformats.org/officeDocument/2006/relationships/image" Target="../media/image28.svg"/><Relationship Id="rId35" Type="http://schemas.openxmlformats.org/officeDocument/2006/relationships/image" Target="../media/image17.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32.png"/><Relationship Id="rId12" Type="http://schemas.openxmlformats.org/officeDocument/2006/relationships/image" Target="../media/image10.svg"/><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image" Target="../media/image36.svg"/></Relationships>
</file>

<file path=ppt/slides/_rels/slide7.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4.png"/><Relationship Id="rId21" Type="http://schemas.openxmlformats.org/officeDocument/2006/relationships/image" Target="../media/image16.png"/><Relationship Id="rId34" Type="http://schemas.openxmlformats.org/officeDocument/2006/relationships/image" Target="../media/image87.sv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14.png"/><Relationship Id="rId25" Type="http://schemas.openxmlformats.org/officeDocument/2006/relationships/image" Target="../media/image25.png"/><Relationship Id="rId33" Type="http://schemas.openxmlformats.org/officeDocument/2006/relationships/image" Target="../media/image48.png"/><Relationship Id="rId2" Type="http://schemas.openxmlformats.org/officeDocument/2006/relationships/image" Target="../media/image1.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1.png"/><Relationship Id="rId28" Type="http://schemas.openxmlformats.org/officeDocument/2006/relationships/image" Target="../media/image83.svg"/><Relationship Id="rId10" Type="http://schemas.openxmlformats.org/officeDocument/2006/relationships/image" Target="../media/image16.svg"/><Relationship Id="rId19" Type="http://schemas.openxmlformats.org/officeDocument/2006/relationships/image" Target="../media/image15.png"/><Relationship Id="rId31" Type="http://schemas.openxmlformats.org/officeDocument/2006/relationships/image" Target="../media/image26.png"/><Relationship Id="rId4" Type="http://schemas.openxmlformats.org/officeDocument/2006/relationships/image" Target="../media/image8.svg"/><Relationship Id="rId9" Type="http://schemas.openxmlformats.org/officeDocument/2006/relationships/image" Target="../media/image8.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46.png"/><Relationship Id="rId30" Type="http://schemas.openxmlformats.org/officeDocument/2006/relationships/image" Target="../media/image85.svg"/><Relationship Id="rId8" Type="http://schemas.openxmlformats.org/officeDocument/2006/relationships/image" Target="../media/image14.svg"/></Relationships>
</file>

<file path=ppt/slides/_rels/slide8.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28.svg"/><Relationship Id="rId26" Type="http://schemas.openxmlformats.org/officeDocument/2006/relationships/image" Target="../media/image83.svg"/><Relationship Id="rId21" Type="http://schemas.openxmlformats.org/officeDocument/2006/relationships/image" Target="../media/image16.png"/><Relationship Id="rId34" Type="http://schemas.openxmlformats.org/officeDocument/2006/relationships/image" Target="../media/image91.sv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14.png"/><Relationship Id="rId25" Type="http://schemas.openxmlformats.org/officeDocument/2006/relationships/image" Target="../media/image46.png"/><Relationship Id="rId33" Type="http://schemas.openxmlformats.org/officeDocument/2006/relationships/image" Target="../media/image50.png"/><Relationship Id="rId38" Type="http://schemas.openxmlformats.org/officeDocument/2006/relationships/image" Target="../media/image95.svg"/><Relationship Id="rId2" Type="http://schemas.openxmlformats.org/officeDocument/2006/relationships/image" Target="../media/image1.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24" Type="http://schemas.openxmlformats.org/officeDocument/2006/relationships/image" Target="../media/image22.svg"/><Relationship Id="rId32" Type="http://schemas.openxmlformats.org/officeDocument/2006/relationships/image" Target="../media/image89.svg"/><Relationship Id="rId37" Type="http://schemas.openxmlformats.org/officeDocument/2006/relationships/image" Target="../media/image52.png"/><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1.png"/><Relationship Id="rId28" Type="http://schemas.openxmlformats.org/officeDocument/2006/relationships/image" Target="../media/image85.svg"/><Relationship Id="rId36" Type="http://schemas.openxmlformats.org/officeDocument/2006/relationships/image" Target="../media/image93.svg"/><Relationship Id="rId10" Type="http://schemas.openxmlformats.org/officeDocument/2006/relationships/image" Target="../media/image16.svg"/><Relationship Id="rId19" Type="http://schemas.openxmlformats.org/officeDocument/2006/relationships/image" Target="../media/image15.png"/><Relationship Id="rId31" Type="http://schemas.openxmlformats.org/officeDocument/2006/relationships/image" Target="../media/image49.png"/><Relationship Id="rId4" Type="http://schemas.openxmlformats.org/officeDocument/2006/relationships/image" Target="../media/image8.svg"/><Relationship Id="rId9" Type="http://schemas.openxmlformats.org/officeDocument/2006/relationships/image" Target="../media/image8.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47.png"/><Relationship Id="rId30" Type="http://schemas.openxmlformats.org/officeDocument/2006/relationships/image" Target="../media/image49.svg"/><Relationship Id="rId35" Type="http://schemas.openxmlformats.org/officeDocument/2006/relationships/image" Target="../media/image51.png"/><Relationship Id="rId8" Type="http://schemas.openxmlformats.org/officeDocument/2006/relationships/image" Target="../media/image14.sv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4.png"/><Relationship Id="rId21" Type="http://schemas.openxmlformats.org/officeDocument/2006/relationships/image" Target="../media/image16.png"/><Relationship Id="rId34" Type="http://schemas.openxmlformats.org/officeDocument/2006/relationships/image" Target="../media/image87.svg"/><Relationship Id="rId7" Type="http://schemas.openxmlformats.org/officeDocument/2006/relationships/image" Target="../media/image7.png"/><Relationship Id="rId12" Type="http://schemas.openxmlformats.org/officeDocument/2006/relationships/image" Target="../media/image20.svg"/><Relationship Id="rId17" Type="http://schemas.openxmlformats.org/officeDocument/2006/relationships/image" Target="../media/image14.png"/><Relationship Id="rId25" Type="http://schemas.openxmlformats.org/officeDocument/2006/relationships/image" Target="../media/image25.png"/><Relationship Id="rId33" Type="http://schemas.openxmlformats.org/officeDocument/2006/relationships/image" Target="../media/image48.png"/><Relationship Id="rId2" Type="http://schemas.openxmlformats.org/officeDocument/2006/relationships/image" Target="../media/image1.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1.png"/><Relationship Id="rId28" Type="http://schemas.openxmlformats.org/officeDocument/2006/relationships/image" Target="../media/image83.svg"/><Relationship Id="rId10" Type="http://schemas.openxmlformats.org/officeDocument/2006/relationships/image" Target="../media/image16.svg"/><Relationship Id="rId19" Type="http://schemas.openxmlformats.org/officeDocument/2006/relationships/image" Target="../media/image15.png"/><Relationship Id="rId31" Type="http://schemas.openxmlformats.org/officeDocument/2006/relationships/image" Target="../media/image26.png"/><Relationship Id="rId4" Type="http://schemas.openxmlformats.org/officeDocument/2006/relationships/image" Target="../media/image8.svg"/><Relationship Id="rId9" Type="http://schemas.openxmlformats.org/officeDocument/2006/relationships/image" Target="../media/image8.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46.png"/><Relationship Id="rId30" Type="http://schemas.openxmlformats.org/officeDocument/2006/relationships/image" Target="../media/image85.svg"/><Relationship Id="rId8"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xmlns=""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xmlns=""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xmlns=""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xmlns=""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xmlns=""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xmlns=""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xmlns=""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xmlns=""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xmlns=""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xmlns=""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xmlns=""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xmlns=""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xmlns=""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xmlns=""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xmlns=""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xmlns=""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xmlns=""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xmlns=""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xmlns=""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xmlns=""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xmlns=""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xmlns=""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xmlns=""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xmlns=""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xmlns=""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xmlns=""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xmlns=""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xmlns=""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512</Words>
  <Application>Microsoft Office PowerPoint</Application>
  <PresentationFormat>Custom</PresentationFormat>
  <Paragraphs>39</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Cambria</vt:lpstr>
      <vt:lpstr>More Sugar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ADMIN</cp:lastModifiedBy>
  <cp:revision>26</cp:revision>
  <dcterms:created xsi:type="dcterms:W3CDTF">2006-08-16T00:00:00Z</dcterms:created>
  <dcterms:modified xsi:type="dcterms:W3CDTF">2024-09-04T17:48:19Z</dcterms:modified>
  <dc:identifier>DAGMZ9ajds0</dc:identifier>
</cp:coreProperties>
</file>