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20"/>
  </p:notesMasterIdLst>
  <p:sldIdLst>
    <p:sldId id="293" r:id="rId5"/>
    <p:sldId id="2007577297" r:id="rId6"/>
    <p:sldId id="263" r:id="rId7"/>
    <p:sldId id="438" r:id="rId8"/>
    <p:sldId id="266" r:id="rId9"/>
    <p:sldId id="314" r:id="rId10"/>
    <p:sldId id="2007577291" r:id="rId11"/>
    <p:sldId id="2007577292" r:id="rId12"/>
    <p:sldId id="2007577293" r:id="rId13"/>
    <p:sldId id="435" r:id="rId14"/>
    <p:sldId id="2007577294" r:id="rId15"/>
    <p:sldId id="2007577295" r:id="rId16"/>
    <p:sldId id="2007577296" r:id="rId17"/>
    <p:sldId id="291"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94660"/>
  </p:normalViewPr>
  <p:slideViewPr>
    <p:cSldViewPr snapToGrid="0">
      <p:cViewPr varScale="1">
        <p:scale>
          <a:sx n="63" d="100"/>
          <a:sy n="63" d="100"/>
        </p:scale>
        <p:origin x="85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svg"/><Relationship Id="rId7"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svg"/><Relationship Id="rId7" Type="http://schemas.openxmlformats.org/officeDocument/2006/relationships/image" Target="../media/image25.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45.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 Id="rId9" Type="http://schemas.openxmlformats.org/officeDocument/2006/relationships/image" Target="../media/image4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11.png"/><Relationship Id="rId4" Type="http://schemas.openxmlformats.org/officeDocument/2006/relationships/image" Target="../media/image35.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svg"/><Relationship Id="rId7"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7.png"/><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29.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7.png"/><Relationship Id="rId2"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9.svg"/><Relationship Id="rId7" Type="http://schemas.openxmlformats.org/officeDocument/2006/relationships/image" Target="../media/image20.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2.svg"/><Relationship Id="rId4" Type="http://schemas.openxmlformats.org/officeDocument/2006/relationships/image" Target="../media/image31.png"/><Relationship Id="rId9"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40.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2.svg"/><Relationship Id="rId7" Type="http://schemas.openxmlformats.org/officeDocument/2006/relationships/image" Target="../media/image28.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svg"/><Relationship Id="rId7"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46.svg"/><Relationship Id="rId4" Type="http://schemas.openxmlformats.org/officeDocument/2006/relationships/image" Target="../media/image45.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svg"/><Relationship Id="rId7" Type="http://schemas.openxmlformats.org/officeDocument/2006/relationships/image" Target="../media/image27.png"/><Relationship Id="rId2" Type="http://schemas.openxmlformats.org/officeDocument/2006/relationships/image" Target="../media/image45.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35.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2.sv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26.png"/><Relationship Id="rId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sv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39.sv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svg"/><Relationship Id="rId7" Type="http://schemas.openxmlformats.org/officeDocument/2006/relationships/image" Target="../media/image7.png"/><Relationship Id="rId2" Type="http://schemas.openxmlformats.org/officeDocument/2006/relationships/image" Target="../media/image36.png"/><Relationship Id="rId1" Type="http://schemas.openxmlformats.org/officeDocument/2006/relationships/slideMaster" Target="../slideMasters/slideMaster3.xml"/><Relationship Id="rId6" Type="http://schemas.openxmlformats.org/officeDocument/2006/relationships/image" Target="../media/image23.png"/><Relationship Id="rId5" Type="http://schemas.openxmlformats.org/officeDocument/2006/relationships/image" Target="../media/image39.svg"/><Relationship Id="rId10" Type="http://schemas.openxmlformats.org/officeDocument/2006/relationships/image" Target="../media/image20.png"/><Relationship Id="rId4" Type="http://schemas.openxmlformats.org/officeDocument/2006/relationships/image" Target="../media/image38.png"/><Relationship Id="rId9"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id="{DE943090-166D-4EE1-90C5-FF44532EB11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05E3EB6D-C110-41E2-99D4-0AAC197E1C8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id="{E3656C86-3BDE-47DC-9744-F195B414E1A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id="{9EF59277-09DA-4323-B7B1-D098E4BEBC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id="{31705E41-12C7-4B03-B707-6115CC12DAD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9C8FE8CA-C89B-401E-A7FC-F8A90514F9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id="{D7A8229E-A42A-46C8-97F6-AD26C7552A2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id="{5CA7298B-514A-441F-80F6-1F868A9EA7E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id="{8BE66843-5CC2-49C1-95A4-18FB2A128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1C0287A5-E555-4442-A4BC-B29E4797C9A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id="{0F9256B0-833F-48C1-B788-63CFA2D44BD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01/08/2024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1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32.sv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32.sv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32.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39.sv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38.png"/><Relationship Id="rId1" Type="http://schemas.openxmlformats.org/officeDocument/2006/relationships/slideLayout" Target="../slideLayouts/slideLayout13.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32.svg"/><Relationship Id="rId10" Type="http://schemas.openxmlformats.org/officeDocument/2006/relationships/image" Target="../media/image86.png"/><Relationship Id="rId4" Type="http://schemas.openxmlformats.org/officeDocument/2006/relationships/image" Target="../media/image31.png"/><Relationship Id="rId9" Type="http://schemas.openxmlformats.org/officeDocument/2006/relationships/image" Target="../media/image85.svg"/></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24.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1.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jpg"/><Relationship Id="rId7" Type="http://schemas.openxmlformats.org/officeDocument/2006/relationships/image" Target="../media/image61.sv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1.xml"/><Relationship Id="rId16"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5.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79.jp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81.png"/><Relationship Id="rId5" Type="http://schemas.microsoft.com/office/2007/relationships/hdphoto" Target="../media/hdphoto3.wdp"/><Relationship Id="rId4"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image" Target="../media/image75.png"/></Relationships>
</file>

<file path=ppt/slides/_rels/slide8.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7.pn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68.xml"/><Relationship Id="rId6" Type="http://schemas.openxmlformats.org/officeDocument/2006/relationships/image" Target="../media/image78.png"/><Relationship Id="rId5" Type="http://schemas.openxmlformats.org/officeDocument/2006/relationships/image" Target="../media/image76.pn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E2AD78A-B8AD-8CB1-236A-257F3FCA9E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9801" y="113327"/>
            <a:ext cx="1928833" cy="1928833"/>
          </a:xfrm>
          <a:prstGeom prst="rect">
            <a:avLst/>
          </a:prstGeom>
        </p:spPr>
      </p:pic>
    </p:spTree>
    <p:extLst>
      <p:ext uri="{BB962C8B-B14F-4D97-AF65-F5344CB8AC3E}">
        <p14:creationId xmlns:p14="http://schemas.microsoft.com/office/powerpoint/2010/main" val="4034355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89"/>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rPr>
                <a:t>Vì sao cần lập bảng biểu trong bản báo cáo?</a:t>
              </a:r>
              <a:endParaRPr kumimoji="0" lang="en-US"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77916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426190"/>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2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Trong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Cần chú ý điều gì khi viết quốc hiệu, tiêu ngữ (hoặc tên tổ chức)?</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Trình bày các công việc như thế nào để dễ theo dõi?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Làm thế nào để trình bày bảng biểu khoa học, đẹp mắt?</a:t>
              </a:r>
              <a:endParaRPr kumimoji="0" lang="en-US"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dirty="0">
                  <a:ln w="0"/>
                  <a:solidFill>
                    <a:prstClr val="black"/>
                  </a:solidFill>
                  <a:latin typeface="Calibri" panose="020F0502020204030204" pitchFamily="34" charset="0"/>
                  <a:cs typeface="Calibri" panose="020F0502020204030204" pitchFamily="34" charset="0"/>
                </a:rPr>
                <a:t>......</a:t>
              </a:r>
              <a:endParaRPr kumimoji="0" lang="vi-VN" sz="32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570081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id="{4147A61F-3493-FE6F-AF6B-CEB7464C8D08}"/>
              </a:ext>
            </a:extLst>
          </p:cNvPr>
          <p:cNvSpPr/>
          <p:nvPr/>
        </p:nvSpPr>
        <p:spPr>
          <a:xfrm>
            <a:off x="414671" y="1637413"/>
            <a:ext cx="11502348"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id="{3BDB8A03-401B-B771-181E-E3990F6F8A76}"/>
              </a:ext>
            </a:extLst>
          </p:cNvPr>
          <p:cNvGrpSpPr/>
          <p:nvPr/>
        </p:nvGrpSpPr>
        <p:grpSpPr>
          <a:xfrm>
            <a:off x="904875" y="2085510"/>
            <a:ext cx="10706099" cy="3583807"/>
            <a:chOff x="11072435" y="4357595"/>
            <a:chExt cx="6226676" cy="1694573"/>
          </a:xfrm>
        </p:grpSpPr>
        <p:sp>
          <p:nvSpPr>
            <p:cNvPr id="5" name="Hình chữ nhật: Góc Tròn 29">
              <a:extLst>
                <a:ext uri="{FF2B5EF4-FFF2-40B4-BE49-F238E27FC236}">
                  <a16:creationId xmlns:a16="http://schemas.microsoft.com/office/drawing/2014/main" id="{96635CE1-7905-B745-3C8C-10BB0881B323}"/>
                </a:ext>
              </a:extLst>
            </p:cNvPr>
            <p:cNvSpPr/>
            <p:nvPr/>
          </p:nvSpPr>
          <p:spPr>
            <a:xfrm>
              <a:off x="11072435" y="4357595"/>
              <a:ext cx="6226676"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id="{6628342A-20A8-612F-EE97-8BB1B6D98DFD}"/>
                </a:ext>
              </a:extLst>
            </p:cNvPr>
            <p:cNvSpPr/>
            <p:nvPr/>
          </p:nvSpPr>
          <p:spPr>
            <a:xfrm>
              <a:off x="11090157" y="4481921"/>
              <a:ext cx="6199917" cy="1302489"/>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35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rPr>
                <a:t>Căn cứ vào đâu để biết bản báo cáo được trình bày đúng yêu cầu?</a:t>
              </a:r>
              <a:endParaRPr kumimoji="0" lang="en-US"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500" dirty="0">
                  <a:ln w="0"/>
                  <a:solidFill>
                    <a:prstClr val="black"/>
                  </a:solidFill>
                  <a:latin typeface="Calibri" panose="020F0502020204030204" pitchFamily="34" charset="0"/>
                  <a:cs typeface="Calibri" panose="020F0502020204030204" pitchFamily="34" charset="0"/>
                </a:rPr>
                <a:t>..............</a:t>
              </a:r>
              <a:endParaRPr kumimoji="0" lang="vi-VN" sz="3500"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08424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par>
                                <p:cTn id="21" presetID="2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down)">
                                      <p:cBhvr>
                                        <p:cTn id="36" dur="500"/>
                                        <p:tgtEl>
                                          <p:spTgt spid="40"/>
                                        </p:tgtEl>
                                      </p:cBhvr>
                                    </p:animEffect>
                                  </p:childTnLst>
                                </p:cTn>
                              </p:par>
                              <p:par>
                                <p:cTn id="37" presetID="22" presetClass="entr" presetSubtype="4"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down)">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22" presetClass="entr" presetSubtype="4"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down)">
                                      <p:cBhvr>
                                        <p:cTn id="4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7" name="图片 9"/>
          <p:cNvPicPr>
            <a:picLocks noChangeAspect="1"/>
          </p:cNvPicPr>
          <p:nvPr/>
        </p:nvPicPr>
        <p:blipFill>
          <a:blip r:embed="rId3" cstate="print">
            <a:extLst>
              <a:ext uri="{BEBA8EAE-BF5A-486C-A8C5-ECC9F3942E4B}">
                <a14:imgProps xmlns:a14="http://schemas.microsoft.com/office/drawing/2010/main">
                  <a14:imgLayer r:embed="rId4">
                    <a14:imgEffect>
                      <a14:saturation sat="3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18409" y="2977116"/>
            <a:ext cx="3880884" cy="3880884"/>
          </a:xfrm>
          <a:prstGeom prst="rect">
            <a:avLst/>
          </a:prstGeom>
        </p:spPr>
      </p:pic>
      <p:pic>
        <p:nvPicPr>
          <p:cNvPr id="18" name="그림 24">
            <a:extLst>
              <a:ext uri="{FF2B5EF4-FFF2-40B4-BE49-F238E27FC236}">
                <a16:creationId xmlns:a16="http://schemas.microsoft.com/office/drawing/2014/main" id="{03A2299E-0F89-45DC-8596-A2ED1DC3B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id="{D6187F1E-3FDC-44DB-837F-F600360A4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id="{2CC65D8D-2483-CEC5-77EE-5BE008A8F65D}"/>
              </a:ext>
            </a:extLst>
          </p:cNvPr>
          <p:cNvPicPr>
            <a:picLocks noChangeAspect="1"/>
          </p:cNvPicPr>
          <p:nvPr/>
        </p:nvPicPr>
        <p:blipFill>
          <a:blip r:embed="rId7"/>
          <a:stretch>
            <a:fillRect/>
          </a:stretch>
        </p:blipFill>
        <p:spPr>
          <a:xfrm>
            <a:off x="3756203" y="171185"/>
            <a:ext cx="4828450" cy="1603387"/>
          </a:xfrm>
          <a:prstGeom prst="rect">
            <a:avLst/>
          </a:prstGeom>
        </p:spPr>
      </p:pic>
    </p:spTree>
    <p:extLst>
      <p:ext uri="{BB962C8B-B14F-4D97-AF65-F5344CB8AC3E}">
        <p14:creationId xmlns:p14="http://schemas.microsoft.com/office/powerpoint/2010/main" val="1499813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230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D80FDB5-FB5A-3C99-223A-493C9D535351}"/>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id="{95B5FD33-108D-0D52-6C75-2A80BA79C590}"/>
              </a:ext>
            </a:extLst>
          </p:cNvPr>
          <p:cNvSpPr>
            <a:spLocks noGrp="1"/>
          </p:cNvSpPr>
          <p:nvPr>
            <p:ph type="pic" sz="quarter" idx="14"/>
          </p:nvPr>
        </p:nvSpPr>
        <p:spPr/>
        <p:txBody>
          <a:bodyPr/>
          <a:lstStyle/>
          <a:p>
            <a:endParaRPr lang="en-US"/>
          </a:p>
        </p:txBody>
      </p:sp>
      <p:pic>
        <p:nvPicPr>
          <p:cNvPr id="5" name="y2mate.com - Phim hoạt hình ngắn hài hước_360P">
            <a:hlinkClick r:id="" action="ppaction://media"/>
            <a:extLst>
              <a:ext uri="{FF2B5EF4-FFF2-40B4-BE49-F238E27FC236}">
                <a16:creationId xmlns:a16="http://schemas.microsoft.com/office/drawing/2014/main" id="{3C08EFAA-1C35-54EC-7631-B22E8FB8A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189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spTree>
    <p:extLst>
      <p:ext uri="{BB962C8B-B14F-4D97-AF65-F5344CB8AC3E}">
        <p14:creationId xmlns:p14="http://schemas.microsoft.com/office/powerpoint/2010/main" val="3649321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id="{61D0218A-7418-5A16-0360-2ED325EC811E}"/>
              </a:ext>
            </a:extLst>
          </p:cNvPr>
          <p:cNvSpPr/>
          <p:nvPr/>
        </p:nvSpPr>
        <p:spPr>
          <a:xfrm>
            <a:off x="6527731" y="1368065"/>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id="{1F3BF192-E72B-1925-2F22-B14A4A432584}"/>
              </a:ext>
            </a:extLst>
          </p:cNvPr>
          <p:cNvSpPr/>
          <p:nvPr/>
        </p:nvSpPr>
        <p:spPr>
          <a:xfrm>
            <a:off x="6480106" y="2744476"/>
            <a:ext cx="4527161" cy="923330"/>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id="{BE3EBF25-D90F-4DE3-C22C-819DD4463A31}"/>
              </a:ext>
            </a:extLst>
          </p:cNvPr>
          <p:cNvPicPr>
            <a:picLocks noChangeAspect="1"/>
          </p:cNvPicPr>
          <p:nvPr/>
        </p:nvPicPr>
        <p:blipFill>
          <a:blip r:embed="rId6"/>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923330"/>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id="{AD27FC8A-B81D-0B9A-D720-79DD8F40A326}"/>
              </a:ext>
            </a:extLst>
          </p:cNvPr>
          <p:cNvSpPr/>
          <p:nvPr/>
        </p:nvSpPr>
        <p:spPr>
          <a:xfrm>
            <a:off x="6680033" y="282776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cxnSp>
        <p:nvCxnSpPr>
          <p:cNvPr id="18" name="Straight Connector 17">
            <a:extLst>
              <a:ext uri="{FF2B5EF4-FFF2-40B4-BE49-F238E27FC236}">
                <a16:creationId xmlns:a16="http://schemas.microsoft.com/office/drawing/2014/main"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1354217"/>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id="{74B00A34-94F3-5680-88AD-5FE112192A27}"/>
              </a:ext>
            </a:extLst>
          </p:cNvPr>
          <p:cNvPicPr>
            <a:picLocks noChangeAspect="1"/>
          </p:cNvPicPr>
          <p:nvPr/>
        </p:nvPicPr>
        <p:blipFill>
          <a:blip r:embed="rId7"/>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val="2678262951"/>
                    </a:ext>
                  </a:extLst>
                </a:gridCol>
                <a:gridCol w="3800475">
                  <a:extLst>
                    <a:ext uri="{9D8B030D-6E8A-4147-A177-3AD203B41FA5}">
                      <a16:colId xmlns:a16="http://schemas.microsoft.com/office/drawing/2014/main"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35522293"/>
                  </a:ext>
                </a:extLst>
              </a:tr>
            </a:tbl>
          </a:graphicData>
        </a:graphic>
      </p:graphicFrame>
      <p:sp>
        <p:nvSpPr>
          <p:cNvPr id="9" name="Rectangle 8">
            <a:extLst>
              <a:ext uri="{FF2B5EF4-FFF2-40B4-BE49-F238E27FC236}">
                <a16:creationId xmlns:a16="http://schemas.microsoft.com/office/drawing/2014/main"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id="{15E637A1-BBD0-19F6-89E4-EDC0EED39353}"/>
              </a:ext>
            </a:extLst>
          </p:cNvPr>
          <p:cNvSpPr/>
          <p:nvPr/>
        </p:nvSpPr>
        <p:spPr>
          <a:xfrm>
            <a:off x="6537158" y="353800"/>
            <a:ext cx="4414039" cy="2646878"/>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8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705</Words>
  <Application>Microsoft Office PowerPoint</Application>
  <PresentationFormat>Widescreen</PresentationFormat>
  <Paragraphs>55</Paragraphs>
  <Slides>15</Slides>
  <Notes>3</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15</vt:i4>
      </vt:variant>
    </vt:vector>
  </HeadingPairs>
  <TitlesOfParts>
    <vt:vector size="29" baseType="lpstr">
      <vt:lpstr>Coming Soon</vt:lpstr>
      <vt:lpstr>Itim</vt:lpstr>
      <vt:lpstr>#9Slide07 HoneyCream</vt:lpstr>
      <vt:lpstr>Arial</vt:lpstr>
      <vt:lpstr>Calibri</vt:lpstr>
      <vt:lpstr>Cambria</vt:lpstr>
      <vt:lpstr>Livvic</vt:lpstr>
      <vt:lpstr>Roboto Condensed Light</vt:lpstr>
      <vt:lpstr>UTM Avo</vt:lpstr>
      <vt:lpstr>Wingdings</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14</cp:revision>
  <dcterms:created xsi:type="dcterms:W3CDTF">2024-06-21T09:14:40Z</dcterms:created>
  <dcterms:modified xsi:type="dcterms:W3CDTF">2024-08-01T13:45:41Z</dcterms:modified>
</cp:coreProperties>
</file>