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2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332" r:id="rId3"/>
    <p:sldId id="278" r:id="rId4"/>
    <p:sldId id="363" r:id="rId5"/>
    <p:sldId id="353" r:id="rId6"/>
    <p:sldId id="364" r:id="rId7"/>
    <p:sldId id="365" r:id="rId8"/>
    <p:sldId id="366" r:id="rId9"/>
    <p:sldId id="32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5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1F3E1-51EA-4DCC-968D-FA260CA1951A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9F871-3276-44C1-B83E-BB29172DD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mỗi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đình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thường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người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vả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nhất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luôn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lo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toan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chăm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sóc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bữa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ăn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giấc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ngủ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và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mọi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mặt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đời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cho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thành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viên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Mẹ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giúp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chúng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ta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cảm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thấy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hơn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 Trong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ngày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hôm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nay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các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em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sẽ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đọc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thêm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một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thơ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thể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hiện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vẻ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đẹp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cuộc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sống</a:t>
            </a:r>
            <a:r>
              <a:rPr lang="en-US" sz="1800" b="1" i="1" dirty="0">
                <a:solidFill>
                  <a:srgbClr val="363636"/>
                </a:solidFill>
                <a:effectLst/>
                <a:latin typeface="GoogleSans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9F871-3276-44C1-B83E-BB29172DD8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91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545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328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5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52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2024/12/9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50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77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39717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6" Type="http://schemas.openxmlformats.org/officeDocument/2006/relationships/image" Target="../media/image14.jp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085" y="187520"/>
            <a:ext cx="4526915" cy="2273300"/>
          </a:xfrm>
          <a:prstGeom prst="rect">
            <a:avLst/>
          </a:prstGeom>
        </p:spPr>
      </p:pic>
      <p:pic>
        <p:nvPicPr>
          <p:cNvPr id="10" name="图片 7" descr="千库网_兴奋跳起来的眼镜女孩png_元素编号11906143">
            <a:extLst>
              <a:ext uri="{FF2B5EF4-FFF2-40B4-BE49-F238E27FC236}">
                <a16:creationId xmlns:a16="http://schemas.microsoft.com/office/drawing/2014/main" id="{BFB1C2D4-65D7-41A0-9E31-087BAB2212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31" t="1" r="9017" b="16190"/>
          <a:stretch/>
        </p:blipFill>
        <p:spPr>
          <a:xfrm>
            <a:off x="9563683" y="3296240"/>
            <a:ext cx="2998356" cy="356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DD1A2-5496-42D3-A06A-B6597D08F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8455" y="2449158"/>
            <a:ext cx="7395089" cy="18167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5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4"/>
          <a:srcRect t="43014"/>
          <a:stretch>
            <a:fillRect/>
          </a:stretch>
        </p:blipFill>
        <p:spPr>
          <a:xfrm>
            <a:off x="0" y="2719705"/>
            <a:ext cx="12192635" cy="4138295"/>
          </a:xfrm>
          <a:prstGeom prst="rect">
            <a:avLst/>
          </a:prstGeom>
        </p:spPr>
      </p:pic>
      <p:pic>
        <p:nvPicPr>
          <p:cNvPr id="3" name="图片 1" descr="图片1">
            <a:extLst>
              <a:ext uri="{FF2B5EF4-FFF2-40B4-BE49-F238E27FC236}">
                <a16:creationId xmlns:a16="http://schemas.microsoft.com/office/drawing/2014/main" id="{15CC2A20-7C6C-AAEB-9F5D-EB6C58DC6D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91" y="570108"/>
            <a:ext cx="8527415" cy="518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EF0A40-D0F2-4310-6512-D72D4B978F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148" y="1225992"/>
            <a:ext cx="7419475" cy="4035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47327" y="1354257"/>
            <a:ext cx="8586336" cy="2118286"/>
            <a:chOff x="639857" y="1126207"/>
            <a:chExt cx="8586336" cy="38286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4"/>
              <a:ext cx="78532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bài thơ thể hiện vẻ đẹp cuộc sống.</a:t>
              </a:r>
              <a:endPara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94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2653" y="27280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8E553A-8175-570B-3950-80E0642E9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759" y="427265"/>
            <a:ext cx="7251928" cy="28373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0FE4BE-2997-8505-5254-D9A5980C0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7828" y="3425242"/>
            <a:ext cx="7029449" cy="2997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2701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12A03-7D17-1CB0-6499-E9F614F58AAB}"/>
              </a:ext>
            </a:extLst>
          </p:cNvPr>
          <p:cNvSpPr txBox="1"/>
          <p:nvPr/>
        </p:nvSpPr>
        <p:spPr>
          <a:xfrm>
            <a:off x="2405743" y="424543"/>
            <a:ext cx="715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8" name="Picture 7" descr="A green and white poster with text and images&#10;&#10;Description automatically generated">
            <a:extLst>
              <a:ext uri="{FF2B5EF4-FFF2-40B4-BE49-F238E27FC236}">
                <a16:creationId xmlns:a16="http://schemas.microsoft.com/office/drawing/2014/main" id="{610A1254-59A0-4E45-6D2E-1F0FCDA17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8" y="1126029"/>
            <a:ext cx="3882660" cy="54924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032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40D10-6E03-4696-B047-410B7E228D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>
            <a:off x="8987979" y="1833796"/>
            <a:ext cx="4019319" cy="5123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1B00E3-E72C-48B9-B306-B280C7CDFF02}"/>
              </a:ext>
            </a:extLst>
          </p:cNvPr>
          <p:cNvGrpSpPr/>
          <p:nvPr/>
        </p:nvGrpSpPr>
        <p:grpSpPr>
          <a:xfrm>
            <a:off x="758213" y="402772"/>
            <a:ext cx="8586336" cy="2569424"/>
            <a:chOff x="639857" y="1126207"/>
            <a:chExt cx="8586336" cy="40851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8DF4FB-B9EE-464E-A593-30C92F729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17" y="1612524"/>
              <a:ext cx="8147176" cy="334229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221A8E-C08D-4960-BA14-417F15E5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57" y="1126207"/>
              <a:ext cx="852874" cy="1184254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1C412C1-5750-4818-BA93-A6C08B62ADAC}"/>
                </a:ext>
              </a:extLst>
            </p:cNvPr>
            <p:cNvSpPr txBox="1"/>
            <p:nvPr/>
          </p:nvSpPr>
          <p:spPr>
            <a:xfrm>
              <a:off x="1225978" y="1706755"/>
              <a:ext cx="7853254" cy="350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C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字魂37号-波纹乖乖体"/>
                  <a:cs typeface="Arial" panose="020B0604020202020204" pitchFamily="34" charset="0"/>
                </a:rPr>
                <a:t>hia sẻ với bạn về điều em yêu thích trong một bài thơ thể hiện vẻ đẹp cuộc sống.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496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05946" y="340694"/>
            <a:ext cx="11340984" cy="62604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37号-波纹乖乖体"/>
              <a:ea typeface="字魂37号-波纹乖乖体"/>
              <a:cs typeface="字魂37号-波纹乖乖体" panose="00000500000000000000" charset="-122"/>
            </a:endParaRPr>
          </a:p>
        </p:txBody>
      </p:sp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704F04-4D8A-9491-91D1-9048E71BC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487" y="1828799"/>
            <a:ext cx="4574871" cy="4574871"/>
          </a:xfrm>
          <a:prstGeom prst="rect">
            <a:avLst/>
          </a:prstGeom>
          <a:solidFill>
            <a:srgbClr val="EAF4EC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468B2-8138-113D-463E-6B541F7E8ADE}"/>
              </a:ext>
            </a:extLst>
          </p:cNvPr>
          <p:cNvSpPr txBox="1"/>
          <p:nvPr/>
        </p:nvSpPr>
        <p:spPr>
          <a:xfrm>
            <a:off x="766352" y="1298136"/>
            <a:ext cx="71823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b="1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4400" dirty="0">
                <a:solidFill>
                  <a:srgbClr val="FF0C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với người thân về công việc của những người đang bảo vệ cuộc sống bình yên cho nhân dân.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086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0" name="图片 9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2" name="图片 1" descr="图片1">
            <a:extLst>
              <a:ext uri="{FF2B5EF4-FFF2-40B4-BE49-F238E27FC236}">
                <a16:creationId xmlns:a16="http://schemas.microsoft.com/office/drawing/2014/main" id="{9D569EF8-5F6C-4CEE-A307-75366D195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02" y="958349"/>
            <a:ext cx="9868872" cy="37167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061479-7D56-43F7-B89E-848F10B07C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9826" y="1477635"/>
            <a:ext cx="9565453" cy="2859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4598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199</TotalTime>
  <Words>134</Words>
  <Application>Microsoft Office PowerPoint</Application>
  <PresentationFormat>Widescreen</PresentationFormat>
  <Paragraphs>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GoogleSans</vt:lpstr>
      <vt:lpstr>字魂37号-波纹乖乖体</vt:lpstr>
      <vt:lpstr>Arial</vt:lpstr>
      <vt:lpstr>Calibri</vt:lpstr>
      <vt:lpstr>Cambria</vt:lpstr>
      <vt:lpstr>Times New Roman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4</cp:revision>
  <dcterms:created xsi:type="dcterms:W3CDTF">2023-02-22T00:19:45Z</dcterms:created>
  <dcterms:modified xsi:type="dcterms:W3CDTF">2024-12-09T04:04:25Z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2023-02-22T01:49:42Z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e0635734-b0f4-4cbf-853c-b366d120ec8b</vt:lpwstr>
  </property>
  <property fmtid="{D5CDD505-2E9C-101B-9397-08002B2CF9AE}" pid="8" name="MSIP_Label_defa4170-0d19-0005-0004-bc88714345d2_ContentBits">
    <vt:lpwstr>0</vt:lpwstr>
  </property>
</Properties>
</file>