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3"/>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2" r:id="rId26"/>
    <p:sldId id="288" r:id="rId27"/>
    <p:sldId id="333" r:id="rId28"/>
    <p:sldId id="335" r:id="rId29"/>
    <p:sldId id="436" r:id="rId30"/>
    <p:sldId id="337" r:id="rId31"/>
    <p:sldId id="336" r:id="rId32"/>
    <p:sldId id="437" r:id="rId33"/>
    <p:sldId id="293" r:id="rId34"/>
    <p:sldId id="338" r:id="rId35"/>
    <p:sldId id="438" r:id="rId36"/>
    <p:sldId id="300" r:id="rId37"/>
    <p:sldId id="301" r:id="rId38"/>
    <p:sldId id="303" r:id="rId39"/>
    <p:sldId id="308" r:id="rId40"/>
    <p:sldId id="309" r:id="rId41"/>
    <p:sldId id="304"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p:scale>
          <a:sx n="20" d="100"/>
          <a:sy n="20" d="100"/>
        </p:scale>
        <p:origin x="2364" y="84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10/12/2024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36</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10/12/2024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10/12/2024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9.svg"/><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7.png"/><Relationship Id="rId5" Type="http://schemas.openxmlformats.org/officeDocument/2006/relationships/image" Target="../media/image38.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microsoft.com/office/2007/relationships/hdphoto" Target="../media/hdphoto10.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Layout" Target="../slideLayouts/slideLayout77.xml"/><Relationship Id="rId7" Type="http://schemas.openxmlformats.org/officeDocument/2006/relationships/image" Target="../media/image4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5.png"/><Relationship Id="rId2" Type="http://schemas.openxmlformats.org/officeDocument/2006/relationships/image" Target="../media/image7.jpg"/><Relationship Id="rId16" Type="http://schemas.openxmlformats.org/officeDocument/2006/relationships/image" Target="../media/image40.png"/><Relationship Id="rId1" Type="http://schemas.openxmlformats.org/officeDocument/2006/relationships/slideLayout" Target="../slideLayouts/slideLayout77.xml"/><Relationship Id="rId6" Type="http://schemas.openxmlformats.org/officeDocument/2006/relationships/image" Target="../media/image22.png"/><Relationship Id="rId11" Type="http://schemas.microsoft.com/office/2007/relationships/hdphoto" Target="../media/hdphoto6.wdp"/><Relationship Id="rId5" Type="http://schemas.openxmlformats.org/officeDocument/2006/relationships/image" Target="../media/image21.png"/><Relationship Id="rId15" Type="http://schemas.openxmlformats.org/officeDocument/2006/relationships/image" Target="../media/image39.png"/><Relationship Id="rId10" Type="http://schemas.openxmlformats.org/officeDocument/2006/relationships/image" Target="../media/image24.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7.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7.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50.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77.xml"/><Relationship Id="rId6" Type="http://schemas.openxmlformats.org/officeDocument/2006/relationships/image" Target="../media/image23.png"/><Relationship Id="rId11" Type="http://schemas.openxmlformats.org/officeDocument/2006/relationships/image" Target="../media/image22.png"/><Relationship Id="rId5" Type="http://schemas.openxmlformats.org/officeDocument/2006/relationships/image" Target="../media/image9.svg"/><Relationship Id="rId15" Type="http://schemas.openxmlformats.org/officeDocument/2006/relationships/image" Target="../media/image49.png"/><Relationship Id="rId10" Type="http://schemas.openxmlformats.org/officeDocument/2006/relationships/image" Target="../media/image21.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image" Target="../media/image15.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3" Type="http://schemas.openxmlformats.org/officeDocument/2006/relationships/slideLayout" Target="../slideLayouts/slideLayout72.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9.gif"/><Relationship Id="rId5" Type="http://schemas.openxmlformats.org/officeDocument/2006/relationships/image" Target="../media/image32.png"/><Relationship Id="rId10" Type="http://schemas.openxmlformats.org/officeDocument/2006/relationships/image" Target="../media/image58.gif"/><Relationship Id="rId4" Type="http://schemas.openxmlformats.org/officeDocument/2006/relationships/image" Target="../media/image54.jpe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3" Type="http://schemas.openxmlformats.org/officeDocument/2006/relationships/slideLayout" Target="../slideLayouts/slideLayout72.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9.gif"/><Relationship Id="rId5" Type="http://schemas.openxmlformats.org/officeDocument/2006/relationships/image" Target="../media/image32.png"/><Relationship Id="rId10" Type="http://schemas.openxmlformats.org/officeDocument/2006/relationships/image" Target="../media/image58.gif"/><Relationship Id="rId4" Type="http://schemas.openxmlformats.org/officeDocument/2006/relationships/image" Target="../media/image54.jpe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3" Type="http://schemas.openxmlformats.org/officeDocument/2006/relationships/slideLayout" Target="../slideLayouts/slideLayout72.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9.gif"/><Relationship Id="rId5" Type="http://schemas.openxmlformats.org/officeDocument/2006/relationships/image" Target="../media/image32.png"/><Relationship Id="rId10" Type="http://schemas.openxmlformats.org/officeDocument/2006/relationships/image" Target="../media/image58.gif"/><Relationship Id="rId4" Type="http://schemas.openxmlformats.org/officeDocument/2006/relationships/image" Target="../media/image54.jpe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2.png"/><Relationship Id="rId5" Type="http://schemas.microsoft.com/office/2007/relationships/hdphoto" Target="../media/hdphoto13.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7.xml"/><Relationship Id="rId6" Type="http://schemas.openxmlformats.org/officeDocument/2006/relationships/image" Target="../media/image50.png"/><Relationship Id="rId5" Type="http://schemas.microsoft.com/office/2007/relationships/hdphoto" Target="../media/hdphoto14.wdp"/><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3" Type="http://schemas.openxmlformats.org/officeDocument/2006/relationships/slideLayout" Target="../slideLayouts/slideLayout72.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9.gif"/><Relationship Id="rId5" Type="http://schemas.openxmlformats.org/officeDocument/2006/relationships/image" Target="../media/image32.png"/><Relationship Id="rId10" Type="http://schemas.openxmlformats.org/officeDocument/2006/relationships/image" Target="../media/image58.gif"/><Relationship Id="rId4" Type="http://schemas.openxmlformats.org/officeDocument/2006/relationships/image" Target="../media/image54.jpe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3.png"/><Relationship Id="rId1" Type="http://schemas.openxmlformats.org/officeDocument/2006/relationships/slideLayout" Target="../slideLayouts/slideLayout77.xml"/><Relationship Id="rId6" Type="http://schemas.openxmlformats.org/officeDocument/2006/relationships/image" Target="../media/image66.png"/><Relationship Id="rId5" Type="http://schemas.microsoft.com/office/2007/relationships/hdphoto" Target="../media/hdphoto14.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0.png"/><Relationship Id="rId3" Type="http://schemas.openxmlformats.org/officeDocument/2006/relationships/slideLayout" Target="../slideLayouts/slideLayout72.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9.gif"/><Relationship Id="rId5" Type="http://schemas.openxmlformats.org/officeDocument/2006/relationships/image" Target="../media/image32.png"/><Relationship Id="rId10" Type="http://schemas.openxmlformats.org/officeDocument/2006/relationships/image" Target="../media/image58.gif"/><Relationship Id="rId4" Type="http://schemas.openxmlformats.org/officeDocument/2006/relationships/image" Target="../media/image54.jpe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39.png"/><Relationship Id="rId5" Type="http://schemas.microsoft.com/office/2007/relationships/hdphoto" Target="../media/hdphoto14.wdp"/><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67.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2.png"/><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5.wdp"/><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slideLayout" Target="../slideLayouts/slideLayout77.xml"/><Relationship Id="rId7" Type="http://schemas.openxmlformats.org/officeDocument/2006/relationships/image" Target="../media/image4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image" Target="../media/image35.jpg"/><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7.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4.png"/><Relationship Id="rId5" Type="http://schemas.microsoft.com/office/2007/relationships/hdphoto" Target="../media/hdphoto14.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5.png"/><Relationship Id="rId2" Type="http://schemas.openxmlformats.org/officeDocument/2006/relationships/image" Target="../media/image7.jpg"/><Relationship Id="rId16" Type="http://schemas.openxmlformats.org/officeDocument/2006/relationships/image" Target="../media/image26.png"/><Relationship Id="rId1" Type="http://schemas.openxmlformats.org/officeDocument/2006/relationships/slideLayout" Target="../slideLayouts/slideLayout49.xml"/><Relationship Id="rId6" Type="http://schemas.openxmlformats.org/officeDocument/2006/relationships/image" Target="../media/image22.png"/><Relationship Id="rId11" Type="http://schemas.microsoft.com/office/2007/relationships/hdphoto" Target="../media/hdphoto6.wdp"/><Relationship Id="rId5" Type="http://schemas.openxmlformats.org/officeDocument/2006/relationships/image" Target="../media/image21.png"/><Relationship Id="rId1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6"/>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7"/>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spid="1026"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7563" y="2291935"/>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511296"/>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grpSp>
        <p:nvGrpSpPr>
          <p:cNvPr id="5" name="Group 4">
            <a:extLst>
              <a:ext uri="{FF2B5EF4-FFF2-40B4-BE49-F238E27FC236}">
                <a16:creationId xmlns:a16="http://schemas.microsoft.com/office/drawing/2014/main" id="{28B76DFF-0B1F-A3DF-6A86-134B12C7F775}"/>
              </a:ext>
            </a:extLst>
          </p:cNvPr>
          <p:cNvGrpSpPr/>
          <p:nvPr/>
        </p:nvGrpSpPr>
        <p:grpSpPr>
          <a:xfrm>
            <a:off x="536253" y="8484"/>
            <a:ext cx="10953484" cy="2807939"/>
            <a:chOff x="-325131" y="796000"/>
            <a:chExt cx="13495700" cy="2745236"/>
          </a:xfrm>
        </p:grpSpPr>
        <p:sp>
          <p:nvSpPr>
            <p:cNvPr id="8" name="TextBox 7">
              <a:extLst>
                <a:ext uri="{FF2B5EF4-FFF2-40B4-BE49-F238E27FC236}">
                  <a16:creationId xmlns:a16="http://schemas.microsoft.com/office/drawing/2014/main" id="{0F9C0D9E-B6EA-F92B-FDCB-BA960550FCFE}"/>
                </a:ext>
              </a:extLst>
            </p:cNvPr>
            <p:cNvSpPr txBox="1"/>
            <p:nvPr/>
          </p:nvSpPr>
          <p:spPr>
            <a:xfrm>
              <a:off x="-325131" y="816415"/>
              <a:ext cx="13495700" cy="2724821"/>
            </a:xfrm>
            <a:prstGeom prst="rect">
              <a:avLst/>
            </a:prstGeom>
            <a:noFill/>
          </p:spPr>
          <p:txBody>
            <a:bodyPr wrap="square" rtlCol="0">
              <a:spAutoFit/>
            </a:bodyPr>
            <a:lstStyle/>
            <a:p>
              <a:pPr algn="ctr" defTabSz="912114"/>
              <a:r>
                <a:rPr lang="en-US" sz="8778">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BÌNH CHỌN NHÓM ĐỌC TỐT NHẤT</a:t>
              </a:r>
            </a:p>
          </p:txBody>
        </p:sp>
        <p:sp>
          <p:nvSpPr>
            <p:cNvPr id="9" name="TextBox 8">
              <a:extLst>
                <a:ext uri="{FF2B5EF4-FFF2-40B4-BE49-F238E27FC236}">
                  <a16:creationId xmlns:a16="http://schemas.microsoft.com/office/drawing/2014/main" id="{13A23CE9-08FF-D0B1-F34B-7D24D3E65471}"/>
                </a:ext>
              </a:extLst>
            </p:cNvPr>
            <p:cNvSpPr txBox="1"/>
            <p:nvPr/>
          </p:nvSpPr>
          <p:spPr>
            <a:xfrm>
              <a:off x="-325131" y="796000"/>
              <a:ext cx="13239026" cy="2724821"/>
            </a:xfrm>
            <a:prstGeom prst="rect">
              <a:avLst/>
            </a:prstGeom>
            <a:noFill/>
          </p:spPr>
          <p:txBody>
            <a:bodyPr wrap="square" rtlCol="0">
              <a:spAutoFit/>
              <a:scene3d>
                <a:camera prst="orthographicFront"/>
                <a:lightRig rig="threePt" dir="t"/>
              </a:scene3d>
              <a:sp3d extrusionH="57150">
                <a:bevelT w="38100" h="38100"/>
              </a:sp3d>
            </a:bodyPr>
            <a:lstStyle/>
            <a:p>
              <a:pPr algn="ctr" defTabSz="912114"/>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B</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Ì</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8778">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C</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Ó</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M </a:t>
              </a:r>
              <a:r>
                <a:rPr lang="en-US" sz="8778">
                  <a:ln>
                    <a:solidFill>
                      <a:prstClr val="black"/>
                    </a:solidFill>
                  </a:ln>
                  <a:solidFill>
                    <a:srgbClr val="4472C4">
                      <a:lumMod val="20000"/>
                      <a:lumOff val="80000"/>
                    </a:srgbClr>
                  </a:solidFill>
                  <a:latin typeface="LNTH-LuoLuoNotangYuanTi 1" pitchFamily="2" charset="-128"/>
                  <a:ea typeface="LNTH-LuoLuoNotangYuanTi 1" pitchFamily="2" charset="-128"/>
                  <a:cs typeface="LNTH-LuoLuoNotangYuanTi 1" pitchFamily="2" charset="-128"/>
                </a:rPr>
                <a:t>Đ</a:t>
              </a:r>
              <a:r>
                <a:rPr lang="en-US" sz="8778">
                  <a:ln>
                    <a:solidFill>
                      <a:prstClr val="black"/>
                    </a:solidFill>
                  </a:ln>
                  <a:solidFill>
                    <a:srgbClr val="92D050"/>
                  </a:solidFill>
                  <a:latin typeface="LNTH-LuoLuoNotangYuanTi 1" pitchFamily="2" charset="-128"/>
                  <a:ea typeface="LNTH-LuoLuoNotangYuanTi 1" pitchFamily="2" charset="-128"/>
                  <a:cs typeface="LNTH-LuoLuoNotangYuanTi 1" pitchFamily="2" charset="-128"/>
                </a:rPr>
                <a:t>Ọ</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C </a:t>
              </a:r>
              <a:r>
                <a:rPr lang="en-US" sz="8778">
                  <a:ln>
                    <a:solidFill>
                      <a:prstClr val="black"/>
                    </a:solidFill>
                  </a:ln>
                  <a:solidFill>
                    <a:srgbClr val="FEEA7D"/>
                  </a:solidFill>
                  <a:latin typeface="LNTH-LuoLuoNotangYuanTi 1" pitchFamily="2" charset="-128"/>
                  <a:ea typeface="LNTH-LuoLuoNotangYuanTi 1" pitchFamily="2" charset="-128"/>
                  <a:cs typeface="LNTH-LuoLuoNotangYuanTi 1" pitchFamily="2" charset="-128"/>
                </a:rPr>
                <a:t>T</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Ố</a:t>
              </a:r>
              <a:r>
                <a:rPr lang="en-US" sz="8778">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T </a:t>
              </a:r>
              <a:r>
                <a:rPr lang="en-US" sz="8778">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8778">
                  <a:ln>
                    <a:solidFill>
                      <a:prstClr val="black"/>
                    </a:solidFill>
                  </a:ln>
                  <a:solidFill>
                    <a:srgbClr val="70AD47"/>
                  </a:solidFill>
                  <a:latin typeface="LNTH-LuoLuoNotangYuanTi 1" pitchFamily="2" charset="-128"/>
                  <a:ea typeface="LNTH-LuoLuoNotangYuanTi 1" pitchFamily="2" charset="-128"/>
                  <a:cs typeface="LNTH-LuoLuoNotangYuanTi 1" pitchFamily="2" charset="-128"/>
                </a:rPr>
                <a:t>H</a:t>
              </a:r>
              <a:r>
                <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Ấ</a:t>
              </a:r>
              <a:r>
                <a:rPr lang="en-US" sz="8778">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T</a:t>
              </a:r>
              <a:endParaRPr lang="en-US" sz="8778">
                <a:ln>
                  <a:solidFill>
                    <a:prstClr val="black"/>
                  </a:solidFill>
                </a:ln>
                <a:solidFill>
                  <a:srgbClr val="ED7D31"/>
                </a:solidFill>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03194"/>
            <a:ext cx="4840764" cy="4207430"/>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28563" y="2552433"/>
            <a:ext cx="4304650"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7">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Tree>
    <p:controls>
      <mc:AlternateContent xmlns:mc="http://schemas.openxmlformats.org/markup-compatibility/2006">
        <mc:Choice xmlns:v="urn:schemas-microsoft-com:vml" Requires="v">
          <p:control spid="2050" name="TextBox1" r:id="rId2" imgW="3390840" imgH="1428840"/>
        </mc:Choice>
        <mc:Fallback>
          <p:control name="TextBox1" r:id="rId2"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8"/>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anim calcmode="lin" valueType="num">
                                      <p:cBhvr>
                                        <p:cTn id="8" dur="10" fill="hold"/>
                                        <p:tgtEl>
                                          <p:spTgt spid="5"/>
                                        </p:tgtEl>
                                        <p:attrNameLst>
                                          <p:attrName>ppt_x</p:attrName>
                                        </p:attrNameLst>
                                      </p:cBhvr>
                                      <p:tavLst>
                                        <p:tav tm="0">
                                          <p:val>
                                            <p:strVal val="#ppt_x"/>
                                          </p:val>
                                        </p:tav>
                                        <p:tav tm="100000">
                                          <p:val>
                                            <p:strVal val="#ppt_x"/>
                                          </p:val>
                                        </p:tav>
                                      </p:tavLst>
                                    </p:anim>
                                    <p:anim calcmode="lin" valueType="num">
                                      <p:cBhvr>
                                        <p:cTn id="9" dur="1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09532" y="1908381"/>
            <a:ext cx="11513414" cy="441061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13414"/>
                      <a:gd name="connsiteY0" fmla="*/ 597771 h 4410614"/>
                      <a:gd name="connsiteX1" fmla="*/ 597771 w 11513414"/>
                      <a:gd name="connsiteY1" fmla="*/ 0 h 4410614"/>
                      <a:gd name="connsiteX2" fmla="*/ 10915643 w 11513414"/>
                      <a:gd name="connsiteY2" fmla="*/ 0 h 4410614"/>
                      <a:gd name="connsiteX3" fmla="*/ 11513414 w 11513414"/>
                      <a:gd name="connsiteY3" fmla="*/ 597771 h 4410614"/>
                      <a:gd name="connsiteX4" fmla="*/ 11513414 w 11513414"/>
                      <a:gd name="connsiteY4" fmla="*/ 3812843 h 4410614"/>
                      <a:gd name="connsiteX5" fmla="*/ 10915643 w 11513414"/>
                      <a:gd name="connsiteY5" fmla="*/ 4410614 h 4410614"/>
                      <a:gd name="connsiteX6" fmla="*/ 597771 w 11513414"/>
                      <a:gd name="connsiteY6" fmla="*/ 4410614 h 4410614"/>
                      <a:gd name="connsiteX7" fmla="*/ 0 w 11513414"/>
                      <a:gd name="connsiteY7" fmla="*/ 3812843 h 4410614"/>
                      <a:gd name="connsiteX8" fmla="*/ 0 w 11513414"/>
                      <a:gd name="connsiteY8" fmla="*/ 597771 h 44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3414" h="4410614" fill="none" extrusionOk="0">
                        <a:moveTo>
                          <a:pt x="0" y="597771"/>
                        </a:moveTo>
                        <a:cubicBezTo>
                          <a:pt x="319" y="276257"/>
                          <a:pt x="294246" y="44669"/>
                          <a:pt x="597771" y="0"/>
                        </a:cubicBezTo>
                        <a:cubicBezTo>
                          <a:pt x="3632825" y="72427"/>
                          <a:pt x="7185281" y="61419"/>
                          <a:pt x="10915643" y="0"/>
                        </a:cubicBezTo>
                        <a:cubicBezTo>
                          <a:pt x="11238521" y="-49992"/>
                          <a:pt x="11484512" y="258889"/>
                          <a:pt x="11513414" y="597771"/>
                        </a:cubicBezTo>
                        <a:cubicBezTo>
                          <a:pt x="11614290" y="2091087"/>
                          <a:pt x="11406101" y="3398580"/>
                          <a:pt x="11513414" y="3812843"/>
                        </a:cubicBezTo>
                        <a:cubicBezTo>
                          <a:pt x="11518158" y="4118907"/>
                          <a:pt x="11219136" y="4380742"/>
                          <a:pt x="10915643" y="4410614"/>
                        </a:cubicBezTo>
                        <a:cubicBezTo>
                          <a:pt x="8928914" y="4440441"/>
                          <a:pt x="4050014" y="4331308"/>
                          <a:pt x="597771" y="4410614"/>
                        </a:cubicBezTo>
                        <a:cubicBezTo>
                          <a:pt x="325238" y="4404102"/>
                          <a:pt x="-58966" y="4154643"/>
                          <a:pt x="0" y="3812843"/>
                        </a:cubicBezTo>
                        <a:cubicBezTo>
                          <a:pt x="50037" y="2904959"/>
                          <a:pt x="770" y="2086894"/>
                          <a:pt x="0" y="597771"/>
                        </a:cubicBezTo>
                        <a:close/>
                      </a:path>
                      <a:path w="11513414" h="4410614" stroke="0" extrusionOk="0">
                        <a:moveTo>
                          <a:pt x="0" y="597771"/>
                        </a:moveTo>
                        <a:cubicBezTo>
                          <a:pt x="29334" y="275627"/>
                          <a:pt x="290647" y="47953"/>
                          <a:pt x="597771" y="0"/>
                        </a:cubicBezTo>
                        <a:cubicBezTo>
                          <a:pt x="4344075" y="123000"/>
                          <a:pt x="6635886" y="-96860"/>
                          <a:pt x="10915643" y="0"/>
                        </a:cubicBezTo>
                        <a:cubicBezTo>
                          <a:pt x="11196115" y="-37854"/>
                          <a:pt x="11521056" y="252224"/>
                          <a:pt x="11513414" y="597771"/>
                        </a:cubicBezTo>
                        <a:cubicBezTo>
                          <a:pt x="11516587" y="1459680"/>
                          <a:pt x="11607681" y="2774948"/>
                          <a:pt x="11513414" y="3812843"/>
                        </a:cubicBezTo>
                        <a:cubicBezTo>
                          <a:pt x="11504964" y="4146044"/>
                          <a:pt x="11197799" y="4402761"/>
                          <a:pt x="10915643" y="4410614"/>
                        </a:cubicBezTo>
                        <a:cubicBezTo>
                          <a:pt x="7334290" y="4249907"/>
                          <a:pt x="2474585" y="4450281"/>
                          <a:pt x="597771" y="4410614"/>
                        </a:cubicBezTo>
                        <a:cubicBezTo>
                          <a:pt x="259992" y="4409071"/>
                          <a:pt x="-45194" y="4122509"/>
                          <a:pt x="0" y="3812843"/>
                        </a:cubicBezTo>
                        <a:cubicBezTo>
                          <a:pt x="32216" y="3391463"/>
                          <a:pt x="57206" y="1279045"/>
                          <a:pt x="0" y="5977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057" algn="just" defTabSz="912114">
              <a:spcBef>
                <a:spcPts val="1197"/>
              </a:spcBef>
              <a:defRPr/>
            </a:pPr>
            <a:endParaRPr lang="en-US" sz="2793"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2522" y="2223589"/>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3357" y="2141143"/>
            <a:ext cx="917720" cy="917720"/>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2522" y="320217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3357" y="3119728"/>
            <a:ext cx="917720" cy="917720"/>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2522" y="4180760"/>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3357" y="4098313"/>
            <a:ext cx="917720" cy="917720"/>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2522" y="5159345"/>
            <a:ext cx="9326897" cy="752827"/>
          </a:xfrm>
          <a:prstGeom prst="rect">
            <a:avLst/>
          </a:prstGeom>
          <a:noFill/>
        </p:spPr>
        <p:txBody>
          <a:bodyPr wrap="square" rtlCol="0">
            <a:spAutoFit/>
          </a:bodyPr>
          <a:lstStyle/>
          <a:p>
            <a:pPr algn="just" defTabSz="912114">
              <a:lnSpc>
                <a:spcPct val="150000"/>
              </a:lnSpc>
              <a:defRPr/>
            </a:pPr>
            <a:r>
              <a:rPr lang="en-US" sz="3192" dirty="0">
                <a:solidFill>
                  <a:prstClr val="black"/>
                </a:solidFill>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3357" y="5076898"/>
            <a:ext cx="917720" cy="917720"/>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3020" y="235591"/>
            <a:ext cx="6555799" cy="1581176"/>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1026</Words>
  <Application>Microsoft Office PowerPoint</Application>
  <PresentationFormat>Custom</PresentationFormat>
  <Paragraphs>79</Paragraphs>
  <Slides>36</Slides>
  <Notes>8</Notes>
  <HiddenSlides>0</HiddenSlides>
  <MMClips>5</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36</vt:i4>
      </vt:variant>
    </vt:vector>
  </HeadingPairs>
  <TitlesOfParts>
    <vt:vector size="51" baseType="lpstr">
      <vt:lpstr>微软雅黑</vt:lpstr>
      <vt:lpstr>Arial</vt:lpstr>
      <vt:lpstr>Calibri</vt:lpstr>
      <vt:lpstr>Calibri Light</vt:lpstr>
      <vt:lpstr>Cambria</vt:lpstr>
      <vt:lpstr>LNTH-LuoLuoNotangYuanTi 1</vt:lpstr>
      <vt:lpstr>SVN-ARCO Typography</vt:lpstr>
      <vt:lpstr>Times New Roman</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31</cp:revision>
  <dcterms:created xsi:type="dcterms:W3CDTF">2021-08-06T13:09:00Z</dcterms:created>
  <dcterms:modified xsi:type="dcterms:W3CDTF">2024-10-12T07:40:06Z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