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Lst>
  <p:notesMasterIdLst>
    <p:notesMasterId r:id="rId37"/>
  </p:notesMasterIdLst>
  <p:sldIdLst>
    <p:sldId id="298" r:id="rId5"/>
    <p:sldId id="260" r:id="rId6"/>
    <p:sldId id="256" r:id="rId7"/>
    <p:sldId id="273" r:id="rId8"/>
    <p:sldId id="257" r:id="rId9"/>
    <p:sldId id="275" r:id="rId10"/>
    <p:sldId id="266" r:id="rId11"/>
    <p:sldId id="276" r:id="rId12"/>
    <p:sldId id="278" r:id="rId13"/>
    <p:sldId id="299" r:id="rId14"/>
    <p:sldId id="300" r:id="rId15"/>
    <p:sldId id="283" r:id="rId16"/>
    <p:sldId id="284" r:id="rId17"/>
    <p:sldId id="282" r:id="rId18"/>
    <p:sldId id="262" r:id="rId19"/>
    <p:sldId id="288" r:id="rId20"/>
    <p:sldId id="301" r:id="rId21"/>
    <p:sldId id="303" r:id="rId22"/>
    <p:sldId id="302" r:id="rId23"/>
    <p:sldId id="304" r:id="rId24"/>
    <p:sldId id="290" r:id="rId25"/>
    <p:sldId id="291" r:id="rId26"/>
    <p:sldId id="305" r:id="rId27"/>
    <p:sldId id="306" r:id="rId28"/>
    <p:sldId id="308" r:id="rId29"/>
    <p:sldId id="265" r:id="rId30"/>
    <p:sldId id="294" r:id="rId31"/>
    <p:sldId id="264" r:id="rId32"/>
    <p:sldId id="309" r:id="rId33"/>
    <p:sldId id="310" r:id="rId34"/>
    <p:sldId id="285"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5</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DD18-75C1-DED2-826B-2444EBAA5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19B0B6-2688-D509-3555-E6B8E76A6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D5CBC-7734-CE0A-91DB-39C26D413845}"/>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5" name="Footer Placeholder 4">
            <a:extLst>
              <a:ext uri="{FF2B5EF4-FFF2-40B4-BE49-F238E27FC236}">
                <a16:creationId xmlns:a16="http://schemas.microsoft.com/office/drawing/2014/main" id="{B6E2919A-75B3-91D4-07C2-93AB3A310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E4941-7E4D-3004-9A96-F87877F3CD6E}"/>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039093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090-1CC9-B490-36A2-8AF3DB2AF7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AF70B-A642-822E-2680-E66B2249A0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3D277-6059-0D76-6CA8-83A175D86EEA}"/>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5" name="Footer Placeholder 4">
            <a:extLst>
              <a:ext uri="{FF2B5EF4-FFF2-40B4-BE49-F238E27FC236}">
                <a16:creationId xmlns:a16="http://schemas.microsoft.com/office/drawing/2014/main" id="{46F08B20-A185-1A26-CE61-2EAD275E0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F594A-AFA4-2ABF-7B90-D2A13A29B13B}"/>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28961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58E1-DF9D-2357-27E8-FAA0700B0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2E8DC-45B9-223E-D626-225507557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727A9C-7FFA-79AF-EC13-36CBC5301AAF}"/>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5" name="Footer Placeholder 4">
            <a:extLst>
              <a:ext uri="{FF2B5EF4-FFF2-40B4-BE49-F238E27FC236}">
                <a16:creationId xmlns:a16="http://schemas.microsoft.com/office/drawing/2014/main" id="{5145DDC0-8B2C-7F2F-2D0D-CB6CA23E8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D86A-9F61-AA6D-5385-31173BD06C55}"/>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241190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595E-3A19-7A9D-832F-1A2D2A012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B466-81D6-3604-3C41-AF8817DE70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F67E6-5466-22A3-81FE-C884375A19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D49C6-973F-91AC-2F85-A144099904CF}"/>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6" name="Footer Placeholder 5">
            <a:extLst>
              <a:ext uri="{FF2B5EF4-FFF2-40B4-BE49-F238E27FC236}">
                <a16:creationId xmlns:a16="http://schemas.microsoft.com/office/drawing/2014/main" id="{D8236C72-1D6C-EA1F-C6BB-0A65097B6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EBCEB-C9E0-D218-FBAD-B9EC45CE0D7C}"/>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2320727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1F82-BDD9-265D-1110-66AFF1933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6EE3D-382F-4F0C-F496-219DF4C3D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33089-7881-3688-FD69-6AE3D72FF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AA48D-80E7-0FA2-35FA-34453F21D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29BE9-35D4-E82C-F072-A8D6D71246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EEAE7-2161-A08A-CC33-276D0F0E720F}"/>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8" name="Footer Placeholder 7">
            <a:extLst>
              <a:ext uri="{FF2B5EF4-FFF2-40B4-BE49-F238E27FC236}">
                <a16:creationId xmlns:a16="http://schemas.microsoft.com/office/drawing/2014/main" id="{EA29C54A-5BE7-48DF-4D5A-DE297130E4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F1A285-1584-02EB-F803-F567F84722F6}"/>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37936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E83B-5B87-6B15-8B4E-A13C71324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9F6F5-4926-2F7B-F826-2EC35E43701B}"/>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4" name="Footer Placeholder 3">
            <a:extLst>
              <a:ext uri="{FF2B5EF4-FFF2-40B4-BE49-F238E27FC236}">
                <a16:creationId xmlns:a16="http://schemas.microsoft.com/office/drawing/2014/main" id="{000C44B4-652A-5185-C8FC-08064BC41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935605-47F8-E287-A1D3-02A2866CEDE1}"/>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203318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CB11A-66EB-A27C-1A6D-C28141B471A6}"/>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3" name="Footer Placeholder 2">
            <a:extLst>
              <a:ext uri="{FF2B5EF4-FFF2-40B4-BE49-F238E27FC236}">
                <a16:creationId xmlns:a16="http://schemas.microsoft.com/office/drawing/2014/main" id="{3F0AAF49-AF08-B7C9-1A2C-88A473F44C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632B6-01DA-E5DA-E5AD-D90C1449F2B4}"/>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3219950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60C2-E298-E894-00A0-666D420C1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109692-5C46-F9FE-E8CB-DAB02F49B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7AFE4D-4A5D-4854-0DC1-6D930A83D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F2E44-A757-1DCA-84D0-47A85F994153}"/>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6" name="Footer Placeholder 5">
            <a:extLst>
              <a:ext uri="{FF2B5EF4-FFF2-40B4-BE49-F238E27FC236}">
                <a16:creationId xmlns:a16="http://schemas.microsoft.com/office/drawing/2014/main" id="{5DF94395-52BC-F16B-4FBD-5720A868A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8F04B-A8CE-97CB-119D-3693454A7D57}"/>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116449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0513-2C48-E31C-809D-E3A1735210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739B8-9B83-AE41-3479-4CE2B0A91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E0956B-B5D4-8344-D5FF-2B6ED40F0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9FF8E-D29B-7165-A22F-9D7A57451DEB}"/>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6" name="Footer Placeholder 5">
            <a:extLst>
              <a:ext uri="{FF2B5EF4-FFF2-40B4-BE49-F238E27FC236}">
                <a16:creationId xmlns:a16="http://schemas.microsoft.com/office/drawing/2014/main" id="{E3636CF1-D7A0-C2BD-3BE7-C48DC99C3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F4C02-BCBD-A3B3-7FEF-AF277492B2C7}"/>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362672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8072-D9A9-554A-38CA-76B2DCCEC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458563-76F2-8B5C-CA33-7A41219BC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AE846-579E-A34C-0099-847F923E7076}"/>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5" name="Footer Placeholder 4">
            <a:extLst>
              <a:ext uri="{FF2B5EF4-FFF2-40B4-BE49-F238E27FC236}">
                <a16:creationId xmlns:a16="http://schemas.microsoft.com/office/drawing/2014/main" id="{49C914AC-7333-9CED-B611-47D4E286D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70FEF-83DE-2BC6-A56E-F4E503F86AFB}"/>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273974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DD8A4-3622-CC5E-0AD9-1C031B41C7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DF3F9-EBE7-54DF-29DD-3FC32D9D1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CBB38-9613-D54C-BDB6-D9E620F82938}"/>
              </a:ext>
            </a:extLst>
          </p:cNvPr>
          <p:cNvSpPr>
            <a:spLocks noGrp="1"/>
          </p:cNvSpPr>
          <p:nvPr>
            <p:ph type="dt" sz="half" idx="10"/>
          </p:nvPr>
        </p:nvSpPr>
        <p:spPr/>
        <p:txBody>
          <a:bodyPr/>
          <a:lstStyle/>
          <a:p>
            <a:fld id="{C7BB5FC1-CEFA-4F17-840C-F4C45163CEAB}" type="datetimeFigureOut">
              <a:rPr lang="en-US" smtClean="0"/>
              <a:t>10/12/2024</a:t>
            </a:fld>
            <a:endParaRPr lang="en-US"/>
          </a:p>
        </p:txBody>
      </p:sp>
      <p:sp>
        <p:nvSpPr>
          <p:cNvPr id="5" name="Footer Placeholder 4">
            <a:extLst>
              <a:ext uri="{FF2B5EF4-FFF2-40B4-BE49-F238E27FC236}">
                <a16:creationId xmlns:a16="http://schemas.microsoft.com/office/drawing/2014/main" id="{07752498-FD89-C1CF-1066-F6FB42D44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DBE25-E891-495A-EE9C-87F08D323D3F}"/>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003069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8C2CB8-21C5-2506-7535-93616E4EF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25267-EA22-6636-5B05-CF5380213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F3357-437C-3BEB-ABA3-5035519C2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B5FC1-CEFA-4F17-840C-F4C45163CEAB}" type="datetimeFigureOut">
              <a:rPr lang="en-US" smtClean="0"/>
              <a:t>10/12/2024</a:t>
            </a:fld>
            <a:endParaRPr lang="en-US"/>
          </a:p>
        </p:txBody>
      </p:sp>
      <p:sp>
        <p:nvSpPr>
          <p:cNvPr id="5" name="Footer Placeholder 4">
            <a:extLst>
              <a:ext uri="{FF2B5EF4-FFF2-40B4-BE49-F238E27FC236}">
                <a16:creationId xmlns:a16="http://schemas.microsoft.com/office/drawing/2014/main" id="{3F749BBA-319F-7CD5-B606-23C261317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6DCC4-7004-8E42-9B50-424CC67C8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2FC1C-27BA-46FB-AA65-7B45E205270B}" type="slidenum">
              <a:rPr lang="en-US" smtClean="0"/>
              <a:t>‹#›</a:t>
            </a:fld>
            <a:endParaRPr lang="en-US"/>
          </a:p>
        </p:txBody>
      </p:sp>
    </p:spTree>
    <p:extLst>
      <p:ext uri="{BB962C8B-B14F-4D97-AF65-F5344CB8AC3E}">
        <p14:creationId xmlns:p14="http://schemas.microsoft.com/office/powerpoint/2010/main" val="27956807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4.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12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5" name="Picture 4"/>
          <p:cNvPicPr>
            <a:picLocks noChangeAspect="1"/>
          </p:cNvPicPr>
          <p:nvPr/>
        </p:nvPicPr>
        <p:blipFill>
          <a:blip r:embed="rId10"/>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7BB691-2872-76B7-767D-EB5F09C3E7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1"/>
            <a:ext cx="4147456" cy="6857999"/>
          </a:xfrm>
          <a:prstGeom prst="rect">
            <a:avLst/>
          </a:prstGeom>
          <a:noFill/>
          <a:ln>
            <a:noFill/>
          </a:ln>
        </p:spPr>
      </p:pic>
    </p:spTree>
    <p:extLst>
      <p:ext uri="{BB962C8B-B14F-4D97-AF65-F5344CB8AC3E}">
        <p14:creationId xmlns:p14="http://schemas.microsoft.com/office/powerpoint/2010/main" val="8096526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2575819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ôm nay 59 Lễ khai giảng năm học mới chưa từng có_v720P">
            <a:hlinkClick r:id="" action="ppaction://media"/>
            <a:extLst>
              <a:ext uri="{FF2B5EF4-FFF2-40B4-BE49-F238E27FC236}">
                <a16:creationId xmlns:a16="http://schemas.microsoft.com/office/drawing/2014/main" id="{17B38E6E-B9CF-8BAD-4484-965943E7F9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4628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sp>
        <p:nvSpPr>
          <p:cNvPr id="10" name="Google Shape;487;p33"/>
          <p:cNvSpPr txBox="1">
            <a:spLocks/>
          </p:cNvSpPr>
          <p:nvPr/>
        </p:nvSpPr>
        <p:spPr>
          <a:xfrm>
            <a:off x="1155641" y="-6952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Thứ</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ngày</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tháng</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năm</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p>
        </p:txBody>
      </p:sp>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1983</Words>
  <Application>Microsoft Office PowerPoint</Application>
  <PresentationFormat>Widescreen</PresentationFormat>
  <Paragraphs>77</Paragraphs>
  <Slides>32</Slides>
  <Notes>2</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微软雅黑</vt:lpstr>
      <vt:lpstr>Arial</vt:lpstr>
      <vt:lpstr>Bubblegum Sans</vt:lpstr>
      <vt:lpstr>Calibri</vt:lpstr>
      <vt:lpstr>Calibri Light</vt:lpstr>
      <vt:lpstr>Cambria</vt:lpstr>
      <vt:lpstr>Coiny</vt:lpstr>
      <vt:lpstr>等线</vt:lpstr>
      <vt:lpstr>等线 Light</vt:lpstr>
      <vt:lpstr>iCiel Cadena</vt:lpstr>
      <vt:lpstr>iCiel Pony</vt:lpstr>
      <vt:lpstr>inpin heiti</vt:lpstr>
      <vt:lpstr>Times New Roman</vt:lpstr>
      <vt:lpstr>UTM Duepuntozero</vt:lpstr>
      <vt:lpstr>Wingdings</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cp:lastModifiedBy>
  <cp:revision>76</cp:revision>
  <dcterms:created xsi:type="dcterms:W3CDTF">2022-03-12T06:00:56Z</dcterms:created>
  <dcterms:modified xsi:type="dcterms:W3CDTF">2024-10-12T06:51:58Z</dcterms:modified>
</cp:coreProperties>
</file>