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3" r:id="rId6"/>
    <p:sldId id="256" r:id="rId7"/>
    <p:sldId id="259" r:id="rId8"/>
    <p:sldId id="264" r:id="rId9"/>
    <p:sldId id="267" r:id="rId10"/>
    <p:sldId id="271" r:id="rId11"/>
    <p:sldId id="269" r:id="rId12"/>
    <p:sldId id="270" r:id="rId13"/>
  </p:sldIdLst>
  <p:sldSz cx="12192000" cy="6858000"/>
  <p:notesSz cx="6858000" cy="9144000"/>
  <p:embeddedFontLst>
    <p:embeddedFont>
      <p:font typeface="#9Slide03 BoosterNextFYBlack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61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67B9E3-F7E8-920F-C5BE-144BD6AF7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27" y="2374770"/>
            <a:ext cx="7453530" cy="2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457FA1-ED27-87EC-48D9-1311F5B3E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192151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313688" y="1493520"/>
            <a:ext cx="9564624" cy="1661160"/>
            <a:chOff x="1490472" y="749808"/>
            <a:chExt cx="9564624" cy="1207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spc="-20" dirty="0">
                  <a:solidFill>
                    <a:srgbClr val="FF0000"/>
                  </a:solidFill>
                  <a:effectLst/>
                  <a:latin typeface="#9Slide03 BoosterNextFYBlack" panose="02000A03000000020004" pitchFamily="2" charset="-93"/>
                  <a:ea typeface="MS Mincho" panose="02020609040205080304" pitchFamily="49" charset="-128"/>
                </a:rPr>
                <a:t>Chia sẻ với người thân về cuốn sách mà em đã thảo luận cùng bạn bè ở lớp.</a:t>
              </a:r>
              <a:endParaRPr lang="vi-VN" sz="6600" b="1" dirty="0">
                <a:solidFill>
                  <a:srgbClr val="FF0000"/>
                </a:solidFill>
                <a:effectLst/>
                <a:latin typeface="#9Slide03 BoosterNextFYBlack" panose="02000A03000000020004" pitchFamily="2" charset="-93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Freeform 10">
            <a:extLst>
              <a:ext uri="{FF2B5EF4-FFF2-40B4-BE49-F238E27FC236}">
                <a16:creationId xmlns:a16="http://schemas.microsoft.com/office/drawing/2014/main" id="{12973D0B-D7A7-DC89-B71C-48340A632F09}"/>
              </a:ext>
            </a:extLst>
          </p:cNvPr>
          <p:cNvSpPr/>
          <p:nvPr/>
        </p:nvSpPr>
        <p:spPr>
          <a:xfrm>
            <a:off x="3352610" y="3794760"/>
            <a:ext cx="4940998" cy="2888532"/>
          </a:xfrm>
          <a:custGeom>
            <a:avLst/>
            <a:gdLst/>
            <a:ahLst/>
            <a:cxnLst/>
            <a:rect l="l" t="t" r="r" b="b"/>
            <a:pathLst>
              <a:path w="3066173" h="1950852">
                <a:moveTo>
                  <a:pt x="0" y="0"/>
                </a:moveTo>
                <a:lnTo>
                  <a:pt x="3066172" y="0"/>
                </a:lnTo>
                <a:lnTo>
                  <a:pt x="3066172" y="1950852"/>
                </a:lnTo>
                <a:lnTo>
                  <a:pt x="0" y="19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7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CE8B-EB99-F355-73E1-4F15879F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6575-C788-2690-6F4A-DE978322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A0CBB6-3EF4-5295-599E-37D21FEB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187A2-72CF-4DC3-B0C5-FE86EE51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D07AA9-1AE0-8099-7FDA-CE2A94486E95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4F1677-0375-019A-AE3A-913040718EC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E1C32DDE-8205-F588-9699-FC9AAED0E121}"/>
                  </a:ext>
                </a:extLst>
              </p:cNvPr>
              <p:cNvSpPr/>
              <p:nvPr/>
            </p:nvSpPr>
            <p:spPr>
              <a:xfrm>
                <a:off x="981091" y="1984248"/>
                <a:ext cx="6720840" cy="3895344"/>
              </a:xfrm>
              <a:prstGeom prst="round2Diag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193434C0-C729-A256-00EA-019E968C3138}"/>
                  </a:ext>
                </a:extLst>
              </p:cNvPr>
              <p:cNvSpPr/>
              <p:nvPr/>
            </p:nvSpPr>
            <p:spPr>
              <a:xfrm rot="563031">
                <a:off x="981091" y="2185416"/>
                <a:ext cx="6720840" cy="3895344"/>
              </a:xfrm>
              <a:prstGeom prst="round2Diag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FD70D8-06BF-33D7-2467-0B7930755B04}"/>
                </a:ext>
              </a:extLst>
            </p:cNvPr>
            <p:cNvSpPr txBox="1"/>
            <p:nvPr/>
          </p:nvSpPr>
          <p:spPr>
            <a:xfrm rot="153831">
              <a:off x="1399842" y="3255926"/>
              <a:ext cx="568255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xem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bức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vi-VN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5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2EABB2-F7F2-1453-3D0E-02BA4DF1D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783737"/>
            <a:ext cx="3443627" cy="5181633"/>
          </a:xfrm>
          <a:prstGeom prst="rect">
            <a:avLst/>
          </a:prstGeom>
        </p:spPr>
      </p:pic>
      <p:sp>
        <p:nvSpPr>
          <p:cNvPr id="15" name="AutoShape 6" descr="Tham Khảo Top 20 Cuốn Sách Thiếu Nhi Nên Đọc">
            <a:extLst>
              <a:ext uri="{FF2B5EF4-FFF2-40B4-BE49-F238E27FC236}">
                <a16:creationId xmlns:a16="http://schemas.microsoft.com/office/drawing/2014/main" id="{0FD64D7A-B76B-75FE-368C-0332FB7FF4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A book cover with a little prince sitting on a large round object&#10;&#10;Description automatically generated">
            <a:extLst>
              <a:ext uri="{FF2B5EF4-FFF2-40B4-BE49-F238E27FC236}">
                <a16:creationId xmlns:a16="http://schemas.microsoft.com/office/drawing/2014/main" id="{9A8907B7-9218-EB68-3523-3CA3BAD82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65" y="805542"/>
            <a:ext cx="3625456" cy="5225143"/>
          </a:xfrm>
          <a:prstGeom prst="rect">
            <a:avLst/>
          </a:prstGeom>
        </p:spPr>
      </p:pic>
      <p:pic>
        <p:nvPicPr>
          <p:cNvPr id="20" name="Picture 19" descr="A cover of a book&#10;&#10;Description automatically generated">
            <a:extLst>
              <a:ext uri="{FF2B5EF4-FFF2-40B4-BE49-F238E27FC236}">
                <a16:creationId xmlns:a16="http://schemas.microsoft.com/office/drawing/2014/main" id="{DAD90BA6-05B0-D07D-99D1-29D1707D1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8" y="813379"/>
            <a:ext cx="3550522" cy="52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713B13-E551-9261-3A0A-F07F538A992A}"/>
              </a:ext>
            </a:extLst>
          </p:cNvPr>
          <p:cNvGrpSpPr/>
          <p:nvPr/>
        </p:nvGrpSpPr>
        <p:grpSpPr>
          <a:xfrm>
            <a:off x="1144377" y="634419"/>
            <a:ext cx="6720840" cy="205435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FB5457-0C94-15A7-A41C-C006C2D84E51}"/>
                </a:ext>
              </a:extLst>
            </p:cNvPr>
            <p:cNvSpPr txBox="1"/>
            <p:nvPr/>
          </p:nvSpPr>
          <p:spPr>
            <a:xfrm rot="371771">
              <a:off x="1156539" y="2555509"/>
              <a:ext cx="631134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Em thích nhất cuốn sách nào?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C9FD3A-8193-71B3-BA21-ED93DF7460F8}"/>
              </a:ext>
            </a:extLst>
          </p:cNvPr>
          <p:cNvGrpSpPr/>
          <p:nvPr/>
        </p:nvGrpSpPr>
        <p:grpSpPr>
          <a:xfrm>
            <a:off x="774263" y="3671533"/>
            <a:ext cx="6720840" cy="2102770"/>
            <a:chOff x="981091" y="1984248"/>
            <a:chExt cx="6720840" cy="41930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9A52B25-2A05-4963-39FA-3D6071589EF4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BDE50A4-C6B0-EBCB-0165-F1C7C6BD0E5C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16" name="Rectangle: Diagonal Corners Rounded 15">
                  <a:extLst>
                    <a:ext uri="{FF2B5EF4-FFF2-40B4-BE49-F238E27FC236}">
                      <a16:creationId xmlns:a16="http://schemas.microsoft.com/office/drawing/2014/main" id="{3685C69B-F803-6425-A066-AD22726A6499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" name="Rectangle: Diagonal Corners Rounded 16">
                  <a:extLst>
                    <a:ext uri="{FF2B5EF4-FFF2-40B4-BE49-F238E27FC236}">
                      <a16:creationId xmlns:a16="http://schemas.microsoft.com/office/drawing/2014/main" id="{555B9C26-801F-8B6E-845B-9EF4A46AC6E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06AFC0-BE84-3941-F4E1-7925D82A9A73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571004-13B3-BB1A-961F-3E5A24354FB5}"/>
                </a:ext>
              </a:extLst>
            </p:cNvPr>
            <p:cNvSpPr txBox="1"/>
            <p:nvPr/>
          </p:nvSpPr>
          <p:spPr>
            <a:xfrm rot="371771">
              <a:off x="1301426" y="2310832"/>
              <a:ext cx="5974426" cy="3866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/>
                <a:t>Muốn bạn bè biết về cuốn sách em thích, em sẽ làm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6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1966504" y="612648"/>
            <a:ext cx="8258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TRÒ CHƠI: “AI NHANH HƠN”</a:t>
            </a:r>
            <a:endParaRPr lang="vi-VN" sz="4800" dirty="0">
              <a:solidFill>
                <a:schemeClr val="accent2"/>
              </a:solidFill>
              <a:latin typeface="#9Slide03 BoosterNextFYBlack" panose="02000A03000000020004" pitchFamily="2" charset="-93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57D45E-3E71-3476-F9B8-B83C308728EF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8C56DB-FFCB-F83F-4497-688A18F34A36}"/>
                </a:ext>
              </a:extLst>
            </p:cNvPr>
            <p:cNvSpPr txBox="1"/>
            <p:nvPr/>
          </p:nvSpPr>
          <p:spPr>
            <a:xfrm rot="575123">
              <a:off x="1600691" y="2609593"/>
              <a:ext cx="5708529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Bạn hãy nêu câu kết đoạn trong đoạn văn mà bạn định giới thiệu?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5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E462-7A9D-1A5E-1D65-D4B84711B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5DB47-B811-3F41-2229-B4A0816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id="{232B7026-C080-5F11-2E19-23F64CCF9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C61A06-46F8-0438-0273-87AD214F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402" y="0"/>
            <a:ext cx="2316681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D7873D-2EC3-ECD3-8497-626241C0B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9636" y="414465"/>
            <a:ext cx="3036071" cy="1457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2476D0-0B59-10F9-AC31-98CF6F5F5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904" y="1493423"/>
            <a:ext cx="886435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889508" y="644144"/>
            <a:ext cx="10799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Chuẩn bị.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Chọn 1 cuốn sách em yêu thích.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Dự kiến những thông tin sẽ giới thiệu về cuốn sách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35878-158B-94BA-953C-06A5AABDCD75}"/>
              </a:ext>
            </a:extLst>
          </p:cNvPr>
          <p:cNvSpPr txBox="1"/>
          <p:nvPr/>
        </p:nvSpPr>
        <p:spPr>
          <a:xfrm>
            <a:off x="3413760" y="2072640"/>
            <a:ext cx="5882640" cy="10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36830" algn="ctr">
              <a:lnSpc>
                <a:spcPct val="107000"/>
              </a:lnSpc>
              <a:spcBef>
                <a:spcPts val="0"/>
              </a:spcBef>
              <a:spcAft>
                <a:spcPts val="235"/>
              </a:spcAft>
            </a:pP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CFA731-84C3-7311-F099-D64CA3182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38788"/>
              </p:ext>
            </p:extLst>
          </p:nvPr>
        </p:nvGraphicFramePr>
        <p:xfrm>
          <a:off x="3352800" y="3266662"/>
          <a:ext cx="5750560" cy="3145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0560">
                  <a:extLst>
                    <a:ext uri="{9D8B030D-6E8A-4147-A177-3AD203B41FA5}">
                      <a16:colId xmlns:a16="http://schemas.microsoft.com/office/drawing/2014/main" val="402337929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53825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</a:t>
                      </a:r>
                    </a:p>
                    <a:p>
                      <a:pPr marL="0" marR="0" algn="l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……………………………………………………………..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90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706829" y="1348797"/>
            <a:ext cx="3336852" cy="1750004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305250" y="1298521"/>
              <a:ext cx="2711000" cy="82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5F423AD0-0904-CB00-4D59-9D8898FAEF9B}"/>
              </a:ext>
            </a:extLst>
          </p:cNvPr>
          <p:cNvSpPr/>
          <p:nvPr/>
        </p:nvSpPr>
        <p:spPr>
          <a:xfrm>
            <a:off x="4826000" y="880788"/>
            <a:ext cx="6675120" cy="3213692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accent2"/>
                </a:solidFill>
              </a:rPr>
              <a:t>– Giới thiệu về cuốn sách em yêu thích theo nội dung đã chuẩn bị.</a:t>
            </a:r>
          </a:p>
          <a:p>
            <a:pPr algn="just"/>
            <a:r>
              <a:rPr lang="vi-VN" sz="3600" dirty="0">
                <a:solidFill>
                  <a:schemeClr val="accent2"/>
                </a:solidFill>
              </a:rPr>
              <a:t>– Trả lời câu hỏi của bạn về cuốn sách em giới thiệu.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EB60C-ADCD-A7D5-34E3-6F16F490EF11}"/>
              </a:ext>
            </a:extLst>
          </p:cNvPr>
          <p:cNvSpPr txBox="1"/>
          <p:nvPr/>
        </p:nvSpPr>
        <p:spPr>
          <a:xfrm>
            <a:off x="4947920" y="4511040"/>
            <a:ext cx="631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Khi nghe bạn trình bày, ghi chép những thông tin quan trọng và chuẩn bị câu hỏi để hiểu rõ hơn cuốn sách bạn giới thiệu.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3081" y="836071"/>
            <a:ext cx="3269000" cy="1449929"/>
            <a:chOff x="252456" y="356846"/>
            <a:chExt cx="4338923" cy="2634744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104546" y="-495244"/>
              <a:ext cx="2634744" cy="433892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55918" y="725003"/>
              <a:ext cx="2787945" cy="90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endParaRPr lang="vi-VN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644219-B45C-712C-D278-537AC1AB0C95}"/>
              </a:ext>
            </a:extLst>
          </p:cNvPr>
          <p:cNvSpPr/>
          <p:nvPr/>
        </p:nvSpPr>
        <p:spPr>
          <a:xfrm>
            <a:off x="4653280" y="772160"/>
            <a:ext cx="6675120" cy="1503680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  <a:r>
              <a:rPr lang="vi-VN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ánh giá và bình chọn 2 nội dung: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B6900-6BA8-CFBD-F9E0-EDD089552A49}"/>
              </a:ext>
            </a:extLst>
          </p:cNvPr>
          <p:cNvSpPr txBox="1"/>
          <p:nvPr/>
        </p:nvSpPr>
        <p:spPr>
          <a:xfrm>
            <a:off x="2326640" y="3088640"/>
            <a:ext cx="7487920" cy="157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Cuốn sách hay nhất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Nhóm giới thiệu hay nhất.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3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240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Times New Roman</vt:lpstr>
      <vt:lpstr>#9Slide03 BoosterNextFYBlack</vt:lpstr>
      <vt:lpstr>MS Mincho</vt:lpstr>
      <vt:lpstr>Calibri</vt:lpstr>
      <vt:lpstr>Aptos Display</vt:lpstr>
      <vt:lpstr>Cambria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ADMIN</cp:lastModifiedBy>
  <cp:revision>8</cp:revision>
  <dcterms:created xsi:type="dcterms:W3CDTF">2024-08-14T06:45:03Z</dcterms:created>
  <dcterms:modified xsi:type="dcterms:W3CDTF">2024-10-12T07:24:18Z</dcterms:modified>
</cp:coreProperties>
</file>