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9"/>
  </p:notesMasterIdLst>
  <p:sldIdLst>
    <p:sldId id="258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56" r:id="rId11"/>
    <p:sldId id="291" r:id="rId12"/>
    <p:sldId id="292" r:id="rId13"/>
    <p:sldId id="293" r:id="rId14"/>
    <p:sldId id="294" r:id="rId15"/>
    <p:sldId id="265" r:id="rId16"/>
    <p:sldId id="266" r:id="rId17"/>
    <p:sldId id="289" r:id="rId18"/>
    <p:sldId id="290" r:id="rId19"/>
    <p:sldId id="295" r:id="rId20"/>
    <p:sldId id="300" r:id="rId21"/>
    <p:sldId id="296" r:id="rId22"/>
    <p:sldId id="297" r:id="rId23"/>
    <p:sldId id="298" r:id="rId24"/>
    <p:sldId id="299" r:id="rId25"/>
    <p:sldId id="301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130"/>
    <a:srgbClr val="EDA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96" autoAdjust="0"/>
  </p:normalViewPr>
  <p:slideViewPr>
    <p:cSldViewPr snapToGrid="0">
      <p:cViewPr>
        <p:scale>
          <a:sx n="20" d="100"/>
          <a:sy n="20" d="100"/>
        </p:scale>
        <p:origin x="2364" y="8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4EDC8-AFEF-4A9F-8F41-B38D4BCDB030}" type="datetimeFigureOut">
              <a:rPr lang="en-US" smtClean="0"/>
              <a:t>12/7/2024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9A027-0450-4907-88AB-40E359B16B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67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7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7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58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09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849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860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03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84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44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25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1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6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F13C40-8315-4D2F-8822-DB7C8031294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51AA11-745B-4AE7-9B80-3E50771C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9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8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6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48.png"/><Relationship Id="rId4" Type="http://schemas.openxmlformats.org/officeDocument/2006/relationships/image" Target="../media/image27.sv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9.svg"/><Relationship Id="rId3" Type="http://schemas.openxmlformats.org/officeDocument/2006/relationships/image" Target="../media/image4.svg"/><Relationship Id="rId7" Type="http://schemas.openxmlformats.org/officeDocument/2006/relationships/image" Target="../media/image63.svg"/><Relationship Id="rId12" Type="http://schemas.openxmlformats.org/officeDocument/2006/relationships/image" Target="../media/image55.png"/><Relationship Id="rId2" Type="http://schemas.openxmlformats.org/officeDocument/2006/relationships/image" Target="../media/image2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65.sv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8.svg"/><Relationship Id="rId5" Type="http://schemas.openxmlformats.org/officeDocument/2006/relationships/image" Target="../media/image74.svg"/><Relationship Id="rId10" Type="http://schemas.openxmlformats.org/officeDocument/2006/relationships/image" Target="../media/image4.png"/><Relationship Id="rId4" Type="http://schemas.openxmlformats.org/officeDocument/2006/relationships/image" Target="../media/image58.png"/><Relationship Id="rId9" Type="http://schemas.openxmlformats.org/officeDocument/2006/relationships/image" Target="../media/image7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C64860-9E84-A980-9042-7DD1025362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187" y="2168131"/>
            <a:ext cx="7791363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E87325-91E3-884A-2B6C-BC580C930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819" y="2389530"/>
            <a:ext cx="716342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F4A771-252B-DE07-FFAE-F8AF412E41AB}"/>
              </a:ext>
            </a:extLst>
          </p:cNvPr>
          <p:cNvSpPr txBox="1"/>
          <p:nvPr/>
        </p:nvSpPr>
        <p:spPr>
          <a:xfrm>
            <a:off x="880110" y="914400"/>
            <a:ext cx="107670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GIẢI BÀI TOÁN VỀ TÌM GIÁ TRỊ PHẦN TRĂM CỦA MỘT SỐ CHO TRƯỚC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Bài toán: Tại một lễ hội, năm ngoái lượng rác thải trung bình của mỗi khách du lịch là 300 g. Năm nay, do tuyên truyền nâng cao ý thức nên lượng rác thải trung bình của mỗi du khách chỉ còn bằng 80% của năm ngoái. Hỏi năm nay lượng rác thải trung bình của mỗi người là bao nhiêu gam?</a:t>
            </a:r>
          </a:p>
        </p:txBody>
      </p:sp>
    </p:spTree>
    <p:extLst>
      <p:ext uri="{BB962C8B-B14F-4D97-AF65-F5344CB8AC3E}">
        <p14:creationId xmlns:p14="http://schemas.microsoft.com/office/powerpoint/2010/main" val="17898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DE4A0-BE70-1610-8687-39E19D8AF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330" y="474345"/>
            <a:ext cx="8972549" cy="3162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EC17E-34AA-7B46-AD12-B29C3CBD94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877" y="3733764"/>
            <a:ext cx="8577263" cy="28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44C9133-4520-D2C6-E9C0-3CB353D7C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447" y="1055370"/>
            <a:ext cx="9008832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3B0F8-8B4A-6471-2594-5203769588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321" y="2442861"/>
            <a:ext cx="7870618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503"/>
                  </a:lnSpc>
                </a:pPr>
                <a:endParaRPr sz="1200"/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FF7C3-76D1-65BB-17DD-C0C2F07840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" y="534301"/>
            <a:ext cx="11083289" cy="26227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13F35B-076B-CCBE-3E98-76E17941C63A}"/>
              </a:ext>
            </a:extLst>
          </p:cNvPr>
          <p:cNvSpPr txBox="1"/>
          <p:nvPr/>
        </p:nvSpPr>
        <p:spPr>
          <a:xfrm>
            <a:off x="1474470" y="3634740"/>
            <a:ext cx="97040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một năm cô An nhận được số tiền lãi là:</a:t>
            </a: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50 000 000 × 7% = 3 500 000 (đồng)</a:t>
            </a: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3 500 000 đồng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B76EC3E-6FBA-B5BB-E64F-78FDEB94E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" y="377406"/>
            <a:ext cx="11346180" cy="417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4AF1E41-584A-1BCA-DC27-975478453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440" y="398145"/>
            <a:ext cx="2971800" cy="32956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9E071A-326E-36BD-95C1-843EB01D6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262" y="400050"/>
            <a:ext cx="2809875" cy="3200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7824F4-BD2C-07E0-DD75-D8BD6EA88FA9}"/>
              </a:ext>
            </a:extLst>
          </p:cNvPr>
          <p:cNvSpPr txBox="1"/>
          <p:nvPr/>
        </p:nvSpPr>
        <p:spPr>
          <a:xfrm>
            <a:off x="628650" y="401193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: 100 = 0,08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0,08 × 100% = 8%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53DF8-9DC7-CAF6-3AE7-F43ED4388A61}"/>
              </a:ext>
            </a:extLst>
          </p:cNvPr>
          <p:cNvSpPr txBox="1"/>
          <p:nvPr/>
        </p:nvSpPr>
        <p:spPr>
          <a:xfrm>
            <a:off x="6526530" y="396621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: 100 = 0,2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0,2 × 100% = 20%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97824F4-BD2C-07E0-DD75-D8BD6EA88FA9}"/>
              </a:ext>
            </a:extLst>
          </p:cNvPr>
          <p:cNvSpPr txBox="1"/>
          <p:nvPr/>
        </p:nvSpPr>
        <p:spPr>
          <a:xfrm>
            <a:off x="628650" y="401193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: 100 = 0,36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0,36 × 100% = 36%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53DF8-9DC7-CAF6-3AE7-F43ED4388A61}"/>
              </a:ext>
            </a:extLst>
          </p:cNvPr>
          <p:cNvSpPr txBox="1"/>
          <p:nvPr/>
        </p:nvSpPr>
        <p:spPr>
          <a:xfrm>
            <a:off x="6526530" y="3966210"/>
            <a:ext cx="5303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để biểu diễn phần đã được tô màu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: 100 = 0,24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0,24 × 100% = 24%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9C829-44E9-01BC-EBA0-E99407F4AB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335" y="597217"/>
            <a:ext cx="2876550" cy="3171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5094DA-CA8B-B22A-0C56-70D0FC529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777" y="528637"/>
            <a:ext cx="27146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2185636" y="-1304460"/>
            <a:ext cx="5896397" cy="9666224"/>
          </a:xfrm>
          <a:custGeom>
            <a:avLst/>
            <a:gdLst/>
            <a:ahLst/>
            <a:cxnLst/>
            <a:rect l="l" t="t" r="r" b="b"/>
            <a:pathLst>
              <a:path w="8844595" h="14499336">
                <a:moveTo>
                  <a:pt x="0" y="14499337"/>
                </a:moveTo>
                <a:lnTo>
                  <a:pt x="8844595" y="14499337"/>
                </a:lnTo>
                <a:lnTo>
                  <a:pt x="8844595" y="0"/>
                </a:lnTo>
                <a:lnTo>
                  <a:pt x="0" y="0"/>
                </a:lnTo>
                <a:lnTo>
                  <a:pt x="0" y="1449933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536184">
            <a:off x="7419775" y="1004112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286798">
            <a:off x="10230071" y="-1272641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8286798">
            <a:off x="-1247535" y="5486400"/>
            <a:ext cx="3301444" cy="27432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0" y="0"/>
                </a:moveTo>
                <a:lnTo>
                  <a:pt x="4952166" y="0"/>
                </a:lnTo>
                <a:lnTo>
                  <a:pt x="49521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657305">
            <a:off x="391913" y="352287"/>
            <a:ext cx="1781271" cy="1752325"/>
          </a:xfrm>
          <a:custGeom>
            <a:avLst/>
            <a:gdLst/>
            <a:ahLst/>
            <a:cxnLst/>
            <a:rect l="l" t="t" r="r" b="b"/>
            <a:pathLst>
              <a:path w="2671906" h="2628487">
                <a:moveTo>
                  <a:pt x="0" y="0"/>
                </a:moveTo>
                <a:lnTo>
                  <a:pt x="2671906" y="0"/>
                </a:lnTo>
                <a:lnTo>
                  <a:pt x="2671906" y="2628487"/>
                </a:lnTo>
                <a:lnTo>
                  <a:pt x="0" y="2628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E5CBB-ED3A-65D2-CAF3-62F6FEB97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27" y="229427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2C807-B683-7F6F-EDD1-82B88472F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87" y="352425"/>
            <a:ext cx="6943725" cy="4895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BC8DE-3E01-20FD-82A0-F9C7034C90E7}"/>
              </a:ext>
            </a:extLst>
          </p:cNvPr>
          <p:cNvSpPr txBox="1"/>
          <p:nvPr/>
        </p:nvSpPr>
        <p:spPr>
          <a:xfrm>
            <a:off x="1154430" y="5349240"/>
            <a:ext cx="1057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Cửa hàng đang có chương trình giảm giá 10% tất cả các mặt hàng. Tính giá bán của mỗi mặt hàng sau khi giảm giá.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49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3FC7A-CA77-B698-16FE-9341E4B6F879}"/>
              </a:ext>
            </a:extLst>
          </p:cNvPr>
          <p:cNvSpPr txBox="1"/>
          <p:nvPr/>
        </p:nvSpPr>
        <p:spPr>
          <a:xfrm>
            <a:off x="1120140" y="6629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1) Ô tô đồ chơi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 × 10% = 2 900 (đồng)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ô tô đồ chơi sau khi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 – 2 900 = 26 100 (đồng)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9135-0C14-EAF5-7DF3-53D5E32CA3CE}"/>
              </a:ext>
            </a:extLst>
          </p:cNvPr>
          <p:cNvSpPr txBox="1"/>
          <p:nvPr/>
        </p:nvSpPr>
        <p:spPr>
          <a:xfrm>
            <a:off x="1165860" y="36347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2) Vở ô li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8 500 × 10% = 850 (đồng)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vở ô li sau khi giảm giá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8 500 - 850 = 7 650 (đồng)</a:t>
            </a:r>
          </a:p>
        </p:txBody>
      </p:sp>
    </p:spTree>
    <p:extLst>
      <p:ext uri="{BB962C8B-B14F-4D97-AF65-F5344CB8AC3E}">
        <p14:creationId xmlns:p14="http://schemas.microsoft.com/office/powerpoint/2010/main" val="11432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3FC7A-CA77-B698-16FE-9341E4B6F879}"/>
              </a:ext>
            </a:extLst>
          </p:cNvPr>
          <p:cNvSpPr txBox="1"/>
          <p:nvPr/>
        </p:nvSpPr>
        <p:spPr>
          <a:xfrm>
            <a:off x="1120140" y="6629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3) Hộp bút sáp màu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73 500 × 10% = 7 350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hộp bút sáp màu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73 500 – 7 350 = 66 150 (đồng)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9135-0C14-EAF5-7DF3-53D5E32CA3CE}"/>
              </a:ext>
            </a:extLst>
          </p:cNvPr>
          <p:cNvSpPr txBox="1"/>
          <p:nvPr/>
        </p:nvSpPr>
        <p:spPr>
          <a:xfrm>
            <a:off x="1165860" y="36347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4) Bộ thước kẻ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34 000 × 10% = 3 400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bộ thước kẻ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34 000 – 3 400 = 30 600 (đồng)</a:t>
            </a:r>
          </a:p>
        </p:txBody>
      </p:sp>
    </p:spTree>
    <p:extLst>
      <p:ext uri="{BB962C8B-B14F-4D97-AF65-F5344CB8AC3E}">
        <p14:creationId xmlns:p14="http://schemas.microsoft.com/office/powerpoint/2010/main" val="3942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5448" y="-783711"/>
            <a:ext cx="14833431" cy="9023240"/>
            <a:chOff x="0" y="0"/>
            <a:chExt cx="29666863" cy="18046480"/>
          </a:xfrm>
        </p:grpSpPr>
        <p:sp>
          <p:nvSpPr>
            <p:cNvPr id="3" name="Freeform 3"/>
            <p:cNvSpPr/>
            <p:nvPr/>
          </p:nvSpPr>
          <p:spPr>
            <a:xfrm>
              <a:off x="1983868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4634260" y="1254989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690851">
              <a:off x="19482198" y="920106"/>
              <a:ext cx="9753600" cy="5302412"/>
            </a:xfrm>
            <a:custGeom>
              <a:avLst/>
              <a:gdLst/>
              <a:ahLst/>
              <a:cxnLst/>
              <a:rect l="l" t="t" r="r" b="b"/>
              <a:pathLst>
                <a:path w="9753600" h="5302412">
                  <a:moveTo>
                    <a:pt x="0" y="0"/>
                  </a:moveTo>
                  <a:lnTo>
                    <a:pt x="9753600" y="0"/>
                  </a:lnTo>
                  <a:lnTo>
                    <a:pt x="9753600" y="5302412"/>
                  </a:lnTo>
                  <a:lnTo>
                    <a:pt x="0" y="5302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392637" flipV="1">
              <a:off x="843087" y="11623003"/>
              <a:ext cx="5882105" cy="5486400"/>
            </a:xfrm>
            <a:custGeom>
              <a:avLst/>
              <a:gdLst/>
              <a:ahLst/>
              <a:cxnLst/>
              <a:rect l="l" t="t" r="r" b="b"/>
              <a:pathLst>
                <a:path w="5882105" h="5486400">
                  <a:moveTo>
                    <a:pt x="0" y="5486400"/>
                  </a:moveTo>
                  <a:lnTo>
                    <a:pt x="5882105" y="5486400"/>
                  </a:lnTo>
                  <a:lnTo>
                    <a:pt x="5882105" y="0"/>
                  </a:lnTo>
                  <a:lnTo>
                    <a:pt x="0" y="0"/>
                  </a:lnTo>
                  <a:lnTo>
                    <a:pt x="0" y="548640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700071" y="2154177"/>
              <a:ext cx="23435274" cy="12689972"/>
              <a:chOff x="0" y="0"/>
              <a:chExt cx="4629190" cy="250666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629190" cy="2506661"/>
              </a:xfrm>
              <a:custGeom>
                <a:avLst/>
                <a:gdLst/>
                <a:ahLst/>
                <a:cxnLst/>
                <a:rect l="l" t="t" r="r" b="b"/>
                <a:pathLst>
                  <a:path w="4629190" h="2506661">
                    <a:moveTo>
                      <a:pt x="22464" y="0"/>
                    </a:moveTo>
                    <a:lnTo>
                      <a:pt x="4606726" y="0"/>
                    </a:lnTo>
                    <a:cubicBezTo>
                      <a:pt x="4612684" y="0"/>
                      <a:pt x="4618398" y="2367"/>
                      <a:pt x="4622610" y="6580"/>
                    </a:cubicBezTo>
                    <a:cubicBezTo>
                      <a:pt x="4626823" y="10792"/>
                      <a:pt x="4629190" y="16506"/>
                      <a:pt x="4629190" y="22464"/>
                    </a:cubicBezTo>
                    <a:lnTo>
                      <a:pt x="4629190" y="2484197"/>
                    </a:lnTo>
                    <a:cubicBezTo>
                      <a:pt x="4629190" y="2490155"/>
                      <a:pt x="4626823" y="2495869"/>
                      <a:pt x="4622610" y="2500082"/>
                    </a:cubicBezTo>
                    <a:cubicBezTo>
                      <a:pt x="4618398" y="2504294"/>
                      <a:pt x="4612684" y="2506661"/>
                      <a:pt x="4606726" y="2506661"/>
                    </a:cubicBezTo>
                    <a:lnTo>
                      <a:pt x="22464" y="2506661"/>
                    </a:lnTo>
                    <a:cubicBezTo>
                      <a:pt x="16506" y="2506661"/>
                      <a:pt x="10792" y="2504294"/>
                      <a:pt x="6580" y="2500082"/>
                    </a:cubicBezTo>
                    <a:cubicBezTo>
                      <a:pt x="2367" y="2495869"/>
                      <a:pt x="0" y="2490155"/>
                      <a:pt x="0" y="2484197"/>
                    </a:cubicBezTo>
                    <a:lnTo>
                      <a:pt x="0" y="22464"/>
                    </a:lnTo>
                    <a:cubicBezTo>
                      <a:pt x="0" y="16506"/>
                      <a:pt x="2367" y="10792"/>
                      <a:pt x="6580" y="6580"/>
                    </a:cubicBezTo>
                    <a:cubicBezTo>
                      <a:pt x="10792" y="2367"/>
                      <a:pt x="16506" y="0"/>
                      <a:pt x="224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523828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123825"/>
                <a:ext cx="4629190" cy="26304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50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D3FC7A-CA77-B698-16FE-9341E4B6F879}"/>
              </a:ext>
            </a:extLst>
          </p:cNvPr>
          <p:cNvSpPr txBox="1"/>
          <p:nvPr/>
        </p:nvSpPr>
        <p:spPr>
          <a:xfrm>
            <a:off x="1120140" y="6629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5) Hộp bút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39 000 × 10% = 3 900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hộp bút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39 000 – 3 900 = 35 100 (đồng)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829135-0C14-EAF5-7DF3-53D5E32CA3CE}"/>
              </a:ext>
            </a:extLst>
          </p:cNvPr>
          <p:cNvSpPr txBox="1"/>
          <p:nvPr/>
        </p:nvSpPr>
        <p:spPr>
          <a:xfrm>
            <a:off x="1165860" y="3634740"/>
            <a:ext cx="10412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6) Bình nước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được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× 10% = 3 500 (đồng)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của bình nước sau khi giảm giá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 – 3 500 = 31 500 (đồng)</a:t>
            </a:r>
          </a:p>
        </p:txBody>
      </p:sp>
    </p:spTree>
    <p:extLst>
      <p:ext uri="{BB962C8B-B14F-4D97-AF65-F5344CB8AC3E}">
        <p14:creationId xmlns:p14="http://schemas.microsoft.com/office/powerpoint/2010/main" val="25573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7401" y="2528745"/>
            <a:ext cx="9009615" cy="381680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647825"/>
            <a:ext cx="10642600" cy="4596121"/>
          </a:xfrm>
          <a:custGeom>
            <a:avLst/>
            <a:gdLst/>
            <a:ahLst/>
            <a:cxnLst/>
            <a:rect l="l" t="t" r="r" b="b"/>
            <a:pathLst>
              <a:path w="13514423" h="5725201">
                <a:moveTo>
                  <a:pt x="0" y="0"/>
                </a:moveTo>
                <a:lnTo>
                  <a:pt x="13514423" y="0"/>
                </a:lnTo>
                <a:lnTo>
                  <a:pt x="13514423" y="5725201"/>
                </a:lnTo>
                <a:lnTo>
                  <a:pt x="0" y="572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3374" y="2045951"/>
            <a:ext cx="9099539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8C213E"/>
                </a:solidFill>
                <a:effectLst/>
                <a:uLnTx/>
                <a:uFillTx/>
                <a:latin typeface="Dancing Script Bold"/>
                <a:ea typeface="+mn-ea"/>
                <a:cs typeface="+mn-cs"/>
              </a:rPr>
              <a:t>Thầy cô cần giáo án điện tử lớp 12345 bộ KNTT và CD nhắn e gửi nhé</a:t>
            </a:r>
          </a:p>
        </p:txBody>
      </p:sp>
      <p:sp>
        <p:nvSpPr>
          <p:cNvPr id="8" name="Freeform 8"/>
          <p:cNvSpPr/>
          <p:nvPr/>
        </p:nvSpPr>
        <p:spPr>
          <a:xfrm rot="-962328">
            <a:off x="-54661" y="1669301"/>
            <a:ext cx="3180720" cy="526265"/>
          </a:xfrm>
          <a:custGeom>
            <a:avLst/>
            <a:gdLst/>
            <a:ahLst/>
            <a:cxnLst/>
            <a:rect l="l" t="t" r="r" b="b"/>
            <a:pathLst>
              <a:path w="4771080" h="789397">
                <a:moveTo>
                  <a:pt x="0" y="0"/>
                </a:moveTo>
                <a:lnTo>
                  <a:pt x="4771079" y="0"/>
                </a:lnTo>
                <a:lnTo>
                  <a:pt x="4771079" y="789397"/>
                </a:lnTo>
                <a:lnTo>
                  <a:pt x="0" y="789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243771" y="577850"/>
            <a:ext cx="770445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CEDB"/>
                </a:solidFill>
                <a:effectLst/>
                <a:uLnTx/>
                <a:uFillTx/>
                <a:latin typeface="Coiny"/>
                <a:ea typeface="+mn-ea"/>
                <a:cs typeface="+mn-cs"/>
              </a:rPr>
              <a:t>NỖ LỰC HẾT MÌNH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09483" y="5163654"/>
            <a:ext cx="8425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Mời bạn  QUYÉT MÃ ZALO vào nhóm zalo miễn phí</a:t>
            </a:r>
          </a:p>
          <a:p>
            <a:pPr marL="342917" marR="0" lvl="0" indent="-342917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 Để cập nhật các tài liệu  mới  và hay nhất cấp tiểu học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548" y="3457889"/>
            <a:ext cx="2554338" cy="255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1829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2231406" y="-882033"/>
            <a:ext cx="4315784" cy="3672340"/>
          </a:xfrm>
          <a:custGeom>
            <a:avLst/>
            <a:gdLst/>
            <a:ahLst/>
            <a:cxnLst/>
            <a:rect l="l" t="t" r="r" b="b"/>
            <a:pathLst>
              <a:path w="6473676" h="5508510">
                <a:moveTo>
                  <a:pt x="0" y="0"/>
                </a:moveTo>
                <a:lnTo>
                  <a:pt x="6473676" y="0"/>
                </a:lnTo>
                <a:lnTo>
                  <a:pt x="6473676" y="5508510"/>
                </a:lnTo>
                <a:lnTo>
                  <a:pt x="0" y="5508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583731" flipH="1">
            <a:off x="9522759" y="5843975"/>
            <a:ext cx="4315784" cy="3672340"/>
          </a:xfrm>
          <a:custGeom>
            <a:avLst/>
            <a:gdLst/>
            <a:ahLst/>
            <a:cxnLst/>
            <a:rect l="l" t="t" r="r" b="b"/>
            <a:pathLst>
              <a:path w="6473676" h="5508510">
                <a:moveTo>
                  <a:pt x="6473676" y="0"/>
                </a:moveTo>
                <a:lnTo>
                  <a:pt x="0" y="0"/>
                </a:lnTo>
                <a:lnTo>
                  <a:pt x="0" y="5508509"/>
                </a:lnTo>
                <a:lnTo>
                  <a:pt x="6473676" y="5508509"/>
                </a:lnTo>
                <a:lnTo>
                  <a:pt x="64736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39399">
            <a:off x="6377306" y="742657"/>
            <a:ext cx="1166910" cy="1399592"/>
          </a:xfrm>
          <a:custGeom>
            <a:avLst/>
            <a:gdLst/>
            <a:ahLst/>
            <a:cxnLst/>
            <a:rect l="l" t="t" r="r" b="b"/>
            <a:pathLst>
              <a:path w="1750365" h="2099388">
                <a:moveTo>
                  <a:pt x="0" y="0"/>
                </a:moveTo>
                <a:lnTo>
                  <a:pt x="1750365" y="0"/>
                </a:lnTo>
                <a:lnTo>
                  <a:pt x="1750365" y="2099388"/>
                </a:lnTo>
                <a:lnTo>
                  <a:pt x="0" y="209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CD9E7D-6E1C-6FB6-7BCE-C25F3E01ECFB}"/>
              </a:ext>
            </a:extLst>
          </p:cNvPr>
          <p:cNvGrpSpPr/>
          <p:nvPr/>
        </p:nvGrpSpPr>
        <p:grpSpPr>
          <a:xfrm>
            <a:off x="941850" y="2866507"/>
            <a:ext cx="3318137" cy="3305693"/>
            <a:chOff x="941850" y="2866507"/>
            <a:chExt cx="3318137" cy="3305693"/>
          </a:xfrm>
        </p:grpSpPr>
        <p:sp>
          <p:nvSpPr>
            <p:cNvPr id="6" name="Freeform 6"/>
            <p:cNvSpPr/>
            <p:nvPr/>
          </p:nvSpPr>
          <p:spPr>
            <a:xfrm>
              <a:off x="941850" y="2866507"/>
              <a:ext cx="3318137" cy="3305693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0" y="0"/>
                  </a:moveTo>
                  <a:lnTo>
                    <a:pt x="4977204" y="0"/>
                  </a:lnTo>
                  <a:lnTo>
                    <a:pt x="4977204" y="4958540"/>
                  </a:lnTo>
                  <a:lnTo>
                    <a:pt x="0" y="495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42760" y="3473450"/>
              <a:ext cx="2116317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</a:pPr>
              <a:r>
                <a:rPr lang="en-US" sz="3918" dirty="0">
                  <a:solidFill>
                    <a:srgbClr val="5B4130"/>
                  </a:solidFill>
                  <a:latin typeface="Cambria Bold"/>
                </a:rPr>
                <a:t>Hoàn </a:t>
              </a:r>
              <a:r>
                <a:rPr lang="en-US" sz="3918" dirty="0" err="1">
                  <a:solidFill>
                    <a:srgbClr val="5B4130"/>
                  </a:solidFill>
                  <a:latin typeface="Cambria Bold"/>
                </a:rPr>
                <a:t>thành</a:t>
              </a:r>
              <a:r>
                <a:rPr lang="en-US" sz="3918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8" dirty="0" err="1">
                  <a:solidFill>
                    <a:srgbClr val="5B4130"/>
                  </a:solidFill>
                  <a:latin typeface="Cambria Bold"/>
                </a:rPr>
                <a:t>bài</a:t>
              </a:r>
              <a:r>
                <a:rPr lang="en-US" sz="3918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8" dirty="0" err="1">
                  <a:solidFill>
                    <a:srgbClr val="5B4130"/>
                  </a:solidFill>
                  <a:latin typeface="Cambria Bold"/>
                </a:rPr>
                <a:t>tập</a:t>
              </a:r>
              <a:endParaRPr lang="en-US" sz="3918" dirty="0">
                <a:solidFill>
                  <a:srgbClr val="5B4130"/>
                </a:solidFill>
                <a:latin typeface="Cambria Bold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60BDB9-46FC-6FB6-F052-87143155BD10}"/>
              </a:ext>
            </a:extLst>
          </p:cNvPr>
          <p:cNvGrpSpPr/>
          <p:nvPr/>
        </p:nvGrpSpPr>
        <p:grpSpPr>
          <a:xfrm>
            <a:off x="4435435" y="2792411"/>
            <a:ext cx="3318137" cy="3305693"/>
            <a:chOff x="4435435" y="2792411"/>
            <a:chExt cx="3318137" cy="3305693"/>
          </a:xfrm>
        </p:grpSpPr>
        <p:sp>
          <p:nvSpPr>
            <p:cNvPr id="5" name="Freeform 5"/>
            <p:cNvSpPr/>
            <p:nvPr/>
          </p:nvSpPr>
          <p:spPr>
            <a:xfrm flipH="1">
              <a:off x="4435435" y="2792411"/>
              <a:ext cx="3318137" cy="3305693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4977205" y="0"/>
                  </a:moveTo>
                  <a:lnTo>
                    <a:pt x="0" y="0"/>
                  </a:lnTo>
                  <a:lnTo>
                    <a:pt x="0" y="4958540"/>
                  </a:lnTo>
                  <a:lnTo>
                    <a:pt x="4977205" y="4958540"/>
                  </a:lnTo>
                  <a:lnTo>
                    <a:pt x="497720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17998" y="3864588"/>
              <a:ext cx="2953011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</a:pP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Ôn</a:t>
              </a:r>
              <a:r>
                <a:rPr lang="en-US" sz="3918" dirty="0">
                  <a:solidFill>
                    <a:srgbClr val="FEF9F4"/>
                  </a:solidFill>
                  <a:latin typeface="Cambria"/>
                </a:rPr>
                <a:t> </a:t>
              </a: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lại</a:t>
              </a:r>
              <a:r>
                <a:rPr lang="en-US" sz="3918" dirty="0">
                  <a:solidFill>
                    <a:srgbClr val="FEF9F4"/>
                  </a:solidFill>
                  <a:latin typeface="Cambria"/>
                </a:rPr>
                <a:t> </a:t>
              </a: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bài</a:t>
              </a:r>
              <a:r>
                <a:rPr lang="en-US" sz="3918" dirty="0">
                  <a:solidFill>
                    <a:srgbClr val="FEF9F4"/>
                  </a:solidFill>
                  <a:latin typeface="Cambria"/>
                </a:rPr>
                <a:t> </a:t>
              </a:r>
              <a:r>
                <a:rPr lang="en-US" sz="3918" dirty="0" err="1">
                  <a:solidFill>
                    <a:srgbClr val="FEF9F4"/>
                  </a:solidFill>
                  <a:latin typeface="Cambria"/>
                </a:rPr>
                <a:t>cũ</a:t>
              </a:r>
              <a:endParaRPr lang="en-US" sz="3918" dirty="0">
                <a:solidFill>
                  <a:srgbClr val="FEF9F4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C47C78-5066-B542-67EA-9132518B7F54}"/>
              </a:ext>
            </a:extLst>
          </p:cNvPr>
          <p:cNvGrpSpPr/>
          <p:nvPr/>
        </p:nvGrpSpPr>
        <p:grpSpPr>
          <a:xfrm>
            <a:off x="7837304" y="2866507"/>
            <a:ext cx="3318137" cy="3305693"/>
            <a:chOff x="7932014" y="2792411"/>
            <a:chExt cx="3318137" cy="3305693"/>
          </a:xfrm>
        </p:grpSpPr>
        <p:sp>
          <p:nvSpPr>
            <p:cNvPr id="7" name="Freeform 7"/>
            <p:cNvSpPr/>
            <p:nvPr/>
          </p:nvSpPr>
          <p:spPr>
            <a:xfrm>
              <a:off x="7932014" y="2792411"/>
              <a:ext cx="3318137" cy="3305693"/>
            </a:xfrm>
            <a:custGeom>
              <a:avLst/>
              <a:gdLst/>
              <a:ahLst/>
              <a:cxnLst/>
              <a:rect l="l" t="t" r="r" b="b"/>
              <a:pathLst>
                <a:path w="4977205" h="4958540">
                  <a:moveTo>
                    <a:pt x="0" y="0"/>
                  </a:moveTo>
                  <a:lnTo>
                    <a:pt x="4977204" y="0"/>
                  </a:lnTo>
                  <a:lnTo>
                    <a:pt x="4977204" y="4958540"/>
                  </a:lnTo>
                  <a:lnTo>
                    <a:pt x="0" y="495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290236" y="3899422"/>
              <a:ext cx="2561663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1"/>
                </a:lnSpc>
              </a:pP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Chuẩn</a:t>
              </a:r>
              <a:r>
                <a:rPr lang="en-US" sz="3916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bị</a:t>
              </a:r>
              <a:r>
                <a:rPr lang="en-US" sz="3916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bài</a:t>
              </a:r>
              <a:r>
                <a:rPr lang="en-US" sz="3916" dirty="0">
                  <a:solidFill>
                    <a:srgbClr val="5B4130"/>
                  </a:solidFill>
                  <a:latin typeface="Cambria Bold"/>
                </a:rPr>
                <a:t> </a:t>
              </a:r>
              <a:r>
                <a:rPr lang="en-US" sz="3916" dirty="0" err="1">
                  <a:solidFill>
                    <a:srgbClr val="5B4130"/>
                  </a:solidFill>
                  <a:latin typeface="Cambria Bold"/>
                </a:rPr>
                <a:t>mới</a:t>
              </a:r>
              <a:endParaRPr lang="en-US" sz="3916" dirty="0">
                <a:solidFill>
                  <a:srgbClr val="5B4130"/>
                </a:solidFill>
                <a:latin typeface="Cambria Bold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57FF-C356-F190-8F88-3D49FFEF1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629" y="783492"/>
            <a:ext cx="4913802" cy="238374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7537728" y="191352"/>
            <a:ext cx="4458027" cy="3193569"/>
          </a:xfrm>
          <a:custGeom>
            <a:avLst/>
            <a:gdLst/>
            <a:ahLst/>
            <a:cxnLst/>
            <a:rect l="l" t="t" r="r" b="b"/>
            <a:pathLst>
              <a:path w="6687041" h="4790353">
                <a:moveTo>
                  <a:pt x="0" y="0"/>
                </a:moveTo>
                <a:lnTo>
                  <a:pt x="6687041" y="0"/>
                </a:lnTo>
                <a:lnTo>
                  <a:pt x="6687041" y="4790353"/>
                </a:lnTo>
                <a:lnTo>
                  <a:pt x="0" y="47903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3514" y="-15621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555367">
            <a:off x="4185976" y="-1768935"/>
            <a:ext cx="9423927" cy="8269496"/>
          </a:xfrm>
          <a:custGeom>
            <a:avLst/>
            <a:gdLst/>
            <a:ahLst/>
            <a:cxnLst/>
            <a:rect l="l" t="t" r="r" b="b"/>
            <a:pathLst>
              <a:path w="14135891" h="12404244">
                <a:moveTo>
                  <a:pt x="0" y="0"/>
                </a:moveTo>
                <a:lnTo>
                  <a:pt x="14135891" y="0"/>
                </a:lnTo>
                <a:lnTo>
                  <a:pt x="14135891" y="12404244"/>
                </a:lnTo>
                <a:lnTo>
                  <a:pt x="0" y="1240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48092" y="685800"/>
            <a:ext cx="1408876" cy="699155"/>
          </a:xfrm>
          <a:custGeom>
            <a:avLst/>
            <a:gdLst/>
            <a:ahLst/>
            <a:cxnLst/>
            <a:rect l="l" t="t" r="r" b="b"/>
            <a:pathLst>
              <a:path w="2113314" h="1048732">
                <a:moveTo>
                  <a:pt x="0" y="0"/>
                </a:moveTo>
                <a:lnTo>
                  <a:pt x="2113314" y="0"/>
                </a:lnTo>
                <a:lnTo>
                  <a:pt x="2113314" y="1048732"/>
                </a:lnTo>
                <a:lnTo>
                  <a:pt x="0" y="104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886100" y="5216710"/>
            <a:ext cx="1429051" cy="1461945"/>
          </a:xfrm>
          <a:custGeom>
            <a:avLst/>
            <a:gdLst/>
            <a:ahLst/>
            <a:cxnLst/>
            <a:rect l="l" t="t" r="r" b="b"/>
            <a:pathLst>
              <a:path w="2143577" h="2192917">
                <a:moveTo>
                  <a:pt x="0" y="0"/>
                </a:moveTo>
                <a:lnTo>
                  <a:pt x="2143577" y="0"/>
                </a:lnTo>
                <a:lnTo>
                  <a:pt x="2143577" y="2192917"/>
                </a:lnTo>
                <a:lnTo>
                  <a:pt x="0" y="21929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36184">
            <a:off x="203568" y="1005134"/>
            <a:ext cx="4632696" cy="6670112"/>
          </a:xfrm>
          <a:custGeom>
            <a:avLst/>
            <a:gdLst/>
            <a:ahLst/>
            <a:cxnLst/>
            <a:rect l="l" t="t" r="r" b="b"/>
            <a:pathLst>
              <a:path w="6949044" h="10005168">
                <a:moveTo>
                  <a:pt x="0" y="0"/>
                </a:moveTo>
                <a:lnTo>
                  <a:pt x="6949044" y="0"/>
                </a:lnTo>
                <a:lnTo>
                  <a:pt x="6949044" y="10005168"/>
                </a:lnTo>
                <a:lnTo>
                  <a:pt x="0" y="10005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426D8-7DCA-B6CB-D04F-B88C595B94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3012" y="-161198"/>
            <a:ext cx="5773412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91CE52-FA61-98FD-2167-F0F11739F4CF}"/>
              </a:ext>
            </a:extLst>
          </p:cNvPr>
          <p:cNvSpPr txBox="1"/>
          <p:nvPr/>
        </p:nvSpPr>
        <p:spPr>
          <a:xfrm>
            <a:off x="1371429" y="656723"/>
            <a:ext cx="292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174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796240" y="455122"/>
            <a:ext cx="9177107" cy="3118034"/>
            <a:chOff x="226633" y="147365"/>
            <a:chExt cx="13987477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9074237"/>
                <a:gd name="connsiteY0" fmla="*/ 0 h 3118034"/>
                <a:gd name="connsiteX1" fmla="*/ 9074237 w 9074237"/>
                <a:gd name="connsiteY1" fmla="*/ 0 h 3118034"/>
                <a:gd name="connsiteX2" fmla="*/ 9074237 w 9074237"/>
                <a:gd name="connsiteY2" fmla="*/ 3118034 h 3118034"/>
                <a:gd name="connsiteX3" fmla="*/ 0 w 9074237"/>
                <a:gd name="connsiteY3" fmla="*/ 3118034 h 3118034"/>
                <a:gd name="connsiteX4" fmla="*/ 0 w 9074237"/>
                <a:gd name="connsiteY4" fmla="*/ 0 h 3118034"/>
                <a:gd name="connsiteX0" fmla="*/ 0 w 9074237"/>
                <a:gd name="connsiteY0" fmla="*/ 0 h 3118034"/>
                <a:gd name="connsiteX1" fmla="*/ 9074237 w 9074237"/>
                <a:gd name="connsiteY1" fmla="*/ 0 h 3118034"/>
                <a:gd name="connsiteX2" fmla="*/ 9074237 w 9074237"/>
                <a:gd name="connsiteY2" fmla="*/ 3118034 h 3118034"/>
                <a:gd name="connsiteX3" fmla="*/ 0 w 9074237"/>
                <a:gd name="connsiteY3" fmla="*/ 3118034 h 3118034"/>
                <a:gd name="connsiteX4" fmla="*/ 0 w 9074237"/>
                <a:gd name="connsiteY4" fmla="*/ 0 h 3118034"/>
                <a:gd name="connsiteX0" fmla="*/ 0 w 9074237"/>
                <a:gd name="connsiteY0" fmla="*/ 0 h 3118034"/>
                <a:gd name="connsiteX1" fmla="*/ 9074237 w 9074237"/>
                <a:gd name="connsiteY1" fmla="*/ 0 h 3118034"/>
                <a:gd name="connsiteX2" fmla="*/ 9074237 w 9074237"/>
                <a:gd name="connsiteY2" fmla="*/ 3118034 h 3118034"/>
                <a:gd name="connsiteX3" fmla="*/ 0 w 9074237"/>
                <a:gd name="connsiteY3" fmla="*/ 3118034 h 3118034"/>
                <a:gd name="connsiteX4" fmla="*/ 0 w 9074237"/>
                <a:gd name="connsiteY4" fmla="*/ 0 h 311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4237" h="3118034" fill="none" extrusionOk="0">
                  <a:moveTo>
                    <a:pt x="0" y="0"/>
                  </a:moveTo>
                  <a:cubicBezTo>
                    <a:pt x="3162676" y="-117624"/>
                    <a:pt x="5077895" y="173635"/>
                    <a:pt x="9074237" y="0"/>
                  </a:cubicBezTo>
                  <a:cubicBezTo>
                    <a:pt x="8821359" y="771074"/>
                    <a:pt x="8900693" y="2176276"/>
                    <a:pt x="9074237" y="3118034"/>
                  </a:cubicBezTo>
                  <a:cubicBezTo>
                    <a:pt x="5029891" y="2850860"/>
                    <a:pt x="1985070" y="2363968"/>
                    <a:pt x="0" y="3118034"/>
                  </a:cubicBezTo>
                  <a:cubicBezTo>
                    <a:pt x="71389" y="2063039"/>
                    <a:pt x="144761" y="800464"/>
                    <a:pt x="0" y="0"/>
                  </a:cubicBezTo>
                  <a:close/>
                </a:path>
                <a:path w="9074237" h="3118034" stroke="0" extrusionOk="0">
                  <a:moveTo>
                    <a:pt x="0" y="0"/>
                  </a:moveTo>
                  <a:cubicBezTo>
                    <a:pt x="4217053" y="-215895"/>
                    <a:pt x="7408187" y="-246253"/>
                    <a:pt x="9074237" y="0"/>
                  </a:cubicBezTo>
                  <a:cubicBezTo>
                    <a:pt x="8904781" y="332191"/>
                    <a:pt x="9200912" y="1885443"/>
                    <a:pt x="9074237" y="3118034"/>
                  </a:cubicBezTo>
                  <a:cubicBezTo>
                    <a:pt x="6171779" y="2985547"/>
                    <a:pt x="2437171" y="3698417"/>
                    <a:pt x="0" y="3118034"/>
                  </a:cubicBezTo>
                  <a:cubicBezTo>
                    <a:pt x="-7206" y="2224053"/>
                    <a:pt x="78866" y="1718955"/>
                    <a:pt x="0" y="0"/>
                  </a:cubicBezTo>
                  <a:close/>
                </a:path>
                <a:path w="9074237" h="3118034" fill="none" stroke="0" extrusionOk="0">
                  <a:moveTo>
                    <a:pt x="0" y="0"/>
                  </a:moveTo>
                  <a:cubicBezTo>
                    <a:pt x="2883480" y="-386657"/>
                    <a:pt x="5775795" y="180078"/>
                    <a:pt x="9074237" y="0"/>
                  </a:cubicBezTo>
                  <a:cubicBezTo>
                    <a:pt x="8958363" y="603007"/>
                    <a:pt x="9076101" y="2121031"/>
                    <a:pt x="9074237" y="3118034"/>
                  </a:cubicBezTo>
                  <a:cubicBezTo>
                    <a:pt x="4494001" y="2350511"/>
                    <a:pt x="2434811" y="2788070"/>
                    <a:pt x="0" y="3118034"/>
                  </a:cubicBezTo>
                  <a:cubicBezTo>
                    <a:pt x="58606" y="2037722"/>
                    <a:pt x="3481" y="586862"/>
                    <a:pt x="0" y="0"/>
                  </a:cubicBezTo>
                  <a:close/>
                </a:path>
                <a:path w="9074237" h="3118034" fill="none" stroke="0" extrusionOk="0">
                  <a:moveTo>
                    <a:pt x="0" y="0"/>
                  </a:moveTo>
                  <a:cubicBezTo>
                    <a:pt x="3043523" y="-204291"/>
                    <a:pt x="5386912" y="159529"/>
                    <a:pt x="9074237" y="0"/>
                  </a:cubicBezTo>
                  <a:cubicBezTo>
                    <a:pt x="8813713" y="645377"/>
                    <a:pt x="8980226" y="2287939"/>
                    <a:pt x="9074237" y="3118034"/>
                  </a:cubicBezTo>
                  <a:cubicBezTo>
                    <a:pt x="4680113" y="2712203"/>
                    <a:pt x="2199272" y="2438637"/>
                    <a:pt x="0" y="3118034"/>
                  </a:cubicBezTo>
                  <a:cubicBezTo>
                    <a:pt x="84026" y="2053538"/>
                    <a:pt x="51099" y="62458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592030" y="578056"/>
              <a:ext cx="13622080" cy="658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altLang="en-US" sz="6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50 % </a:t>
              </a:r>
              <a:r>
                <a:rPr lang="en-US" altLang="en-US" sz="6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6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120 </a:t>
              </a:r>
              <a:r>
                <a:rPr lang="en-US" altLang="en-US" sz="6000" b="1" i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endParaRPr kumimoji="0" lang="en-US" altLang="en-US" sz="6000" b="1" i="1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612C1-574F-1794-D662-6AF7A8A79C94}"/>
              </a:ext>
            </a:extLst>
          </p:cNvPr>
          <p:cNvSpPr/>
          <p:nvPr/>
        </p:nvSpPr>
        <p:spPr>
          <a:xfrm>
            <a:off x="1485900" y="3955960"/>
            <a:ext cx="9384577" cy="244691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13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7BA8B-FA78-D214-2B99-EF0D4F71B866}"/>
              </a:ext>
            </a:extLst>
          </p:cNvPr>
          <p:cNvSpPr txBox="1"/>
          <p:nvPr/>
        </p:nvSpPr>
        <p:spPr>
          <a:xfrm>
            <a:off x="10892790" y="1463040"/>
            <a:ext cx="117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451028" y="474352"/>
              <a:ext cx="11923593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130 %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100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kumimoji="0" lang="en-US" altLang="en-US" sz="4400" b="1" i="1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A51917-8A66-BE82-6B17-BC241E8205E2}"/>
              </a:ext>
            </a:extLst>
          </p:cNvPr>
          <p:cNvSpPr/>
          <p:nvPr/>
        </p:nvSpPr>
        <p:spPr>
          <a:xfrm>
            <a:off x="2561865" y="3601504"/>
            <a:ext cx="6799306" cy="193061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130 </a:t>
            </a:r>
            <a:r>
              <a:rPr lang="en-US" sz="8000" dirty="0" err="1">
                <a:solidFill>
                  <a:srgbClr val="FF0000"/>
                </a:solidFill>
              </a:rPr>
              <a:t>người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49251" y="208402"/>
              <a:ext cx="12883120" cy="1198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80 % </a:t>
              </a:r>
              <a:r>
                <a:rPr kumimoji="0" lang="en-US" altLang="en-US" sz="6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alt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14 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EBA5F4-C7BA-336E-5290-3135B4558915}"/>
              </a:ext>
            </a:extLst>
          </p:cNvPr>
          <p:cNvSpPr/>
          <p:nvPr/>
        </p:nvSpPr>
        <p:spPr>
          <a:xfrm>
            <a:off x="1521734" y="2895996"/>
            <a:ext cx="9704439" cy="338574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0000"/>
                </a:solidFill>
              </a:rPr>
              <a:t>11,2 g</a:t>
            </a:r>
          </a:p>
        </p:txBody>
      </p:sp>
    </p:spTree>
    <p:extLst>
      <p:ext uri="{BB962C8B-B14F-4D97-AF65-F5344CB8AC3E}">
        <p14:creationId xmlns:p14="http://schemas.microsoft.com/office/powerpoint/2010/main" val="20846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374914" cy="2240179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805951" y="541324"/>
              <a:ext cx="10804991" cy="95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25 %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của</a:t>
              </a:r>
              <a:r>
                <a:rPr kumimoji="0" lang="en-US" altLang="en-US" sz="48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50 000 </a:t>
              </a:r>
              <a:r>
                <a:rPr kumimoji="0" lang="en-US" altLang="en-US" sz="48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F1D894-EE8C-E255-D55B-085311022866}"/>
              </a:ext>
            </a:extLst>
          </p:cNvPr>
          <p:cNvSpPr/>
          <p:nvPr/>
        </p:nvSpPr>
        <p:spPr>
          <a:xfrm>
            <a:off x="1521734" y="2895996"/>
            <a:ext cx="9704439" cy="338574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FF0000"/>
                </a:solidFill>
              </a:rPr>
              <a:t>12 500 </a:t>
            </a:r>
            <a:r>
              <a:rPr lang="en-US" sz="8800" dirty="0" err="1">
                <a:solidFill>
                  <a:srgbClr val="FF0000"/>
                </a:solidFill>
              </a:rPr>
              <a:t>đồng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2136"/>
            <a:ext cx="13407468" cy="7082272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225866">
            <a:off x="8808555" y="2694067"/>
            <a:ext cx="3477133" cy="4415288"/>
          </a:xfrm>
          <a:custGeom>
            <a:avLst/>
            <a:gdLst/>
            <a:ahLst/>
            <a:cxnLst/>
            <a:rect l="l" t="t" r="r" b="b"/>
            <a:pathLst>
              <a:path w="6070196" h="7728259">
                <a:moveTo>
                  <a:pt x="0" y="0"/>
                </a:moveTo>
                <a:lnTo>
                  <a:pt x="6070196" y="0"/>
                </a:lnTo>
                <a:lnTo>
                  <a:pt x="6070196" y="7728259"/>
                </a:lnTo>
                <a:lnTo>
                  <a:pt x="0" y="7728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136317" flipV="1">
            <a:off x="-1673078" y="4852425"/>
            <a:ext cx="3947599" cy="3280095"/>
          </a:xfrm>
          <a:custGeom>
            <a:avLst/>
            <a:gdLst/>
            <a:ahLst/>
            <a:cxnLst/>
            <a:rect l="l" t="t" r="r" b="b"/>
            <a:pathLst>
              <a:path w="5921398" h="4920143">
                <a:moveTo>
                  <a:pt x="0" y="4920143"/>
                </a:moveTo>
                <a:lnTo>
                  <a:pt x="5921397" y="4920143"/>
                </a:lnTo>
                <a:lnTo>
                  <a:pt x="5921397" y="0"/>
                </a:lnTo>
                <a:lnTo>
                  <a:pt x="0" y="0"/>
                </a:lnTo>
                <a:lnTo>
                  <a:pt x="0" y="492014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00132">
            <a:off x="9536430" y="1032039"/>
            <a:ext cx="2372577" cy="1607421"/>
          </a:xfrm>
          <a:custGeom>
            <a:avLst/>
            <a:gdLst/>
            <a:ahLst/>
            <a:cxnLst/>
            <a:rect l="l" t="t" r="r" b="b"/>
            <a:pathLst>
              <a:path w="3558866" h="2411132">
                <a:moveTo>
                  <a:pt x="0" y="0"/>
                </a:moveTo>
                <a:lnTo>
                  <a:pt x="3558866" y="0"/>
                </a:lnTo>
                <a:lnTo>
                  <a:pt x="3558866" y="2411132"/>
                </a:lnTo>
                <a:lnTo>
                  <a:pt x="0" y="24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284615" flipH="1" flipV="1">
            <a:off x="6466640" y="185060"/>
            <a:ext cx="1079071" cy="1387873"/>
          </a:xfrm>
          <a:custGeom>
            <a:avLst/>
            <a:gdLst/>
            <a:ahLst/>
            <a:cxnLst/>
            <a:rect l="l" t="t" r="r" b="b"/>
            <a:pathLst>
              <a:path w="1618606" h="2081809">
                <a:moveTo>
                  <a:pt x="1618606" y="2081809"/>
                </a:moveTo>
                <a:lnTo>
                  <a:pt x="0" y="2081809"/>
                </a:lnTo>
                <a:lnTo>
                  <a:pt x="0" y="0"/>
                </a:lnTo>
                <a:lnTo>
                  <a:pt x="1618606" y="0"/>
                </a:lnTo>
                <a:lnTo>
                  <a:pt x="1618606" y="20818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DD0407-995F-E94E-9326-3BA936130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6330" y="421647"/>
            <a:ext cx="2182557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8D046-0487-88EE-072E-FA7883DBC2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8785" y="1787531"/>
            <a:ext cx="10766469" cy="278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A9E0F-23E7-4F3C-F3DA-F10F950458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7812" y="3917386"/>
            <a:ext cx="253615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122</TotalTime>
  <Words>642</Words>
  <Application>Microsoft Office PowerPoint</Application>
  <PresentationFormat>Widescreen</PresentationFormat>
  <Paragraphs>70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微软雅黑</vt:lpstr>
      <vt:lpstr>Arial</vt:lpstr>
      <vt:lpstr>Bahnschrift SemiBold Condensed</vt:lpstr>
      <vt:lpstr>Calibri</vt:lpstr>
      <vt:lpstr>Calibri Light</vt:lpstr>
      <vt:lpstr>Cambria</vt:lpstr>
      <vt:lpstr>Cambria Bold</vt:lpstr>
      <vt:lpstr>Coiny</vt:lpstr>
      <vt:lpstr>Dancing Script Bold</vt:lpstr>
      <vt:lpstr>Wingdings</vt:lpstr>
      <vt:lpstr>字魂37号-波纹乖乖体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2023-11-12T04:29:54Z</dcterms:created>
  <dcterms:modified xsi:type="dcterms:W3CDTF">2024-12-07T07:00:17Z</dcterms:modified>
</cp:coreProperties>
</file>