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3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4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8" r:id="rId1"/>
    <p:sldMasterId id="2147483669" r:id="rId2"/>
    <p:sldMasterId id="2147483768" r:id="rId3"/>
    <p:sldMasterId id="2147483862" r:id="rId4"/>
    <p:sldMasterId id="2147483938" r:id="rId5"/>
  </p:sldMasterIdLst>
  <p:notesMasterIdLst>
    <p:notesMasterId r:id="rId26"/>
  </p:notesMasterIdLst>
  <p:sldIdLst>
    <p:sldId id="294" r:id="rId6"/>
    <p:sldId id="265" r:id="rId7"/>
    <p:sldId id="256" r:id="rId8"/>
    <p:sldId id="259" r:id="rId9"/>
    <p:sldId id="260" r:id="rId10"/>
    <p:sldId id="261" r:id="rId11"/>
    <p:sldId id="262" r:id="rId12"/>
    <p:sldId id="264" r:id="rId13"/>
    <p:sldId id="390" r:id="rId14"/>
    <p:sldId id="391" r:id="rId15"/>
    <p:sldId id="392" r:id="rId16"/>
    <p:sldId id="393" r:id="rId17"/>
    <p:sldId id="394" r:id="rId18"/>
    <p:sldId id="395" r:id="rId19"/>
    <p:sldId id="396" r:id="rId20"/>
    <p:sldId id="397" r:id="rId21"/>
    <p:sldId id="400" r:id="rId22"/>
    <p:sldId id="398" r:id="rId23"/>
    <p:sldId id="399" r:id="rId24"/>
    <p:sldId id="288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0000FF"/>
    <a:srgbClr val="CC1D2D"/>
    <a:srgbClr val="A81916"/>
    <a:srgbClr val="FF3300"/>
    <a:srgbClr val="464BDD"/>
    <a:srgbClr val="E6E6E6"/>
    <a:srgbClr val="99FF99"/>
    <a:srgbClr val="00FF00"/>
    <a:srgbClr val="48B63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886" autoAdjust="0"/>
  </p:normalViewPr>
  <p:slideViewPr>
    <p:cSldViewPr showGuides="1">
      <p:cViewPr>
        <p:scale>
          <a:sx n="35" d="100"/>
          <a:sy n="35" d="100"/>
        </p:scale>
        <p:origin x="2100" y="90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29A578-6515-4465-9DA7-C295B043835A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D26A37-6395-4D77-A812-9F095F17E8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18520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05319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889056291b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1" name="Google Shape;10441;g889056291b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47647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71465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g8a31450583_0_6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0" name="Google Shape;10960;g8a31450583_0_6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43626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531410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80124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18449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80099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19969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230960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90859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5" Type="http://schemas.openxmlformats.org/officeDocument/2006/relationships/hyperlink" Target="https://stories.freepik.com/bro/?utm_source=slidesgo_template&amp;utm_medium=referral-link&amp;utm_campaign=sg_resources&amp;utm_content=stories#CC1D2D" TargetMode="External"/><Relationship Id="rId4" Type="http://schemas.openxmlformats.org/officeDocument/2006/relationships/hyperlink" Target="http://bit.ly/2TtBDfr" TargetMode="Externa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4797464"/>
      </p:ext>
    </p:extLst>
  </p:cSld>
  <p:clrMapOvr>
    <a:masterClrMapping/>
  </p:clrMapOvr>
  <p:timing>
    <p:tnLst>
      <p:par>
        <p:cTn id="1" dur="indefinite" restart="never" nodeType="tmRoot"/>
      </p:par>
    </p:tnLst>
  </p:timing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5896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752758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3"/>
        </a:solidFill>
        <a:effectLst/>
      </p:bgPr>
    </p:bg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7" name="Google Shape;7007;p37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7008" name="Google Shape;7008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37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37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37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37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37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37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37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37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37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37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37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37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37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37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37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37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37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37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37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37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37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37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37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37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37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37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37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37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37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37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37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37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37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37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37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37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37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37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37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37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37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37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37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37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37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37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37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37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37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37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37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37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37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37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37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37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37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37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37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37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37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37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37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37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37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37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37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37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37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37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37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37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37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37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37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37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37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37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37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37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37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37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37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37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37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37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37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37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37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37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37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37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37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37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37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37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37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37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37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37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37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37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37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37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37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37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37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37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37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37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37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37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37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37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37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37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37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37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37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37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37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37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37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37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37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37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37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37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37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37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37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37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37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37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37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37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37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37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37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37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37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37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37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37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37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37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37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37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37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37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37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37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37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37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37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37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37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37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37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37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37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37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37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37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37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37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37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37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37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37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37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37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37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37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37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37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37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37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37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37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37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37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37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37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37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37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37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37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37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37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37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37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37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37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37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37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37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37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37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37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37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37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37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37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37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37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37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37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37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37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37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37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37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37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37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37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37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37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37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37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37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37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37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37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37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37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37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37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37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37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37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37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37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37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37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37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37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37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37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37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37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37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37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37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37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37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37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37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37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37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37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37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37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37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37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37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37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37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37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37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37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37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37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37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37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37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37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37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37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37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37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37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37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37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37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37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37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37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37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37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37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37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37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37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37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37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37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37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37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37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37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37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37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37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37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37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37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37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37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37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37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37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37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37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37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37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37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37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37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37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37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37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37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37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37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37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37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37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37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37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37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37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37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37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37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37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37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37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37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37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37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37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37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37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37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37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37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37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37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37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37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37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37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37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37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37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37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37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37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37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37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37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37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37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37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37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37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37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37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37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37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37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37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37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37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37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37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37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37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37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37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37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37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37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37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37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37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37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37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37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37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37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37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37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37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37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37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37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37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37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37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37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37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37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37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37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37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37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37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37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37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37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37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37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37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37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37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37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37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37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37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37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37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37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37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37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37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37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37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37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37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37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37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37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37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37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37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37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37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37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37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37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37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37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37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37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37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37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37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37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37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37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37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37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37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37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37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37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37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37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37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37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37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37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37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37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37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37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37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37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37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37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37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37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37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37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37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37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37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37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37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37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37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37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37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37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37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37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37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37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37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37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37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37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37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37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37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37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37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37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37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37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37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37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37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37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37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37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37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37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37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37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37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37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37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37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37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37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37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37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37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37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37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37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37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37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37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37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37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37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37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37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37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37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7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7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7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7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7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7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7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7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7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7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7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7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7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7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7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7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7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7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7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7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7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7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7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7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7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7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7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7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7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7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7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7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7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97" name="Google Shape;8597;p37"/>
          <p:cNvSpPr/>
          <p:nvPr/>
        </p:nvSpPr>
        <p:spPr>
          <a:xfrm>
            <a:off x="876300" y="499967"/>
            <a:ext cx="10415333" cy="5697800"/>
          </a:xfrm>
          <a:custGeom>
            <a:avLst/>
            <a:gdLst/>
            <a:ahLst/>
            <a:cxnLst/>
            <a:rect l="l" t="t" r="r" b="b"/>
            <a:pathLst>
              <a:path w="312460" h="170934" extrusionOk="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598" name="Google Shape;8598;p37"/>
          <p:cNvSpPr txBox="1">
            <a:spLocks noGrp="1"/>
          </p:cNvSpPr>
          <p:nvPr>
            <p:ph type="title"/>
          </p:nvPr>
        </p:nvSpPr>
        <p:spPr>
          <a:xfrm>
            <a:off x="3698784" y="1009833"/>
            <a:ext cx="47944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99" name="Google Shape;8599;p37"/>
          <p:cNvSpPr txBox="1"/>
          <p:nvPr/>
        </p:nvSpPr>
        <p:spPr>
          <a:xfrm>
            <a:off x="1528900" y="4606333"/>
            <a:ext cx="91380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CREDITS: This presentation template was created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including icons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and infographics &amp; images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2400" b="1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and illustrations by</a:t>
            </a:r>
            <a:r>
              <a:rPr lang="en" sz="2400">
                <a:solidFill>
                  <a:srgbClr val="222222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Stories</a:t>
            </a:r>
            <a:endParaRPr sz="2400"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8600" name="Google Shape;8600;p37"/>
          <p:cNvSpPr txBox="1">
            <a:spLocks noGrp="1"/>
          </p:cNvSpPr>
          <p:nvPr>
            <p:ph type="subTitle" idx="1"/>
          </p:nvPr>
        </p:nvSpPr>
        <p:spPr>
          <a:xfrm>
            <a:off x="3857800" y="1854300"/>
            <a:ext cx="4473600" cy="13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7146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2955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612510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5E78FBB-20A1-CF20-048E-C645A8E678A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524" t="23107" r="23803" b="860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702453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5115ED-07DC-0175-6815-4047D2ED0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91BBF8-A1B7-CD28-E198-C8C2D3D1C8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A5ABB4-6C95-0C9F-AC0D-39208C7FFE7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E17A8F-4A85-90F6-76EF-F296C60ED9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12E87E-54A5-857A-FEAA-64AC3391E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05465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80896C-6FEC-6C05-BE38-70AF2DC00B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0FEBDF0-CF64-4674-AD96-C2ECCF0C78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A2D25D-0C6D-2E25-D519-739E2580D4E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623861-A02C-3FAD-037C-57757168CE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EC24D6-9B49-5351-8236-6E200C2BE8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861792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C168E9-695D-94B1-89AE-0B1463AA5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D0DDEBB-C30C-27F7-FC42-A8E6C4E7CDB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36911F4-A7F3-0923-5496-601F5FC7BAB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1F72D9-B0CD-89A4-16D9-A1B9E000CC3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406451-C2F5-3C35-C87D-96E3372C36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9306B54-9CFB-24D9-CF0D-39ECDE5D72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317126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A1FADB-A962-2732-1FB8-082D0095D9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C5B1C0-45CB-1AFA-F4E4-CFF9B5D0C66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7EB273A-A5A3-5E71-CC07-D257535654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E2F8833-4275-00E6-E9F6-D89FE7367A6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CAAD5AD-0DEE-A8CF-3F99-108CE6E2B17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EC6A05E-2D46-55C3-1441-D723A45ED2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3F0C37D-EF79-B662-69EE-B5EB77660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F26E3E7-8ACD-EA97-ACC4-2EE2A8ADA8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38786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07C7C2-5CD6-110D-3D17-2653E9C24E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AC386EC-CE61-821B-80B0-10137F3836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1EAF015-BF65-9576-0F95-AF676C58FD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D58B547-C817-6DB6-0D3E-2211A9370D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79512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5838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B198CCF-DB6B-1528-98FB-6A19E2573A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5AE894D-35DC-D98C-76D3-ADAA80C97F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987BAA-FE9E-978D-9241-4842DF24AA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602688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AD577B-0AA2-7628-9B97-0E618CA35D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F96EECD-E56F-1909-F023-1631FAA3EB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7B54D9F-EC07-990F-1325-E929F856D00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D592D13-494F-DC68-5D2A-87FC1615469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667514E-1AAF-EE81-2217-9CBDD53338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B1887C7-E7D1-0723-4F9B-B0E36FF77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624319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214691-228D-6A0E-3498-3E362018B2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1A21740-D6D7-50D9-EF27-EE498F5B986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2FE409C-B43F-ABE5-D2AD-104D85F0CF0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957F4E7-127B-D543-6FF0-DA0D13326CB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153A043-3C91-DBBC-A862-722158031A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E156457-1446-2EB8-FDB9-68165F6D87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936814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D57402-5ABF-167F-B7FC-5F9970D7F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6069E7C-92A2-89BE-1F9F-9001D494ED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AD4768-D51A-3E06-6D08-05530589399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ADEEE10-CF93-FF88-5456-5A38C759EA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62FEDD-B381-27AB-91B3-0602F6D4DD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07874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192F30A-F20A-78E8-0EBF-4852778B115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C81DABA-1A6A-028A-E3C2-04045CCA42E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D27007-BC07-8E9D-3924-4A011B19644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75AE2E5-2535-7904-3A2A-2E0E5D947F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FBFEC8-627C-D8E7-B7BD-599614CC4E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359968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534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00096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06090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966831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217728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90967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229496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50807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0076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4845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764895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30692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004252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089284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243575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24257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637035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0437212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959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435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852174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8319454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2721131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15174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785275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838058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" name="Google Shape;21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8968" y="350600"/>
            <a:ext cx="11793401" cy="6633765"/>
          </a:xfrm>
          <a:prstGeom prst="rect">
            <a:avLst/>
          </a:prstGeom>
          <a:noFill/>
          <a:ln>
            <a:noFill/>
          </a:ln>
        </p:spPr>
      </p:pic>
      <p:sp>
        <p:nvSpPr>
          <p:cNvPr id="219" name="Google Shape;219;p26"/>
          <p:cNvSpPr/>
          <p:nvPr/>
        </p:nvSpPr>
        <p:spPr>
          <a:xfrm>
            <a:off x="960000" y="3155367"/>
            <a:ext cx="7650800" cy="2713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26"/>
          <p:cNvSpPr txBox="1">
            <a:spLocks noGrp="1"/>
          </p:cNvSpPr>
          <p:nvPr>
            <p:ph type="subTitle" idx="1"/>
          </p:nvPr>
        </p:nvSpPr>
        <p:spPr>
          <a:xfrm>
            <a:off x="1134433" y="3846600"/>
            <a:ext cx="5318800" cy="13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26"/>
          <p:cNvSpPr/>
          <p:nvPr/>
        </p:nvSpPr>
        <p:spPr>
          <a:xfrm>
            <a:off x="960000" y="814737"/>
            <a:ext cx="7650800" cy="2032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26"/>
          <p:cNvSpPr txBox="1">
            <a:spLocks noGrp="1"/>
          </p:cNvSpPr>
          <p:nvPr>
            <p:ph type="title"/>
          </p:nvPr>
        </p:nvSpPr>
        <p:spPr>
          <a:xfrm>
            <a:off x="1134433" y="1032167"/>
            <a:ext cx="6418400" cy="14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45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223" name="Google Shape;223;p26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7508300" y="2413668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4058993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64253718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7871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18591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7315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442625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36949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8219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079959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937294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59783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46036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31358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724673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606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00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3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371600" y="2260600"/>
            <a:ext cx="9474000" cy="18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2514600" y="3873500"/>
            <a:ext cx="7162800" cy="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71934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4523764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6332085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4656114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74791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13860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>
  <p:cSld name="Section Header 6">
    <p:bg>
      <p:bgPr>
        <a:solidFill>
          <a:schemeClr val="accent3"/>
        </a:solidFill>
        <a:effectLst/>
      </p:bgPr>
    </p:bg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" name="Google Shape;6615;p20"/>
          <p:cNvGrpSpPr/>
          <p:nvPr/>
        </p:nvGrpSpPr>
        <p:grpSpPr>
          <a:xfrm>
            <a:off x="-177807" y="34"/>
            <a:ext cx="12407827" cy="6858017"/>
            <a:chOff x="-113074" y="-12"/>
            <a:chExt cx="5148476" cy="5143513"/>
          </a:xfrm>
        </p:grpSpPr>
        <p:sp>
          <p:nvSpPr>
            <p:cNvPr id="6616" name="Google Shape;6616;p20"/>
            <p:cNvSpPr/>
            <p:nvPr/>
          </p:nvSpPr>
          <p:spPr>
            <a:xfrm>
              <a:off x="-96740" y="12213"/>
              <a:ext cx="2138828" cy="2117064"/>
            </a:xfrm>
            <a:custGeom>
              <a:avLst/>
              <a:gdLst/>
              <a:ahLst/>
              <a:cxnLst/>
              <a:rect l="l" t="t" r="r" b="b"/>
              <a:pathLst>
                <a:path w="42161" h="41732" extrusionOk="0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0"/>
            <p:cNvSpPr/>
            <p:nvPr/>
          </p:nvSpPr>
          <p:spPr>
            <a:xfrm>
              <a:off x="3048817" y="12822"/>
              <a:ext cx="1972078" cy="1992624"/>
            </a:xfrm>
            <a:custGeom>
              <a:avLst/>
              <a:gdLst/>
              <a:ahLst/>
              <a:cxnLst/>
              <a:rect l="l" t="t" r="r" b="b"/>
              <a:pathLst>
                <a:path w="38874" h="39279" extrusionOk="0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0"/>
            <p:cNvSpPr/>
            <p:nvPr/>
          </p:nvSpPr>
          <p:spPr>
            <a:xfrm>
              <a:off x="-96740" y="3061090"/>
              <a:ext cx="2091699" cy="2069378"/>
            </a:xfrm>
            <a:custGeom>
              <a:avLst/>
              <a:gdLst/>
              <a:ahLst/>
              <a:cxnLst/>
              <a:rect l="l" t="t" r="r" b="b"/>
              <a:pathLst>
                <a:path w="41232" h="40792" extrusionOk="0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0"/>
            <p:cNvSpPr/>
            <p:nvPr/>
          </p:nvSpPr>
          <p:spPr>
            <a:xfrm>
              <a:off x="3605661" y="3700116"/>
              <a:ext cx="1415215" cy="1430332"/>
            </a:xfrm>
            <a:custGeom>
              <a:avLst/>
              <a:gdLst/>
              <a:ahLst/>
              <a:cxnLst/>
              <a:rect l="l" t="t" r="r" b="b"/>
              <a:pathLst>
                <a:path w="27897" h="28195" extrusionOk="0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0"/>
            <p:cNvSpPr/>
            <p:nvPr/>
          </p:nvSpPr>
          <p:spPr>
            <a:xfrm>
              <a:off x="3164781" y="12822"/>
              <a:ext cx="1592161" cy="1795132"/>
            </a:xfrm>
            <a:custGeom>
              <a:avLst/>
              <a:gdLst/>
              <a:ahLst/>
              <a:cxnLst/>
              <a:rect l="l" t="t" r="r" b="b"/>
              <a:pathLst>
                <a:path w="31385" h="35386" extrusionOk="0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0"/>
            <p:cNvSpPr/>
            <p:nvPr/>
          </p:nvSpPr>
          <p:spPr>
            <a:xfrm>
              <a:off x="2987182" y="15815"/>
              <a:ext cx="917554" cy="1650805"/>
            </a:xfrm>
            <a:custGeom>
              <a:avLst/>
              <a:gdLst/>
              <a:ahLst/>
              <a:cxnLst/>
              <a:rect l="l" t="t" r="r" b="b"/>
              <a:pathLst>
                <a:path w="18087" h="32541" extrusionOk="0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0"/>
            <p:cNvSpPr/>
            <p:nvPr/>
          </p:nvSpPr>
          <p:spPr>
            <a:xfrm>
              <a:off x="4132930" y="13989"/>
              <a:ext cx="496545" cy="590802"/>
            </a:xfrm>
            <a:custGeom>
              <a:avLst/>
              <a:gdLst/>
              <a:ahLst/>
              <a:cxnLst/>
              <a:rect l="l" t="t" r="r" b="b"/>
              <a:pathLst>
                <a:path w="9788" h="11646" extrusionOk="0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0"/>
            <p:cNvSpPr/>
            <p:nvPr/>
          </p:nvSpPr>
          <p:spPr>
            <a:xfrm>
              <a:off x="2156710" y="21243"/>
              <a:ext cx="247715" cy="1871278"/>
            </a:xfrm>
            <a:custGeom>
              <a:avLst/>
              <a:gdLst/>
              <a:ahLst/>
              <a:cxnLst/>
              <a:rect l="l" t="t" r="r" b="b"/>
              <a:pathLst>
                <a:path w="4883" h="36887" extrusionOk="0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0"/>
            <p:cNvSpPr/>
            <p:nvPr/>
          </p:nvSpPr>
          <p:spPr>
            <a:xfrm>
              <a:off x="1587133" y="18250"/>
              <a:ext cx="602875" cy="1696665"/>
            </a:xfrm>
            <a:custGeom>
              <a:avLst/>
              <a:gdLst/>
              <a:ahLst/>
              <a:cxnLst/>
              <a:rect l="l" t="t" r="r" b="b"/>
              <a:pathLst>
                <a:path w="11884" h="33445" extrusionOk="0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0"/>
            <p:cNvSpPr/>
            <p:nvPr/>
          </p:nvSpPr>
          <p:spPr>
            <a:xfrm>
              <a:off x="1397511" y="17641"/>
              <a:ext cx="271253" cy="613732"/>
            </a:xfrm>
            <a:custGeom>
              <a:avLst/>
              <a:gdLst/>
              <a:ahLst/>
              <a:cxnLst/>
              <a:rect l="l" t="t" r="r" b="b"/>
              <a:pathLst>
                <a:path w="5347" h="12098" extrusionOk="0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0"/>
            <p:cNvSpPr/>
            <p:nvPr/>
          </p:nvSpPr>
          <p:spPr>
            <a:xfrm>
              <a:off x="2798727" y="19467"/>
              <a:ext cx="483863" cy="1538438"/>
            </a:xfrm>
            <a:custGeom>
              <a:avLst/>
              <a:gdLst/>
              <a:ahLst/>
              <a:cxnLst/>
              <a:rect l="l" t="t" r="r" b="b"/>
              <a:pathLst>
                <a:path w="9538" h="30326" extrusionOk="0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0"/>
            <p:cNvSpPr/>
            <p:nvPr/>
          </p:nvSpPr>
          <p:spPr>
            <a:xfrm>
              <a:off x="-96131" y="409619"/>
              <a:ext cx="1769767" cy="1481062"/>
            </a:xfrm>
            <a:custGeom>
              <a:avLst/>
              <a:gdLst/>
              <a:ahLst/>
              <a:cxnLst/>
              <a:rect l="l" t="t" r="r" b="b"/>
              <a:pathLst>
                <a:path w="34886" h="29195" extrusionOk="0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0"/>
            <p:cNvSpPr/>
            <p:nvPr/>
          </p:nvSpPr>
          <p:spPr>
            <a:xfrm>
              <a:off x="-90703" y="1793337"/>
              <a:ext cx="1896643" cy="575075"/>
            </a:xfrm>
            <a:custGeom>
              <a:avLst/>
              <a:gdLst/>
              <a:ahLst/>
              <a:cxnLst/>
              <a:rect l="l" t="t" r="r" b="b"/>
              <a:pathLst>
                <a:path w="37387" h="11336" extrusionOk="0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0"/>
            <p:cNvSpPr/>
            <p:nvPr/>
          </p:nvSpPr>
          <p:spPr>
            <a:xfrm>
              <a:off x="4111827" y="4764346"/>
              <a:ext cx="279674" cy="364241"/>
            </a:xfrm>
            <a:custGeom>
              <a:avLst/>
              <a:gdLst/>
              <a:ahLst/>
              <a:cxnLst/>
              <a:rect l="l" t="t" r="r" b="b"/>
              <a:pathLst>
                <a:path w="5513" h="7180" extrusionOk="0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0"/>
            <p:cNvSpPr/>
            <p:nvPr/>
          </p:nvSpPr>
          <p:spPr>
            <a:xfrm>
              <a:off x="3466767" y="2922196"/>
              <a:ext cx="1548077" cy="553312"/>
            </a:xfrm>
            <a:custGeom>
              <a:avLst/>
              <a:gdLst/>
              <a:ahLst/>
              <a:cxnLst/>
              <a:rect l="l" t="t" r="r" b="b"/>
              <a:pathLst>
                <a:path w="30516" h="10907" extrusionOk="0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0"/>
            <p:cNvSpPr/>
            <p:nvPr/>
          </p:nvSpPr>
          <p:spPr>
            <a:xfrm>
              <a:off x="3075956" y="2712028"/>
              <a:ext cx="1937125" cy="456671"/>
            </a:xfrm>
            <a:custGeom>
              <a:avLst/>
              <a:gdLst/>
              <a:ahLst/>
              <a:cxnLst/>
              <a:rect l="l" t="t" r="r" b="b"/>
              <a:pathLst>
                <a:path w="38185" h="9002" extrusionOk="0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0"/>
            <p:cNvSpPr/>
            <p:nvPr/>
          </p:nvSpPr>
          <p:spPr>
            <a:xfrm>
              <a:off x="3287392" y="1590424"/>
              <a:ext cx="1728067" cy="668063"/>
            </a:xfrm>
            <a:custGeom>
              <a:avLst/>
              <a:gdLst/>
              <a:ahLst/>
              <a:cxnLst/>
              <a:rect l="l" t="t" r="r" b="b"/>
              <a:pathLst>
                <a:path w="34064" h="13169" extrusionOk="0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0"/>
            <p:cNvSpPr/>
            <p:nvPr/>
          </p:nvSpPr>
          <p:spPr>
            <a:xfrm>
              <a:off x="-93747" y="2899825"/>
              <a:ext cx="1805430" cy="1011759"/>
            </a:xfrm>
            <a:custGeom>
              <a:avLst/>
              <a:gdLst/>
              <a:ahLst/>
              <a:cxnLst/>
              <a:rect l="l" t="t" r="r" b="b"/>
              <a:pathLst>
                <a:path w="35589" h="19944" extrusionOk="0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0"/>
            <p:cNvSpPr/>
            <p:nvPr/>
          </p:nvSpPr>
          <p:spPr>
            <a:xfrm>
              <a:off x="2980537" y="3326856"/>
              <a:ext cx="1180893" cy="1801169"/>
            </a:xfrm>
            <a:custGeom>
              <a:avLst/>
              <a:gdLst/>
              <a:ahLst/>
              <a:cxnLst/>
              <a:rect l="l" t="t" r="r" b="b"/>
              <a:pathLst>
                <a:path w="23278" h="35505" extrusionOk="0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0"/>
            <p:cNvSpPr/>
            <p:nvPr/>
          </p:nvSpPr>
          <p:spPr>
            <a:xfrm>
              <a:off x="2967854" y="3028472"/>
              <a:ext cx="2053043" cy="1957620"/>
            </a:xfrm>
            <a:custGeom>
              <a:avLst/>
              <a:gdLst/>
              <a:ahLst/>
              <a:cxnLst/>
              <a:rect l="l" t="t" r="r" b="b"/>
              <a:pathLst>
                <a:path w="40470" h="38589" extrusionOk="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0"/>
            <p:cNvSpPr/>
            <p:nvPr/>
          </p:nvSpPr>
          <p:spPr>
            <a:xfrm>
              <a:off x="3922154" y="1433369"/>
              <a:ext cx="1093891" cy="501365"/>
            </a:xfrm>
            <a:custGeom>
              <a:avLst/>
              <a:gdLst/>
              <a:ahLst/>
              <a:cxnLst/>
              <a:rect l="l" t="t" r="r" b="b"/>
              <a:pathLst>
                <a:path w="21563" h="9883" extrusionOk="0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0"/>
            <p:cNvSpPr/>
            <p:nvPr/>
          </p:nvSpPr>
          <p:spPr>
            <a:xfrm>
              <a:off x="59097" y="4113856"/>
              <a:ext cx="964631" cy="1016578"/>
            </a:xfrm>
            <a:custGeom>
              <a:avLst/>
              <a:gdLst/>
              <a:ahLst/>
              <a:cxnLst/>
              <a:rect l="l" t="t" r="r" b="b"/>
              <a:pathLst>
                <a:path w="19015" h="20039" extrusionOk="0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0"/>
            <p:cNvSpPr/>
            <p:nvPr/>
          </p:nvSpPr>
          <p:spPr>
            <a:xfrm>
              <a:off x="-93747" y="3352829"/>
              <a:ext cx="1174856" cy="662635"/>
            </a:xfrm>
            <a:custGeom>
              <a:avLst/>
              <a:gdLst/>
              <a:ahLst/>
              <a:cxnLst/>
              <a:rect l="l" t="t" r="r" b="b"/>
              <a:pathLst>
                <a:path w="23159" h="13062" extrusionOk="0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0"/>
            <p:cNvSpPr/>
            <p:nvPr/>
          </p:nvSpPr>
          <p:spPr>
            <a:xfrm>
              <a:off x="-91312" y="1652008"/>
              <a:ext cx="616116" cy="230162"/>
            </a:xfrm>
            <a:custGeom>
              <a:avLst/>
              <a:gdLst/>
              <a:ahLst/>
              <a:cxnLst/>
              <a:rect l="l" t="t" r="r" b="b"/>
              <a:pathLst>
                <a:path w="12145" h="4537" extrusionOk="0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0"/>
            <p:cNvSpPr/>
            <p:nvPr/>
          </p:nvSpPr>
          <p:spPr>
            <a:xfrm>
              <a:off x="1972516" y="3207898"/>
              <a:ext cx="391433" cy="1914094"/>
            </a:xfrm>
            <a:custGeom>
              <a:avLst/>
              <a:gdLst/>
              <a:ahLst/>
              <a:cxnLst/>
              <a:rect l="l" t="t" r="r" b="b"/>
              <a:pathLst>
                <a:path w="7716" h="37731" extrusionOk="0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0"/>
            <p:cNvSpPr/>
            <p:nvPr/>
          </p:nvSpPr>
          <p:spPr>
            <a:xfrm>
              <a:off x="2160920" y="4414625"/>
              <a:ext cx="101561" cy="706720"/>
            </a:xfrm>
            <a:custGeom>
              <a:avLst/>
              <a:gdLst/>
              <a:ahLst/>
              <a:cxnLst/>
              <a:rect l="l" t="t" r="r" b="b"/>
              <a:pathLst>
                <a:path w="2002" h="13931" extrusionOk="0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0"/>
            <p:cNvSpPr/>
            <p:nvPr/>
          </p:nvSpPr>
          <p:spPr>
            <a:xfrm>
              <a:off x="-90094" y="2860561"/>
              <a:ext cx="1409178" cy="362466"/>
            </a:xfrm>
            <a:custGeom>
              <a:avLst/>
              <a:gdLst/>
              <a:ahLst/>
              <a:cxnLst/>
              <a:rect l="l" t="t" r="r" b="b"/>
              <a:pathLst>
                <a:path w="27778" h="7145" extrusionOk="0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0"/>
            <p:cNvSpPr/>
            <p:nvPr/>
          </p:nvSpPr>
          <p:spPr>
            <a:xfrm>
              <a:off x="59097" y="12822"/>
              <a:ext cx="1490701" cy="1569840"/>
            </a:xfrm>
            <a:custGeom>
              <a:avLst/>
              <a:gdLst/>
              <a:ahLst/>
              <a:cxnLst/>
              <a:rect l="l" t="t" r="r" b="b"/>
              <a:pathLst>
                <a:path w="29385" h="30945" extrusionOk="0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0"/>
            <p:cNvSpPr/>
            <p:nvPr/>
          </p:nvSpPr>
          <p:spPr>
            <a:xfrm>
              <a:off x="-111857" y="2990426"/>
              <a:ext cx="2131573" cy="2152372"/>
            </a:xfrm>
            <a:custGeom>
              <a:avLst/>
              <a:gdLst/>
              <a:ahLst/>
              <a:cxnLst/>
              <a:rect l="l" t="t" r="r" b="b"/>
              <a:pathLst>
                <a:path w="42018" h="42428" extrusionOk="0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0"/>
            <p:cNvSpPr/>
            <p:nvPr/>
          </p:nvSpPr>
          <p:spPr>
            <a:xfrm>
              <a:off x="-111248" y="546"/>
              <a:ext cx="2007183" cy="1983797"/>
            </a:xfrm>
            <a:custGeom>
              <a:avLst/>
              <a:gdLst/>
              <a:ahLst/>
              <a:cxnLst/>
              <a:rect l="l" t="t" r="r" b="b"/>
              <a:pathLst>
                <a:path w="39566" h="39105" extrusionOk="0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0"/>
            <p:cNvSpPr/>
            <p:nvPr/>
          </p:nvSpPr>
          <p:spPr>
            <a:xfrm>
              <a:off x="2950962" y="3038770"/>
              <a:ext cx="2083836" cy="2103925"/>
            </a:xfrm>
            <a:custGeom>
              <a:avLst/>
              <a:gdLst/>
              <a:ahLst/>
              <a:cxnLst/>
              <a:rect l="l" t="t" r="r" b="b"/>
              <a:pathLst>
                <a:path w="41077" h="41473" extrusionOk="0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0"/>
            <p:cNvSpPr/>
            <p:nvPr/>
          </p:nvSpPr>
          <p:spPr>
            <a:xfrm>
              <a:off x="3590594" y="-12"/>
              <a:ext cx="1444182" cy="1427441"/>
            </a:xfrm>
            <a:custGeom>
              <a:avLst/>
              <a:gdLst/>
              <a:ahLst/>
              <a:cxnLst/>
              <a:rect l="l" t="t" r="r" b="b"/>
              <a:pathLst>
                <a:path w="28468" h="28138" extrusionOk="0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0"/>
            <p:cNvSpPr/>
            <p:nvPr/>
          </p:nvSpPr>
          <p:spPr>
            <a:xfrm>
              <a:off x="-102776" y="272500"/>
              <a:ext cx="1801777" cy="1595864"/>
            </a:xfrm>
            <a:custGeom>
              <a:avLst/>
              <a:gdLst/>
              <a:ahLst/>
              <a:cxnLst/>
              <a:rect l="l" t="t" r="r" b="b"/>
              <a:pathLst>
                <a:path w="35517" h="31458" extrusionOk="0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0"/>
            <p:cNvSpPr/>
            <p:nvPr/>
          </p:nvSpPr>
          <p:spPr>
            <a:xfrm>
              <a:off x="-113074" y="1118599"/>
              <a:ext cx="1670133" cy="927902"/>
            </a:xfrm>
            <a:custGeom>
              <a:avLst/>
              <a:gdLst/>
              <a:ahLst/>
              <a:cxnLst/>
              <a:rect l="l" t="t" r="r" b="b"/>
              <a:pathLst>
                <a:path w="32922" h="18291" extrusionOk="0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0"/>
            <p:cNvSpPr/>
            <p:nvPr/>
          </p:nvSpPr>
          <p:spPr>
            <a:xfrm>
              <a:off x="-103994" y="399676"/>
              <a:ext cx="598614" cy="501060"/>
            </a:xfrm>
            <a:custGeom>
              <a:avLst/>
              <a:gdLst/>
              <a:ahLst/>
              <a:cxnLst/>
              <a:rect l="l" t="t" r="r" b="b"/>
              <a:pathLst>
                <a:path w="11800" h="9877" extrusionOk="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0"/>
            <p:cNvSpPr/>
            <p:nvPr/>
          </p:nvSpPr>
          <p:spPr>
            <a:xfrm>
              <a:off x="-110030" y="2629240"/>
              <a:ext cx="1892381" cy="255223"/>
            </a:xfrm>
            <a:custGeom>
              <a:avLst/>
              <a:gdLst/>
              <a:ahLst/>
              <a:cxnLst/>
              <a:rect l="l" t="t" r="r" b="b"/>
              <a:pathLst>
                <a:path w="37303" h="5031" extrusionOk="0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0"/>
            <p:cNvSpPr/>
            <p:nvPr/>
          </p:nvSpPr>
          <p:spPr>
            <a:xfrm>
              <a:off x="-103385" y="2842451"/>
              <a:ext cx="1708789" cy="605057"/>
            </a:xfrm>
            <a:custGeom>
              <a:avLst/>
              <a:gdLst/>
              <a:ahLst/>
              <a:cxnLst/>
              <a:rect l="l" t="t" r="r" b="b"/>
              <a:pathLst>
                <a:path w="33684" h="11927" extrusionOk="0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0"/>
            <p:cNvSpPr/>
            <p:nvPr/>
          </p:nvSpPr>
          <p:spPr>
            <a:xfrm>
              <a:off x="-103994" y="3364294"/>
              <a:ext cx="625805" cy="272674"/>
            </a:xfrm>
            <a:custGeom>
              <a:avLst/>
              <a:gdLst/>
              <a:ahLst/>
              <a:cxnLst/>
              <a:rect l="l" t="t" r="r" b="b"/>
              <a:pathLst>
                <a:path w="12336" h="5375" extrusionOk="0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0"/>
            <p:cNvSpPr/>
            <p:nvPr/>
          </p:nvSpPr>
          <p:spPr>
            <a:xfrm>
              <a:off x="-103385" y="1749863"/>
              <a:ext cx="1551729" cy="484472"/>
            </a:xfrm>
            <a:custGeom>
              <a:avLst/>
              <a:gdLst/>
              <a:ahLst/>
              <a:cxnLst/>
              <a:rect l="l" t="t" r="r" b="b"/>
              <a:pathLst>
                <a:path w="30588" h="9550" extrusionOk="0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0"/>
            <p:cNvSpPr/>
            <p:nvPr/>
          </p:nvSpPr>
          <p:spPr>
            <a:xfrm>
              <a:off x="293411" y="3358866"/>
              <a:ext cx="1488317" cy="1775804"/>
            </a:xfrm>
            <a:custGeom>
              <a:avLst/>
              <a:gdLst/>
              <a:ahLst/>
              <a:cxnLst/>
              <a:rect l="l" t="t" r="r" b="b"/>
              <a:pathLst>
                <a:path w="29338" h="35005" extrusionOk="0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0"/>
            <p:cNvSpPr/>
            <p:nvPr/>
          </p:nvSpPr>
          <p:spPr>
            <a:xfrm>
              <a:off x="1672306" y="3227784"/>
              <a:ext cx="587149" cy="1915717"/>
            </a:xfrm>
            <a:custGeom>
              <a:avLst/>
              <a:gdLst/>
              <a:ahLst/>
              <a:cxnLst/>
              <a:rect l="l" t="t" r="r" b="b"/>
              <a:pathLst>
                <a:path w="11574" h="37763" extrusionOk="0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0"/>
            <p:cNvSpPr/>
            <p:nvPr/>
          </p:nvSpPr>
          <p:spPr>
            <a:xfrm>
              <a:off x="4654771" y="637795"/>
              <a:ext cx="372713" cy="283479"/>
            </a:xfrm>
            <a:custGeom>
              <a:avLst/>
              <a:gdLst/>
              <a:ahLst/>
              <a:cxnLst/>
              <a:rect l="l" t="t" r="r" b="b"/>
              <a:pathLst>
                <a:path w="7347" h="5588" extrusionOk="0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0"/>
            <p:cNvSpPr/>
            <p:nvPr/>
          </p:nvSpPr>
          <p:spPr>
            <a:xfrm>
              <a:off x="2813235" y="8713"/>
              <a:ext cx="554530" cy="1558223"/>
            </a:xfrm>
            <a:custGeom>
              <a:avLst/>
              <a:gdLst/>
              <a:ahLst/>
              <a:cxnLst/>
              <a:rect l="l" t="t" r="r" b="b"/>
              <a:pathLst>
                <a:path w="10931" h="30716" extrusionOk="0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0"/>
            <p:cNvSpPr/>
            <p:nvPr/>
          </p:nvSpPr>
          <p:spPr>
            <a:xfrm>
              <a:off x="2601850" y="89"/>
              <a:ext cx="468136" cy="1957062"/>
            </a:xfrm>
            <a:custGeom>
              <a:avLst/>
              <a:gdLst/>
              <a:ahLst/>
              <a:cxnLst/>
              <a:rect l="l" t="t" r="r" b="b"/>
              <a:pathLst>
                <a:path w="9228" h="38578" extrusionOk="0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0"/>
            <p:cNvSpPr/>
            <p:nvPr/>
          </p:nvSpPr>
          <p:spPr>
            <a:xfrm>
              <a:off x="1467567" y="241"/>
              <a:ext cx="680137" cy="1746076"/>
            </a:xfrm>
            <a:custGeom>
              <a:avLst/>
              <a:gdLst/>
              <a:ahLst/>
              <a:cxnLst/>
              <a:rect l="l" t="t" r="r" b="b"/>
              <a:pathLst>
                <a:path w="13407" h="34419" extrusionOk="0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0"/>
            <p:cNvSpPr/>
            <p:nvPr/>
          </p:nvSpPr>
          <p:spPr>
            <a:xfrm>
              <a:off x="2790306" y="3321428"/>
              <a:ext cx="1002070" cy="1801676"/>
            </a:xfrm>
            <a:custGeom>
              <a:avLst/>
              <a:gdLst/>
              <a:ahLst/>
              <a:cxnLst/>
              <a:rect l="l" t="t" r="r" b="b"/>
              <a:pathLst>
                <a:path w="19753" h="35515" extrusionOk="0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0"/>
            <p:cNvSpPr/>
            <p:nvPr/>
          </p:nvSpPr>
          <p:spPr>
            <a:xfrm>
              <a:off x="3216727" y="869573"/>
              <a:ext cx="1810807" cy="1183582"/>
            </a:xfrm>
            <a:custGeom>
              <a:avLst/>
              <a:gdLst/>
              <a:ahLst/>
              <a:cxnLst/>
              <a:rect l="l" t="t" r="r" b="b"/>
              <a:pathLst>
                <a:path w="35695" h="23331" extrusionOk="0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0"/>
            <p:cNvSpPr/>
            <p:nvPr/>
          </p:nvSpPr>
          <p:spPr>
            <a:xfrm>
              <a:off x="2917735" y="8205"/>
              <a:ext cx="1964874" cy="2057051"/>
            </a:xfrm>
            <a:custGeom>
              <a:avLst/>
              <a:gdLst/>
              <a:ahLst/>
              <a:cxnLst/>
              <a:rect l="l" t="t" r="r" b="b"/>
              <a:pathLst>
                <a:path w="38732" h="40549" extrusionOk="0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0"/>
            <p:cNvSpPr/>
            <p:nvPr/>
          </p:nvSpPr>
          <p:spPr>
            <a:xfrm>
              <a:off x="1319593" y="8003"/>
              <a:ext cx="505017" cy="1103530"/>
            </a:xfrm>
            <a:custGeom>
              <a:avLst/>
              <a:gdLst/>
              <a:ahLst/>
              <a:cxnLst/>
              <a:rect l="l" t="t" r="r" b="b"/>
              <a:pathLst>
                <a:path w="9955" h="21753" extrusionOk="0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0"/>
            <p:cNvSpPr/>
            <p:nvPr/>
          </p:nvSpPr>
          <p:spPr>
            <a:xfrm>
              <a:off x="4004283" y="4009356"/>
              <a:ext cx="1022666" cy="969501"/>
            </a:xfrm>
            <a:custGeom>
              <a:avLst/>
              <a:gdLst/>
              <a:ahLst/>
              <a:cxnLst/>
              <a:rect l="l" t="t" r="r" b="b"/>
              <a:pathLst>
                <a:path w="20159" h="19111" extrusionOk="0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0"/>
            <p:cNvSpPr/>
            <p:nvPr/>
          </p:nvSpPr>
          <p:spPr>
            <a:xfrm>
              <a:off x="3243258" y="3951982"/>
              <a:ext cx="675368" cy="1190785"/>
            </a:xfrm>
            <a:custGeom>
              <a:avLst/>
              <a:gdLst/>
              <a:ahLst/>
              <a:cxnLst/>
              <a:rect l="l" t="t" r="r" b="b"/>
              <a:pathLst>
                <a:path w="13313" h="23473" extrusionOk="0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0"/>
            <p:cNvSpPr/>
            <p:nvPr/>
          </p:nvSpPr>
          <p:spPr>
            <a:xfrm>
              <a:off x="1543811" y="4508878"/>
              <a:ext cx="228843" cy="622660"/>
            </a:xfrm>
            <a:custGeom>
              <a:avLst/>
              <a:gdLst/>
              <a:ahLst/>
              <a:cxnLst/>
              <a:rect l="l" t="t" r="r" b="b"/>
              <a:pathLst>
                <a:path w="4511" h="12274" extrusionOk="0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0"/>
            <p:cNvSpPr/>
            <p:nvPr/>
          </p:nvSpPr>
          <p:spPr>
            <a:xfrm>
              <a:off x="3098327" y="2669112"/>
              <a:ext cx="1937074" cy="399296"/>
            </a:xfrm>
            <a:custGeom>
              <a:avLst/>
              <a:gdLst/>
              <a:ahLst/>
              <a:cxnLst/>
              <a:rect l="l" t="t" r="r" b="b"/>
              <a:pathLst>
                <a:path w="38184" h="7871" extrusionOk="0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0"/>
            <p:cNvSpPr/>
            <p:nvPr/>
          </p:nvSpPr>
          <p:spPr>
            <a:xfrm>
              <a:off x="4305101" y="2771178"/>
              <a:ext cx="721228" cy="101714"/>
            </a:xfrm>
            <a:custGeom>
              <a:avLst/>
              <a:gdLst/>
              <a:ahLst/>
              <a:cxnLst/>
              <a:rect l="l" t="t" r="r" b="b"/>
              <a:pathLst>
                <a:path w="14217" h="2005" extrusionOk="0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0"/>
            <p:cNvSpPr/>
            <p:nvPr/>
          </p:nvSpPr>
          <p:spPr>
            <a:xfrm>
              <a:off x="2751042" y="3714015"/>
              <a:ext cx="364850" cy="1420694"/>
            </a:xfrm>
            <a:custGeom>
              <a:avLst/>
              <a:gdLst/>
              <a:ahLst/>
              <a:cxnLst/>
              <a:rect l="l" t="t" r="r" b="b"/>
              <a:pathLst>
                <a:path w="7192" h="28005" extrusionOk="0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0"/>
            <p:cNvSpPr/>
            <p:nvPr/>
          </p:nvSpPr>
          <p:spPr>
            <a:xfrm>
              <a:off x="-103385" y="3483911"/>
              <a:ext cx="1576485" cy="1495165"/>
            </a:xfrm>
            <a:custGeom>
              <a:avLst/>
              <a:gdLst/>
              <a:ahLst/>
              <a:cxnLst/>
              <a:rect l="l" t="t" r="r" b="b"/>
              <a:pathLst>
                <a:path w="31076" h="29473" extrusionOk="0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72" name="Google Shape;6672;p20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73" name="Google Shape;6673;p20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74" name="Google Shape;6674;p20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06675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2037443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79735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574462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31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663941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975651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027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519832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055487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09171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83931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42323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007412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30187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0285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9527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74440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909563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0540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6307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726315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32234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54" name="Google Shape;3254;p8"/>
          <p:cNvSpPr txBox="1">
            <a:spLocks noGrp="1"/>
          </p:cNvSpPr>
          <p:nvPr>
            <p:ph type="title"/>
          </p:nvPr>
        </p:nvSpPr>
        <p:spPr>
          <a:xfrm>
            <a:off x="6096100" y="720000"/>
            <a:ext cx="5136000" cy="18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8"/>
          <p:cNvSpPr txBox="1">
            <a:spLocks noGrp="1"/>
          </p:cNvSpPr>
          <p:nvPr>
            <p:ph type="subTitle" idx="1"/>
          </p:nvPr>
        </p:nvSpPr>
        <p:spPr>
          <a:xfrm>
            <a:off x="7320833" y="3804200"/>
            <a:ext cx="28520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290530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141249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69456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612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176539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9240132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62599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4629025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96994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0592514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716566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204015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1273111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71371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472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085802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93507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230684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49658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898708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13883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70231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524042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81148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10742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18" Type="http://schemas.openxmlformats.org/officeDocument/2006/relationships/slideLayout" Target="../slideLayouts/slideLayout59.xml"/><Relationship Id="rId26" Type="http://schemas.openxmlformats.org/officeDocument/2006/relationships/slideLayout" Target="../slideLayouts/slideLayout67.xml"/><Relationship Id="rId3" Type="http://schemas.openxmlformats.org/officeDocument/2006/relationships/slideLayout" Target="../slideLayouts/slideLayout44.xml"/><Relationship Id="rId21" Type="http://schemas.openxmlformats.org/officeDocument/2006/relationships/slideLayout" Target="../slideLayouts/slideLayout62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slideLayout" Target="../slideLayouts/slideLayout58.xml"/><Relationship Id="rId25" Type="http://schemas.openxmlformats.org/officeDocument/2006/relationships/slideLayout" Target="../slideLayouts/slideLayout66.xml"/><Relationship Id="rId2" Type="http://schemas.openxmlformats.org/officeDocument/2006/relationships/slideLayout" Target="../slideLayouts/slideLayout43.xml"/><Relationship Id="rId16" Type="http://schemas.openxmlformats.org/officeDocument/2006/relationships/slideLayout" Target="../slideLayouts/slideLayout57.xml"/><Relationship Id="rId20" Type="http://schemas.openxmlformats.org/officeDocument/2006/relationships/slideLayout" Target="../slideLayouts/slideLayout61.xml"/><Relationship Id="rId29" Type="http://schemas.openxmlformats.org/officeDocument/2006/relationships/slideLayout" Target="../slideLayouts/slideLayout70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24" Type="http://schemas.openxmlformats.org/officeDocument/2006/relationships/slideLayout" Target="../slideLayouts/slideLayout65.xml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23" Type="http://schemas.openxmlformats.org/officeDocument/2006/relationships/slideLayout" Target="../slideLayouts/slideLayout64.xml"/><Relationship Id="rId28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51.xml"/><Relationship Id="rId19" Type="http://schemas.openxmlformats.org/officeDocument/2006/relationships/slideLayout" Target="../slideLayouts/slideLayout60.xml"/><Relationship Id="rId31" Type="http://schemas.openxmlformats.org/officeDocument/2006/relationships/theme" Target="../theme/theme3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Relationship Id="rId22" Type="http://schemas.openxmlformats.org/officeDocument/2006/relationships/slideLayout" Target="../slideLayouts/slideLayout63.xml"/><Relationship Id="rId27" Type="http://schemas.openxmlformats.org/officeDocument/2006/relationships/slideLayout" Target="../slideLayouts/slideLayout68.xml"/><Relationship Id="rId30" Type="http://schemas.openxmlformats.org/officeDocument/2006/relationships/slideLayout" Target="../slideLayouts/slideLayout71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4.xml"/><Relationship Id="rId18" Type="http://schemas.openxmlformats.org/officeDocument/2006/relationships/slideLayout" Target="../slideLayouts/slideLayout89.xml"/><Relationship Id="rId26" Type="http://schemas.openxmlformats.org/officeDocument/2006/relationships/slideLayout" Target="../slideLayouts/slideLayout97.xml"/><Relationship Id="rId3" Type="http://schemas.openxmlformats.org/officeDocument/2006/relationships/slideLayout" Target="../slideLayouts/slideLayout74.xml"/><Relationship Id="rId21" Type="http://schemas.openxmlformats.org/officeDocument/2006/relationships/slideLayout" Target="../slideLayouts/slideLayout92.xml"/><Relationship Id="rId7" Type="http://schemas.openxmlformats.org/officeDocument/2006/relationships/slideLayout" Target="../slideLayouts/slideLayout78.xml"/><Relationship Id="rId12" Type="http://schemas.openxmlformats.org/officeDocument/2006/relationships/slideLayout" Target="../slideLayouts/slideLayout83.xml"/><Relationship Id="rId17" Type="http://schemas.openxmlformats.org/officeDocument/2006/relationships/slideLayout" Target="../slideLayouts/slideLayout88.xml"/><Relationship Id="rId25" Type="http://schemas.openxmlformats.org/officeDocument/2006/relationships/slideLayout" Target="../slideLayouts/slideLayout96.xml"/><Relationship Id="rId33" Type="http://schemas.openxmlformats.org/officeDocument/2006/relationships/theme" Target="../theme/theme4.xml"/><Relationship Id="rId2" Type="http://schemas.openxmlformats.org/officeDocument/2006/relationships/slideLayout" Target="../slideLayouts/slideLayout73.xml"/><Relationship Id="rId16" Type="http://schemas.openxmlformats.org/officeDocument/2006/relationships/slideLayout" Target="../slideLayouts/slideLayout87.xml"/><Relationship Id="rId20" Type="http://schemas.openxmlformats.org/officeDocument/2006/relationships/slideLayout" Target="../slideLayouts/slideLayout91.xml"/><Relationship Id="rId29" Type="http://schemas.openxmlformats.org/officeDocument/2006/relationships/slideLayout" Target="../slideLayouts/slideLayout100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24" Type="http://schemas.openxmlformats.org/officeDocument/2006/relationships/slideLayout" Target="../slideLayouts/slideLayout95.xml"/><Relationship Id="rId32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76.xml"/><Relationship Id="rId15" Type="http://schemas.openxmlformats.org/officeDocument/2006/relationships/slideLayout" Target="../slideLayouts/slideLayout86.xml"/><Relationship Id="rId23" Type="http://schemas.openxmlformats.org/officeDocument/2006/relationships/slideLayout" Target="../slideLayouts/slideLayout94.xml"/><Relationship Id="rId28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81.xml"/><Relationship Id="rId19" Type="http://schemas.openxmlformats.org/officeDocument/2006/relationships/slideLayout" Target="../slideLayouts/slideLayout90.xml"/><Relationship Id="rId31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Relationship Id="rId14" Type="http://schemas.openxmlformats.org/officeDocument/2006/relationships/slideLayout" Target="../slideLayouts/slideLayout85.xml"/><Relationship Id="rId22" Type="http://schemas.openxmlformats.org/officeDocument/2006/relationships/slideLayout" Target="../slideLayouts/slideLayout93.xml"/><Relationship Id="rId27" Type="http://schemas.openxmlformats.org/officeDocument/2006/relationships/slideLayout" Target="../slideLayouts/slideLayout98.xml"/><Relationship Id="rId30" Type="http://schemas.openxmlformats.org/officeDocument/2006/relationships/slideLayout" Target="../slideLayouts/slideLayout101.xml"/><Relationship Id="rId8" Type="http://schemas.openxmlformats.org/officeDocument/2006/relationships/slideLayout" Target="../slideLayouts/slideLayout7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9Slide.vn - 2019">
            <a:extLst>
              <a:ext uri="{FF2B5EF4-FFF2-40B4-BE49-F238E27FC236}">
                <a16:creationId xmlns:a16="http://schemas.microsoft.com/office/drawing/2014/main" id="{0FCD10F9-D753-B29C-43AF-A12A45DD2171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0535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936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732A351F-888B-9D00-37D7-63801A8669FD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79105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  <p:sldLayoutId id="2147483692" r:id="rId23"/>
    <p:sldLayoutId id="2147483693" r:id="rId24"/>
    <p:sldLayoutId id="2147483694" r:id="rId25"/>
    <p:sldLayoutId id="2147483695" r:id="rId26"/>
    <p:sldLayoutId id="2147483696" r:id="rId27"/>
    <p:sldLayoutId id="2147483697" r:id="rId28"/>
    <p:sldLayoutId id="2147483698" r:id="rId29"/>
    <p:sldLayoutId id="2147483699" r:id="rId30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703610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2" r:id="rId3"/>
    <p:sldLayoutId id="2147483773" r:id="rId4"/>
    <p:sldLayoutId id="2147483774" r:id="rId5"/>
    <p:sldLayoutId id="2147483776" r:id="rId6"/>
    <p:sldLayoutId id="2147483777" r:id="rId7"/>
    <p:sldLayoutId id="2147483778" r:id="rId8"/>
    <p:sldLayoutId id="2147483779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7" r:id="rId15"/>
    <p:sldLayoutId id="2147483788" r:id="rId16"/>
    <p:sldLayoutId id="2147483789" r:id="rId17"/>
    <p:sldLayoutId id="2147483791" r:id="rId18"/>
    <p:sldLayoutId id="2147483792" r:id="rId19"/>
    <p:sldLayoutId id="2147483793" r:id="rId20"/>
    <p:sldLayoutId id="2147483794" r:id="rId21"/>
    <p:sldLayoutId id="2147483795" r:id="rId22"/>
    <p:sldLayoutId id="2147483796" r:id="rId23"/>
    <p:sldLayoutId id="2147483797" r:id="rId24"/>
    <p:sldLayoutId id="2147483798" r:id="rId25"/>
    <p:sldLayoutId id="2147483799" r:id="rId26"/>
    <p:sldLayoutId id="2147483800" r:id="rId27"/>
    <p:sldLayoutId id="2147483802" r:id="rId28"/>
    <p:sldLayoutId id="2147483803" r:id="rId29"/>
    <p:sldLayoutId id="2147483830" r:id="rId30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07261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3" r:id="rId1"/>
    <p:sldLayoutId id="2147483865" r:id="rId2"/>
    <p:sldLayoutId id="2147483866" r:id="rId3"/>
    <p:sldLayoutId id="2147483867" r:id="rId4"/>
    <p:sldLayoutId id="2147483868" r:id="rId5"/>
    <p:sldLayoutId id="2147483869" r:id="rId6"/>
    <p:sldLayoutId id="2147483870" r:id="rId7"/>
    <p:sldLayoutId id="2147483871" r:id="rId8"/>
    <p:sldLayoutId id="2147483872" r:id="rId9"/>
    <p:sldLayoutId id="2147483875" r:id="rId10"/>
    <p:sldLayoutId id="2147483876" r:id="rId11"/>
    <p:sldLayoutId id="2147483877" r:id="rId12"/>
    <p:sldLayoutId id="2147483878" r:id="rId13"/>
    <p:sldLayoutId id="2147483882" r:id="rId14"/>
    <p:sldLayoutId id="2147483883" r:id="rId15"/>
    <p:sldLayoutId id="2147483884" r:id="rId16"/>
    <p:sldLayoutId id="2147483885" r:id="rId17"/>
    <p:sldLayoutId id="2147483886" r:id="rId18"/>
    <p:sldLayoutId id="2147483887" r:id="rId19"/>
    <p:sldLayoutId id="2147483888" r:id="rId20"/>
    <p:sldLayoutId id="2147483889" r:id="rId21"/>
    <p:sldLayoutId id="2147483890" r:id="rId22"/>
    <p:sldLayoutId id="2147483891" r:id="rId23"/>
    <p:sldLayoutId id="2147483892" r:id="rId24"/>
    <p:sldLayoutId id="2147483893" r:id="rId25"/>
    <p:sldLayoutId id="2147483894" r:id="rId26"/>
    <p:sldLayoutId id="2147483895" r:id="rId27"/>
    <p:sldLayoutId id="2147483896" r:id="rId28"/>
    <p:sldLayoutId id="2147483897" r:id="rId29"/>
    <p:sldLayoutId id="2147483898" r:id="rId30"/>
    <p:sldLayoutId id="2147483899" r:id="rId31"/>
    <p:sldLayoutId id="2147483937" r:id="rId32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1993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9" r:id="rId1"/>
    <p:sldLayoutId id="2147483940" r:id="rId2"/>
    <p:sldLayoutId id="2147483941" r:id="rId3"/>
    <p:sldLayoutId id="2147483942" r:id="rId4"/>
    <p:sldLayoutId id="2147483943" r:id="rId5"/>
    <p:sldLayoutId id="2147483944" r:id="rId6"/>
    <p:sldLayoutId id="2147483945" r:id="rId7"/>
    <p:sldLayoutId id="2147483946" r:id="rId8"/>
    <p:sldLayoutId id="2147483947" r:id="rId9"/>
    <p:sldLayoutId id="2147483948" r:id="rId10"/>
    <p:sldLayoutId id="2147483949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1.xml"/><Relationship Id="rId4" Type="http://schemas.microsoft.com/office/2007/relationships/hdphoto" Target="../media/hdphoto1.wdp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4.png"/><Relationship Id="rId7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04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5" Type="http://schemas.openxmlformats.org/officeDocument/2006/relationships/image" Target="../media/image15.png"/><Relationship Id="rId10" Type="http://schemas.openxmlformats.org/officeDocument/2006/relationships/image" Target="../media/image19.png"/><Relationship Id="rId4" Type="http://schemas.openxmlformats.org/officeDocument/2006/relationships/image" Target="../media/image16.svg"/><Relationship Id="rId9" Type="http://schemas.openxmlformats.org/officeDocument/2006/relationships/slide" Target="slide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openxmlformats.org/officeDocument/2006/relationships/image" Target="../media/image18.png"/><Relationship Id="rId12" Type="http://schemas.openxmlformats.org/officeDocument/2006/relationships/slide" Target="slide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04.xml"/><Relationship Id="rId6" Type="http://schemas.openxmlformats.org/officeDocument/2006/relationships/image" Target="../media/image17.png"/><Relationship Id="rId11" Type="http://schemas.openxmlformats.org/officeDocument/2006/relationships/image" Target="../media/image23.png"/><Relationship Id="rId5" Type="http://schemas.openxmlformats.org/officeDocument/2006/relationships/image" Target="../media/image16.png"/><Relationship Id="rId15" Type="http://schemas.openxmlformats.org/officeDocument/2006/relationships/image" Target="../media/image25.png"/><Relationship Id="rId10" Type="http://schemas.openxmlformats.org/officeDocument/2006/relationships/slide" Target="slide7.xml"/><Relationship Id="rId4" Type="http://schemas.openxmlformats.org/officeDocument/2006/relationships/image" Target="../media/image21.png"/><Relationship Id="rId9" Type="http://schemas.openxmlformats.org/officeDocument/2006/relationships/image" Target="../media/image22.png"/><Relationship Id="rId14" Type="http://schemas.openxmlformats.org/officeDocument/2006/relationships/slide" Target="slide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audio" Target="../media/audio4.wav"/><Relationship Id="rId7" Type="http://schemas.openxmlformats.org/officeDocument/2006/relationships/image" Target="../media/image29.png"/><Relationship Id="rId12" Type="http://schemas.openxmlformats.org/officeDocument/2006/relationships/image" Target="../media/image25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04.xml"/><Relationship Id="rId6" Type="http://schemas.openxmlformats.org/officeDocument/2006/relationships/image" Target="../media/image28.png"/><Relationship Id="rId11" Type="http://schemas.openxmlformats.org/officeDocument/2006/relationships/slide" Target="slide4.xml"/><Relationship Id="rId5" Type="http://schemas.openxmlformats.org/officeDocument/2006/relationships/image" Target="../media/image27.png"/><Relationship Id="rId10" Type="http://schemas.openxmlformats.org/officeDocument/2006/relationships/image" Target="../media/image24.png"/><Relationship Id="rId4" Type="http://schemas.openxmlformats.org/officeDocument/2006/relationships/image" Target="../media/image26.png"/><Relationship Id="rId9" Type="http://schemas.openxmlformats.org/officeDocument/2006/relationships/image" Target="../media/image3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4.wav"/><Relationship Id="rId7" Type="http://schemas.openxmlformats.org/officeDocument/2006/relationships/image" Target="../media/image29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04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10" Type="http://schemas.openxmlformats.org/officeDocument/2006/relationships/image" Target="../media/image25.png"/><Relationship Id="rId4" Type="http://schemas.openxmlformats.org/officeDocument/2006/relationships/image" Target="../media/image26.png"/><Relationship Id="rId9" Type="http://schemas.openxmlformats.org/officeDocument/2006/relationships/slide" Target="slide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audio" Target="../media/audio4.wav"/><Relationship Id="rId7" Type="http://schemas.openxmlformats.org/officeDocument/2006/relationships/image" Target="../media/image29.png"/><Relationship Id="rId12" Type="http://schemas.openxmlformats.org/officeDocument/2006/relationships/image" Target="../media/image25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04.xml"/><Relationship Id="rId6" Type="http://schemas.openxmlformats.org/officeDocument/2006/relationships/image" Target="../media/image28.png"/><Relationship Id="rId11" Type="http://schemas.openxmlformats.org/officeDocument/2006/relationships/slide" Target="slide4.xml"/><Relationship Id="rId5" Type="http://schemas.openxmlformats.org/officeDocument/2006/relationships/image" Target="../media/image27.png"/><Relationship Id="rId10" Type="http://schemas.openxmlformats.org/officeDocument/2006/relationships/image" Target="../media/image32.png"/><Relationship Id="rId4" Type="http://schemas.openxmlformats.org/officeDocument/2006/relationships/image" Target="../media/image26.png"/><Relationship Id="rId9" Type="http://schemas.openxmlformats.org/officeDocument/2006/relationships/image" Target="../media/image3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104.xml"/><Relationship Id="rId6" Type="http://schemas.openxmlformats.org/officeDocument/2006/relationships/image" Target="../media/image33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34"/>
          <p:cNvSpPr/>
          <p:nvPr/>
        </p:nvSpPr>
        <p:spPr>
          <a:xfrm>
            <a:off x="2641798" y="4406964"/>
            <a:ext cx="1043381" cy="994539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8BF0F5F-6D0D-4863-ADE6-7E2FCB8E590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6752"/>
          <a:stretch/>
        </p:blipFill>
        <p:spPr>
          <a:xfrm>
            <a:off x="0" y="1"/>
            <a:ext cx="2475155" cy="321929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5C30970-7485-403B-BF37-0DE48B8209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38839" y="593924"/>
            <a:ext cx="4064000" cy="2286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4E3A0A5-777C-F03B-382A-78D5A482E47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48000" y="990600"/>
            <a:ext cx="6181880" cy="4273666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A2CFCEB-A70A-8B32-C907-B614A0C71B8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48000" y="4800600"/>
            <a:ext cx="5779509" cy="117663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04710FE-61AF-2640-1A07-3613E1C4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0600" y="838200"/>
            <a:ext cx="10387192" cy="4800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20769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1DED696-0AA8-AA79-A9A8-976D2EE774EE}"/>
              </a:ext>
            </a:extLst>
          </p:cNvPr>
          <p:cNvSpPr txBox="1"/>
          <p:nvPr/>
        </p:nvSpPr>
        <p:spPr>
          <a:xfrm>
            <a:off x="609600" y="609600"/>
            <a:ext cx="7162800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AutoNum type="alphaLcParenR"/>
            </a:pP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(5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17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+ 2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31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 × 5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7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48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×5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35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240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(240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39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endParaRPr lang="en-US" sz="32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724972D-C62B-3A5F-2146-2C9205FC45C7}"/>
              </a:ext>
            </a:extLst>
          </p:cNvPr>
          <p:cNvSpPr txBox="1"/>
          <p:nvPr/>
        </p:nvSpPr>
        <p:spPr>
          <a:xfrm>
            <a:off x="4953000" y="3505200"/>
            <a:ext cx="7467600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b) (9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- 5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54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 : 3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(8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60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5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54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 : 3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6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: 3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endParaRPr lang="en-US" sz="32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05359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0CB2114-E335-2D77-D78E-606FF6A202D9}"/>
              </a:ext>
            </a:extLst>
          </p:cNvPr>
          <p:cNvSpPr txBox="1"/>
          <p:nvPr/>
        </p:nvSpPr>
        <p:spPr>
          <a:xfrm>
            <a:off x="609600" y="609600"/>
            <a:ext cx="8763000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c) 3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18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×2 + 6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× 4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6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36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+ 24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32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endParaRPr lang="en-US" sz="32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30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68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(68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1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31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endParaRPr lang="en-US" sz="32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07F4B3-1723-AF38-3A48-079E18BFF405}"/>
              </a:ext>
            </a:extLst>
          </p:cNvPr>
          <p:cNvSpPr txBox="1"/>
          <p:nvPr/>
        </p:nvSpPr>
        <p:spPr>
          <a:xfrm>
            <a:off x="3124200" y="3276600"/>
            <a:ext cx="8763000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d) 46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24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: 8 + 7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54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: 6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5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48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+ 1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19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endParaRPr lang="en-US" sz="32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6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67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(67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1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7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7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7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endParaRPr lang="en-US" sz="32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91231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990600" y="685800"/>
            <a:ext cx="10486661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Gia đình chú Toàn đi du lịch từ Hà Nội vào Nha Trang bằng máy bay. Giờ máy bay khởi hành là 10 giờ 40 phút.</a:t>
            </a:r>
            <a:endParaRPr kumimoji="0" lang="en-US" sz="2400" b="0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Để làm thủ tục, gia đình chú Toàn cần có mặt ở sân bay trước giờ máy bay khởi hành ít nhất 90 phút. Hỏi gia đình chú Toàn cần có mặt ở sân bay muộn nhất lúc mấy giờ?</a:t>
            </a:r>
            <a:endParaRPr kumimoji="0" lang="en-US" sz="2400" b="0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Chuyến bay dự kiến hết khoảng 1 giờ 50 phút. Hỏi dự kiến mấy giờ máy bay hạ cánh ở sân bay Cam Ranh (Khánh Hòa)?</a:t>
            </a:r>
            <a:endParaRPr kumimoji="0" lang="en-US" sz="2400" b="0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9AAB575-45C0-5FFC-1054-00F205DAD1F4}"/>
              </a:ext>
            </a:extLst>
          </p:cNvPr>
          <p:cNvSpPr/>
          <p:nvPr/>
        </p:nvSpPr>
        <p:spPr>
          <a:xfrm>
            <a:off x="457200" y="762000"/>
            <a:ext cx="609600" cy="533400"/>
          </a:xfrm>
          <a:prstGeom prst="ellipse">
            <a:avLst/>
          </a:prstGeom>
          <a:solidFill>
            <a:srgbClr val="FF006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</a:p>
        </p:txBody>
      </p:sp>
      <p:pic>
        <p:nvPicPr>
          <p:cNvPr id="1028" name="Picture 4" descr="Hình ảnh Máy Bay PNG Miễn Phí Tải Về - Lovepik">
            <a:extLst>
              <a:ext uri="{FF2B5EF4-FFF2-40B4-BE49-F238E27FC236}">
                <a16:creationId xmlns:a16="http://schemas.microsoft.com/office/drawing/2014/main" id="{4A30A054-89B1-7278-8C1F-60841FD449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2286000"/>
            <a:ext cx="4800600" cy="480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974498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685800" y="762000"/>
            <a:ext cx="11125200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lvl="0" indent="-742950" algn="ctr">
              <a:buAutoNum type="alphaLcParenR"/>
              <a:defRPr/>
            </a:pPr>
            <a:r>
              <a:rPr lang="en-US" sz="3200" dirty="0" err="1">
                <a:solidFill>
                  <a:srgbClr val="FF0000"/>
                </a:solidFill>
              </a:rPr>
              <a:t>Đổi</a:t>
            </a:r>
            <a:r>
              <a:rPr lang="en-US" sz="3200" dirty="0">
                <a:solidFill>
                  <a:srgbClr val="FF0000"/>
                </a:solidFill>
              </a:rPr>
              <a:t> 90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r>
              <a:rPr lang="en-US" sz="3200" dirty="0">
                <a:solidFill>
                  <a:srgbClr val="FF0000"/>
                </a:solidFill>
              </a:rPr>
              <a:t> = 1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30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endParaRPr lang="en-US" sz="3200" dirty="0">
              <a:solidFill>
                <a:srgbClr val="FF0000"/>
              </a:solidFill>
            </a:endParaRPr>
          </a:p>
          <a:p>
            <a:pPr lvl="0" algn="ctr">
              <a:defRPr/>
            </a:pPr>
            <a:r>
              <a:rPr lang="en-US" sz="3200" dirty="0" err="1">
                <a:solidFill>
                  <a:srgbClr val="FF0000"/>
                </a:solidFill>
              </a:rPr>
              <a:t>Thời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gian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muộn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nhất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gia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đình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chú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Toàn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cần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có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mặt</a:t>
            </a:r>
            <a:r>
              <a:rPr lang="en-US" sz="3200" dirty="0">
                <a:solidFill>
                  <a:srgbClr val="FF0000"/>
                </a:solidFill>
              </a:rPr>
              <a:t> ở </a:t>
            </a:r>
            <a:r>
              <a:rPr lang="en-US" sz="3200" dirty="0" err="1">
                <a:solidFill>
                  <a:srgbClr val="FF0000"/>
                </a:solidFill>
              </a:rPr>
              <a:t>sân</a:t>
            </a:r>
            <a:r>
              <a:rPr lang="en-US" sz="3200" dirty="0">
                <a:solidFill>
                  <a:srgbClr val="FF0000"/>
                </a:solidFill>
              </a:rPr>
              <a:t> bay </a:t>
            </a:r>
            <a:r>
              <a:rPr lang="en-US" sz="3200" dirty="0" err="1">
                <a:solidFill>
                  <a:srgbClr val="FF0000"/>
                </a:solidFill>
              </a:rPr>
              <a:t>là</a:t>
            </a:r>
            <a:r>
              <a:rPr lang="en-US" sz="3200" dirty="0">
                <a:solidFill>
                  <a:srgbClr val="FF0000"/>
                </a:solidFill>
              </a:rPr>
              <a:t>:</a:t>
            </a:r>
          </a:p>
          <a:p>
            <a:pPr lvl="0" algn="ctr">
              <a:defRPr/>
            </a:pPr>
            <a:r>
              <a:rPr lang="en-US" sz="3200" dirty="0">
                <a:solidFill>
                  <a:srgbClr val="FF0000"/>
                </a:solidFill>
              </a:rPr>
              <a:t>10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40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r>
              <a:rPr lang="en-US" sz="3200" dirty="0">
                <a:solidFill>
                  <a:srgbClr val="FF0000"/>
                </a:solidFill>
              </a:rPr>
              <a:t> – 1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30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r>
              <a:rPr lang="en-US" sz="3200" dirty="0">
                <a:solidFill>
                  <a:srgbClr val="FF0000"/>
                </a:solidFill>
              </a:rPr>
              <a:t> = 9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10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endParaRPr lang="en-US" sz="3200" dirty="0">
              <a:solidFill>
                <a:srgbClr val="FF0000"/>
              </a:solidFill>
            </a:endParaRPr>
          </a:p>
          <a:p>
            <a:pPr lvl="0" algn="ctr">
              <a:defRPr/>
            </a:pPr>
            <a:r>
              <a:rPr lang="en-US" sz="3200" dirty="0">
                <a:solidFill>
                  <a:srgbClr val="FF0000"/>
                </a:solidFill>
              </a:rPr>
              <a:t>b) </a:t>
            </a:r>
            <a:r>
              <a:rPr lang="en-US" sz="3200" dirty="0" err="1">
                <a:solidFill>
                  <a:srgbClr val="FF0000"/>
                </a:solidFill>
              </a:rPr>
              <a:t>Thời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gian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dự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kiến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máy</a:t>
            </a:r>
            <a:r>
              <a:rPr lang="en-US" sz="3200" dirty="0">
                <a:solidFill>
                  <a:srgbClr val="FF0000"/>
                </a:solidFill>
              </a:rPr>
              <a:t> bay </a:t>
            </a:r>
            <a:r>
              <a:rPr lang="en-US" sz="3200" dirty="0" err="1">
                <a:solidFill>
                  <a:srgbClr val="FF0000"/>
                </a:solidFill>
              </a:rPr>
              <a:t>hạ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cánh</a:t>
            </a:r>
            <a:r>
              <a:rPr lang="en-US" sz="3200" dirty="0">
                <a:solidFill>
                  <a:srgbClr val="FF0000"/>
                </a:solidFill>
              </a:rPr>
              <a:t> ở </a:t>
            </a:r>
            <a:r>
              <a:rPr lang="en-US" sz="3200" dirty="0" err="1">
                <a:solidFill>
                  <a:srgbClr val="FF0000"/>
                </a:solidFill>
              </a:rPr>
              <a:t>sân</a:t>
            </a:r>
            <a:r>
              <a:rPr lang="en-US" sz="3200" dirty="0">
                <a:solidFill>
                  <a:srgbClr val="FF0000"/>
                </a:solidFill>
              </a:rPr>
              <a:t> bay Cam </a:t>
            </a:r>
            <a:r>
              <a:rPr lang="en-US" sz="3200" dirty="0" err="1">
                <a:solidFill>
                  <a:srgbClr val="FF0000"/>
                </a:solidFill>
              </a:rPr>
              <a:t>Ranh</a:t>
            </a:r>
            <a:r>
              <a:rPr lang="en-US" sz="3200" dirty="0">
                <a:solidFill>
                  <a:srgbClr val="FF0000"/>
                </a:solidFill>
              </a:rPr>
              <a:t> (Khánh </a:t>
            </a:r>
            <a:r>
              <a:rPr lang="en-US" sz="3200" dirty="0" err="1">
                <a:solidFill>
                  <a:srgbClr val="FF0000"/>
                </a:solidFill>
              </a:rPr>
              <a:t>Hòa</a:t>
            </a:r>
            <a:r>
              <a:rPr lang="en-US" sz="3200" dirty="0">
                <a:solidFill>
                  <a:srgbClr val="FF0000"/>
                </a:solidFill>
              </a:rPr>
              <a:t>) </a:t>
            </a:r>
            <a:r>
              <a:rPr lang="en-US" sz="3200" dirty="0" err="1">
                <a:solidFill>
                  <a:srgbClr val="FF0000"/>
                </a:solidFill>
              </a:rPr>
              <a:t>là</a:t>
            </a:r>
            <a:r>
              <a:rPr lang="en-US" sz="3200" dirty="0">
                <a:solidFill>
                  <a:srgbClr val="FF0000"/>
                </a:solidFill>
              </a:rPr>
              <a:t>:</a:t>
            </a:r>
          </a:p>
          <a:p>
            <a:pPr lvl="0" algn="ctr">
              <a:defRPr/>
            </a:pPr>
            <a:r>
              <a:rPr lang="en-US" sz="3200" dirty="0">
                <a:solidFill>
                  <a:srgbClr val="FF0000"/>
                </a:solidFill>
              </a:rPr>
              <a:t>10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40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r>
              <a:rPr lang="en-US" sz="3200" dirty="0">
                <a:solidFill>
                  <a:srgbClr val="FF0000"/>
                </a:solidFill>
              </a:rPr>
              <a:t> + 1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50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r>
              <a:rPr lang="en-US" sz="3200" dirty="0">
                <a:solidFill>
                  <a:srgbClr val="FF0000"/>
                </a:solidFill>
              </a:rPr>
              <a:t> = 11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90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endParaRPr lang="en-US" sz="3200" dirty="0">
              <a:solidFill>
                <a:srgbClr val="FF0000"/>
              </a:solidFill>
            </a:endParaRPr>
          </a:p>
          <a:p>
            <a:pPr lvl="0" algn="ctr">
              <a:defRPr/>
            </a:pPr>
            <a:r>
              <a:rPr lang="en-US" sz="3200" dirty="0">
                <a:solidFill>
                  <a:srgbClr val="FF0000"/>
                </a:solidFill>
              </a:rPr>
              <a:t>11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90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r>
              <a:rPr lang="en-US" sz="3200" dirty="0">
                <a:solidFill>
                  <a:srgbClr val="FF0000"/>
                </a:solidFill>
              </a:rPr>
              <a:t> = 12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30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endParaRPr lang="en-US" sz="3200" dirty="0">
              <a:solidFill>
                <a:srgbClr val="FF0000"/>
              </a:solidFill>
            </a:endParaRPr>
          </a:p>
          <a:p>
            <a:pPr lvl="0" algn="ctr">
              <a:defRPr/>
            </a:pPr>
            <a:r>
              <a:rPr lang="en-US" sz="3200" dirty="0" err="1">
                <a:solidFill>
                  <a:srgbClr val="FF0000"/>
                </a:solidFill>
              </a:rPr>
              <a:t>Đáp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số</a:t>
            </a:r>
            <a:r>
              <a:rPr lang="en-US" sz="3200" dirty="0">
                <a:solidFill>
                  <a:srgbClr val="FF0000"/>
                </a:solidFill>
              </a:rPr>
              <a:t>: a) 9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10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endParaRPr lang="en-US" sz="3200" dirty="0">
              <a:solidFill>
                <a:srgbClr val="FF0000"/>
              </a:solidFill>
            </a:endParaRPr>
          </a:p>
          <a:p>
            <a:pPr lvl="0" algn="ctr">
              <a:defRPr/>
            </a:pPr>
            <a:r>
              <a:rPr lang="en-US" sz="3200" dirty="0">
                <a:solidFill>
                  <a:srgbClr val="FF0000"/>
                </a:solidFill>
              </a:rPr>
              <a:t>                b) 12 </a:t>
            </a:r>
            <a:r>
              <a:rPr lang="en-US" sz="3200" dirty="0" err="1">
                <a:solidFill>
                  <a:srgbClr val="FF0000"/>
                </a:solidFill>
              </a:rPr>
              <a:t>giờ</a:t>
            </a:r>
            <a:r>
              <a:rPr lang="en-US" sz="3200" dirty="0">
                <a:solidFill>
                  <a:srgbClr val="FF0000"/>
                </a:solidFill>
              </a:rPr>
              <a:t> 30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endParaRPr kumimoji="0" lang="en-US" sz="3200" b="0" i="0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557278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627D5B5-1E31-3B76-BD29-F4C2EA5C61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400" y="762000"/>
            <a:ext cx="10280542" cy="548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9998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609600" y="685800"/>
            <a:ext cx="108966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Thời gian vệ tinh quay được một vòng là:</a:t>
            </a:r>
            <a:endParaRPr lang="en-US" sz="3200" dirty="0">
              <a:solidFill>
                <a:srgbClr val="FF0000"/>
              </a:solidFill>
            </a:endParaRPr>
          </a:p>
          <a:p>
            <a:pPr algn="ctr"/>
            <a:r>
              <a:rPr lang="vi-VN" sz="3200" dirty="0">
                <a:solidFill>
                  <a:srgbClr val="FF0000"/>
                </a:solidFill>
              </a:rPr>
              <a:t>14 giờ 10 phút + 1 giờ 25 phút = 15 giờ 35 phút</a:t>
            </a:r>
            <a:endParaRPr lang="en-US" sz="3200" dirty="0">
              <a:solidFill>
                <a:srgbClr val="FF0000"/>
              </a:solidFill>
            </a:endParaRPr>
          </a:p>
          <a:p>
            <a:pPr algn="ctr"/>
            <a:r>
              <a:rPr lang="vi-VN" sz="3200" dirty="0">
                <a:solidFill>
                  <a:srgbClr val="FF0000"/>
                </a:solidFill>
              </a:rPr>
              <a:t>Thời gian vệ tinh quay được hai vòng là:</a:t>
            </a:r>
            <a:endParaRPr lang="en-US" sz="3200" dirty="0">
              <a:solidFill>
                <a:srgbClr val="FF0000"/>
              </a:solidFill>
            </a:endParaRPr>
          </a:p>
          <a:p>
            <a:pPr algn="ctr"/>
            <a:r>
              <a:rPr lang="vi-VN" sz="3200" dirty="0">
                <a:solidFill>
                  <a:srgbClr val="FF0000"/>
                </a:solidFill>
              </a:rPr>
              <a:t>15 giờ 35 phút + 1 giờ 25 phút = 16 giờ 60 phút = 17 giờ</a:t>
            </a:r>
            <a:endParaRPr lang="en-US" sz="3200" dirty="0">
              <a:solidFill>
                <a:srgbClr val="FF0000"/>
              </a:solidFill>
            </a:endParaRPr>
          </a:p>
          <a:p>
            <a:pPr algn="ctr"/>
            <a:r>
              <a:rPr lang="vi-VN" sz="3200" dirty="0">
                <a:solidFill>
                  <a:srgbClr val="FF0000"/>
                </a:solidFill>
              </a:rPr>
              <a:t>Thời gian vệ tinh quay được ba vòng là:</a:t>
            </a:r>
            <a:endParaRPr lang="en-US" sz="3200" dirty="0">
              <a:solidFill>
                <a:srgbClr val="FF0000"/>
              </a:solidFill>
            </a:endParaRPr>
          </a:p>
          <a:p>
            <a:pPr algn="ctr"/>
            <a:r>
              <a:rPr lang="vi-VN" sz="3200" dirty="0">
                <a:solidFill>
                  <a:srgbClr val="FF0000"/>
                </a:solidFill>
              </a:rPr>
              <a:t>17 giờ + 1 giờ 25 phút = 18 giờ 25 </a:t>
            </a:r>
            <a:r>
              <a:rPr lang="en-US" sz="3200" dirty="0" err="1">
                <a:solidFill>
                  <a:srgbClr val="FF0000"/>
                </a:solidFill>
              </a:rPr>
              <a:t>phút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55696ED-33DE-E293-A00B-F4C6620535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3000" y="4191000"/>
            <a:ext cx="9022080" cy="121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267416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228600" y="228600"/>
            <a:ext cx="11734800" cy="64008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9ACF790-101B-FF7A-EB29-5F8D0E36DC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" y="609600"/>
            <a:ext cx="11207415" cy="17526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77627EC-2867-250A-D31E-CD3CBC34214A}"/>
              </a:ext>
            </a:extLst>
          </p:cNvPr>
          <p:cNvSpPr txBox="1"/>
          <p:nvPr/>
        </p:nvSpPr>
        <p:spPr>
          <a:xfrm>
            <a:off x="1143000" y="2971800"/>
            <a:ext cx="100584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Thời gian Huy chạy 800 m chậm hơn kỉ lục của câu lạc bộ là: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 phút 10 giây – 2 phút 15 giây = 1 phút 55 giây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 Huy chạy 800 m chậm hơn kỉ lục của câu lạc bộ 1 phút 55 giây.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14D27FA-586B-A1B6-71B3-DE70D12A3E7F}"/>
              </a:ext>
            </a:extLst>
          </p:cNvPr>
          <p:cNvSpPr/>
          <p:nvPr/>
        </p:nvSpPr>
        <p:spPr>
          <a:xfrm>
            <a:off x="533400" y="1752600"/>
            <a:ext cx="609600" cy="5334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FF006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71C0219-7448-B77A-3962-AB372AAAB4E8}"/>
              </a:ext>
            </a:extLst>
          </p:cNvPr>
          <p:cNvSpPr/>
          <p:nvPr/>
        </p:nvSpPr>
        <p:spPr>
          <a:xfrm>
            <a:off x="1981200" y="1752600"/>
            <a:ext cx="609600" cy="5334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FF006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55</a:t>
            </a:r>
          </a:p>
        </p:txBody>
      </p:sp>
    </p:spTree>
    <p:extLst>
      <p:ext uri="{BB962C8B-B14F-4D97-AF65-F5344CB8AC3E}">
        <p14:creationId xmlns:p14="http://schemas.microsoft.com/office/powerpoint/2010/main" val="23161038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  <p:bldP spid="8" grpId="0" animBg="1"/>
      <p:bldP spid="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3" name="Google Shape;10443;p49"/>
          <p:cNvSpPr/>
          <p:nvPr/>
        </p:nvSpPr>
        <p:spPr>
          <a:xfrm>
            <a:off x="1798500" y="658767"/>
            <a:ext cx="8595000" cy="5540544"/>
          </a:xfrm>
          <a:prstGeom prst="irregularSeal1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44" name="Google Shape;10444;p49"/>
          <p:cNvGrpSpPr/>
          <p:nvPr/>
        </p:nvGrpSpPr>
        <p:grpSpPr>
          <a:xfrm rot="2700000">
            <a:off x="-431825" y="-165085"/>
            <a:ext cx="2184416" cy="2019591"/>
            <a:chOff x="0" y="25"/>
            <a:chExt cx="1638328" cy="1771501"/>
          </a:xfrm>
        </p:grpSpPr>
        <p:sp>
          <p:nvSpPr>
            <p:cNvPr id="10445" name="Google Shape;10445;p49"/>
            <p:cNvSpPr/>
            <p:nvPr/>
          </p:nvSpPr>
          <p:spPr>
            <a:xfrm>
              <a:off x="419100" y="25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6" name="Google Shape;10446;p49"/>
            <p:cNvSpPr/>
            <p:nvPr/>
          </p:nvSpPr>
          <p:spPr>
            <a:xfrm>
              <a:off x="0" y="25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47" name="Google Shape;10447;p49"/>
          <p:cNvGrpSpPr/>
          <p:nvPr/>
        </p:nvGrpSpPr>
        <p:grpSpPr>
          <a:xfrm rot="2700000">
            <a:off x="10426501" y="4971907"/>
            <a:ext cx="2184416" cy="2019591"/>
            <a:chOff x="7505675" y="3372000"/>
            <a:chExt cx="1638328" cy="1771501"/>
          </a:xfrm>
        </p:grpSpPr>
        <p:sp>
          <p:nvSpPr>
            <p:cNvPr id="10448" name="Google Shape;10448;p49"/>
            <p:cNvSpPr/>
            <p:nvPr/>
          </p:nvSpPr>
          <p:spPr>
            <a:xfrm rot="10800000">
              <a:off x="7638922" y="3791094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9" name="Google Shape;10449;p49"/>
            <p:cNvSpPr/>
            <p:nvPr/>
          </p:nvSpPr>
          <p:spPr>
            <a:xfrm rot="10800000">
              <a:off x="7505675" y="3372000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0FD2A2-4F29-4AD2-809F-601017E9E7C8}"/>
              </a:ext>
            </a:extLst>
          </p:cNvPr>
          <p:cNvGrpSpPr/>
          <p:nvPr/>
        </p:nvGrpSpPr>
        <p:grpSpPr>
          <a:xfrm rot="1809567">
            <a:off x="4968859" y="4036213"/>
            <a:ext cx="1585752" cy="2310429"/>
            <a:chOff x="5500906" y="2194433"/>
            <a:chExt cx="1190188" cy="1734095"/>
          </a:xfrm>
        </p:grpSpPr>
        <p:sp>
          <p:nvSpPr>
            <p:cNvPr id="15" name="Google Shape;4060;p33">
              <a:extLst>
                <a:ext uri="{FF2B5EF4-FFF2-40B4-BE49-F238E27FC236}">
                  <a16:creationId xmlns:a16="http://schemas.microsoft.com/office/drawing/2014/main" id="{03163D41-D197-40F7-8F02-47F0FB81376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4061;p33">
              <a:extLst>
                <a:ext uri="{FF2B5EF4-FFF2-40B4-BE49-F238E27FC236}">
                  <a16:creationId xmlns:a16="http://schemas.microsoft.com/office/drawing/2014/main" id="{C4176FDE-BFC1-4B05-A066-AE1F6C61FE76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4062;p33">
              <a:extLst>
                <a:ext uri="{FF2B5EF4-FFF2-40B4-BE49-F238E27FC236}">
                  <a16:creationId xmlns:a16="http://schemas.microsoft.com/office/drawing/2014/main" id="{6D80D4B3-1877-454D-AEAB-C909D31CE4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4063;p33">
              <a:extLst>
                <a:ext uri="{FF2B5EF4-FFF2-40B4-BE49-F238E27FC236}">
                  <a16:creationId xmlns:a16="http://schemas.microsoft.com/office/drawing/2014/main" id="{257E11FC-B769-4DFF-AC03-0FB091110B83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4064;p33">
              <a:extLst>
                <a:ext uri="{FF2B5EF4-FFF2-40B4-BE49-F238E27FC236}">
                  <a16:creationId xmlns:a16="http://schemas.microsoft.com/office/drawing/2014/main" id="{787DAE83-4377-4EB0-B838-3A3DB9F01A66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4065;p33">
              <a:extLst>
                <a:ext uri="{FF2B5EF4-FFF2-40B4-BE49-F238E27FC236}">
                  <a16:creationId xmlns:a16="http://schemas.microsoft.com/office/drawing/2014/main" id="{6C20A6BB-B70F-4F1A-8216-2C855D8117E8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066;p33">
              <a:extLst>
                <a:ext uri="{FF2B5EF4-FFF2-40B4-BE49-F238E27FC236}">
                  <a16:creationId xmlns:a16="http://schemas.microsoft.com/office/drawing/2014/main" id="{F8D6B248-174D-478B-B64A-CCC7D000C1D2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067;p33">
              <a:extLst>
                <a:ext uri="{FF2B5EF4-FFF2-40B4-BE49-F238E27FC236}">
                  <a16:creationId xmlns:a16="http://schemas.microsoft.com/office/drawing/2014/main" id="{7D0AC75A-9A90-4BBB-BB32-A19FBB3AF661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068;p33">
              <a:extLst>
                <a:ext uri="{FF2B5EF4-FFF2-40B4-BE49-F238E27FC236}">
                  <a16:creationId xmlns:a16="http://schemas.microsoft.com/office/drawing/2014/main" id="{08337AA8-371D-4ED8-B1C9-1636FD99BA32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2055AA0A-0AD3-ABB9-9011-D1271731CC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51461" y="2541955"/>
            <a:ext cx="6889077" cy="1774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68127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-762000" y="709946"/>
            <a:ext cx="10896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Mỗi đồng hồ chỉ mấy giờ?</a:t>
            </a:r>
            <a:endParaRPr kumimoji="0" lang="en-US" sz="33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4A9DDAE-1CDD-744C-C3E9-3ACB0FEF59A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1293725"/>
            <a:ext cx="7679855" cy="527052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868D9C6-4668-E278-D5DD-A16C20B04589}"/>
              </a:ext>
            </a:extLst>
          </p:cNvPr>
          <p:cNvSpPr txBox="1"/>
          <p:nvPr/>
        </p:nvSpPr>
        <p:spPr>
          <a:xfrm>
            <a:off x="5715000" y="3124200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6: 12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C4D19ED-08BB-2251-64B1-34B2591F1F24}"/>
              </a:ext>
            </a:extLst>
          </p:cNvPr>
          <p:cNvSpPr txBox="1"/>
          <p:nvPr/>
        </p:nvSpPr>
        <p:spPr>
          <a:xfrm>
            <a:off x="8354166" y="4985577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6: 42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26DA755-1677-8516-5AE3-9C7397627103}"/>
              </a:ext>
            </a:extLst>
          </p:cNvPr>
          <p:cNvSpPr txBox="1"/>
          <p:nvPr/>
        </p:nvSpPr>
        <p:spPr>
          <a:xfrm>
            <a:off x="5693980" y="5014480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6: 50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0FD95F1-C36D-97E4-28E1-1781A63B78BA}"/>
              </a:ext>
            </a:extLst>
          </p:cNvPr>
          <p:cNvSpPr txBox="1"/>
          <p:nvPr/>
        </p:nvSpPr>
        <p:spPr>
          <a:xfrm>
            <a:off x="3033794" y="4985577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7: 10</a:t>
            </a:r>
          </a:p>
        </p:txBody>
      </p:sp>
    </p:spTree>
    <p:extLst>
      <p:ext uri="{BB962C8B-B14F-4D97-AF65-F5344CB8AC3E}">
        <p14:creationId xmlns:p14="http://schemas.microsoft.com/office/powerpoint/2010/main" val="32534643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381176" y="1801147"/>
            <a:ext cx="6885856" cy="167719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740913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65" name="Google Shape;10965;p73"/>
          <p:cNvGrpSpPr/>
          <p:nvPr/>
        </p:nvGrpSpPr>
        <p:grpSpPr>
          <a:xfrm>
            <a:off x="2270629" y="1388716"/>
            <a:ext cx="8610600" cy="5554480"/>
            <a:chOff x="640172" y="990910"/>
            <a:chExt cx="3931821" cy="3590248"/>
          </a:xfrm>
        </p:grpSpPr>
        <p:sp>
          <p:nvSpPr>
            <p:cNvPr id="10966" name="Google Shape;10966;p73"/>
            <p:cNvSpPr/>
            <p:nvPr/>
          </p:nvSpPr>
          <p:spPr>
            <a:xfrm>
              <a:off x="4374378" y="2990123"/>
              <a:ext cx="31571" cy="60778"/>
            </a:xfrm>
            <a:custGeom>
              <a:avLst/>
              <a:gdLst/>
              <a:ahLst/>
              <a:cxnLst/>
              <a:rect l="l" t="t" r="r" b="b"/>
              <a:pathLst>
                <a:path w="1002" h="1929" extrusionOk="0">
                  <a:moveTo>
                    <a:pt x="746" y="1"/>
                  </a:moveTo>
                  <a:cubicBezTo>
                    <a:pt x="668" y="1"/>
                    <a:pt x="592" y="55"/>
                    <a:pt x="568" y="127"/>
                  </a:cubicBezTo>
                  <a:lnTo>
                    <a:pt x="34" y="1662"/>
                  </a:lnTo>
                  <a:cubicBezTo>
                    <a:pt x="0" y="1762"/>
                    <a:pt x="67" y="1895"/>
                    <a:pt x="167" y="1929"/>
                  </a:cubicBezTo>
                  <a:lnTo>
                    <a:pt x="234" y="1929"/>
                  </a:lnTo>
                  <a:cubicBezTo>
                    <a:pt x="301" y="1929"/>
                    <a:pt x="401" y="1895"/>
                    <a:pt x="434" y="1795"/>
                  </a:cubicBezTo>
                  <a:lnTo>
                    <a:pt x="968" y="294"/>
                  </a:lnTo>
                  <a:cubicBezTo>
                    <a:pt x="1001" y="161"/>
                    <a:pt x="968" y="61"/>
                    <a:pt x="834" y="27"/>
                  </a:cubicBezTo>
                  <a:cubicBezTo>
                    <a:pt x="806" y="9"/>
                    <a:pt x="776" y="1"/>
                    <a:pt x="746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4424821" y="3314871"/>
              <a:ext cx="130347" cy="70262"/>
            </a:xfrm>
            <a:custGeom>
              <a:avLst/>
              <a:gdLst/>
              <a:ahLst/>
              <a:cxnLst/>
              <a:rect l="l" t="t" r="r" b="b"/>
              <a:pathLst>
                <a:path w="4137" h="2230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34" y="361"/>
                    <a:pt x="134" y="395"/>
                  </a:cubicBezTo>
                  <a:cubicBezTo>
                    <a:pt x="1969" y="1295"/>
                    <a:pt x="3737" y="2196"/>
                    <a:pt x="3737" y="2196"/>
                  </a:cubicBezTo>
                  <a:cubicBezTo>
                    <a:pt x="3770" y="2229"/>
                    <a:pt x="3803" y="2229"/>
                    <a:pt x="3837" y="2229"/>
                  </a:cubicBezTo>
                  <a:cubicBezTo>
                    <a:pt x="4037" y="2229"/>
                    <a:pt x="4137" y="1929"/>
                    <a:pt x="3937" y="1829"/>
                  </a:cubicBezTo>
                  <a:cubicBezTo>
                    <a:pt x="3937" y="1829"/>
                    <a:pt x="2135" y="928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1972844" y="3831783"/>
              <a:ext cx="1267547" cy="682106"/>
            </a:xfrm>
            <a:custGeom>
              <a:avLst/>
              <a:gdLst/>
              <a:ahLst/>
              <a:cxnLst/>
              <a:rect l="l" t="t" r="r" b="b"/>
              <a:pathLst>
                <a:path w="40230" h="21649" extrusionOk="0">
                  <a:moveTo>
                    <a:pt x="4637" y="0"/>
                  </a:moveTo>
                  <a:lnTo>
                    <a:pt x="4637" y="10508"/>
                  </a:lnTo>
                  <a:cubicBezTo>
                    <a:pt x="4637" y="13943"/>
                    <a:pt x="3470" y="17279"/>
                    <a:pt x="1368" y="19948"/>
                  </a:cubicBezTo>
                  <a:lnTo>
                    <a:pt x="0" y="21649"/>
                  </a:lnTo>
                  <a:lnTo>
                    <a:pt x="40229" y="21649"/>
                  </a:lnTo>
                  <a:lnTo>
                    <a:pt x="38861" y="19948"/>
                  </a:lnTo>
                  <a:cubicBezTo>
                    <a:pt x="36727" y="17279"/>
                    <a:pt x="35559" y="13943"/>
                    <a:pt x="35592" y="10508"/>
                  </a:cubicBezTo>
                  <a:lnTo>
                    <a:pt x="3559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1965472" y="3824411"/>
              <a:ext cx="1282261" cy="696851"/>
            </a:xfrm>
            <a:custGeom>
              <a:avLst/>
              <a:gdLst/>
              <a:ahLst/>
              <a:cxnLst/>
              <a:rect l="l" t="t" r="r" b="b"/>
              <a:pathLst>
                <a:path w="40697" h="22117" extrusionOk="0">
                  <a:moveTo>
                    <a:pt x="35593" y="468"/>
                  </a:moveTo>
                  <a:lnTo>
                    <a:pt x="35593" y="10742"/>
                  </a:lnTo>
                  <a:cubicBezTo>
                    <a:pt x="35593" y="14211"/>
                    <a:pt x="36760" y="17580"/>
                    <a:pt x="38929" y="20315"/>
                  </a:cubicBezTo>
                  <a:lnTo>
                    <a:pt x="39963" y="21683"/>
                  </a:lnTo>
                  <a:lnTo>
                    <a:pt x="701" y="21683"/>
                  </a:lnTo>
                  <a:lnTo>
                    <a:pt x="1769" y="20349"/>
                  </a:lnTo>
                  <a:cubicBezTo>
                    <a:pt x="3904" y="17613"/>
                    <a:pt x="5105" y="14211"/>
                    <a:pt x="5105" y="10742"/>
                  </a:cubicBezTo>
                  <a:lnTo>
                    <a:pt x="5105" y="468"/>
                  </a:lnTo>
                  <a:close/>
                  <a:moveTo>
                    <a:pt x="4871" y="1"/>
                  </a:moveTo>
                  <a:cubicBezTo>
                    <a:pt x="4738" y="1"/>
                    <a:pt x="4638" y="101"/>
                    <a:pt x="4638" y="234"/>
                  </a:cubicBezTo>
                  <a:lnTo>
                    <a:pt x="4638" y="10742"/>
                  </a:lnTo>
                  <a:cubicBezTo>
                    <a:pt x="4638" y="14111"/>
                    <a:pt x="3503" y="17380"/>
                    <a:pt x="1402" y="20048"/>
                  </a:cubicBezTo>
                  <a:lnTo>
                    <a:pt x="68" y="21750"/>
                  </a:lnTo>
                  <a:cubicBezTo>
                    <a:pt x="1" y="21816"/>
                    <a:pt x="1" y="21916"/>
                    <a:pt x="34" y="21983"/>
                  </a:cubicBezTo>
                  <a:cubicBezTo>
                    <a:pt x="68" y="22083"/>
                    <a:pt x="134" y="22116"/>
                    <a:pt x="234" y="22116"/>
                  </a:cubicBezTo>
                  <a:lnTo>
                    <a:pt x="40463" y="22116"/>
                  </a:lnTo>
                  <a:cubicBezTo>
                    <a:pt x="40530" y="22116"/>
                    <a:pt x="40630" y="22083"/>
                    <a:pt x="40663" y="21983"/>
                  </a:cubicBezTo>
                  <a:cubicBezTo>
                    <a:pt x="40697" y="21916"/>
                    <a:pt x="40663" y="21816"/>
                    <a:pt x="40630" y="21750"/>
                  </a:cubicBezTo>
                  <a:lnTo>
                    <a:pt x="39262" y="20048"/>
                  </a:lnTo>
                  <a:cubicBezTo>
                    <a:pt x="37161" y="17380"/>
                    <a:pt x="36027" y="14111"/>
                    <a:pt x="36027" y="10742"/>
                  </a:cubicBezTo>
                  <a:lnTo>
                    <a:pt x="36027" y="234"/>
                  </a:lnTo>
                  <a:cubicBezTo>
                    <a:pt x="36027" y="101"/>
                    <a:pt x="35927" y="1"/>
                    <a:pt x="3579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2059017" y="3831783"/>
              <a:ext cx="1094129" cy="563354"/>
            </a:xfrm>
            <a:custGeom>
              <a:avLst/>
              <a:gdLst/>
              <a:ahLst/>
              <a:cxnLst/>
              <a:rect l="l" t="t" r="r" b="b"/>
              <a:pathLst>
                <a:path w="34726" h="17880" extrusionOk="0">
                  <a:moveTo>
                    <a:pt x="1902" y="0"/>
                  </a:moveTo>
                  <a:lnTo>
                    <a:pt x="1902" y="10508"/>
                  </a:lnTo>
                  <a:cubicBezTo>
                    <a:pt x="1902" y="13076"/>
                    <a:pt x="1235" y="15611"/>
                    <a:pt x="1" y="17880"/>
                  </a:cubicBezTo>
                  <a:lnTo>
                    <a:pt x="34725" y="17880"/>
                  </a:lnTo>
                  <a:cubicBezTo>
                    <a:pt x="33491" y="15611"/>
                    <a:pt x="32824" y="13076"/>
                    <a:pt x="32857" y="10508"/>
                  </a:cubicBezTo>
                  <a:lnTo>
                    <a:pt x="32857" y="0"/>
                  </a:ln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73"/>
            <p:cNvSpPr/>
            <p:nvPr/>
          </p:nvSpPr>
          <p:spPr>
            <a:xfrm>
              <a:off x="2118945" y="3881156"/>
              <a:ext cx="974306" cy="139830"/>
            </a:xfrm>
            <a:custGeom>
              <a:avLst/>
              <a:gdLst/>
              <a:ahLst/>
              <a:cxnLst/>
              <a:rect l="l" t="t" r="r" b="b"/>
              <a:pathLst>
                <a:path w="30923" h="4438" extrusionOk="0">
                  <a:moveTo>
                    <a:pt x="0" y="1"/>
                  </a:moveTo>
                  <a:lnTo>
                    <a:pt x="0" y="4437"/>
                  </a:lnTo>
                  <a:lnTo>
                    <a:pt x="30922" y="4437"/>
                  </a:lnTo>
                  <a:lnTo>
                    <a:pt x="30922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73"/>
            <p:cNvSpPr/>
            <p:nvPr/>
          </p:nvSpPr>
          <p:spPr>
            <a:xfrm>
              <a:off x="2111572" y="3874854"/>
              <a:ext cx="990060" cy="153473"/>
            </a:xfrm>
            <a:custGeom>
              <a:avLst/>
              <a:gdLst/>
              <a:ahLst/>
              <a:cxnLst/>
              <a:rect l="l" t="t" r="r" b="b"/>
              <a:pathLst>
                <a:path w="31423" h="4871" extrusionOk="0">
                  <a:moveTo>
                    <a:pt x="30956" y="468"/>
                  </a:moveTo>
                  <a:lnTo>
                    <a:pt x="30956" y="4437"/>
                  </a:lnTo>
                  <a:lnTo>
                    <a:pt x="468" y="4437"/>
                  </a:ln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lnTo>
                    <a:pt x="1" y="4637"/>
                  </a:lnTo>
                  <a:cubicBezTo>
                    <a:pt x="1" y="4771"/>
                    <a:pt x="101" y="4871"/>
                    <a:pt x="234" y="4871"/>
                  </a:cubicBezTo>
                  <a:lnTo>
                    <a:pt x="31189" y="4871"/>
                  </a:lnTo>
                  <a:cubicBezTo>
                    <a:pt x="31290" y="4871"/>
                    <a:pt x="31423" y="4771"/>
                    <a:pt x="31390" y="4637"/>
                  </a:cubicBezTo>
                  <a:lnTo>
                    <a:pt x="31390" y="201"/>
                  </a:lnTo>
                  <a:cubicBezTo>
                    <a:pt x="31390" y="101"/>
                    <a:pt x="31290" y="1"/>
                    <a:pt x="3115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647544" y="998282"/>
              <a:ext cx="3917107" cy="2938610"/>
            </a:xfrm>
            <a:custGeom>
              <a:avLst/>
              <a:gdLst/>
              <a:ahLst/>
              <a:cxnLst/>
              <a:rect l="l" t="t" r="r" b="b"/>
              <a:pathLst>
                <a:path w="124323" h="93267" extrusionOk="0">
                  <a:moveTo>
                    <a:pt x="3869" y="0"/>
                  </a:moveTo>
                  <a:cubicBezTo>
                    <a:pt x="1735" y="0"/>
                    <a:pt x="0" y="1735"/>
                    <a:pt x="0" y="3870"/>
                  </a:cubicBezTo>
                  <a:lnTo>
                    <a:pt x="0" y="89364"/>
                  </a:lnTo>
                  <a:cubicBezTo>
                    <a:pt x="0" y="91532"/>
                    <a:pt x="1735" y="93267"/>
                    <a:pt x="3869" y="93267"/>
                  </a:cubicBezTo>
                  <a:lnTo>
                    <a:pt x="120453" y="93267"/>
                  </a:lnTo>
                  <a:cubicBezTo>
                    <a:pt x="122621" y="93267"/>
                    <a:pt x="124322" y="91532"/>
                    <a:pt x="124322" y="89364"/>
                  </a:cubicBezTo>
                  <a:lnTo>
                    <a:pt x="124322" y="3870"/>
                  </a:lnTo>
                  <a:cubicBezTo>
                    <a:pt x="124322" y="1735"/>
                    <a:pt x="122621" y="0"/>
                    <a:pt x="12045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640172" y="990910"/>
              <a:ext cx="3931821" cy="2952284"/>
            </a:xfrm>
            <a:custGeom>
              <a:avLst/>
              <a:gdLst/>
              <a:ahLst/>
              <a:cxnLst/>
              <a:rect l="l" t="t" r="r" b="b"/>
              <a:pathLst>
                <a:path w="124790" h="93701" extrusionOk="0">
                  <a:moveTo>
                    <a:pt x="120687" y="468"/>
                  </a:moveTo>
                  <a:cubicBezTo>
                    <a:pt x="122721" y="468"/>
                    <a:pt x="124356" y="2102"/>
                    <a:pt x="124356" y="4104"/>
                  </a:cubicBezTo>
                  <a:lnTo>
                    <a:pt x="124356" y="89598"/>
                  </a:lnTo>
                  <a:cubicBezTo>
                    <a:pt x="124356" y="91633"/>
                    <a:pt x="122721" y="93234"/>
                    <a:pt x="120687" y="93267"/>
                  </a:cubicBezTo>
                  <a:lnTo>
                    <a:pt x="4103" y="93267"/>
                  </a:lnTo>
                  <a:cubicBezTo>
                    <a:pt x="2102" y="93267"/>
                    <a:pt x="468" y="91633"/>
                    <a:pt x="468" y="89598"/>
                  </a:cubicBezTo>
                  <a:lnTo>
                    <a:pt x="468" y="4104"/>
                  </a:lnTo>
                  <a:cubicBezTo>
                    <a:pt x="468" y="2069"/>
                    <a:pt x="2102" y="468"/>
                    <a:pt x="4103" y="468"/>
                  </a:cubicBezTo>
                  <a:close/>
                  <a:moveTo>
                    <a:pt x="4103" y="1"/>
                  </a:moveTo>
                  <a:cubicBezTo>
                    <a:pt x="1835" y="1"/>
                    <a:pt x="1" y="1835"/>
                    <a:pt x="1" y="4104"/>
                  </a:cubicBezTo>
                  <a:lnTo>
                    <a:pt x="1" y="89598"/>
                  </a:lnTo>
                  <a:cubicBezTo>
                    <a:pt x="1" y="91866"/>
                    <a:pt x="1835" y="93701"/>
                    <a:pt x="4103" y="93701"/>
                  </a:cubicBezTo>
                  <a:lnTo>
                    <a:pt x="120687" y="93701"/>
                  </a:lnTo>
                  <a:cubicBezTo>
                    <a:pt x="122955" y="93701"/>
                    <a:pt x="124790" y="91866"/>
                    <a:pt x="124790" y="89598"/>
                  </a:cubicBezTo>
                  <a:lnTo>
                    <a:pt x="124790" y="4104"/>
                  </a:lnTo>
                  <a:cubicBezTo>
                    <a:pt x="124790" y="1835"/>
                    <a:pt x="122955" y="1"/>
                    <a:pt x="1206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73"/>
            <p:cNvSpPr/>
            <p:nvPr/>
          </p:nvSpPr>
          <p:spPr>
            <a:xfrm>
              <a:off x="647544" y="3479687"/>
              <a:ext cx="3918147" cy="456166"/>
            </a:xfrm>
            <a:custGeom>
              <a:avLst/>
              <a:gdLst/>
              <a:ahLst/>
              <a:cxnLst/>
              <a:rect l="l" t="t" r="r" b="b"/>
              <a:pathLst>
                <a:path w="124356" h="14478" extrusionOk="0">
                  <a:moveTo>
                    <a:pt x="0" y="0"/>
                  </a:moveTo>
                  <a:lnTo>
                    <a:pt x="0" y="10608"/>
                  </a:lnTo>
                  <a:cubicBezTo>
                    <a:pt x="0" y="12743"/>
                    <a:pt x="1735" y="14477"/>
                    <a:pt x="3869" y="14477"/>
                  </a:cubicBezTo>
                  <a:lnTo>
                    <a:pt x="120453" y="14477"/>
                  </a:lnTo>
                  <a:cubicBezTo>
                    <a:pt x="122621" y="14477"/>
                    <a:pt x="124322" y="12743"/>
                    <a:pt x="124355" y="10608"/>
                  </a:cubicBezTo>
                  <a:lnTo>
                    <a:pt x="124355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73"/>
            <p:cNvSpPr/>
            <p:nvPr/>
          </p:nvSpPr>
          <p:spPr>
            <a:xfrm>
              <a:off x="640172" y="3472314"/>
              <a:ext cx="3931821" cy="470880"/>
            </a:xfrm>
            <a:custGeom>
              <a:avLst/>
              <a:gdLst/>
              <a:ahLst/>
              <a:cxnLst/>
              <a:rect l="l" t="t" r="r" b="b"/>
              <a:pathLst>
                <a:path w="124790" h="14945" extrusionOk="0">
                  <a:moveTo>
                    <a:pt x="124356" y="468"/>
                  </a:moveTo>
                  <a:lnTo>
                    <a:pt x="124356" y="10842"/>
                  </a:lnTo>
                  <a:cubicBezTo>
                    <a:pt x="124356" y="12877"/>
                    <a:pt x="122721" y="14478"/>
                    <a:pt x="120687" y="14511"/>
                  </a:cubicBezTo>
                  <a:lnTo>
                    <a:pt x="4103" y="14511"/>
                  </a:lnTo>
                  <a:cubicBezTo>
                    <a:pt x="2102" y="14511"/>
                    <a:pt x="468" y="12877"/>
                    <a:pt x="468" y="10842"/>
                  </a:cubicBez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10842"/>
                  </a:lnTo>
                  <a:cubicBezTo>
                    <a:pt x="1" y="13110"/>
                    <a:pt x="1835" y="14945"/>
                    <a:pt x="4103" y="14945"/>
                  </a:cubicBezTo>
                  <a:lnTo>
                    <a:pt x="120687" y="14945"/>
                  </a:lnTo>
                  <a:cubicBezTo>
                    <a:pt x="122955" y="14945"/>
                    <a:pt x="124790" y="13110"/>
                    <a:pt x="124790" y="10842"/>
                  </a:cubicBezTo>
                  <a:lnTo>
                    <a:pt x="124790" y="234"/>
                  </a:lnTo>
                  <a:cubicBezTo>
                    <a:pt x="124790" y="101"/>
                    <a:pt x="124690" y="1"/>
                    <a:pt x="12458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2509890" y="3635586"/>
              <a:ext cx="169258" cy="144714"/>
            </a:xfrm>
            <a:custGeom>
              <a:avLst/>
              <a:gdLst/>
              <a:ahLst/>
              <a:cxnLst/>
              <a:rect l="l" t="t" r="r" b="b"/>
              <a:pathLst>
                <a:path w="5372" h="4593" extrusionOk="0">
                  <a:moveTo>
                    <a:pt x="3050" y="0"/>
                  </a:moveTo>
                  <a:cubicBezTo>
                    <a:pt x="2480" y="0"/>
                    <a:pt x="1901" y="213"/>
                    <a:pt x="1435" y="690"/>
                  </a:cubicBezTo>
                  <a:cubicBezTo>
                    <a:pt x="1" y="2124"/>
                    <a:pt x="1002" y="4593"/>
                    <a:pt x="3070" y="4593"/>
                  </a:cubicBezTo>
                  <a:cubicBezTo>
                    <a:pt x="4337" y="4593"/>
                    <a:pt x="5371" y="3559"/>
                    <a:pt x="5371" y="2291"/>
                  </a:cubicBezTo>
                  <a:cubicBezTo>
                    <a:pt x="5371" y="918"/>
                    <a:pt x="4232" y="0"/>
                    <a:pt x="30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2500437" y="3628402"/>
              <a:ext cx="185012" cy="159270"/>
            </a:xfrm>
            <a:custGeom>
              <a:avLst/>
              <a:gdLst/>
              <a:ahLst/>
              <a:cxnLst/>
              <a:rect l="l" t="t" r="r" b="b"/>
              <a:pathLst>
                <a:path w="5872" h="5055" extrusionOk="0">
                  <a:moveTo>
                    <a:pt x="3370" y="451"/>
                  </a:moveTo>
                  <a:cubicBezTo>
                    <a:pt x="4504" y="451"/>
                    <a:pt x="5438" y="1385"/>
                    <a:pt x="5438" y="2519"/>
                  </a:cubicBezTo>
                  <a:cubicBezTo>
                    <a:pt x="5438" y="3763"/>
                    <a:pt x="4426" y="4593"/>
                    <a:pt x="3369" y="4593"/>
                  </a:cubicBezTo>
                  <a:cubicBezTo>
                    <a:pt x="2867" y="4593"/>
                    <a:pt x="2354" y="4406"/>
                    <a:pt x="1935" y="3987"/>
                  </a:cubicBezTo>
                  <a:cubicBezTo>
                    <a:pt x="634" y="2686"/>
                    <a:pt x="1535" y="484"/>
                    <a:pt x="3370" y="451"/>
                  </a:cubicBezTo>
                  <a:close/>
                  <a:moveTo>
                    <a:pt x="3342" y="1"/>
                  </a:moveTo>
                  <a:cubicBezTo>
                    <a:pt x="2722" y="1"/>
                    <a:pt x="2087" y="232"/>
                    <a:pt x="1568" y="751"/>
                  </a:cubicBezTo>
                  <a:cubicBezTo>
                    <a:pt x="1" y="2319"/>
                    <a:pt x="1101" y="5054"/>
                    <a:pt x="3370" y="5054"/>
                  </a:cubicBezTo>
                  <a:cubicBezTo>
                    <a:pt x="4771" y="5054"/>
                    <a:pt x="5872" y="3920"/>
                    <a:pt x="5872" y="2519"/>
                  </a:cubicBezTo>
                  <a:cubicBezTo>
                    <a:pt x="5872" y="1008"/>
                    <a:pt x="4637" y="1"/>
                    <a:pt x="33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73"/>
            <p:cNvSpPr/>
            <p:nvPr/>
          </p:nvSpPr>
          <p:spPr>
            <a:xfrm>
              <a:off x="1972844" y="4513858"/>
              <a:ext cx="1267547" cy="59959"/>
            </a:xfrm>
            <a:custGeom>
              <a:avLst/>
              <a:gdLst/>
              <a:ahLst/>
              <a:cxnLst/>
              <a:rect l="l" t="t" r="r" b="b"/>
              <a:pathLst>
                <a:path w="40230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40229" y="1902"/>
                  </a:lnTo>
                  <a:lnTo>
                    <a:pt x="40229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73"/>
            <p:cNvSpPr/>
            <p:nvPr/>
          </p:nvSpPr>
          <p:spPr>
            <a:xfrm>
              <a:off x="1965472" y="4507399"/>
              <a:ext cx="1282261" cy="73759"/>
            </a:xfrm>
            <a:custGeom>
              <a:avLst/>
              <a:gdLst/>
              <a:ahLst/>
              <a:cxnLst/>
              <a:rect l="l" t="t" r="r" b="b"/>
              <a:pathLst>
                <a:path w="40697" h="2341" extrusionOk="0">
                  <a:moveTo>
                    <a:pt x="40230" y="439"/>
                  </a:moveTo>
                  <a:lnTo>
                    <a:pt x="40230" y="1874"/>
                  </a:lnTo>
                  <a:lnTo>
                    <a:pt x="468" y="1874"/>
                  </a:lnTo>
                  <a:lnTo>
                    <a:pt x="468" y="439"/>
                  </a:lnTo>
                  <a:close/>
                  <a:moveTo>
                    <a:pt x="40505" y="1"/>
                  </a:moveTo>
                  <a:cubicBezTo>
                    <a:pt x="40491" y="1"/>
                    <a:pt x="40477" y="2"/>
                    <a:pt x="40463" y="6"/>
                  </a:cubicBezTo>
                  <a:lnTo>
                    <a:pt x="234" y="6"/>
                  </a:lnTo>
                  <a:cubicBezTo>
                    <a:pt x="101" y="6"/>
                    <a:pt x="1" y="106"/>
                    <a:pt x="1" y="206"/>
                  </a:cubicBezTo>
                  <a:lnTo>
                    <a:pt x="1" y="2107"/>
                  </a:lnTo>
                  <a:cubicBezTo>
                    <a:pt x="1" y="2207"/>
                    <a:pt x="101" y="2341"/>
                    <a:pt x="234" y="2341"/>
                  </a:cubicBezTo>
                  <a:lnTo>
                    <a:pt x="40463" y="2341"/>
                  </a:lnTo>
                  <a:cubicBezTo>
                    <a:pt x="40597" y="2341"/>
                    <a:pt x="40697" y="2207"/>
                    <a:pt x="40697" y="2107"/>
                  </a:cubicBezTo>
                  <a:lnTo>
                    <a:pt x="40697" y="206"/>
                  </a:lnTo>
                  <a:cubicBezTo>
                    <a:pt x="40697" y="117"/>
                    <a:pt x="40617" y="1"/>
                    <a:pt x="40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D3B10109-D2FD-4662-BB94-F46338AC0C91}"/>
              </a:ext>
            </a:extLst>
          </p:cNvPr>
          <p:cNvSpPr/>
          <p:nvPr/>
        </p:nvSpPr>
        <p:spPr>
          <a:xfrm>
            <a:off x="2300630" y="2228992"/>
            <a:ext cx="861059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600" b="1">
                <a:latin typeface="#9Slide03 BoosterNextFYBlack" panose="02000A03000000020004" pitchFamily="2" charset="0"/>
                <a:cs typeface="Calibri" panose="020F0502020204030204" pitchFamily="34" charset="0"/>
              </a:rPr>
              <a:t>TẠM BIỆT</a:t>
            </a:r>
            <a:endParaRPr lang="en-US" sz="9600" b="1" dirty="0">
              <a:latin typeface="#9Slide03 BoosterNextFYBlack" panose="02000A03000000020004" pitchFamily="2" charset="0"/>
              <a:cs typeface="Calibri" panose="020F050202020403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165B3F-85F7-EA82-8350-32C1E950639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5E40C9BE-6ED3-7C76-FB15-06E3A3DC7E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6585" y="655319"/>
            <a:ext cx="838910" cy="810829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1B0E738B-CB3F-D4CD-4775-DFFE2B0FAC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7874949" y="0"/>
            <a:ext cx="3554541" cy="6858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723FAAA-CE7F-64DC-1F9F-D7294F943D9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157238"/>
            <a:ext cx="4279763" cy="2700762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087BBAB6-6729-027C-727C-78A35B155A3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6058712" y="3171652"/>
            <a:ext cx="2235351" cy="3686348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FDF54588-49AA-2CD5-9936-EBF6F48E103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3190" y="3429000"/>
            <a:ext cx="2292096" cy="34290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13975BAD-5E6B-6723-6229-5E4771F3A71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68423" y="1152173"/>
            <a:ext cx="814095" cy="1423387"/>
          </a:xfrm>
          <a:prstGeom prst="rect">
            <a:avLst/>
          </a:prstGeom>
        </p:spPr>
      </p:pic>
      <p:pic>
        <p:nvPicPr>
          <p:cNvPr id="36" name="Picture 35">
            <a:hlinkClick r:id="rId9" action="ppaction://hlinksldjump"/>
            <a:extLst>
              <a:ext uri="{FF2B5EF4-FFF2-40B4-BE49-F238E27FC236}">
                <a16:creationId xmlns:a16="http://schemas.microsoft.com/office/drawing/2014/main" id="{F5831C52-DE5F-BBEA-8915-ADC9467C2F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62875" y="2294385"/>
            <a:ext cx="1920629" cy="980461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274D3423-96D5-8FF2-071E-96D1B79E53AB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58099" y="112487"/>
            <a:ext cx="7638950" cy="23654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58606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B9B2CA6B-8C21-232C-6984-E78F6AA99A2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8682" b="34573"/>
          <a:stretch/>
        </p:blipFill>
        <p:spPr>
          <a:xfrm>
            <a:off x="5316947" y="-46123"/>
            <a:ext cx="6358270" cy="695024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8390AC3-4654-0B4C-E35E-6840F004AEC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2537487" y="2274355"/>
            <a:ext cx="2779460" cy="458364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A98F705-877B-2DFE-9BC1-A0E36AB465C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0441" y="2594344"/>
            <a:ext cx="2850017" cy="426365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8F94DD5-EC88-358C-C19C-6C54B9C0E7B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72493" y="979889"/>
            <a:ext cx="789854" cy="161445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D0C1E8C5-D822-D82E-78E9-DAE2AE5AEDE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98873" y="973359"/>
            <a:ext cx="789854" cy="161445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E2B1DB49-2DFC-B7AE-DBCC-02843A1A9C1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15377" y="973359"/>
            <a:ext cx="789854" cy="1614455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C992AC50-A1A2-FE94-821C-61B77A27CE4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34768" y="989125"/>
            <a:ext cx="789854" cy="1614455"/>
          </a:xfrm>
          <a:prstGeom prst="rect">
            <a:avLst/>
          </a:prstGeom>
        </p:spPr>
      </p:pic>
      <p:pic>
        <p:nvPicPr>
          <p:cNvPr id="12" name="Picture 11">
            <a:hlinkClick r:id="rId8" action="ppaction://hlinksldjump"/>
            <a:extLst>
              <a:ext uri="{FF2B5EF4-FFF2-40B4-BE49-F238E27FC236}">
                <a16:creationId xmlns:a16="http://schemas.microsoft.com/office/drawing/2014/main" id="{F2834856-B08D-0B9A-EA08-1BFBF4E7D41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89830" y="3281358"/>
            <a:ext cx="1616613" cy="2702457"/>
          </a:xfrm>
          <a:prstGeom prst="rect">
            <a:avLst/>
          </a:prstGeom>
        </p:spPr>
      </p:pic>
      <p:pic>
        <p:nvPicPr>
          <p:cNvPr id="11" name="Picture 10">
            <a:hlinkClick r:id="rId10" action="ppaction://hlinksldjump"/>
            <a:extLst>
              <a:ext uri="{FF2B5EF4-FFF2-40B4-BE49-F238E27FC236}">
                <a16:creationId xmlns:a16="http://schemas.microsoft.com/office/drawing/2014/main" id="{358C39A6-996F-A743-2EF7-C95143E9B93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411882" y="3429000"/>
            <a:ext cx="1891696" cy="3048522"/>
          </a:xfrm>
          <a:prstGeom prst="rect">
            <a:avLst/>
          </a:prstGeom>
        </p:spPr>
      </p:pic>
      <p:pic>
        <p:nvPicPr>
          <p:cNvPr id="13" name="Picture 12">
            <a:hlinkClick r:id="rId12" action="ppaction://hlinksldjump"/>
            <a:extLst>
              <a:ext uri="{FF2B5EF4-FFF2-40B4-BE49-F238E27FC236}">
                <a16:creationId xmlns:a16="http://schemas.microsoft.com/office/drawing/2014/main" id="{B58BA5A8-2445-AAF9-CEE0-F384FFC17C3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362961" y="3807921"/>
            <a:ext cx="2266242" cy="2636047"/>
          </a:xfrm>
          <a:prstGeom prst="rect">
            <a:avLst/>
          </a:prstGeom>
        </p:spPr>
      </p:pic>
      <p:pic>
        <p:nvPicPr>
          <p:cNvPr id="19" name="Picture 18">
            <a:hlinkClick r:id="rId14" action="ppaction://hlinksldjump"/>
            <a:extLst>
              <a:ext uri="{FF2B5EF4-FFF2-40B4-BE49-F238E27FC236}">
                <a16:creationId xmlns:a16="http://schemas.microsoft.com/office/drawing/2014/main" id="{A786054F-98AA-A72C-4E26-7555A8AABA3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226756" y="7998"/>
            <a:ext cx="945737" cy="9177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741839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7.40741E-7 L 0.0177 0.2405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5" y="1201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7.40741E-7 L 0.00599 -0.3912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" y="-1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9 0.00463 L 0.00196 0.11782 " pathEditMode="fixed" rAng="0" ptsTypes="AA">
                                      <p:cBhvr>
                                        <p:cTn id="13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4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0.02084 L -0.00872 -0.8812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-4511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uong dung 0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6 0.34861 L -0.00182 -0.3789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1" y="-3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2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7037E-6 L -0.02304 -0.9662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59" y="-4831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uong dung 0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0.25 L -0.00859 -0.40116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" y="-33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-0.00534 0.16921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84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22222E-6 L 0.02383 -0.9544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5" y="-4773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uong dung 0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-0.00182 -0.39028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95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FA295DD3-BCBB-D39E-99C5-3A2D1A782873}"/>
              </a:ext>
            </a:extLst>
          </p:cNvPr>
          <p:cNvGrpSpPr/>
          <p:nvPr/>
        </p:nvGrpSpPr>
        <p:grpSpPr>
          <a:xfrm>
            <a:off x="1967690" y="436073"/>
            <a:ext cx="9074237" cy="2049023"/>
            <a:chOff x="226633" y="147365"/>
            <a:chExt cx="13830686" cy="2021573"/>
          </a:xfrm>
        </p:grpSpPr>
        <p:sp>
          <p:nvSpPr>
            <p:cNvPr id="5" name="Rectangle 1">
              <a:extLst>
                <a:ext uri="{FF2B5EF4-FFF2-40B4-BE49-F238E27FC236}">
                  <a16:creationId xmlns:a16="http://schemas.microsoft.com/office/drawing/2014/main" id="{F54680A0-C171-F58D-5E2A-A0E020808A64}"/>
                </a:ext>
              </a:extLst>
            </p:cNvPr>
            <p:cNvSpPr/>
            <p:nvPr/>
          </p:nvSpPr>
          <p:spPr>
            <a:xfrm>
              <a:off x="226633" y="147365"/>
              <a:ext cx="13830686" cy="2021573"/>
            </a:xfrm>
            <a:custGeom>
              <a:avLst/>
              <a:gdLst>
                <a:gd name="connsiteX0" fmla="*/ 0 w 13830686"/>
                <a:gd name="connsiteY0" fmla="*/ 0 h 2021573"/>
                <a:gd name="connsiteX1" fmla="*/ 13830686 w 13830686"/>
                <a:gd name="connsiteY1" fmla="*/ 0 h 2021573"/>
                <a:gd name="connsiteX2" fmla="*/ 13830686 w 13830686"/>
                <a:gd name="connsiteY2" fmla="*/ 2021573 h 2021573"/>
                <a:gd name="connsiteX3" fmla="*/ 0 w 13830686"/>
                <a:gd name="connsiteY3" fmla="*/ 2021573 h 2021573"/>
                <a:gd name="connsiteX4" fmla="*/ 0 w 13830686"/>
                <a:gd name="connsiteY4" fmla="*/ 0 h 2021573"/>
                <a:gd name="connsiteX0" fmla="*/ 0 w 13830686"/>
                <a:gd name="connsiteY0" fmla="*/ 0 h 2021573"/>
                <a:gd name="connsiteX1" fmla="*/ 13830686 w 13830686"/>
                <a:gd name="connsiteY1" fmla="*/ 0 h 2021573"/>
                <a:gd name="connsiteX2" fmla="*/ 13830686 w 13830686"/>
                <a:gd name="connsiteY2" fmla="*/ 2021573 h 2021573"/>
                <a:gd name="connsiteX3" fmla="*/ 0 w 13830686"/>
                <a:gd name="connsiteY3" fmla="*/ 2021573 h 2021573"/>
                <a:gd name="connsiteX4" fmla="*/ 0 w 13830686"/>
                <a:gd name="connsiteY4" fmla="*/ 0 h 2021573"/>
                <a:gd name="connsiteX0" fmla="*/ 0 w 13830686"/>
                <a:gd name="connsiteY0" fmla="*/ 0 h 2021573"/>
                <a:gd name="connsiteX1" fmla="*/ 13830686 w 13830686"/>
                <a:gd name="connsiteY1" fmla="*/ 0 h 2021573"/>
                <a:gd name="connsiteX2" fmla="*/ 13830686 w 13830686"/>
                <a:gd name="connsiteY2" fmla="*/ 2021573 h 2021573"/>
                <a:gd name="connsiteX3" fmla="*/ 0 w 13830686"/>
                <a:gd name="connsiteY3" fmla="*/ 2021573 h 2021573"/>
                <a:gd name="connsiteX4" fmla="*/ 0 w 13830686"/>
                <a:gd name="connsiteY4" fmla="*/ 0 h 20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0686" h="2021573" fill="none" extrusionOk="0">
                  <a:moveTo>
                    <a:pt x="0" y="0"/>
                  </a:moveTo>
                  <a:cubicBezTo>
                    <a:pt x="4666709" y="-84422"/>
                    <a:pt x="7876607" y="106279"/>
                    <a:pt x="13830686" y="0"/>
                  </a:cubicBezTo>
                  <a:cubicBezTo>
                    <a:pt x="13506823" y="521192"/>
                    <a:pt x="13650468" y="1413859"/>
                    <a:pt x="13830686" y="2021573"/>
                  </a:cubicBezTo>
                  <a:cubicBezTo>
                    <a:pt x="7534902" y="1816727"/>
                    <a:pt x="3014374" y="1234260"/>
                    <a:pt x="0" y="2021573"/>
                  </a:cubicBezTo>
                  <a:cubicBezTo>
                    <a:pt x="100662" y="1313857"/>
                    <a:pt x="102601" y="471881"/>
                    <a:pt x="0" y="0"/>
                  </a:cubicBezTo>
                  <a:close/>
                </a:path>
                <a:path w="13830686" h="2021573" stroke="0" extrusionOk="0">
                  <a:moveTo>
                    <a:pt x="0" y="0"/>
                  </a:moveTo>
                  <a:cubicBezTo>
                    <a:pt x="6597523" y="-45433"/>
                    <a:pt x="11069740" y="-174513"/>
                    <a:pt x="13830686" y="0"/>
                  </a:cubicBezTo>
                  <a:cubicBezTo>
                    <a:pt x="13728927" y="257667"/>
                    <a:pt x="13936268" y="1269528"/>
                    <a:pt x="13830686" y="2021573"/>
                  </a:cubicBezTo>
                  <a:cubicBezTo>
                    <a:pt x="9275548" y="1933573"/>
                    <a:pt x="3513106" y="2365525"/>
                    <a:pt x="0" y="2021573"/>
                  </a:cubicBezTo>
                  <a:cubicBezTo>
                    <a:pt x="11424" y="1434309"/>
                    <a:pt x="119930" y="1130382"/>
                    <a:pt x="0" y="0"/>
                  </a:cubicBezTo>
                  <a:close/>
                </a:path>
                <a:path w="13830686" h="2021573" fill="none" stroke="0" extrusionOk="0">
                  <a:moveTo>
                    <a:pt x="0" y="0"/>
                  </a:moveTo>
                  <a:cubicBezTo>
                    <a:pt x="4458443" y="-330450"/>
                    <a:pt x="8762425" y="282948"/>
                    <a:pt x="13830686" y="0"/>
                  </a:cubicBezTo>
                  <a:cubicBezTo>
                    <a:pt x="13649139" y="419274"/>
                    <a:pt x="13832399" y="1426756"/>
                    <a:pt x="13830686" y="2021573"/>
                  </a:cubicBezTo>
                  <a:cubicBezTo>
                    <a:pt x="6855886" y="1325717"/>
                    <a:pt x="3460235" y="1734681"/>
                    <a:pt x="0" y="2021573"/>
                  </a:cubicBezTo>
                  <a:cubicBezTo>
                    <a:pt x="81620" y="1306228"/>
                    <a:pt x="7503" y="378145"/>
                    <a:pt x="0" y="0"/>
                  </a:cubicBezTo>
                  <a:close/>
                </a:path>
                <a:path w="13830686" h="2021573" fill="none" stroke="0" extrusionOk="0">
                  <a:moveTo>
                    <a:pt x="0" y="0"/>
                  </a:moveTo>
                  <a:cubicBezTo>
                    <a:pt x="5111220" y="-102647"/>
                    <a:pt x="8251781" y="369315"/>
                    <a:pt x="13830686" y="0"/>
                  </a:cubicBezTo>
                  <a:cubicBezTo>
                    <a:pt x="13554421" y="422151"/>
                    <a:pt x="13690815" y="1499723"/>
                    <a:pt x="13830686" y="2021573"/>
                  </a:cubicBezTo>
                  <a:cubicBezTo>
                    <a:pt x="7057308" y="1390055"/>
                    <a:pt x="3282409" y="1567016"/>
                    <a:pt x="0" y="2021573"/>
                  </a:cubicBezTo>
                  <a:cubicBezTo>
                    <a:pt x="114091" y="1304051"/>
                    <a:pt x="83132" y="397013"/>
                    <a:pt x="0" y="0"/>
                  </a:cubicBezTo>
                  <a:close/>
                </a:path>
              </a:pathLst>
            </a:custGeom>
            <a:solidFill>
              <a:sysClr val="window" lastClr="FFFFFF">
                <a:alpha val="80000"/>
              </a:sysClr>
            </a:solidFill>
            <a:ln w="28575" cap="flat" cmpd="sng" algn="ctr">
              <a:solidFill>
                <a:schemeClr val="accent1">
                  <a:lumMod val="50000"/>
                </a:schemeClr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xmlns="" sd="1018328812">
                    <a:custGeom>
                      <a:avLst/>
                      <a:gdLst>
                        <a:gd name="connsiteX0" fmla="*/ 0 w 9074237"/>
                        <a:gd name="connsiteY0" fmla="*/ 0 h 2049023"/>
                        <a:gd name="connsiteX1" fmla="*/ 9074237 w 9074237"/>
                        <a:gd name="connsiteY1" fmla="*/ 0 h 2049023"/>
                        <a:gd name="connsiteX2" fmla="*/ 9074237 w 9074237"/>
                        <a:gd name="connsiteY2" fmla="*/ 2049023 h 2049023"/>
                        <a:gd name="connsiteX3" fmla="*/ 0 w 9074237"/>
                        <a:gd name="connsiteY3" fmla="*/ 2049023 h 2049023"/>
                        <a:gd name="connsiteX4" fmla="*/ 0 w 9074237"/>
                        <a:gd name="connsiteY4" fmla="*/ 0 h 2049023"/>
                        <a:gd name="connsiteX0" fmla="*/ 0 w 9074237"/>
                        <a:gd name="connsiteY0" fmla="*/ 0 h 2049023"/>
                        <a:gd name="connsiteX1" fmla="*/ 9074237 w 9074237"/>
                        <a:gd name="connsiteY1" fmla="*/ 0 h 2049023"/>
                        <a:gd name="connsiteX2" fmla="*/ 9074237 w 9074237"/>
                        <a:gd name="connsiteY2" fmla="*/ 2049023 h 2049023"/>
                        <a:gd name="connsiteX3" fmla="*/ 0 w 9074237"/>
                        <a:gd name="connsiteY3" fmla="*/ 2049023 h 2049023"/>
                        <a:gd name="connsiteX4" fmla="*/ 0 w 9074237"/>
                        <a:gd name="connsiteY4" fmla="*/ 0 h 2049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074237" h="2049023" fill="none" extrusionOk="0">
                          <a:moveTo>
                            <a:pt x="0" y="0"/>
                          </a:moveTo>
                          <a:cubicBezTo>
                            <a:pt x="3003766" y="-135785"/>
                            <a:pt x="5229939" y="-48658"/>
                            <a:pt x="9074237" y="0"/>
                          </a:cubicBezTo>
                          <a:cubicBezTo>
                            <a:pt x="8910317" y="430638"/>
                            <a:pt x="8985177" y="1445636"/>
                            <a:pt x="9074237" y="2049023"/>
                          </a:cubicBezTo>
                          <a:cubicBezTo>
                            <a:pt x="4808979" y="1947532"/>
                            <a:pt x="2113910" y="1757161"/>
                            <a:pt x="0" y="2049023"/>
                          </a:cubicBezTo>
                          <a:cubicBezTo>
                            <a:pt x="53046" y="1391827"/>
                            <a:pt x="57877" y="461914"/>
                            <a:pt x="0" y="0"/>
                          </a:cubicBezTo>
                          <a:close/>
                        </a:path>
                        <a:path w="9074237" h="2049023" stroke="0" extrusionOk="0">
                          <a:moveTo>
                            <a:pt x="0" y="0"/>
                          </a:moveTo>
                          <a:cubicBezTo>
                            <a:pt x="4046591" y="-175043"/>
                            <a:pt x="7044930" y="-125097"/>
                            <a:pt x="9074237" y="0"/>
                          </a:cubicBezTo>
                          <a:cubicBezTo>
                            <a:pt x="9032148" y="297016"/>
                            <a:pt x="9137948" y="1299276"/>
                            <a:pt x="9074237" y="2049023"/>
                          </a:cubicBezTo>
                          <a:cubicBezTo>
                            <a:pt x="6052128" y="1955725"/>
                            <a:pt x="2273855" y="2371119"/>
                            <a:pt x="0" y="2049023"/>
                          </a:cubicBezTo>
                          <a:cubicBezTo>
                            <a:pt x="53144" y="1471508"/>
                            <a:pt x="78471" y="1072010"/>
                            <a:pt x="0" y="0"/>
                          </a:cubicBezTo>
                          <a:close/>
                        </a:path>
                        <a:path w="9074237" h="2049023" fill="none" stroke="0" extrusionOk="0">
                          <a:moveTo>
                            <a:pt x="0" y="0"/>
                          </a:moveTo>
                          <a:cubicBezTo>
                            <a:pt x="3062315" y="-153407"/>
                            <a:pt x="5374300" y="-22762"/>
                            <a:pt x="9074237" y="0"/>
                          </a:cubicBezTo>
                          <a:cubicBezTo>
                            <a:pt x="8940885" y="364916"/>
                            <a:pt x="9075175" y="1493187"/>
                            <a:pt x="9074237" y="2049023"/>
                          </a:cubicBezTo>
                          <a:cubicBezTo>
                            <a:pt x="4426960" y="1679048"/>
                            <a:pt x="2237151" y="1710244"/>
                            <a:pt x="0" y="2049023"/>
                          </a:cubicBezTo>
                          <a:cubicBezTo>
                            <a:pt x="76067" y="1346540"/>
                            <a:pt x="23146" y="387676"/>
                            <a:pt x="0" y="0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*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BB54BA9-261D-F05C-73CF-D3D15369D866}"/>
                </a:ext>
              </a:extLst>
            </p:cNvPr>
            <p:cNvSpPr txBox="1"/>
            <p:nvPr/>
          </p:nvSpPr>
          <p:spPr>
            <a:xfrm>
              <a:off x="435239" y="588821"/>
              <a:ext cx="13622080" cy="759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400" b="1" i="0" u="none" strike="noStrike" kern="0" cap="none" spc="-150" normalizeH="0" baseline="0" noProof="0">
                  <a:ln w="13462">
                    <a:solidFill>
                      <a:prstClr val="white"/>
                    </a:solidFill>
                    <a:prstDash val="solid"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>
                    <a:outerShdw dist="38100" dir="2700000" algn="bl" rotWithShape="0">
                      <a:srgbClr val="5B9BD5"/>
                    </a:outerShdw>
                  </a:effectLst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 GIỜ 2 PHÚT + 2 GIỜ 3 PHÚT = ?</a:t>
              </a:r>
              <a:endParaRPr kumimoji="0" lang="en-US" altLang="en-US" sz="4400" b="1" i="0" u="none" strike="noStrike" kern="0" cap="none" spc="-15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A9B6D05-EDC5-3E7B-0A98-797CD46EA6A2}"/>
              </a:ext>
            </a:extLst>
          </p:cNvPr>
          <p:cNvGrpSpPr/>
          <p:nvPr/>
        </p:nvGrpSpPr>
        <p:grpSpPr>
          <a:xfrm>
            <a:off x="1334726" y="3207610"/>
            <a:ext cx="4537107" cy="1129886"/>
            <a:chOff x="6830721" y="2864057"/>
            <a:chExt cx="4537107" cy="1129886"/>
          </a:xfrm>
          <a:solidFill>
            <a:sysClr val="window" lastClr="FFFFFF"/>
          </a:solidFill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1A138B0E-3E83-267A-1999-820E406E0B8A}"/>
                </a:ext>
              </a:extLst>
            </p:cNvPr>
            <p:cNvSpPr/>
            <p:nvPr/>
          </p:nvSpPr>
          <p:spPr>
            <a:xfrm>
              <a:off x="6830721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 cap="flat" cmpd="sng" algn="ctr">
              <a:solidFill>
                <a:srgbClr val="EB1C24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B8B6908-DB9F-134B-98FB-48A10DF7C8BC}"/>
                </a:ext>
              </a:extLst>
            </p:cNvPr>
            <p:cNvSpPr txBox="1"/>
            <p:nvPr/>
          </p:nvSpPr>
          <p:spPr>
            <a:xfrm>
              <a:off x="7099723" y="3183816"/>
              <a:ext cx="37508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3 giờ 5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79D93E-BD1D-8262-9AC4-236CA515883A}"/>
              </a:ext>
            </a:extLst>
          </p:cNvPr>
          <p:cNvGrpSpPr/>
          <p:nvPr/>
        </p:nvGrpSpPr>
        <p:grpSpPr>
          <a:xfrm>
            <a:off x="7003771" y="3225274"/>
            <a:ext cx="4537107" cy="1129886"/>
            <a:chOff x="981375" y="2864057"/>
            <a:chExt cx="4537107" cy="1129886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0F2945C9-99FE-F73F-4843-B099455F195D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ysClr val="window" lastClr="FFFFFF"/>
            </a:solidFill>
            <a:ln w="38100" cap="flat" cmpd="sng" algn="ctr">
              <a:solidFill>
                <a:srgbClr val="FBA409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D9B25D3-AA2E-20D2-E2CB-CE8D652B314B}"/>
                </a:ext>
              </a:extLst>
            </p:cNvPr>
            <p:cNvSpPr txBox="1"/>
            <p:nvPr/>
          </p:nvSpPr>
          <p:spPr>
            <a:xfrm>
              <a:off x="1507874" y="3175691"/>
              <a:ext cx="37508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3 giờ 4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4F3940-7772-7C86-149D-D29EF562F8DF}"/>
              </a:ext>
            </a:extLst>
          </p:cNvPr>
          <p:cNvGrpSpPr/>
          <p:nvPr/>
        </p:nvGrpSpPr>
        <p:grpSpPr>
          <a:xfrm>
            <a:off x="1210590" y="5112628"/>
            <a:ext cx="4537107" cy="1129886"/>
            <a:chOff x="981375" y="4872764"/>
            <a:chExt cx="4537107" cy="1129886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669181E9-49AF-941B-9795-75D5C1EA3560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ysClr val="window" lastClr="FFFFFF"/>
            </a:solidFill>
            <a:ln w="38100" cap="flat" cmpd="sng" algn="ctr">
              <a:solidFill>
                <a:srgbClr val="4D9E2A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CA04997-F40D-5925-064B-24E35B803FAA}"/>
                </a:ext>
              </a:extLst>
            </p:cNvPr>
            <p:cNvSpPr txBox="1"/>
            <p:nvPr/>
          </p:nvSpPr>
          <p:spPr>
            <a:xfrm>
              <a:off x="1361977" y="5121675"/>
              <a:ext cx="37508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5 giờ 5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C22841F-DF84-241B-99CA-FBE069DDE1D0}"/>
              </a:ext>
            </a:extLst>
          </p:cNvPr>
          <p:cNvGrpSpPr/>
          <p:nvPr/>
        </p:nvGrpSpPr>
        <p:grpSpPr>
          <a:xfrm>
            <a:off x="7003771" y="5062320"/>
            <a:ext cx="4692698" cy="1129886"/>
            <a:chOff x="6830721" y="4714800"/>
            <a:chExt cx="4692698" cy="1129886"/>
          </a:xfrm>
          <a:solidFill>
            <a:sysClr val="window" lastClr="FFFFFF"/>
          </a:solidFill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4115C3A1-C692-E97C-058A-D544A7475FC1}"/>
                </a:ext>
              </a:extLst>
            </p:cNvPr>
            <p:cNvSpPr/>
            <p:nvPr/>
          </p:nvSpPr>
          <p:spPr>
            <a:xfrm>
              <a:off x="6830721" y="4714800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 cap="flat" cmpd="sng" algn="ctr">
              <a:solidFill>
                <a:srgbClr val="28A3B4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D9210E4-0FE1-5F02-F851-C6980A4434E1}"/>
                </a:ext>
              </a:extLst>
            </p:cNvPr>
            <p:cNvSpPr txBox="1"/>
            <p:nvPr/>
          </p:nvSpPr>
          <p:spPr>
            <a:xfrm>
              <a:off x="7541355" y="4972795"/>
              <a:ext cx="398206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2 giờ 5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19" name="Picture 18">
            <a:extLst>
              <a:ext uri="{FF2B5EF4-FFF2-40B4-BE49-F238E27FC236}">
                <a16:creationId xmlns:a16="http://schemas.microsoft.com/office/drawing/2014/main" id="{DAFA8181-D746-C532-A2ED-45C3AB8329A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5431412" y="3411621"/>
            <a:ext cx="953350" cy="857536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4FD5338-B56D-15E2-D1A1-0AA8F30F3C0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0996844" y="3225769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DA1F16BE-1AE7-06E7-58A3-F93761C2875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82071" y="5243189"/>
            <a:ext cx="891076" cy="896464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6CBE565-A0F3-E0A3-B773-2DFE452D804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300924" y="5127441"/>
            <a:ext cx="891076" cy="896464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695ED675-530E-2FEB-5165-D5A9D6C9BE3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5374" y="3094371"/>
            <a:ext cx="1475271" cy="149203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3FB107B9-225D-0A67-1870-EF082249D7D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455236" y="3072120"/>
            <a:ext cx="1385564" cy="140086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325FDFC4-4EE5-97AA-5A7D-84B92F0B8C8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50703"/>
          <a:stretch/>
        </p:blipFill>
        <p:spPr>
          <a:xfrm>
            <a:off x="314960" y="4906028"/>
            <a:ext cx="1487889" cy="157078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E5C59F7-822D-9CD5-0296-1CB89FF1D64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04809" y="4820491"/>
            <a:ext cx="1365186" cy="1570786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F1A334BE-A0C4-E82A-98A4-B7253108C02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7469" y="-36695"/>
            <a:ext cx="2266242" cy="2636047"/>
          </a:xfrm>
          <a:prstGeom prst="rect">
            <a:avLst/>
          </a:prstGeom>
        </p:spPr>
      </p:pic>
      <p:pic>
        <p:nvPicPr>
          <p:cNvPr id="30" name="Picture 29">
            <a:hlinkClick r:id="rId11" action="ppaction://hlinksldjump"/>
            <a:extLst>
              <a:ext uri="{FF2B5EF4-FFF2-40B4-BE49-F238E27FC236}">
                <a16:creationId xmlns:a16="http://schemas.microsoft.com/office/drawing/2014/main" id="{A10127D6-11F5-1908-5631-E200C0ED543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96634" y="72318"/>
            <a:ext cx="1164315" cy="1129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572323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6153F4D-08E0-A7BE-4B89-EE4B0CD765DF}"/>
              </a:ext>
            </a:extLst>
          </p:cNvPr>
          <p:cNvGrpSpPr/>
          <p:nvPr/>
        </p:nvGrpSpPr>
        <p:grpSpPr>
          <a:xfrm>
            <a:off x="1171417" y="415118"/>
            <a:ext cx="10085212" cy="2565473"/>
            <a:chOff x="330935" y="-47311"/>
            <a:chExt cx="13726384" cy="1983318"/>
          </a:xfrm>
        </p:grpSpPr>
        <p:sp>
          <p:nvSpPr>
            <p:cNvPr id="3" name="Rectangle 1">
              <a:extLst>
                <a:ext uri="{FF2B5EF4-FFF2-40B4-BE49-F238E27FC236}">
                  <a16:creationId xmlns:a16="http://schemas.microsoft.com/office/drawing/2014/main" id="{A57BD7C0-D3B1-7387-7C39-04BC255884D9}"/>
                </a:ext>
              </a:extLst>
            </p:cNvPr>
            <p:cNvSpPr/>
            <p:nvPr/>
          </p:nvSpPr>
          <p:spPr>
            <a:xfrm>
              <a:off x="330935" y="-47311"/>
              <a:ext cx="13726384" cy="1983318"/>
            </a:xfrm>
            <a:custGeom>
              <a:avLst/>
              <a:gdLst>
                <a:gd name="connsiteX0" fmla="*/ 0 w 13726384"/>
                <a:gd name="connsiteY0" fmla="*/ 0 h 1983318"/>
                <a:gd name="connsiteX1" fmla="*/ 13726384 w 13726384"/>
                <a:gd name="connsiteY1" fmla="*/ 0 h 1983318"/>
                <a:gd name="connsiteX2" fmla="*/ 13726384 w 13726384"/>
                <a:gd name="connsiteY2" fmla="*/ 1983318 h 1983318"/>
                <a:gd name="connsiteX3" fmla="*/ 0 w 13726384"/>
                <a:gd name="connsiteY3" fmla="*/ 1983318 h 1983318"/>
                <a:gd name="connsiteX4" fmla="*/ 0 w 13726384"/>
                <a:gd name="connsiteY4" fmla="*/ 0 h 1983318"/>
                <a:gd name="connsiteX0" fmla="*/ 0 w 13726384"/>
                <a:gd name="connsiteY0" fmla="*/ 0 h 1983318"/>
                <a:gd name="connsiteX1" fmla="*/ 13726384 w 13726384"/>
                <a:gd name="connsiteY1" fmla="*/ 0 h 1983318"/>
                <a:gd name="connsiteX2" fmla="*/ 13726384 w 13726384"/>
                <a:gd name="connsiteY2" fmla="*/ 1983318 h 1983318"/>
                <a:gd name="connsiteX3" fmla="*/ 0 w 13726384"/>
                <a:gd name="connsiteY3" fmla="*/ 1983318 h 1983318"/>
                <a:gd name="connsiteX4" fmla="*/ 0 w 13726384"/>
                <a:gd name="connsiteY4" fmla="*/ 0 h 1983318"/>
                <a:gd name="connsiteX0" fmla="*/ 0 w 13726384"/>
                <a:gd name="connsiteY0" fmla="*/ 0 h 1983318"/>
                <a:gd name="connsiteX1" fmla="*/ 13726384 w 13726384"/>
                <a:gd name="connsiteY1" fmla="*/ 0 h 1983318"/>
                <a:gd name="connsiteX2" fmla="*/ 13726384 w 13726384"/>
                <a:gd name="connsiteY2" fmla="*/ 1983318 h 1983318"/>
                <a:gd name="connsiteX3" fmla="*/ 0 w 13726384"/>
                <a:gd name="connsiteY3" fmla="*/ 1983318 h 1983318"/>
                <a:gd name="connsiteX4" fmla="*/ 0 w 13726384"/>
                <a:gd name="connsiteY4" fmla="*/ 0 h 198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26384" h="1983318" fill="none" extrusionOk="0">
                  <a:moveTo>
                    <a:pt x="0" y="0"/>
                  </a:moveTo>
                  <a:cubicBezTo>
                    <a:pt x="5366869" y="271430"/>
                    <a:pt x="7757841" y="155858"/>
                    <a:pt x="13726384" y="0"/>
                  </a:cubicBezTo>
                  <a:cubicBezTo>
                    <a:pt x="13474894" y="444720"/>
                    <a:pt x="13657427" y="1408691"/>
                    <a:pt x="13726384" y="1983318"/>
                  </a:cubicBezTo>
                  <a:cubicBezTo>
                    <a:pt x="7490310" y="1786739"/>
                    <a:pt x="3084053" y="1412551"/>
                    <a:pt x="0" y="1983318"/>
                  </a:cubicBezTo>
                  <a:cubicBezTo>
                    <a:pt x="126120" y="1231519"/>
                    <a:pt x="125323" y="489197"/>
                    <a:pt x="0" y="0"/>
                  </a:cubicBezTo>
                  <a:close/>
                </a:path>
                <a:path w="13726384" h="1983318" stroke="0" extrusionOk="0">
                  <a:moveTo>
                    <a:pt x="0" y="0"/>
                  </a:moveTo>
                  <a:cubicBezTo>
                    <a:pt x="6904917" y="15047"/>
                    <a:pt x="10557006" y="-118029"/>
                    <a:pt x="13726384" y="0"/>
                  </a:cubicBezTo>
                  <a:cubicBezTo>
                    <a:pt x="13557384" y="197565"/>
                    <a:pt x="13830016" y="1216045"/>
                    <a:pt x="13726384" y="1983318"/>
                  </a:cubicBezTo>
                  <a:cubicBezTo>
                    <a:pt x="9629055" y="1935352"/>
                    <a:pt x="3457742" y="2341288"/>
                    <a:pt x="0" y="1983318"/>
                  </a:cubicBezTo>
                  <a:cubicBezTo>
                    <a:pt x="-4316" y="1405700"/>
                    <a:pt x="118402" y="1015455"/>
                    <a:pt x="0" y="0"/>
                  </a:cubicBezTo>
                  <a:close/>
                </a:path>
                <a:path w="13726384" h="1983318" fill="none" stroke="0" extrusionOk="0">
                  <a:moveTo>
                    <a:pt x="0" y="0"/>
                  </a:moveTo>
                  <a:cubicBezTo>
                    <a:pt x="4724103" y="-215320"/>
                    <a:pt x="8582433" y="249642"/>
                    <a:pt x="13726384" y="0"/>
                  </a:cubicBezTo>
                  <a:cubicBezTo>
                    <a:pt x="13431230" y="381098"/>
                    <a:pt x="13723817" y="1452680"/>
                    <a:pt x="13726384" y="1983318"/>
                  </a:cubicBezTo>
                  <a:cubicBezTo>
                    <a:pt x="6813242" y="1619159"/>
                    <a:pt x="3839972" y="1981874"/>
                    <a:pt x="0" y="1983318"/>
                  </a:cubicBezTo>
                  <a:cubicBezTo>
                    <a:pt x="71366" y="1272193"/>
                    <a:pt x="-6794" y="400837"/>
                    <a:pt x="0" y="0"/>
                  </a:cubicBezTo>
                  <a:close/>
                </a:path>
                <a:path w="13726384" h="1983318" fill="none" stroke="0" extrusionOk="0">
                  <a:moveTo>
                    <a:pt x="0" y="0"/>
                  </a:moveTo>
                  <a:cubicBezTo>
                    <a:pt x="5342301" y="53184"/>
                    <a:pt x="7845193" y="212264"/>
                    <a:pt x="13726384" y="0"/>
                  </a:cubicBezTo>
                  <a:cubicBezTo>
                    <a:pt x="13505436" y="383094"/>
                    <a:pt x="13665782" y="1421184"/>
                    <a:pt x="13726384" y="1983318"/>
                  </a:cubicBezTo>
                  <a:cubicBezTo>
                    <a:pt x="7321067" y="1573949"/>
                    <a:pt x="3220203" y="1610157"/>
                    <a:pt x="0" y="1983318"/>
                  </a:cubicBezTo>
                  <a:cubicBezTo>
                    <a:pt x="142924" y="1213636"/>
                    <a:pt x="94925" y="377543"/>
                    <a:pt x="0" y="0"/>
                  </a:cubicBezTo>
                  <a:close/>
                </a:path>
              </a:pathLst>
            </a:custGeom>
            <a:solidFill>
              <a:sysClr val="window" lastClr="FFFFFF">
                <a:alpha val="80000"/>
              </a:sysClr>
            </a:solidFill>
            <a:ln w="28575" cap="flat" cmpd="sng" algn="ctr">
              <a:solidFill>
                <a:schemeClr val="accent1">
                  <a:lumMod val="50000"/>
                </a:schemeClr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xmlns="" sd="1018328812">
                    <a:custGeom>
                      <a:avLst/>
                      <a:gdLst>
                        <a:gd name="connsiteX0" fmla="*/ 0 w 10085212"/>
                        <a:gd name="connsiteY0" fmla="*/ 0 h 2021175"/>
                        <a:gd name="connsiteX1" fmla="*/ 10085212 w 10085212"/>
                        <a:gd name="connsiteY1" fmla="*/ 0 h 2021175"/>
                        <a:gd name="connsiteX2" fmla="*/ 10085212 w 10085212"/>
                        <a:gd name="connsiteY2" fmla="*/ 2021175 h 2021175"/>
                        <a:gd name="connsiteX3" fmla="*/ 0 w 10085212"/>
                        <a:gd name="connsiteY3" fmla="*/ 2021175 h 2021175"/>
                        <a:gd name="connsiteX4" fmla="*/ 0 w 10085212"/>
                        <a:gd name="connsiteY4" fmla="*/ 0 h 2021175"/>
                        <a:gd name="connsiteX0" fmla="*/ 0 w 10085212"/>
                        <a:gd name="connsiteY0" fmla="*/ 0 h 2021175"/>
                        <a:gd name="connsiteX1" fmla="*/ 10085212 w 10085212"/>
                        <a:gd name="connsiteY1" fmla="*/ 0 h 2021175"/>
                        <a:gd name="connsiteX2" fmla="*/ 10085212 w 10085212"/>
                        <a:gd name="connsiteY2" fmla="*/ 2021175 h 2021175"/>
                        <a:gd name="connsiteX3" fmla="*/ 0 w 10085212"/>
                        <a:gd name="connsiteY3" fmla="*/ 2021175 h 2021175"/>
                        <a:gd name="connsiteX4" fmla="*/ 0 w 10085212"/>
                        <a:gd name="connsiteY4" fmla="*/ 0 h 20211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085212" h="2021175" fill="none" extrusionOk="0">
                          <a:moveTo>
                            <a:pt x="0" y="0"/>
                          </a:moveTo>
                          <a:cubicBezTo>
                            <a:pt x="3625464" y="29772"/>
                            <a:pt x="5717276" y="119650"/>
                            <a:pt x="10085212" y="0"/>
                          </a:cubicBezTo>
                          <a:cubicBezTo>
                            <a:pt x="9934324" y="392039"/>
                            <a:pt x="10041099" y="1438116"/>
                            <a:pt x="10085212" y="2021175"/>
                          </a:cubicBezTo>
                          <a:cubicBezTo>
                            <a:pt x="5468331" y="1845645"/>
                            <a:pt x="2347494" y="1711583"/>
                            <a:pt x="0" y="2021175"/>
                          </a:cubicBezTo>
                          <a:cubicBezTo>
                            <a:pt x="78958" y="1311954"/>
                            <a:pt x="75205" y="472254"/>
                            <a:pt x="0" y="0"/>
                          </a:cubicBezTo>
                          <a:close/>
                        </a:path>
                        <a:path w="10085212" h="2021175" stroke="0" extrusionOk="0">
                          <a:moveTo>
                            <a:pt x="0" y="0"/>
                          </a:moveTo>
                          <a:cubicBezTo>
                            <a:pt x="4935464" y="-41256"/>
                            <a:pt x="7721555" y="-112809"/>
                            <a:pt x="10085212" y="0"/>
                          </a:cubicBezTo>
                          <a:cubicBezTo>
                            <a:pt x="10009734" y="264851"/>
                            <a:pt x="10121447" y="1319859"/>
                            <a:pt x="10085212" y="2021175"/>
                          </a:cubicBezTo>
                          <a:cubicBezTo>
                            <a:pt x="6681439" y="1929038"/>
                            <a:pt x="2458289" y="2322959"/>
                            <a:pt x="0" y="2021175"/>
                          </a:cubicBezTo>
                          <a:cubicBezTo>
                            <a:pt x="18965" y="1440248"/>
                            <a:pt x="86832" y="984734"/>
                            <a:pt x="0" y="0"/>
                          </a:cubicBezTo>
                          <a:close/>
                        </a:path>
                        <a:path w="10085212" h="2021175" fill="none" stroke="0" extrusionOk="0">
                          <a:moveTo>
                            <a:pt x="0" y="0"/>
                          </a:moveTo>
                          <a:cubicBezTo>
                            <a:pt x="3535410" y="-142831"/>
                            <a:pt x="5992458" y="21990"/>
                            <a:pt x="10085212" y="0"/>
                          </a:cubicBezTo>
                          <a:cubicBezTo>
                            <a:pt x="9858658" y="351664"/>
                            <a:pt x="10083099" y="1531820"/>
                            <a:pt x="10085212" y="2021175"/>
                          </a:cubicBezTo>
                          <a:cubicBezTo>
                            <a:pt x="4985285" y="1737327"/>
                            <a:pt x="2506239" y="1609391"/>
                            <a:pt x="0" y="2021175"/>
                          </a:cubicBezTo>
                          <a:cubicBezTo>
                            <a:pt x="83247" y="1324211"/>
                            <a:pt x="29042" y="415860"/>
                            <a:pt x="0" y="0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字魂37号-波纹乖乖体"/>
                  <a:cs typeface="+mn-cs"/>
                </a:rPr>
                <a:t>*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DF6F7F1-1737-DB21-35B3-F788C24DE172}"/>
                </a:ext>
              </a:extLst>
            </p:cNvPr>
            <p:cNvSpPr txBox="1"/>
            <p:nvPr/>
          </p:nvSpPr>
          <p:spPr>
            <a:xfrm>
              <a:off x="10052174" y="159364"/>
              <a:ext cx="3550188" cy="164175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b="1" kern="0" spc="-150">
                  <a:ln w="13462">
                    <a:solidFill>
                      <a:prstClr val="white"/>
                    </a:solidFill>
                    <a:prstDash val="solid"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>
                    <a:outerShdw dist="38100" dir="2700000" algn="bl" rotWithShape="0">
                      <a:srgbClr val="5B9BD5"/>
                    </a:outerShdw>
                  </a:effectLst>
                  <a:latin typeface="Cambria" panose="02040503050406030204" pitchFamily="18" charset="0"/>
                </a:rPr>
                <a:t>Đặt tính Đúng hay sai?</a:t>
              </a:r>
              <a:endParaRPr kumimoji="0" lang="en-US" altLang="en-US" sz="4400" b="1" i="0" u="none" strike="noStrike" kern="0" cap="none" spc="-15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9E1A479-0C52-232E-AE64-196F67FF84E2}"/>
              </a:ext>
            </a:extLst>
          </p:cNvPr>
          <p:cNvGrpSpPr/>
          <p:nvPr/>
        </p:nvGrpSpPr>
        <p:grpSpPr>
          <a:xfrm>
            <a:off x="7006997" y="4463515"/>
            <a:ext cx="4537107" cy="1129886"/>
            <a:chOff x="6700677" y="2864057"/>
            <a:chExt cx="4537107" cy="1129886"/>
          </a:xfrm>
          <a:solidFill>
            <a:schemeClr val="bg1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D1E3807A-A76A-9F89-5990-AB6E72ED82E9}"/>
                </a:ext>
              </a:extLst>
            </p:cNvPr>
            <p:cNvSpPr/>
            <p:nvPr/>
          </p:nvSpPr>
          <p:spPr>
            <a:xfrm>
              <a:off x="6700677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FAA40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87E7967-F63D-1AB8-80BC-D49CC258A0DC}"/>
                </a:ext>
              </a:extLst>
            </p:cNvPr>
            <p:cNvSpPr txBox="1"/>
            <p:nvPr/>
          </p:nvSpPr>
          <p:spPr>
            <a:xfrm>
              <a:off x="7176312" y="3054934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Sai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29440CF-D804-27BB-1642-55CFA2C0C566}"/>
              </a:ext>
            </a:extLst>
          </p:cNvPr>
          <p:cNvGrpSpPr/>
          <p:nvPr/>
        </p:nvGrpSpPr>
        <p:grpSpPr>
          <a:xfrm>
            <a:off x="1187183" y="4512555"/>
            <a:ext cx="4537107" cy="1135327"/>
            <a:chOff x="981375" y="2858616"/>
            <a:chExt cx="4537107" cy="1135327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C51E4208-4F36-2444-2A6B-ED88A983BA60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63C82CB-356C-E6CB-F67A-AE5C669EFB09}"/>
                </a:ext>
              </a:extLst>
            </p:cNvPr>
            <p:cNvSpPr txBox="1"/>
            <p:nvPr/>
          </p:nvSpPr>
          <p:spPr>
            <a:xfrm>
              <a:off x="1207441" y="2858616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kern="0">
                  <a:solidFill>
                    <a:prstClr val="black"/>
                  </a:solidFill>
                  <a:latin typeface="Cambria" panose="02040503050406030204" pitchFamily="18" charset="0"/>
                </a:rPr>
                <a:t>Đúng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C6D3518D-C069-6F69-2DB8-F9681234EBD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11067429" y="4651464"/>
            <a:ext cx="953350" cy="85753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8A4D0A2-6CAD-4177-7FCE-F7F2904B5BB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64078" y="4571194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9B524EE7-AC6F-2069-0A20-0FCC344831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9114" y="4305420"/>
            <a:ext cx="1475271" cy="149203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EE76C0A-6637-07E8-3275-26561A754C9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552033" y="4328027"/>
            <a:ext cx="1385564" cy="140086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A1C0A390-9FB0-A195-AD13-E165D4C02A3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7772" y="90185"/>
            <a:ext cx="1616613" cy="2702457"/>
          </a:xfrm>
          <a:prstGeom prst="rect">
            <a:avLst/>
          </a:prstGeom>
        </p:spPr>
      </p:pic>
      <p:pic>
        <p:nvPicPr>
          <p:cNvPr id="26" name="Picture 25">
            <a:hlinkClick r:id="rId9" action="ppaction://hlinksldjump"/>
            <a:extLst>
              <a:ext uri="{FF2B5EF4-FFF2-40B4-BE49-F238E27FC236}">
                <a16:creationId xmlns:a16="http://schemas.microsoft.com/office/drawing/2014/main" id="{412C70FE-5108-D222-4FF5-B804BE1C68B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596634" y="72318"/>
            <a:ext cx="1164315" cy="1129886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BFD183F9-5C4F-BBEB-2C5D-83C0EEC19684}"/>
              </a:ext>
            </a:extLst>
          </p:cNvPr>
          <p:cNvSpPr txBox="1"/>
          <p:nvPr/>
        </p:nvSpPr>
        <p:spPr>
          <a:xfrm>
            <a:off x="2960594" y="524532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308D991-7334-E886-7990-7A0BABC0AF88}"/>
              </a:ext>
            </a:extLst>
          </p:cNvPr>
          <p:cNvSpPr txBox="1"/>
          <p:nvPr/>
        </p:nvSpPr>
        <p:spPr>
          <a:xfrm>
            <a:off x="2198594" y="885485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B7C9906-19E0-C149-CC7F-931E22B96359}"/>
              </a:ext>
            </a:extLst>
          </p:cNvPr>
          <p:cNvSpPr txBox="1"/>
          <p:nvPr/>
        </p:nvSpPr>
        <p:spPr>
          <a:xfrm>
            <a:off x="4645609" y="1328782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42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2040A5C-84DA-E6D2-E5F1-38A610625C86}"/>
              </a:ext>
            </a:extLst>
          </p:cNvPr>
          <p:cNvCxnSpPr/>
          <p:nvPr/>
        </p:nvCxnSpPr>
        <p:spPr>
          <a:xfrm>
            <a:off x="2960594" y="2099430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39818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>
            <a:extLst>
              <a:ext uri="{FF2B5EF4-FFF2-40B4-BE49-F238E27FC236}">
                <a16:creationId xmlns:a16="http://schemas.microsoft.com/office/drawing/2014/main" id="{368BF895-AEEE-CBBA-2468-D69912046FE0}"/>
              </a:ext>
            </a:extLst>
          </p:cNvPr>
          <p:cNvSpPr/>
          <p:nvPr/>
        </p:nvSpPr>
        <p:spPr>
          <a:xfrm>
            <a:off x="1710539" y="359514"/>
            <a:ext cx="9704439" cy="2100795"/>
          </a:xfrm>
          <a:custGeom>
            <a:avLst/>
            <a:gdLst>
              <a:gd name="connsiteX0" fmla="*/ 0 w 9704439"/>
              <a:gd name="connsiteY0" fmla="*/ 0 h 2100795"/>
              <a:gd name="connsiteX1" fmla="*/ 9704439 w 9704439"/>
              <a:gd name="connsiteY1" fmla="*/ 0 h 2100795"/>
              <a:gd name="connsiteX2" fmla="*/ 9704439 w 9704439"/>
              <a:gd name="connsiteY2" fmla="*/ 2100795 h 2100795"/>
              <a:gd name="connsiteX3" fmla="*/ 0 w 9704439"/>
              <a:gd name="connsiteY3" fmla="*/ 2100795 h 2100795"/>
              <a:gd name="connsiteX4" fmla="*/ 0 w 9704439"/>
              <a:gd name="connsiteY4" fmla="*/ 0 h 2100795"/>
              <a:gd name="connsiteX0" fmla="*/ 0 w 9704439"/>
              <a:gd name="connsiteY0" fmla="*/ 0 h 2100795"/>
              <a:gd name="connsiteX1" fmla="*/ 9704439 w 9704439"/>
              <a:gd name="connsiteY1" fmla="*/ 0 h 2100795"/>
              <a:gd name="connsiteX2" fmla="*/ 9704439 w 9704439"/>
              <a:gd name="connsiteY2" fmla="*/ 2100795 h 2100795"/>
              <a:gd name="connsiteX3" fmla="*/ 0 w 9704439"/>
              <a:gd name="connsiteY3" fmla="*/ 2100795 h 2100795"/>
              <a:gd name="connsiteX4" fmla="*/ 0 w 9704439"/>
              <a:gd name="connsiteY4" fmla="*/ 0 h 2100795"/>
              <a:gd name="connsiteX0" fmla="*/ 0 w 9704439"/>
              <a:gd name="connsiteY0" fmla="*/ 0 h 2100795"/>
              <a:gd name="connsiteX1" fmla="*/ 9704439 w 9704439"/>
              <a:gd name="connsiteY1" fmla="*/ 0 h 2100795"/>
              <a:gd name="connsiteX2" fmla="*/ 9704439 w 9704439"/>
              <a:gd name="connsiteY2" fmla="*/ 2100795 h 2100795"/>
              <a:gd name="connsiteX3" fmla="*/ 0 w 9704439"/>
              <a:gd name="connsiteY3" fmla="*/ 2100795 h 2100795"/>
              <a:gd name="connsiteX4" fmla="*/ 0 w 9704439"/>
              <a:gd name="connsiteY4" fmla="*/ 0 h 210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04439" h="2100795" fill="none" extrusionOk="0">
                <a:moveTo>
                  <a:pt x="0" y="0"/>
                </a:moveTo>
                <a:cubicBezTo>
                  <a:pt x="3915688" y="255739"/>
                  <a:pt x="5534194" y="50522"/>
                  <a:pt x="9704439" y="0"/>
                </a:cubicBezTo>
                <a:cubicBezTo>
                  <a:pt x="9484883" y="501926"/>
                  <a:pt x="9483663" y="1446011"/>
                  <a:pt x="9704439" y="2100795"/>
                </a:cubicBezTo>
                <a:cubicBezTo>
                  <a:pt x="5386690" y="1867995"/>
                  <a:pt x="2140765" y="1506972"/>
                  <a:pt x="0" y="2100795"/>
                </a:cubicBezTo>
                <a:cubicBezTo>
                  <a:pt x="67848" y="1393325"/>
                  <a:pt x="118997" y="539259"/>
                  <a:pt x="0" y="0"/>
                </a:cubicBezTo>
                <a:close/>
              </a:path>
              <a:path w="9704439" h="2100795" stroke="0" extrusionOk="0">
                <a:moveTo>
                  <a:pt x="0" y="0"/>
                </a:moveTo>
                <a:cubicBezTo>
                  <a:pt x="4999350" y="20028"/>
                  <a:pt x="7352012" y="-102372"/>
                  <a:pt x="9704439" y="0"/>
                </a:cubicBezTo>
                <a:cubicBezTo>
                  <a:pt x="9602404" y="250490"/>
                  <a:pt x="9796465" y="1293038"/>
                  <a:pt x="9704439" y="2100795"/>
                </a:cubicBezTo>
                <a:cubicBezTo>
                  <a:pt x="6678734" y="2022718"/>
                  <a:pt x="2402810" y="2422850"/>
                  <a:pt x="0" y="2100795"/>
                </a:cubicBezTo>
                <a:cubicBezTo>
                  <a:pt x="-34107" y="1485415"/>
                  <a:pt x="83787" y="1073372"/>
                  <a:pt x="0" y="0"/>
                </a:cubicBezTo>
                <a:close/>
              </a:path>
              <a:path w="9704439" h="2100795" fill="none" stroke="0" extrusionOk="0">
                <a:moveTo>
                  <a:pt x="0" y="0"/>
                </a:moveTo>
                <a:cubicBezTo>
                  <a:pt x="3088547" y="-325714"/>
                  <a:pt x="6235717" y="292763"/>
                  <a:pt x="9704439" y="0"/>
                </a:cubicBezTo>
                <a:cubicBezTo>
                  <a:pt x="9512315" y="441067"/>
                  <a:pt x="9702504" y="1532816"/>
                  <a:pt x="9704439" y="2100795"/>
                </a:cubicBezTo>
                <a:cubicBezTo>
                  <a:pt x="4881733" y="1672484"/>
                  <a:pt x="2777066" y="1970199"/>
                  <a:pt x="0" y="2100795"/>
                </a:cubicBezTo>
                <a:cubicBezTo>
                  <a:pt x="5671" y="1348634"/>
                  <a:pt x="-11191" y="404978"/>
                  <a:pt x="0" y="0"/>
                </a:cubicBezTo>
                <a:close/>
              </a:path>
              <a:path w="9704439" h="2100795" fill="none" stroke="0" extrusionOk="0">
                <a:moveTo>
                  <a:pt x="0" y="0"/>
                </a:moveTo>
                <a:cubicBezTo>
                  <a:pt x="3721571" y="63379"/>
                  <a:pt x="5690477" y="-648"/>
                  <a:pt x="9704439" y="0"/>
                </a:cubicBezTo>
                <a:cubicBezTo>
                  <a:pt x="9474167" y="400317"/>
                  <a:pt x="9593431" y="1577354"/>
                  <a:pt x="9704439" y="2100795"/>
                </a:cubicBezTo>
                <a:cubicBezTo>
                  <a:pt x="4847071" y="1685787"/>
                  <a:pt x="2253465" y="1661039"/>
                  <a:pt x="0" y="2100795"/>
                </a:cubicBezTo>
                <a:cubicBezTo>
                  <a:pt x="87213" y="1357977"/>
                  <a:pt x="71845" y="435090"/>
                  <a:pt x="0" y="0"/>
                </a:cubicBezTo>
                <a:close/>
              </a:path>
            </a:pathLst>
          </a:custGeom>
          <a:solidFill>
            <a:sysClr val="window" lastClr="FFFFFF">
              <a:alpha val="80000"/>
            </a:sysClr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xmlns="" sd="1018328812">
                  <a:custGeom>
                    <a:avLst/>
                    <a:gdLst>
                      <a:gd name="connsiteX0" fmla="*/ 0 w 9704439"/>
                      <a:gd name="connsiteY0" fmla="*/ 0 h 2100795"/>
                      <a:gd name="connsiteX1" fmla="*/ 9704439 w 9704439"/>
                      <a:gd name="connsiteY1" fmla="*/ 0 h 2100795"/>
                      <a:gd name="connsiteX2" fmla="*/ 9704439 w 9704439"/>
                      <a:gd name="connsiteY2" fmla="*/ 2100795 h 2100795"/>
                      <a:gd name="connsiteX3" fmla="*/ 0 w 9704439"/>
                      <a:gd name="connsiteY3" fmla="*/ 2100795 h 2100795"/>
                      <a:gd name="connsiteX4" fmla="*/ 0 w 9704439"/>
                      <a:gd name="connsiteY4" fmla="*/ 0 h 2100795"/>
                      <a:gd name="connsiteX0" fmla="*/ 0 w 9704439"/>
                      <a:gd name="connsiteY0" fmla="*/ 0 h 2100795"/>
                      <a:gd name="connsiteX1" fmla="*/ 9704439 w 9704439"/>
                      <a:gd name="connsiteY1" fmla="*/ 0 h 2100795"/>
                      <a:gd name="connsiteX2" fmla="*/ 9704439 w 9704439"/>
                      <a:gd name="connsiteY2" fmla="*/ 2100795 h 2100795"/>
                      <a:gd name="connsiteX3" fmla="*/ 0 w 9704439"/>
                      <a:gd name="connsiteY3" fmla="*/ 2100795 h 2100795"/>
                      <a:gd name="connsiteX4" fmla="*/ 0 w 9704439"/>
                      <a:gd name="connsiteY4" fmla="*/ 0 h 210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704439" h="2100795" fill="none" extrusionOk="0">
                        <a:moveTo>
                          <a:pt x="0" y="0"/>
                        </a:moveTo>
                        <a:cubicBezTo>
                          <a:pt x="3554736" y="53575"/>
                          <a:pt x="5625217" y="-97753"/>
                          <a:pt x="9704439" y="0"/>
                        </a:cubicBezTo>
                        <a:cubicBezTo>
                          <a:pt x="9556462" y="408778"/>
                          <a:pt x="9599004" y="1478194"/>
                          <a:pt x="9704439" y="2100795"/>
                        </a:cubicBezTo>
                        <a:cubicBezTo>
                          <a:pt x="5032997" y="2048487"/>
                          <a:pt x="2230790" y="1723533"/>
                          <a:pt x="0" y="2100795"/>
                        </a:cubicBezTo>
                        <a:cubicBezTo>
                          <a:pt x="62464" y="1409448"/>
                          <a:pt x="76756" y="491827"/>
                          <a:pt x="0" y="0"/>
                        </a:cubicBezTo>
                        <a:close/>
                      </a:path>
                      <a:path w="9704439" h="2100795" stroke="0" extrusionOk="0">
                        <a:moveTo>
                          <a:pt x="0" y="0"/>
                        </a:moveTo>
                        <a:cubicBezTo>
                          <a:pt x="4742480" y="-56028"/>
                          <a:pt x="7277040" y="-90837"/>
                          <a:pt x="9704439" y="0"/>
                        </a:cubicBezTo>
                        <a:cubicBezTo>
                          <a:pt x="9635790" y="281888"/>
                          <a:pt x="9764475" y="1339621"/>
                          <a:pt x="9704439" y="2100795"/>
                        </a:cubicBezTo>
                        <a:cubicBezTo>
                          <a:pt x="6233716" y="1987434"/>
                          <a:pt x="2325732" y="2380258"/>
                          <a:pt x="0" y="2100795"/>
                        </a:cubicBezTo>
                        <a:cubicBezTo>
                          <a:pt x="8673" y="1496166"/>
                          <a:pt x="83588" y="1029213"/>
                          <a:pt x="0" y="0"/>
                        </a:cubicBezTo>
                        <a:close/>
                      </a:path>
                      <a:path w="9704439" h="2100795" fill="none" stroke="0" extrusionOk="0">
                        <a:moveTo>
                          <a:pt x="0" y="0"/>
                        </a:moveTo>
                        <a:cubicBezTo>
                          <a:pt x="3286219" y="-156362"/>
                          <a:pt x="5799498" y="59477"/>
                          <a:pt x="9704439" y="0"/>
                        </a:cubicBezTo>
                        <a:cubicBezTo>
                          <a:pt x="9484865" y="366140"/>
                          <a:pt x="9702151" y="1590476"/>
                          <a:pt x="9704439" y="2100795"/>
                        </a:cubicBezTo>
                        <a:cubicBezTo>
                          <a:pt x="4817722" y="1867765"/>
                          <a:pt x="2429372" y="1643787"/>
                          <a:pt x="0" y="2100795"/>
                        </a:cubicBezTo>
                        <a:cubicBezTo>
                          <a:pt x="74182" y="1393095"/>
                          <a:pt x="26056" y="410794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37号-波纹乖乖体"/>
                <a:cs typeface="+mn-cs"/>
              </a:rPr>
              <a:t>*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7DA5813-5181-4F4F-AF84-03C5949914F2}"/>
              </a:ext>
            </a:extLst>
          </p:cNvPr>
          <p:cNvGrpSpPr/>
          <p:nvPr/>
        </p:nvGrpSpPr>
        <p:grpSpPr>
          <a:xfrm>
            <a:off x="7116642" y="5112069"/>
            <a:ext cx="4644307" cy="1129886"/>
            <a:chOff x="6830721" y="2864057"/>
            <a:chExt cx="4644307" cy="1129886"/>
          </a:xfrm>
          <a:solidFill>
            <a:schemeClr val="bg1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43CA69F1-2D82-15DC-0D02-FF3288AD8F11}"/>
                </a:ext>
              </a:extLst>
            </p:cNvPr>
            <p:cNvSpPr/>
            <p:nvPr/>
          </p:nvSpPr>
          <p:spPr>
            <a:xfrm>
              <a:off x="6830721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00B0F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4815C8B-C901-8CB8-5A37-CD5335A1FFD5}"/>
                </a:ext>
              </a:extLst>
            </p:cNvPr>
            <p:cNvSpPr txBox="1"/>
            <p:nvPr/>
          </p:nvSpPr>
          <p:spPr>
            <a:xfrm>
              <a:off x="7356487" y="3044281"/>
              <a:ext cx="411854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10 phút 27 giây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EE64E57-DAC3-A379-1BD9-5340DD871F71}"/>
              </a:ext>
            </a:extLst>
          </p:cNvPr>
          <p:cNvGrpSpPr/>
          <p:nvPr/>
        </p:nvGrpSpPr>
        <p:grpSpPr>
          <a:xfrm>
            <a:off x="7091214" y="3406729"/>
            <a:ext cx="4537107" cy="1129886"/>
            <a:chOff x="981375" y="2864057"/>
            <a:chExt cx="4537107" cy="1129886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6401F08A-0D0A-12A8-B355-B5904666450D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FBA40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EB336B1-861F-C47D-917E-A6F62F434642}"/>
                </a:ext>
              </a:extLst>
            </p:cNvPr>
            <p:cNvSpPr txBox="1"/>
            <p:nvPr/>
          </p:nvSpPr>
          <p:spPr>
            <a:xfrm>
              <a:off x="1607829" y="3005350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9 phút 27 giây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04C81F3-58FB-67AE-5B3B-E8A4EF829186}"/>
              </a:ext>
            </a:extLst>
          </p:cNvPr>
          <p:cNvGrpSpPr/>
          <p:nvPr/>
        </p:nvGrpSpPr>
        <p:grpSpPr>
          <a:xfrm>
            <a:off x="1143417" y="5234604"/>
            <a:ext cx="4537107" cy="1129886"/>
            <a:chOff x="981375" y="4872764"/>
            <a:chExt cx="4537107" cy="1129886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CD043CA9-1342-882B-5DA8-993BE078D0B3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4D9E2A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47F6494-52E3-2EB9-5991-EFFD0F4133DE}"/>
                </a:ext>
              </a:extLst>
            </p:cNvPr>
            <p:cNvSpPr txBox="1"/>
            <p:nvPr/>
          </p:nvSpPr>
          <p:spPr>
            <a:xfrm>
              <a:off x="1510005" y="5042335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10 phút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37863D5-A06D-DC8A-84BF-9CC0DD0A0722}"/>
              </a:ext>
            </a:extLst>
          </p:cNvPr>
          <p:cNvGrpSpPr/>
          <p:nvPr/>
        </p:nvGrpSpPr>
        <p:grpSpPr>
          <a:xfrm>
            <a:off x="1269637" y="3393016"/>
            <a:ext cx="4537107" cy="1129886"/>
            <a:chOff x="6830721" y="4714800"/>
            <a:chExt cx="4537107" cy="1129886"/>
          </a:xfrm>
          <a:solidFill>
            <a:schemeClr val="bg1"/>
          </a:solidFill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0D9B6AFD-25DA-7A03-B8E2-FB407EC62BB8}"/>
                </a:ext>
              </a:extLst>
            </p:cNvPr>
            <p:cNvSpPr/>
            <p:nvPr/>
          </p:nvSpPr>
          <p:spPr>
            <a:xfrm>
              <a:off x="6830721" y="4714800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94FC364-259E-3A4F-9534-6984136CBA69}"/>
                </a:ext>
              </a:extLst>
            </p:cNvPr>
            <p:cNvSpPr txBox="1"/>
            <p:nvPr/>
          </p:nvSpPr>
          <p:spPr>
            <a:xfrm>
              <a:off x="7122862" y="4909556"/>
              <a:ext cx="36075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10 phút 87 giây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BA696EB6-1D6E-A2BF-6B41-8696F570E77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11396635" y="5705884"/>
            <a:ext cx="953350" cy="85753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4333759A-F619-9C41-AB05-8CBA7CEB0B0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068109" y="3459927"/>
            <a:ext cx="891076" cy="89646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197D1A5F-B672-BE55-EE76-7C92A84EF3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14898" y="5365165"/>
            <a:ext cx="891076" cy="89646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F26C0D43-0173-3FE4-5206-D11C61E6259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278034" y="3509727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F3DF8DF-8AED-C5A9-0556-48A183302E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112" y="3215987"/>
            <a:ext cx="1475271" cy="149203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6155C696-A7CD-28C6-94D3-490C52835AD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526501" y="3306278"/>
            <a:ext cx="1385564" cy="140086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BD6B7389-FA64-2101-1278-E4AEF191A23D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50703"/>
          <a:stretch/>
        </p:blipFill>
        <p:spPr>
          <a:xfrm>
            <a:off x="247787" y="5028004"/>
            <a:ext cx="1487889" cy="157078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361B42D-7D50-C470-9DF9-00C4EEC950B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657698" y="4943509"/>
            <a:ext cx="1365186" cy="157078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2206F66E-CC2E-58AE-9D74-6F86BBEFF0F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20112" y="51163"/>
            <a:ext cx="1552830" cy="2844833"/>
          </a:xfrm>
          <a:prstGeom prst="rect">
            <a:avLst/>
          </a:prstGeom>
        </p:spPr>
      </p:pic>
      <p:pic>
        <p:nvPicPr>
          <p:cNvPr id="26" name="Picture 25">
            <a:hlinkClick r:id="rId11" action="ppaction://hlinksldjump"/>
            <a:extLst>
              <a:ext uri="{FF2B5EF4-FFF2-40B4-BE49-F238E27FC236}">
                <a16:creationId xmlns:a16="http://schemas.microsoft.com/office/drawing/2014/main" id="{F6AB816A-AD3C-4E08-D37C-2CBD71F9D153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96634" y="72318"/>
            <a:ext cx="1164315" cy="1129886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8FD9BD2E-D7DF-FE50-99E4-D485F4D449DE}"/>
              </a:ext>
            </a:extLst>
          </p:cNvPr>
          <p:cNvSpPr txBox="1"/>
          <p:nvPr/>
        </p:nvSpPr>
        <p:spPr>
          <a:xfrm>
            <a:off x="4724400" y="457200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ABAE70E-2687-257A-82D7-788021619465}"/>
              </a:ext>
            </a:extLst>
          </p:cNvPr>
          <p:cNvSpPr txBox="1"/>
          <p:nvPr/>
        </p:nvSpPr>
        <p:spPr>
          <a:xfrm>
            <a:off x="4089838" y="911697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EB68952-7468-AD45-6460-523337F51FB5}"/>
              </a:ext>
            </a:extLst>
          </p:cNvPr>
          <p:cNvSpPr txBox="1"/>
          <p:nvPr/>
        </p:nvSpPr>
        <p:spPr>
          <a:xfrm>
            <a:off x="4724400" y="1228768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42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4F751D6-00F6-9007-0682-B588C5241351}"/>
              </a:ext>
            </a:extLst>
          </p:cNvPr>
          <p:cNvCxnSpPr/>
          <p:nvPr/>
        </p:nvCxnSpPr>
        <p:spPr>
          <a:xfrm>
            <a:off x="4851838" y="2125642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46596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BC0320E-DABB-A03C-A28F-21DC2234B6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1928" y="3429000"/>
            <a:ext cx="5229862" cy="330032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09F1588-51BE-1E4F-4BFA-CCA9577AA63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65799" y="2479301"/>
            <a:ext cx="2529466" cy="425002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1572CF1-01E0-8E90-4B12-FD0B60BFDA7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2937" y="2682644"/>
            <a:ext cx="2704982" cy="4046682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E1FFBDB-401B-85B6-D14D-3FCA3605BB8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7126" y="520081"/>
            <a:ext cx="11857748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1457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 0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/>
          <p:cNvGrpSpPr/>
          <p:nvPr/>
        </p:nvGrpSpPr>
        <p:grpSpPr>
          <a:xfrm>
            <a:off x="-401797" y="-243098"/>
            <a:ext cx="12829881" cy="7407628"/>
            <a:chOff x="-200026" y="-123825"/>
            <a:chExt cx="9419883" cy="5438787"/>
          </a:xfrm>
        </p:grpSpPr>
        <p:grpSp>
          <p:nvGrpSpPr>
            <p:cNvPr id="10242" name="Google Shape;10242;p44"/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/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44"/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44"/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44"/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44"/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44"/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44"/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10250" name="Google Shape;10250;p44"/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/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2" name="Google Shape;10252;p44"/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3" name="Google Shape;10253;p44"/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4" name="Google Shape;10254;p44"/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5" name="Google Shape;10255;p44"/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6" name="Google Shape;10256;p44"/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7" name="Google Shape;10257;p44"/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8" name="Google Shape;10258;p44"/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9" name="Google Shape;10259;p44"/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0" name="Google Shape;10260;p44"/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1" name="Google Shape;10261;p44"/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2" name="Google Shape;10262;p44"/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3" name="Google Shape;10263;p44"/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4" name="Google Shape;10264;p44"/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p44"/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p44"/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p44"/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p44"/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p44"/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p44"/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p44"/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2" name="Google Shape;10272;p44"/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3" name="Google Shape;10273;p44"/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4" name="Google Shape;10274;p44"/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5" name="Google Shape;10275;p44"/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6" name="Google Shape;10276;p44"/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7" name="Google Shape;10277;p44"/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8" name="Google Shape;10278;p44"/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9" name="Google Shape;10279;p44"/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80" name="Google Shape;10280;p44"/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44"/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282" name="Google Shape;10282;p44"/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3" name="Google Shape;10283;p44"/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488878D-F113-8A5E-4A75-631B4E31AB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7000" y="2667000"/>
            <a:ext cx="6882981" cy="1774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21884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1366</TotalTime>
  <Words>581</Words>
  <Application>Microsoft Office PowerPoint</Application>
  <PresentationFormat>Widescreen</PresentationFormat>
  <Paragraphs>67</Paragraphs>
  <Slides>20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20</vt:i4>
      </vt:variant>
    </vt:vector>
  </HeadingPairs>
  <TitlesOfParts>
    <vt:vector size="40" baseType="lpstr">
      <vt:lpstr>#9Slide03 BoosterNextFYBlack</vt:lpstr>
      <vt:lpstr>Anaheim</vt:lpstr>
      <vt:lpstr>Architects Daughter</vt:lpstr>
      <vt:lpstr>Arial</vt:lpstr>
      <vt:lpstr>Bangers</vt:lpstr>
      <vt:lpstr>Barlow Semi Condensed</vt:lpstr>
      <vt:lpstr>Boogaloo</vt:lpstr>
      <vt:lpstr>Calibri</vt:lpstr>
      <vt:lpstr>Calibri Light</vt:lpstr>
      <vt:lpstr>Cambria</vt:lpstr>
      <vt:lpstr>Comic Neue</vt:lpstr>
      <vt:lpstr>Roboto Condensed Light</vt:lpstr>
      <vt:lpstr>Slackey</vt:lpstr>
      <vt:lpstr>Times New Roman</vt:lpstr>
      <vt:lpstr>字魂37号-波纹乖乖体</vt:lpstr>
      <vt:lpstr>Marketing Plan PowerPoint Template by SlideWin</vt:lpstr>
      <vt:lpstr>Super Comic Book Style Consulting Toolkit by Slidesgo</vt:lpstr>
      <vt:lpstr>Comic Style by Slidesgo</vt:lpstr>
      <vt:lpstr>1_Comic Style by Slidesgo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cp:keywords>9Slide</cp:keywords>
  <dc:description>9Slide.vn</dc:description>
  <cp:lastModifiedBy>hien tran 0353095025</cp:lastModifiedBy>
  <cp:revision>1</cp:revision>
  <dcterms:created xsi:type="dcterms:W3CDTF">2022-01-24T08:09:02Z</dcterms:created>
  <dcterms:modified xsi:type="dcterms:W3CDTF">2025-03-05T02:03:04Z</dcterms:modified>
  <cp:category>9Slide.vn</cp:category>
  <cp:contentStatus>9Slide</cp:contentStatus>
</cp:coreProperties>
</file>