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9" r:id="rId5"/>
    <p:sldId id="263" r:id="rId6"/>
    <p:sldId id="262" r:id="rId7"/>
    <p:sldId id="257" r:id="rId8"/>
    <p:sldId id="258" r:id="rId9"/>
    <p:sldId id="264" r:id="rId10"/>
    <p:sldId id="268" r:id="rId11"/>
    <p:sldId id="265" r:id="rId12"/>
    <p:sldId id="269" r:id="rId13"/>
    <p:sldId id="260" r:id="rId14"/>
    <p:sldId id="270" r:id="rId15"/>
    <p:sldId id="293" r:id="rId16"/>
    <p:sldId id="295" r:id="rId17"/>
    <p:sldId id="294" r:id="rId18"/>
    <p:sldId id="296" r:id="rId19"/>
    <p:sldId id="297" r:id="rId20"/>
    <p:sldId id="298" r:id="rId21"/>
    <p:sldId id="274" r:id="rId22"/>
    <p:sldId id="273" r:id="rId23"/>
    <p:sldId id="343" r:id="rId24"/>
    <p:sldId id="284" r:id="rId25"/>
    <p:sldId id="281" r:id="rId26"/>
    <p:sldId id="286" r:id="rId27"/>
    <p:sldId id="344" r:id="rId28"/>
    <p:sldId id="290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8C"/>
    <a:srgbClr val="FF99CC"/>
    <a:srgbClr val="FFEFFF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4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7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26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6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33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5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37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1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08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60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138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8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6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1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380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2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41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32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4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665F6D12-5ABF-45B4-BD8A-50915C538E1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5967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4.mp3"/><Relationship Id="rId7" Type="http://schemas.openxmlformats.org/officeDocument/2006/relationships/image" Target="../media/image3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sv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2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C857F-3EBB-3B00-A96A-A708C7327169}"/>
              </a:ext>
            </a:extLst>
          </p:cNvPr>
          <p:cNvSpPr/>
          <p:nvPr/>
        </p:nvSpPr>
        <p:spPr>
          <a:xfrm>
            <a:off x="1158949" y="1977655"/>
            <a:ext cx="9920177" cy="3402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EC9306-0D00-9C18-7FE1-469306770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4721" y="2367549"/>
            <a:ext cx="938255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2"/>
                </a:moveTo>
                <a:cubicBezTo>
                  <a:pt x="114346" y="450255"/>
                  <a:pt x="148993" y="-193334"/>
                  <a:pt x="754795" y="0"/>
                </a:cubicBezTo>
                <a:cubicBezTo>
                  <a:pt x="4191646" y="-387094"/>
                  <a:pt x="7757228" y="61593"/>
                  <a:pt x="9606318" y="0"/>
                </a:cubicBezTo>
                <a:cubicBezTo>
                  <a:pt x="10089282" y="-82521"/>
                  <a:pt x="10211463" y="331214"/>
                  <a:pt x="10361114" y="764992"/>
                </a:cubicBezTo>
                <a:lnTo>
                  <a:pt x="10361113" y="764992"/>
                </a:lnTo>
                <a:cubicBezTo>
                  <a:pt x="10359536" y="1096537"/>
                  <a:pt x="9855549" y="1477075"/>
                  <a:pt x="9606317" y="1529984"/>
                </a:cubicBezTo>
                <a:cubicBezTo>
                  <a:pt x="6251645" y="1336847"/>
                  <a:pt x="5325151" y="1178089"/>
                  <a:pt x="754795" y="1529983"/>
                </a:cubicBezTo>
                <a:cubicBezTo>
                  <a:pt x="476800" y="1547751"/>
                  <a:pt x="13127" y="1347328"/>
                  <a:pt x="0" y="764990"/>
                </a:cubicBezTo>
                <a:lnTo>
                  <a:pt x="0" y="764992"/>
                </a:lnTo>
                <a:close/>
              </a:path>
              <a:path w="10361113" h="1529983" stroke="0" extrusionOk="0">
                <a:moveTo>
                  <a:pt x="0" y="764992"/>
                </a:moveTo>
                <a:cubicBezTo>
                  <a:pt x="20682" y="326820"/>
                  <a:pt x="348489" y="-70266"/>
                  <a:pt x="754795" y="0"/>
                </a:cubicBezTo>
                <a:cubicBezTo>
                  <a:pt x="3920433" y="267310"/>
                  <a:pt x="7335492" y="-85537"/>
                  <a:pt x="9606318" y="0"/>
                </a:cubicBezTo>
                <a:cubicBezTo>
                  <a:pt x="10020155" y="95257"/>
                  <a:pt x="10449156" y="416862"/>
                  <a:pt x="10361114" y="764992"/>
                </a:cubicBezTo>
                <a:lnTo>
                  <a:pt x="10361113" y="764992"/>
                </a:lnTo>
                <a:cubicBezTo>
                  <a:pt x="10292340" y="1276176"/>
                  <a:pt x="10003454" y="1526641"/>
                  <a:pt x="9606317" y="1529984"/>
                </a:cubicBezTo>
                <a:cubicBezTo>
                  <a:pt x="5731026" y="1250724"/>
                  <a:pt x="3012698" y="1553376"/>
                  <a:pt x="754795" y="1529983"/>
                </a:cubicBezTo>
                <a:cubicBezTo>
                  <a:pt x="332842" y="1421711"/>
                  <a:pt x="-9499" y="1121910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36952" y="382706"/>
                  <a:pt x="163647" y="-67629"/>
                  <a:pt x="754795" y="0"/>
                </a:cubicBezTo>
                <a:cubicBezTo>
                  <a:pt x="4083623" y="64289"/>
                  <a:pt x="7466612" y="192983"/>
                  <a:pt x="9606318" y="0"/>
                </a:cubicBezTo>
                <a:cubicBezTo>
                  <a:pt x="10008565" y="25622"/>
                  <a:pt x="10296601" y="354839"/>
                  <a:pt x="10361114" y="764992"/>
                </a:cubicBezTo>
                <a:lnTo>
                  <a:pt x="10361113" y="764992"/>
                </a:lnTo>
                <a:cubicBezTo>
                  <a:pt x="10366159" y="1184619"/>
                  <a:pt x="9875705" y="1511521"/>
                  <a:pt x="9606317" y="1529984"/>
                </a:cubicBezTo>
                <a:cubicBezTo>
                  <a:pt x="6476528" y="1183776"/>
                  <a:pt x="5113176" y="1299081"/>
                  <a:pt x="754795" y="1529983"/>
                </a:cubicBezTo>
                <a:cubicBezTo>
                  <a:pt x="354831" y="1441389"/>
                  <a:pt x="32915" y="1287664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93437" y="417959"/>
                  <a:pt x="205425" y="-141873"/>
                  <a:pt x="754795" y="0"/>
                </a:cubicBezTo>
                <a:cubicBezTo>
                  <a:pt x="4186571" y="-345925"/>
                  <a:pt x="7567522" y="141580"/>
                  <a:pt x="9606318" y="0"/>
                </a:cubicBezTo>
                <a:cubicBezTo>
                  <a:pt x="10075190" y="-59213"/>
                  <a:pt x="10266285" y="360805"/>
                  <a:pt x="10361114" y="764992"/>
                </a:cubicBezTo>
                <a:lnTo>
                  <a:pt x="10361113" y="764992"/>
                </a:lnTo>
                <a:cubicBezTo>
                  <a:pt x="10353534" y="1180873"/>
                  <a:pt x="9869994" y="1496103"/>
                  <a:pt x="9606317" y="1529984"/>
                </a:cubicBezTo>
                <a:cubicBezTo>
                  <a:pt x="6401748" y="1422858"/>
                  <a:pt x="5382960" y="1266224"/>
                  <a:pt x="754795" y="1529983"/>
                </a:cubicBezTo>
                <a:cubicBezTo>
                  <a:pt x="420576" y="1517153"/>
                  <a:pt x="84551" y="1325426"/>
                  <a:pt x="0" y="764990"/>
                </a:cubicBezTo>
                <a:lnTo>
                  <a:pt x="0" y="764992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reentime: 3 Possible Explanations Of Paw Patrol">
            <a:extLst>
              <a:ext uri="{FF2B5EF4-FFF2-40B4-BE49-F238E27FC236}">
                <a16:creationId xmlns:a16="http://schemas.microsoft.com/office/drawing/2014/main" id="{CBA12BAC-A015-417F-B9B7-39B68FC47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6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D0D37-2F9F-4793-819B-B71D9576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aw Patrol Archives — Toy Kingdom">
            <a:extLst>
              <a:ext uri="{FF2B5EF4-FFF2-40B4-BE49-F238E27FC236}">
                <a16:creationId xmlns:a16="http://schemas.microsoft.com/office/drawing/2014/main" id="{016757C6-048C-4E70-BD33-E46FCDF9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FCC4B43-9989-40BC-B523-BF3EFC3F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18251" y="285948"/>
            <a:ext cx="7653131" cy="331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0E38-D75F-4B55-A098-8FFB886C503A}"/>
              </a:ext>
            </a:extLst>
          </p:cNvPr>
          <p:cNvSpPr txBox="1"/>
          <p:nvPr/>
        </p:nvSpPr>
        <p:spPr>
          <a:xfrm>
            <a:off x="3723177" y="1082614"/>
            <a:ext cx="4506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ca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28BA-3BA9-41A6-B76D-D9CF667C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DE2D8-2206-4F1A-AC89-918D7F532B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276817" y="1474613"/>
            <a:ext cx="8527772" cy="3725483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9" name="Picture 8" descr="A green and red letters&#10;&#10;Description automatically generated">
            <a:extLst>
              <a:ext uri="{FF2B5EF4-FFF2-40B4-BE49-F238E27FC236}">
                <a16:creationId xmlns:a16="http://schemas.microsoft.com/office/drawing/2014/main" id="{8DF81A13-83C1-A85A-ADCD-88C4FC3BA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6" y="2209225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525"/>
            <a:ext cx="9646352" cy="6987525"/>
          </a:xfrm>
          <a:custGeom>
            <a:avLst/>
            <a:gdLst/>
            <a:ahLst/>
            <a:cxnLst/>
            <a:rect l="l" t="t" r="r" b="b"/>
            <a:pathLst>
              <a:path w="14469528" h="10481288">
                <a:moveTo>
                  <a:pt x="0" y="0"/>
                </a:moveTo>
                <a:lnTo>
                  <a:pt x="14469528" y="0"/>
                </a:lnTo>
                <a:lnTo>
                  <a:pt x="14469528" y="10481288"/>
                </a:lnTo>
                <a:lnTo>
                  <a:pt x="0" y="10481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735874" flipH="1">
            <a:off x="435934" y="5208832"/>
            <a:ext cx="1834680" cy="1420921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3100" y="3086100"/>
            <a:ext cx="685800" cy="685800"/>
          </a:xfrm>
          <a:prstGeom prst="rect">
            <a:avLst/>
          </a:prstGeom>
        </p:spPr>
      </p:pic>
      <p:pic>
        <p:nvPicPr>
          <p:cNvPr id="6" name="Picture 5" descr="A cartoon of a elephant&#10;&#10;AI-generated content may be incorrect.">
            <a:extLst>
              <a:ext uri="{FF2B5EF4-FFF2-40B4-BE49-F238E27FC236}">
                <a16:creationId xmlns:a16="http://schemas.microsoft.com/office/drawing/2014/main" id="{9DAD1DA0-ED25-A97E-D9A2-58674A744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0" y="3223113"/>
            <a:ext cx="3629163" cy="363488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8B083E-5DDE-685E-8F60-443EA247DEEB}"/>
              </a:ext>
            </a:extLst>
          </p:cNvPr>
          <p:cNvSpPr/>
          <p:nvPr/>
        </p:nvSpPr>
        <p:spPr>
          <a:xfrm>
            <a:off x="8623005" y="563526"/>
            <a:ext cx="3221665" cy="2371060"/>
          </a:xfrm>
          <a:prstGeom prst="wedgeRoundRectCallout">
            <a:avLst>
              <a:gd name="adj1" fmla="val -2170"/>
              <a:gd name="adj2" fmla="val 674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Ô tô chạy với vận tốc 80 km/giờ. Đố bạn, sau 3 giờ thì ô tô đó chạy được bao nhiêu ki-lô-mét?</a:t>
            </a:r>
            <a:endParaRPr lang="en-US" sz="2400" dirty="0"/>
          </a:p>
        </p:txBody>
      </p:sp>
      <p:pic>
        <p:nvPicPr>
          <p:cNvPr id="5" name="J2TEAM-TTS-1741138761410">
            <a:hlinkClick r:id="" action="ppaction://media"/>
            <a:extLst>
              <a:ext uri="{FF2B5EF4-FFF2-40B4-BE49-F238E27FC236}">
                <a16:creationId xmlns:a16="http://schemas.microsoft.com/office/drawing/2014/main" id="{CB9EE24A-EA9F-7DE0-66FA-AB4A20D227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3060" y="12109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58672 -0.383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9"/>
                <p:tgtEl>
                  <p:spTgt spid="4"/>
                </p:tgtEl>
              </p:cBhvr>
            </p:cmd>
            <p:audio>
              <p:cMediaNode vol="30000" showWhenStopped="0">
                <p:cTn id="20"/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4C24E-D7C7-DACD-B864-AD11FB126143}"/>
              </a:ext>
            </a:extLst>
          </p:cNvPr>
          <p:cNvSpPr txBox="1"/>
          <p:nvPr/>
        </p:nvSpPr>
        <p:spPr>
          <a:xfrm>
            <a:off x="691116" y="499730"/>
            <a:ext cx="368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B1AE1-BB3B-56EE-98E9-3A9E8739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68" y="1252094"/>
            <a:ext cx="9163050" cy="2333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A30970-6009-A94D-FDCF-6919A672EB35}"/>
              </a:ext>
            </a:extLst>
          </p:cNvPr>
          <p:cNvSpPr txBox="1"/>
          <p:nvPr/>
        </p:nvSpPr>
        <p:spPr>
          <a:xfrm>
            <a:off x="882502" y="3763925"/>
            <a:ext cx="1063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Sau 3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DEACF-166C-BD89-4DB0-CAD770016876}"/>
              </a:ext>
            </a:extLst>
          </p:cNvPr>
          <p:cNvSpPr txBox="1"/>
          <p:nvPr/>
        </p:nvSpPr>
        <p:spPr>
          <a:xfrm>
            <a:off x="850604" y="4444408"/>
            <a:ext cx="10632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4C24E-D7C7-DACD-B864-AD11FB126143}"/>
              </a:ext>
            </a:extLst>
          </p:cNvPr>
          <p:cNvSpPr txBox="1"/>
          <p:nvPr/>
        </p:nvSpPr>
        <p:spPr>
          <a:xfrm>
            <a:off x="691116" y="499730"/>
            <a:ext cx="368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30970-6009-A94D-FDCF-6919A672EB35}"/>
              </a:ext>
            </a:extLst>
          </p:cNvPr>
          <p:cNvSpPr txBox="1"/>
          <p:nvPr/>
        </p:nvSpPr>
        <p:spPr>
          <a:xfrm>
            <a:off x="967563" y="1233376"/>
            <a:ext cx="1063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Sau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x 3 = 240 (km)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DEACF-166C-BD89-4DB0-CAD770016876}"/>
              </a:ext>
            </a:extLst>
          </p:cNvPr>
          <p:cNvSpPr txBox="1"/>
          <p:nvPr/>
        </p:nvSpPr>
        <p:spPr>
          <a:xfrm>
            <a:off x="956930" y="1988287"/>
            <a:ext cx="1063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9552C9-940E-5311-11D3-2A0F9910DAB4}"/>
              </a:ext>
            </a:extLst>
          </p:cNvPr>
          <p:cNvSpPr/>
          <p:nvPr/>
        </p:nvSpPr>
        <p:spPr>
          <a:xfrm>
            <a:off x="988828" y="3040912"/>
            <a:ext cx="10132828" cy="24135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77DB5-3415-1F36-C3A9-8BE816ABF2F7}"/>
              </a:ext>
            </a:extLst>
          </p:cNvPr>
          <p:cNvSpPr txBox="1"/>
          <p:nvPr/>
        </p:nvSpPr>
        <p:spPr>
          <a:xfrm>
            <a:off x="1307804" y="3136603"/>
            <a:ext cx="1063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492F9-9074-5DE8-B309-7919E8EF62D6}"/>
              </a:ext>
            </a:extLst>
          </p:cNvPr>
          <p:cNvSpPr txBox="1"/>
          <p:nvPr/>
        </p:nvSpPr>
        <p:spPr>
          <a:xfrm>
            <a:off x="1339701" y="3795822"/>
            <a:ext cx="1063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t, ta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618D26-332C-C197-7AFD-10E7C43BA8FA}"/>
              </a:ext>
            </a:extLst>
          </p:cNvPr>
          <p:cNvSpPr txBox="1"/>
          <p:nvPr/>
        </p:nvSpPr>
        <p:spPr>
          <a:xfrm>
            <a:off x="680482" y="4455041"/>
            <a:ext cx="1063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 = v x t</a:t>
            </a:r>
          </a:p>
        </p:txBody>
      </p:sp>
    </p:spTree>
    <p:extLst>
      <p:ext uri="{BB962C8B-B14F-4D97-AF65-F5344CB8AC3E}">
        <p14:creationId xmlns:p14="http://schemas.microsoft.com/office/powerpoint/2010/main" val="20744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4C24E-D7C7-DACD-B864-AD11FB126143}"/>
              </a:ext>
            </a:extLst>
          </p:cNvPr>
          <p:cNvSpPr txBox="1"/>
          <p:nvPr/>
        </p:nvSpPr>
        <p:spPr>
          <a:xfrm>
            <a:off x="691116" y="499730"/>
            <a:ext cx="368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BADA6-5449-5FEE-9968-E5754C66F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07" y="1308689"/>
            <a:ext cx="10657148" cy="2029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A30970-6009-A94D-FDCF-6919A672EB35}"/>
              </a:ext>
            </a:extLst>
          </p:cNvPr>
          <p:cNvSpPr txBox="1"/>
          <p:nvPr/>
        </p:nvSpPr>
        <p:spPr>
          <a:xfrm>
            <a:off x="744278" y="3604437"/>
            <a:ext cx="1063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tô đi hết quãng đường đó trong: 168 : 42 = 4 (giờ).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DEACF-166C-BD89-4DB0-CAD770016876}"/>
              </a:ext>
            </a:extLst>
          </p:cNvPr>
          <p:cNvSpPr txBox="1"/>
          <p:nvPr/>
        </p:nvSpPr>
        <p:spPr>
          <a:xfrm>
            <a:off x="712379" y="4359348"/>
            <a:ext cx="1102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Thời gian bằng quãng đường đi được chia cho vận tốc.</a:t>
            </a:r>
          </a:p>
        </p:txBody>
      </p:sp>
    </p:spTree>
    <p:extLst>
      <p:ext uri="{BB962C8B-B14F-4D97-AF65-F5344CB8AC3E}">
        <p14:creationId xmlns:p14="http://schemas.microsoft.com/office/powerpoint/2010/main" val="33268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4C24E-D7C7-DACD-B864-AD11FB126143}"/>
              </a:ext>
            </a:extLst>
          </p:cNvPr>
          <p:cNvSpPr txBox="1"/>
          <p:nvPr/>
        </p:nvSpPr>
        <p:spPr>
          <a:xfrm>
            <a:off x="691116" y="499730"/>
            <a:ext cx="368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30970-6009-A94D-FDCF-6919A672EB35}"/>
              </a:ext>
            </a:extLst>
          </p:cNvPr>
          <p:cNvSpPr txBox="1"/>
          <p:nvPr/>
        </p:nvSpPr>
        <p:spPr>
          <a:xfrm>
            <a:off x="606055" y="1318437"/>
            <a:ext cx="1063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tô đi hết quãng đường đó trong: 168 : 42 = 4 (giờ).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DEACF-166C-BD89-4DB0-CAD770016876}"/>
              </a:ext>
            </a:extLst>
          </p:cNvPr>
          <p:cNvSpPr txBox="1"/>
          <p:nvPr/>
        </p:nvSpPr>
        <p:spPr>
          <a:xfrm>
            <a:off x="616686" y="2105245"/>
            <a:ext cx="1102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Thời gian bằng quãng đường đi được chia cho vận tốc.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13203A-DE00-50EE-016D-CA0F4886456C}"/>
              </a:ext>
            </a:extLst>
          </p:cNvPr>
          <p:cNvSpPr/>
          <p:nvPr/>
        </p:nvSpPr>
        <p:spPr>
          <a:xfrm>
            <a:off x="988827" y="3040912"/>
            <a:ext cx="10451805" cy="2073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43D4B-3C1F-64CA-F38F-3AD7668A91AC}"/>
              </a:ext>
            </a:extLst>
          </p:cNvPr>
          <p:cNvSpPr txBox="1"/>
          <p:nvPr/>
        </p:nvSpPr>
        <p:spPr>
          <a:xfrm>
            <a:off x="1307804" y="3136603"/>
            <a:ext cx="10632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thời gian, ta lấy quãng đường chia cho vận tốc. Gọi vận tốc là v, quãng đường là s, thời gian là t, ta có:</a:t>
            </a:r>
            <a:endParaRPr lang="vi-VN" sz="2800" b="1" dirty="0" err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9C07F-54CD-E484-B6D8-9647684D14A7}"/>
              </a:ext>
            </a:extLst>
          </p:cNvPr>
          <p:cNvSpPr txBox="1"/>
          <p:nvPr/>
        </p:nvSpPr>
        <p:spPr>
          <a:xfrm>
            <a:off x="606054" y="4125431"/>
            <a:ext cx="10632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32314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02927" y="401829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79" y="1767092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Xin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Skye –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0B475D-618C-E9F6-E509-7603B4721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6" y="605372"/>
            <a:ext cx="11224437" cy="431829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BE6C64-E4D6-3FA5-872F-57988EC61978}"/>
              </a:ext>
            </a:extLst>
          </p:cNvPr>
          <p:cNvSpPr/>
          <p:nvPr/>
        </p:nvSpPr>
        <p:spPr>
          <a:xfrm>
            <a:off x="6241312" y="2796363"/>
            <a:ext cx="563525" cy="531628"/>
          </a:xfrm>
          <a:prstGeom prst="roundRect">
            <a:avLst/>
          </a:prstGeom>
          <a:ln w="38100">
            <a:solidFill>
              <a:srgbClr val="FF19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80F4E3-0BD9-0F38-E4A1-EC73E409ED36}"/>
              </a:ext>
            </a:extLst>
          </p:cNvPr>
          <p:cNvSpPr/>
          <p:nvPr/>
        </p:nvSpPr>
        <p:spPr>
          <a:xfrm>
            <a:off x="6134987" y="4231759"/>
            <a:ext cx="765544" cy="531628"/>
          </a:xfrm>
          <a:prstGeom prst="roundRect">
            <a:avLst/>
          </a:prstGeom>
          <a:ln w="38100">
            <a:solidFill>
              <a:srgbClr val="FF19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1,2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DCF49A-DDA3-5999-9E47-218BC9FC7004}"/>
              </a:ext>
            </a:extLst>
          </p:cNvPr>
          <p:cNvSpPr/>
          <p:nvPr/>
        </p:nvSpPr>
        <p:spPr>
          <a:xfrm>
            <a:off x="9346020" y="2073349"/>
            <a:ext cx="680482" cy="531628"/>
          </a:xfrm>
          <a:prstGeom prst="roundRect">
            <a:avLst/>
          </a:prstGeom>
          <a:ln w="38100">
            <a:solidFill>
              <a:srgbClr val="FF19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37C080-A2A6-4874-702E-E5D38FBD9143}"/>
              </a:ext>
            </a:extLst>
          </p:cNvPr>
          <p:cNvSpPr/>
          <p:nvPr/>
        </p:nvSpPr>
        <p:spPr>
          <a:xfrm>
            <a:off x="9271591" y="3487479"/>
            <a:ext cx="914400" cy="531628"/>
          </a:xfrm>
          <a:prstGeom prst="roundRect">
            <a:avLst/>
          </a:prstGeom>
          <a:ln w="38100">
            <a:solidFill>
              <a:srgbClr val="FF19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538AAF-CAD9-4D2B-A391-9ED853FE52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A1DE9-95A8-45D4-840C-292FDE062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 descr="Paw Patrol Archives — Toy Kingdom">
              <a:extLst>
                <a:ext uri="{FF2B5EF4-FFF2-40B4-BE49-F238E27FC236}">
                  <a16:creationId xmlns:a16="http://schemas.microsoft.com/office/drawing/2014/main" id="{AB05A11E-F7A8-4231-AAD0-A61D5F73E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99679"/>
              <a:ext cx="12192000" cy="3858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y2mate.com - PAW Patrol Theme Song  Nick Jr  Music_1080p">
            <a:hlinkClick r:id="" action="ppaction://media"/>
            <a:extLst>
              <a:ext uri="{FF2B5EF4-FFF2-40B4-BE49-F238E27FC236}">
                <a16:creationId xmlns:a16="http://schemas.microsoft.com/office/drawing/2014/main" id="{7C78DC79-D42D-42BD-9522-1D15BA9E34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24" end="233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55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368D0-AFB7-0968-E793-6ACC917D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67" y="341902"/>
            <a:ext cx="9344025" cy="5514975"/>
          </a:xfrm>
          <a:prstGeom prst="rect">
            <a:avLst/>
          </a:prstGeom>
        </p:spPr>
      </p:pic>
      <p:pic>
        <p:nvPicPr>
          <p:cNvPr id="13" name="Picture 12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86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: 3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30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= 3,5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149" y="1909270"/>
            <a:ext cx="9760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Quãng đường mà máy bay đó bay được là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209" y="2711748"/>
            <a:ext cx="574845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nn-NO" altLang="en-US" sz="4000">
                <a:solidFill>
                  <a:srgbClr val="FF0000"/>
                </a:solidFill>
                <a:latin typeface="+mn-lt"/>
              </a:rPr>
              <a:t>860 x 3,5 = 3 010 (km)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9">
            <a:extLst>
              <a:ext uri="{FF2B5EF4-FFF2-40B4-BE49-F238E27FC236}">
                <a16:creationId xmlns:a16="http://schemas.microsoft.com/office/drawing/2014/main" id="{DCA50D6D-C103-1D3C-A9A2-B6A42FA1A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641" y="3360335"/>
            <a:ext cx="574845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nn-NO" altLang="en-US" sz="4000" dirty="0">
                <a:solidFill>
                  <a:srgbClr val="FF0000"/>
                </a:solidFill>
                <a:latin typeface="+mn-lt"/>
              </a:rPr>
              <a:t>Đáp số: 3 010 km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FB66B65E-F842-C202-ED7D-4B97292AC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83" y="450331"/>
            <a:ext cx="11802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a)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86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Thời gian xe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nâng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hàng</a:t>
            </a: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đi được 60 m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149" y="1909270"/>
            <a:ext cx="9760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60 : 1,5 = 40 (giây)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985" y="2711748"/>
            <a:ext cx="3600673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nn-NO" altLang="en-US" sz="4000" dirty="0">
                <a:solidFill>
                  <a:srgbClr val="FF0000"/>
                </a:solidFill>
                <a:latin typeface="Calibri" panose="020F0502020204030204"/>
              </a:rPr>
              <a:t>Đáp số: 40 giây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1">
            <a:extLst>
              <a:ext uri="{FF2B5EF4-FFF2-40B4-BE49-F238E27FC236}">
                <a16:creationId xmlns:a16="http://schemas.microsoft.com/office/drawing/2014/main" id="{FB66B65E-F842-C202-ED7D-4B97292AC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83" y="450331"/>
            <a:ext cx="11802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b) </a:t>
            </a:r>
          </a:p>
        </p:txBody>
      </p:sp>
    </p:spTree>
    <p:extLst>
      <p:ext uri="{BB962C8B-B14F-4D97-AF65-F5344CB8AC3E}">
        <p14:creationId xmlns:p14="http://schemas.microsoft.com/office/powerpoint/2010/main" val="41380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30868" y="1571385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67558" y="2425368"/>
            <a:ext cx="8189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W PATROL- PHIM ĐỘI ĐẶC NHIỆM SIÊU ĐẲNG - TRAILER A - KHỞI CHIẾU- 04.02.2022">
            <a:hlinkClick r:id="" action="ppaction://media"/>
            <a:extLst>
              <a:ext uri="{FF2B5EF4-FFF2-40B4-BE49-F238E27FC236}">
                <a16:creationId xmlns:a16="http://schemas.microsoft.com/office/drawing/2014/main" id="{6695142E-CACE-4882-B571-5C3DA23275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37" end="108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6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4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1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0"/>
            <a:ext cx="5040390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3027546" y="4976115"/>
            <a:ext cx="77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Tòa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nhà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Sky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đang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cháy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lớn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!!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886744C-6A69-415E-B408-1081AF426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583558">
            <a:off x="5687540" y="297352"/>
            <a:ext cx="3914094" cy="25382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F3954-380F-4264-9984-BEC275B0BFA9}"/>
              </a:ext>
            </a:extLst>
          </p:cNvPr>
          <p:cNvSpPr txBox="1"/>
          <p:nvPr/>
        </p:nvSpPr>
        <p:spPr>
          <a:xfrm rot="19609315">
            <a:off x="6262815" y="816332"/>
            <a:ext cx="255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0" presetClass="path" presetSubtype="0" fill="hold" nodeType="afterEffect"/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5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>
            <a:extLst>
              <a:ext uri="{FF2B5EF4-FFF2-40B4-BE49-F238E27FC236}">
                <a16:creationId xmlns:a16="http://schemas.microsoft.com/office/drawing/2014/main" id="{7C2BC3D3-04AC-44CC-BD86-1C7E4610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>
            <a:extLst>
              <a:ext uri="{FF2B5EF4-FFF2-40B4-BE49-F238E27FC236}">
                <a16:creationId xmlns:a16="http://schemas.microsoft.com/office/drawing/2014/main" id="{A37CAB68-FE39-4E25-9454-C10F21E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2C02-3730-4C0A-AEFF-0887F076C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7EB3F-01A4-4A07-AC35-CF033B7E5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525</Words>
  <Application>Microsoft Office PowerPoint</Application>
  <PresentationFormat>Widescreen</PresentationFormat>
  <Paragraphs>60</Paragraphs>
  <Slides>27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80</cp:revision>
  <dcterms:created xsi:type="dcterms:W3CDTF">2022-02-28T09:08:26Z</dcterms:created>
  <dcterms:modified xsi:type="dcterms:W3CDTF">2025-03-16T06:27:58Z</dcterms:modified>
</cp:coreProperties>
</file>