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7" r:id="rId2"/>
    <p:sldId id="260" r:id="rId3"/>
    <p:sldId id="263" r:id="rId4"/>
    <p:sldId id="265" r:id="rId5"/>
    <p:sldId id="264" r:id="rId6"/>
    <p:sldId id="266" r:id="rId7"/>
    <p:sldId id="315" r:id="rId8"/>
    <p:sldId id="268" r:id="rId9"/>
    <p:sldId id="269" r:id="rId10"/>
    <p:sldId id="308" r:id="rId11"/>
    <p:sldId id="309" r:id="rId12"/>
    <p:sldId id="310" r:id="rId13"/>
    <p:sldId id="311" r:id="rId14"/>
    <p:sldId id="305" r:id="rId15"/>
    <p:sldId id="3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AADFF9"/>
    <a:srgbClr val="2680FF"/>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634" autoAdjust="0"/>
  </p:normalViewPr>
  <p:slideViewPr>
    <p:cSldViewPr snapToGrid="0">
      <p:cViewPr>
        <p:scale>
          <a:sx n="40" d="100"/>
          <a:sy n="40" d="100"/>
        </p:scale>
        <p:origin x="1612" y="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5EED-08B7-4399-BC17-15C1C80057B8}" type="datetimeFigureOut">
              <a:rPr lang="en-US" smtClean="0"/>
              <a:t>3/24/2025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7253E-951C-4897-9691-30EF8402DA93}" type="slidenum">
              <a:rPr lang="en-US" smtClean="0"/>
              <a:t>‹#›</a:t>
            </a:fld>
            <a:endParaRPr lang="en-US"/>
          </a:p>
        </p:txBody>
      </p:sp>
    </p:spTree>
    <p:extLst>
      <p:ext uri="{BB962C8B-B14F-4D97-AF65-F5344CB8AC3E}">
        <p14:creationId xmlns:p14="http://schemas.microsoft.com/office/powerpoint/2010/main" val="407597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67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4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51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58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80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947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7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2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91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53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6E36-255A-F934-371C-382AB87DFF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464AA1-C60B-6622-9047-3D7D3B05A41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3843C9-0B5E-C9E4-DC7B-77E020F76BF3}"/>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3/24/2025</a:t>
            </a:fld>
            <a:endParaRPr lang="en-US"/>
          </a:p>
        </p:txBody>
      </p:sp>
      <p:sp>
        <p:nvSpPr>
          <p:cNvPr id="5" name="Footer Placeholder 4">
            <a:extLst>
              <a:ext uri="{FF2B5EF4-FFF2-40B4-BE49-F238E27FC236}">
                <a16:creationId xmlns:a16="http://schemas.microsoft.com/office/drawing/2014/main" id="{220F6D43-683D-6D4A-22C8-CCD2918F5B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6C059D-A779-A6C0-D9DD-82AE352ECB83}"/>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1094089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E9C7-C567-82A2-67F3-2FA26B18C3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EFC9F-3952-423E-28EE-B84331AC7DF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79F5F-AF6C-6320-D08F-D0FA59BD4E5C}"/>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3/24/2025</a:t>
            </a:fld>
            <a:endParaRPr lang="en-US"/>
          </a:p>
        </p:txBody>
      </p:sp>
      <p:sp>
        <p:nvSpPr>
          <p:cNvPr id="5" name="Footer Placeholder 4">
            <a:extLst>
              <a:ext uri="{FF2B5EF4-FFF2-40B4-BE49-F238E27FC236}">
                <a16:creationId xmlns:a16="http://schemas.microsoft.com/office/drawing/2014/main" id="{75BE5BD9-98EF-5B83-F018-84B60120D7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E82B3-9F13-98B8-6F4B-3D380FED235D}"/>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83129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431B7-9BE4-4AB4-6827-B7CD113355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4DC19-E3B0-4B8F-EBCE-C272B22373E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1D64A-1B0A-391B-DC42-A29E90BE358C}"/>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3/24/2025</a:t>
            </a:fld>
            <a:endParaRPr lang="en-US"/>
          </a:p>
        </p:txBody>
      </p:sp>
      <p:sp>
        <p:nvSpPr>
          <p:cNvPr id="5" name="Footer Placeholder 4">
            <a:extLst>
              <a:ext uri="{FF2B5EF4-FFF2-40B4-BE49-F238E27FC236}">
                <a16:creationId xmlns:a16="http://schemas.microsoft.com/office/drawing/2014/main" id="{E8F88C17-3EAB-2EE0-6C38-007811F456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06FC1F-9167-FB41-EDF7-0F5C0D245A24}"/>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78254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352F-B431-2140-1AEE-D4EC3240F4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32B9EDC-3307-E052-9762-CC82D935D30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829DC-02F3-D506-90D9-65D32E68D28F}"/>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3/24/2025</a:t>
            </a:fld>
            <a:endParaRPr lang="en-US"/>
          </a:p>
        </p:txBody>
      </p:sp>
      <p:sp>
        <p:nvSpPr>
          <p:cNvPr id="5" name="Footer Placeholder 4">
            <a:extLst>
              <a:ext uri="{FF2B5EF4-FFF2-40B4-BE49-F238E27FC236}">
                <a16:creationId xmlns:a16="http://schemas.microsoft.com/office/drawing/2014/main" id="{23D91A66-78A7-788F-4081-BDC1C28DF3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8ADF86-7A24-3F20-E781-A8BA08DE3780}"/>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298673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E655-F01A-3E52-9A96-58681D5BDF2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4FD191-1171-2914-20E5-4E0C68122E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7968A0-8E11-41C9-79E6-0D7C9E0E561F}"/>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3/24/2025</a:t>
            </a:fld>
            <a:endParaRPr lang="en-US"/>
          </a:p>
        </p:txBody>
      </p:sp>
      <p:sp>
        <p:nvSpPr>
          <p:cNvPr id="5" name="Footer Placeholder 4">
            <a:extLst>
              <a:ext uri="{FF2B5EF4-FFF2-40B4-BE49-F238E27FC236}">
                <a16:creationId xmlns:a16="http://schemas.microsoft.com/office/drawing/2014/main" id="{06AF9066-2DB6-7137-8AB8-260930B6A5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7388A-1295-09F2-AAA5-58CF160003FC}"/>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55149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1736-8B52-8F95-BF2A-A4EFE8E94D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2FBEA9-7274-8AF2-77BC-8FC134AAC83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59314F-6384-4EEA-0B69-A028E25B1E0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BE1E4-AC5A-DD14-F58D-869C351436EC}"/>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3/24/2025</a:t>
            </a:fld>
            <a:endParaRPr lang="en-US"/>
          </a:p>
        </p:txBody>
      </p:sp>
      <p:sp>
        <p:nvSpPr>
          <p:cNvPr id="6" name="Footer Placeholder 5">
            <a:extLst>
              <a:ext uri="{FF2B5EF4-FFF2-40B4-BE49-F238E27FC236}">
                <a16:creationId xmlns:a16="http://schemas.microsoft.com/office/drawing/2014/main" id="{955E5F31-51C9-5A97-DCAC-D60660D58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34AE34-E1FD-A6EA-1569-AFE5380E8C73}"/>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347449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199C-7566-8BE2-78AD-AF58439C33B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F9C6FAD-5CB3-9107-3C2C-9C1BE024CE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99F570-E317-E157-9138-DE2C160F02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15AC9C-593B-7FD8-E1BF-60BC9743EB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148F0-08EB-B1EC-CC81-025043B36C7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35771E-E14B-BB45-C28C-5032173E8EE0}"/>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3/24/2025</a:t>
            </a:fld>
            <a:endParaRPr lang="en-US"/>
          </a:p>
        </p:txBody>
      </p:sp>
      <p:sp>
        <p:nvSpPr>
          <p:cNvPr id="8" name="Footer Placeholder 7">
            <a:extLst>
              <a:ext uri="{FF2B5EF4-FFF2-40B4-BE49-F238E27FC236}">
                <a16:creationId xmlns:a16="http://schemas.microsoft.com/office/drawing/2014/main" id="{3C835394-F79A-2B53-DF61-FDE6A203C5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D15CA0-BFDE-0222-17B4-A21D9A272DCA}"/>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137611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4265-A620-DAA8-54BE-EF52B87FDD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31C1B1B-FDBA-3CE8-F8EC-3198D3A1B620}"/>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3/24/2025</a:t>
            </a:fld>
            <a:endParaRPr lang="en-US"/>
          </a:p>
        </p:txBody>
      </p:sp>
      <p:sp>
        <p:nvSpPr>
          <p:cNvPr id="4" name="Footer Placeholder 3">
            <a:extLst>
              <a:ext uri="{FF2B5EF4-FFF2-40B4-BE49-F238E27FC236}">
                <a16:creationId xmlns:a16="http://schemas.microsoft.com/office/drawing/2014/main" id="{389E28E1-5EC9-E6B3-0827-8F848619EB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D00EE2-B289-BCE5-8D4C-5A380E8E9F8D}"/>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74574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459DCF-C85B-2F3A-A105-6091DFE375D6}"/>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3/24/2025</a:t>
            </a:fld>
            <a:endParaRPr lang="en-US"/>
          </a:p>
        </p:txBody>
      </p:sp>
      <p:sp>
        <p:nvSpPr>
          <p:cNvPr id="3" name="Footer Placeholder 2">
            <a:extLst>
              <a:ext uri="{FF2B5EF4-FFF2-40B4-BE49-F238E27FC236}">
                <a16:creationId xmlns:a16="http://schemas.microsoft.com/office/drawing/2014/main" id="{84C5DA38-799A-FF55-8745-5B3716E7D0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AC146C5-250D-6D9E-5823-D0FCDF95F444}"/>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357916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60B6-14CE-5567-8A75-4AEE0874E1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FA0327-48E8-707E-AF75-76C982DC3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D879BD-4B5A-A70C-A5DD-4D5A156CD1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B2C12-DA7A-F478-63AA-FEB93D29F599}"/>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3/24/2025</a:t>
            </a:fld>
            <a:endParaRPr lang="en-US"/>
          </a:p>
        </p:txBody>
      </p:sp>
      <p:sp>
        <p:nvSpPr>
          <p:cNvPr id="6" name="Footer Placeholder 5">
            <a:extLst>
              <a:ext uri="{FF2B5EF4-FFF2-40B4-BE49-F238E27FC236}">
                <a16:creationId xmlns:a16="http://schemas.microsoft.com/office/drawing/2014/main" id="{84737695-F2FC-1D81-8BBC-5528C1046D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0247CC-28CD-FE18-DDAD-418AB2665C50}"/>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375402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CA9A-D2FA-506D-9CAC-01A16758A6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4AA1D4-5D5F-64A2-BEF4-19B0B40CFD1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EF0C28-87F1-2331-4BEB-89C38914282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6F78C3-BCD6-7418-3717-62644F5B23C6}"/>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3/24/2025</a:t>
            </a:fld>
            <a:endParaRPr lang="en-US"/>
          </a:p>
        </p:txBody>
      </p:sp>
      <p:sp>
        <p:nvSpPr>
          <p:cNvPr id="6" name="Footer Placeholder 5">
            <a:extLst>
              <a:ext uri="{FF2B5EF4-FFF2-40B4-BE49-F238E27FC236}">
                <a16:creationId xmlns:a16="http://schemas.microsoft.com/office/drawing/2014/main" id="{589150FB-EAE9-B8F3-76CE-7EA490959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E48F71-5F48-A36D-D8DA-E9C909B5F10F}"/>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107097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047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slideLayout" Target="../slideLayouts/slideLayout1.xml"/><Relationship Id="rId7" Type="http://schemas.microsoft.com/office/2007/relationships/hdphoto" Target="../media/hdphoto1.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6" name="Picture 5" descr="A colorful letters and numbers&#10;&#10;AI-generated content may be incorrect.">
            <a:extLst>
              <a:ext uri="{FF2B5EF4-FFF2-40B4-BE49-F238E27FC236}">
                <a16:creationId xmlns:a16="http://schemas.microsoft.com/office/drawing/2014/main" id="{EF466323-0FD9-6EBD-8418-07445C963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781" y="3081130"/>
            <a:ext cx="9255111" cy="2434630"/>
          </a:xfrm>
          <a:prstGeom prst="rect">
            <a:avLst/>
          </a:prstGeom>
        </p:spPr>
      </p:pic>
      <p:pic>
        <p:nvPicPr>
          <p:cNvPr id="8" name="Picture 7">
            <a:extLst>
              <a:ext uri="{FF2B5EF4-FFF2-40B4-BE49-F238E27FC236}">
                <a16:creationId xmlns:a16="http://schemas.microsoft.com/office/drawing/2014/main" id="{EB4A8960-5238-44F9-7F5C-6543697FA1C6}"/>
              </a:ext>
            </a:extLst>
          </p:cNvPr>
          <p:cNvPicPr>
            <a:picLocks noChangeAspect="1"/>
          </p:cNvPicPr>
          <p:nvPr/>
        </p:nvPicPr>
        <p:blipFill>
          <a:blip r:embed="rId4"/>
          <a:stretch>
            <a:fillRect/>
          </a:stretch>
        </p:blipFill>
        <p:spPr>
          <a:xfrm>
            <a:off x="4991326" y="1831659"/>
            <a:ext cx="2408129" cy="1286367"/>
          </a:xfrm>
          <a:prstGeom prst="rect">
            <a:avLst/>
          </a:prstGeom>
        </p:spPr>
      </p:pic>
    </p:spTree>
    <p:extLst>
      <p:ext uri="{BB962C8B-B14F-4D97-AF65-F5344CB8AC3E}">
        <p14:creationId xmlns:p14="http://schemas.microsoft.com/office/powerpoint/2010/main" val="27735232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8"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Nhóm 14">
            <a:extLst>
              <a:ext uri="{FF2B5EF4-FFF2-40B4-BE49-F238E27FC236}">
                <a16:creationId xmlns:a16="http://schemas.microsoft.com/office/drawing/2014/main" id="{1EDDA5EC-E566-0A1E-0381-8D4357A43C7D}"/>
              </a:ext>
            </a:extLst>
          </p:cNvPr>
          <p:cNvGrpSpPr/>
          <p:nvPr/>
        </p:nvGrpSpPr>
        <p:grpSpPr>
          <a:xfrm>
            <a:off x="465594" y="269836"/>
            <a:ext cx="11726406" cy="2321972"/>
            <a:chOff x="678426" y="514924"/>
            <a:chExt cx="11726406" cy="2321972"/>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iCiel Pony" panose="02000000000000000000" pitchFamily="2"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14" name="TextBox 16">
              <a:extLst>
                <a:ext uri="{FF2B5EF4-FFF2-40B4-BE49-F238E27FC236}">
                  <a16:creationId xmlns:a16="http://schemas.microsoft.com/office/drawing/2014/main" id="{EB0605A4-67F8-2BB1-D972-0ECBA80C6838}"/>
                </a:ext>
              </a:extLst>
            </p:cNvPr>
            <p:cNvSpPr txBox="1"/>
            <p:nvPr/>
          </p:nvSpPr>
          <p:spPr>
            <a:xfrm>
              <a:off x="1471841" y="528572"/>
              <a:ext cx="10932991"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Anh Minh và anh Nam đạp xe xuất phát cùng một lúc từ một địa điểm nhưng theo hai hướng ngược chiều nhau, anh Minh đạp xe với vận tốc 16 km/h, anh Nam đạp xe với vận tốc 12 km/h.</a:t>
              </a:r>
            </a:p>
          </p:txBody>
        </p:sp>
      </p:grpSp>
      <p:pic>
        <p:nvPicPr>
          <p:cNvPr id="5" name="Picture 4">
            <a:extLst>
              <a:ext uri="{FF2B5EF4-FFF2-40B4-BE49-F238E27FC236}">
                <a16:creationId xmlns:a16="http://schemas.microsoft.com/office/drawing/2014/main" id="{21FA482F-6582-75CA-BDDA-0841579A53B3}"/>
              </a:ext>
            </a:extLst>
          </p:cNvPr>
          <p:cNvPicPr>
            <a:picLocks noChangeAspect="1"/>
          </p:cNvPicPr>
          <p:nvPr/>
        </p:nvPicPr>
        <p:blipFill>
          <a:blip r:embed="rId4"/>
          <a:stretch>
            <a:fillRect/>
          </a:stretch>
        </p:blipFill>
        <p:spPr>
          <a:xfrm>
            <a:off x="6408637" y="2222223"/>
            <a:ext cx="5342935" cy="2846733"/>
          </a:xfrm>
          <a:prstGeom prst="rect">
            <a:avLst/>
          </a:prstGeom>
        </p:spPr>
      </p:pic>
      <p:pic>
        <p:nvPicPr>
          <p:cNvPr id="8" name="Picture 7">
            <a:extLst>
              <a:ext uri="{FF2B5EF4-FFF2-40B4-BE49-F238E27FC236}">
                <a16:creationId xmlns:a16="http://schemas.microsoft.com/office/drawing/2014/main" id="{D8F17114-3AC5-087A-6E5A-F2C74FCF8F4D}"/>
              </a:ext>
            </a:extLst>
          </p:cNvPr>
          <p:cNvPicPr>
            <a:picLocks noChangeAspect="1"/>
          </p:cNvPicPr>
          <p:nvPr/>
        </p:nvPicPr>
        <p:blipFill>
          <a:blip r:embed="rId5"/>
          <a:stretch>
            <a:fillRect/>
          </a:stretch>
        </p:blipFill>
        <p:spPr>
          <a:xfrm>
            <a:off x="1037397" y="5230881"/>
            <a:ext cx="10077450" cy="1047750"/>
          </a:xfrm>
          <a:prstGeom prst="rect">
            <a:avLst/>
          </a:prstGeom>
        </p:spPr>
      </p:pic>
      <p:sp>
        <p:nvSpPr>
          <p:cNvPr id="9" name="TextBox 8">
            <a:extLst>
              <a:ext uri="{FF2B5EF4-FFF2-40B4-BE49-F238E27FC236}">
                <a16:creationId xmlns:a16="http://schemas.microsoft.com/office/drawing/2014/main" id="{05B440AE-EBDA-4DB1-45DC-D5F3EE583222}"/>
              </a:ext>
            </a:extLst>
          </p:cNvPr>
          <p:cNvSpPr txBox="1"/>
          <p:nvPr/>
        </p:nvSpPr>
        <p:spPr>
          <a:xfrm>
            <a:off x="765313" y="2832652"/>
            <a:ext cx="5287617" cy="2677656"/>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Tính quãng đường mỗi anh đi được sau 1 giờ.</a:t>
            </a:r>
          </a:p>
          <a:p>
            <a:pPr algn="just"/>
            <a:r>
              <a:rPr lang="vi-VN" sz="2800" b="0" i="0" dirty="0">
                <a:solidFill>
                  <a:srgbClr val="000000"/>
                </a:solidFill>
                <a:effectLst/>
                <a:latin typeface="Cambria" panose="02040503050406030204" pitchFamily="18" charset="0"/>
                <a:ea typeface="Cambria" panose="02040503050406030204" pitchFamily="18" charset="0"/>
              </a:rPr>
              <a:t>b) Tính khoảng cách giữa hai anh sau 1 giờ.</a:t>
            </a:r>
          </a:p>
          <a:p>
            <a:pPr algn="just"/>
            <a:r>
              <a:rPr lang="vi-VN" sz="2800" b="0" i="0" dirty="0">
                <a:solidFill>
                  <a:srgbClr val="000000"/>
                </a:solidFill>
                <a:effectLst/>
                <a:latin typeface="Cambria" panose="02040503050406030204" pitchFamily="18" charset="0"/>
                <a:ea typeface="Cambria" panose="02040503050406030204" pitchFamily="18" charset="0"/>
              </a:rPr>
              <a:t>c) Sau bao lâu thì hai anh cách nhau 56 km?</a:t>
            </a:r>
          </a:p>
        </p:txBody>
      </p:sp>
    </p:spTree>
    <p:extLst>
      <p:ext uri="{BB962C8B-B14F-4D97-AF65-F5344CB8AC3E}">
        <p14:creationId xmlns:p14="http://schemas.microsoft.com/office/powerpoint/2010/main" val="23429176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8"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16">
            <a:extLst>
              <a:ext uri="{FF2B5EF4-FFF2-40B4-BE49-F238E27FC236}">
                <a16:creationId xmlns:a16="http://schemas.microsoft.com/office/drawing/2014/main" id="{281DFA73-CF09-96D3-57F4-A94092ADCE6B}"/>
              </a:ext>
            </a:extLst>
          </p:cNvPr>
          <p:cNvSpPr txBox="1"/>
          <p:nvPr/>
        </p:nvSpPr>
        <p:spPr>
          <a:xfrm>
            <a:off x="569869" y="710365"/>
            <a:ext cx="10932991"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Bài giải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 Quãng đường Minh đi được sau 1 giờ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16 x 1 = 16 (km)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Quãng đường Nam đi được sau 1 giờ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12 x 1 = 12 (km)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b) Khoảng cách giữa hai bạn sau 1 giờ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16 + 12 = 28 (km)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c) Hai bạn cách nhau 56 km sau số giờ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56 : 28 = 2 (giờ)</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err="1">
                <a:solidFill>
                  <a:srgbClr val="FF0000"/>
                </a:solidFill>
                <a:latin typeface="Cambria" panose="02040503050406030204" pitchFamily="18" charset="0"/>
                <a:ea typeface="Cambria" panose="02040503050406030204" pitchFamily="18" charset="0"/>
              </a:rPr>
              <a:t>Đáp</a:t>
            </a:r>
            <a:r>
              <a:rPr lang="en-US" sz="3600" b="1" noProof="0" dirty="0">
                <a:solidFill>
                  <a:srgbClr val="FF0000"/>
                </a:solidFill>
                <a:latin typeface="Cambria" panose="02040503050406030204" pitchFamily="18" charset="0"/>
                <a:ea typeface="Cambria" panose="02040503050406030204" pitchFamily="18" charset="0"/>
              </a:rPr>
              <a:t> </a:t>
            </a:r>
            <a:r>
              <a:rPr lang="en-US" sz="3600" b="1" noProof="0" dirty="0" err="1">
                <a:solidFill>
                  <a:srgbClr val="FF0000"/>
                </a:solidFill>
                <a:latin typeface="Cambria" panose="02040503050406030204" pitchFamily="18" charset="0"/>
                <a:ea typeface="Cambria" panose="02040503050406030204" pitchFamily="18" charset="0"/>
              </a:rPr>
              <a:t>số</a:t>
            </a:r>
            <a:r>
              <a:rPr lang="en-US" sz="3600" b="1" noProof="0" dirty="0">
                <a:solidFill>
                  <a:srgbClr val="FF0000"/>
                </a:solidFill>
                <a:latin typeface="Cambria" panose="02040503050406030204" pitchFamily="18" charset="0"/>
                <a:ea typeface="Cambria" panose="02040503050406030204" pitchFamily="18" charset="0"/>
              </a:rPr>
              <a:t>: a) 16 km; b) 12 km, c) 2 </a:t>
            </a:r>
            <a:r>
              <a:rPr lang="en-US" sz="3600" b="1" noProof="0" dirty="0" err="1">
                <a:solidFill>
                  <a:srgbClr val="FF0000"/>
                </a:solidFill>
                <a:latin typeface="Cambria" panose="02040503050406030204" pitchFamily="18" charset="0"/>
                <a:ea typeface="Cambria" panose="02040503050406030204" pitchFamily="18" charset="0"/>
              </a:rPr>
              <a:t>giờ</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5746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8"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16">
            <a:extLst>
              <a:ext uri="{FF2B5EF4-FFF2-40B4-BE49-F238E27FC236}">
                <a16:creationId xmlns:a16="http://schemas.microsoft.com/office/drawing/2014/main" id="{281DFA73-CF09-96D3-57F4-A94092ADCE6B}"/>
              </a:ext>
            </a:extLst>
          </p:cNvPr>
          <p:cNvSpPr txBox="1"/>
          <p:nvPr/>
        </p:nvSpPr>
        <p:spPr>
          <a:xfrm>
            <a:off x="856215" y="394862"/>
            <a:ext cx="10932991"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Khoảng cách giữa hai bến tàu A và B là 220 km. Hai tàu khởi hành cùng một lúc từ hai bến, tàu thứ nhất đi từ A đến B với vận tốc 24,5 km/h, tàu thứ hai đi từ B về A với vận tốc 30,5 km/h.</a:t>
            </a:r>
          </a:p>
        </p:txBody>
      </p:sp>
      <p:sp>
        <p:nvSpPr>
          <p:cNvPr id="7" name="Oval 6">
            <a:extLst>
              <a:ext uri="{FF2B5EF4-FFF2-40B4-BE49-F238E27FC236}">
                <a16:creationId xmlns:a16="http://schemas.microsoft.com/office/drawing/2014/main" id="{633A7778-7EE6-A7AC-E7EA-5C02B67B0476}"/>
              </a:ext>
            </a:extLst>
          </p:cNvPr>
          <p:cNvSpPr/>
          <p:nvPr/>
        </p:nvSpPr>
        <p:spPr>
          <a:xfrm>
            <a:off x="162339" y="320617"/>
            <a:ext cx="762000" cy="762000"/>
          </a:xfrm>
          <a:prstGeom prst="ellipse">
            <a:avLst/>
          </a:prstGeom>
          <a:solidFill>
            <a:srgbClr val="FF0066"/>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Cambria" panose="02040503050406030204" pitchFamily="18" charset="0"/>
                <a:ea typeface="Cambria" panose="02040503050406030204" pitchFamily="18" charset="0"/>
              </a:rPr>
              <a:t>3</a:t>
            </a:r>
          </a:p>
        </p:txBody>
      </p:sp>
      <p:pic>
        <p:nvPicPr>
          <p:cNvPr id="5" name="Picture 4">
            <a:extLst>
              <a:ext uri="{FF2B5EF4-FFF2-40B4-BE49-F238E27FC236}">
                <a16:creationId xmlns:a16="http://schemas.microsoft.com/office/drawing/2014/main" id="{69826206-8942-2B6D-3FD7-452A8311E02B}"/>
              </a:ext>
            </a:extLst>
          </p:cNvPr>
          <p:cNvPicPr>
            <a:picLocks noChangeAspect="1"/>
          </p:cNvPicPr>
          <p:nvPr/>
        </p:nvPicPr>
        <p:blipFill>
          <a:blip r:embed="rId4"/>
          <a:stretch>
            <a:fillRect/>
          </a:stretch>
        </p:blipFill>
        <p:spPr>
          <a:xfrm>
            <a:off x="1884500" y="2800350"/>
            <a:ext cx="9039225" cy="1257300"/>
          </a:xfrm>
          <a:prstGeom prst="rect">
            <a:avLst/>
          </a:prstGeom>
        </p:spPr>
      </p:pic>
      <p:sp>
        <p:nvSpPr>
          <p:cNvPr id="6" name="TextBox 5">
            <a:extLst>
              <a:ext uri="{FF2B5EF4-FFF2-40B4-BE49-F238E27FC236}">
                <a16:creationId xmlns:a16="http://schemas.microsoft.com/office/drawing/2014/main" id="{8864308B-7EA1-F5E0-5E86-FD20EE13CE05}"/>
              </a:ext>
            </a:extLst>
          </p:cNvPr>
          <p:cNvSpPr txBox="1"/>
          <p:nvPr/>
        </p:nvSpPr>
        <p:spPr>
          <a:xfrm>
            <a:off x="1133061" y="4323522"/>
            <a:ext cx="9660835"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Tính quãng đường mỗi tàu đi được sau 1 giờ.</a:t>
            </a:r>
          </a:p>
          <a:p>
            <a:pPr algn="just"/>
            <a:r>
              <a:rPr lang="vi-VN" sz="2800" b="0" i="0" dirty="0">
                <a:solidFill>
                  <a:srgbClr val="000000"/>
                </a:solidFill>
                <a:effectLst/>
                <a:latin typeface="Cambria" panose="02040503050406030204" pitchFamily="18" charset="0"/>
                <a:ea typeface="Cambria" panose="02040503050406030204" pitchFamily="18" charset="0"/>
              </a:rPr>
              <a:t>b) Tính khoảng cách giữa hai tàu sau 1 giờ.</a:t>
            </a:r>
          </a:p>
          <a:p>
            <a:pPr algn="just"/>
            <a:r>
              <a:rPr lang="vi-VN" sz="2800" b="0" i="0" dirty="0">
                <a:solidFill>
                  <a:srgbClr val="000000"/>
                </a:solidFill>
                <a:effectLst/>
                <a:latin typeface="Cambria" panose="02040503050406030204" pitchFamily="18" charset="0"/>
                <a:ea typeface="Cambria" panose="02040503050406030204" pitchFamily="18" charset="0"/>
              </a:rPr>
              <a:t>c) Tính tổng quãng đường hai tàu đi được sau 4 giờ và nêu nhận xét.</a:t>
            </a:r>
          </a:p>
        </p:txBody>
      </p:sp>
    </p:spTree>
    <p:extLst>
      <p:ext uri="{BB962C8B-B14F-4D97-AF65-F5344CB8AC3E}">
        <p14:creationId xmlns:p14="http://schemas.microsoft.com/office/powerpoint/2010/main" val="28042559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8"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C3CCADE-3A31-84B6-25E2-8AEBCB60C7AC}"/>
              </a:ext>
            </a:extLst>
          </p:cNvPr>
          <p:cNvSpPr txBox="1"/>
          <p:nvPr/>
        </p:nvSpPr>
        <p:spPr>
          <a:xfrm>
            <a:off x="904461" y="805070"/>
            <a:ext cx="10346635" cy="5262979"/>
          </a:xfrm>
          <a:prstGeom prst="rect">
            <a:avLst/>
          </a:prstGeom>
          <a:noFill/>
        </p:spPr>
        <p:txBody>
          <a:bodyPr wrap="square" rtlCol="0">
            <a:spAutoFit/>
          </a:bodyPr>
          <a:lstStyle/>
          <a:p>
            <a:pPr marL="514350" indent="-514350" algn="ctr">
              <a:buAutoNum type="alphaLcParenR"/>
            </a:pPr>
            <a:r>
              <a:rPr lang="vi-VN" sz="2800" dirty="0">
                <a:solidFill>
                  <a:srgbClr val="FF0000"/>
                </a:solidFill>
                <a:latin typeface="Cambria" panose="02040503050406030204" pitchFamily="18" charset="0"/>
                <a:ea typeface="Cambria" panose="02040503050406030204" pitchFamily="18" charset="0"/>
              </a:rPr>
              <a:t>Quãng đường tàu đi từ A đi được sau 1 giờ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24,5 × 1 = 24,5 (km)</a:t>
            </a:r>
          </a:p>
          <a:p>
            <a:pPr algn="ctr"/>
            <a:r>
              <a:rPr lang="vi-VN" sz="2800" dirty="0">
                <a:solidFill>
                  <a:srgbClr val="FF0000"/>
                </a:solidFill>
                <a:latin typeface="Cambria" panose="02040503050406030204" pitchFamily="18" charset="0"/>
                <a:ea typeface="Cambria" panose="02040503050406030204" pitchFamily="18" charset="0"/>
              </a:rPr>
              <a:t>Quãng đường tàu đi từ B đi được sau 1 giờ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30,5 × 1 = 30,5 (km)</a:t>
            </a:r>
          </a:p>
          <a:p>
            <a:pPr algn="ctr"/>
            <a:r>
              <a:rPr lang="vi-VN" sz="2800" dirty="0">
                <a:solidFill>
                  <a:srgbClr val="FF0000"/>
                </a:solidFill>
                <a:latin typeface="Cambria" panose="02040503050406030204" pitchFamily="18" charset="0"/>
                <a:ea typeface="Cambria" panose="02040503050406030204" pitchFamily="18" charset="0"/>
              </a:rPr>
              <a:t>b) Tổng quãng đường 2 tàu đi được sau 1 giờ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24,5 + 30,5 = 55 (km)</a:t>
            </a:r>
          </a:p>
          <a:p>
            <a:pPr algn="ctr"/>
            <a:r>
              <a:rPr lang="vi-VN" sz="2800" dirty="0">
                <a:solidFill>
                  <a:srgbClr val="FF0000"/>
                </a:solidFill>
                <a:latin typeface="Cambria" panose="02040503050406030204" pitchFamily="18" charset="0"/>
                <a:ea typeface="Cambria" panose="02040503050406030204" pitchFamily="18" charset="0"/>
              </a:rPr>
              <a:t>Khoảng cách giữa hai tàu sau 1 giờ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220 – 55 = 165 (km)</a:t>
            </a:r>
          </a:p>
          <a:p>
            <a:pPr algn="ctr"/>
            <a:r>
              <a:rPr lang="vi-VN" sz="2800" dirty="0">
                <a:solidFill>
                  <a:srgbClr val="FF0000"/>
                </a:solidFill>
                <a:latin typeface="Cambria" panose="02040503050406030204" pitchFamily="18" charset="0"/>
                <a:ea typeface="Cambria" panose="02040503050406030204" pitchFamily="18" charset="0"/>
              </a:rPr>
              <a:t>c) Tổng quãng đường hai tàu đi được sau 4 giờ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55 × 4 = 220 (km)</a:t>
            </a:r>
          </a:p>
          <a:p>
            <a:pPr algn="ctr"/>
            <a:r>
              <a:rPr lang="vi-VN" sz="2800" b="1" dirty="0">
                <a:solidFill>
                  <a:srgbClr val="FF0000"/>
                </a:solidFill>
                <a:latin typeface="Cambria" panose="02040503050406030204" pitchFamily="18" charset="0"/>
                <a:ea typeface="Cambria" panose="02040503050406030204" pitchFamily="18" charset="0"/>
              </a:rPr>
              <a:t>Nhận xét: </a:t>
            </a:r>
            <a:r>
              <a:rPr lang="vi-VN" sz="2800" dirty="0">
                <a:solidFill>
                  <a:srgbClr val="FF0000"/>
                </a:solidFill>
                <a:latin typeface="Cambria" panose="02040503050406030204" pitchFamily="18" charset="0"/>
                <a:ea typeface="Cambria" panose="02040503050406030204" pitchFamily="18" charset="0"/>
              </a:rPr>
              <a:t>Sau 4 giờ tổng quãng đường hai tàu đi được bằng độ dài quãng đường từ bến A đến bến B. Hay sau 4 giờ 2 tàu gặp nhau.</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74587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dow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wipe(down)">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wipe(down)">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44852"/>
          <a:stretch/>
        </p:blipFill>
        <p:spPr>
          <a:xfrm>
            <a:off x="0" y="-149905"/>
            <a:ext cx="12183036" cy="7007906"/>
          </a:xfrm>
          <a:prstGeom prst="rect">
            <a:avLst/>
          </a:prstGeom>
        </p:spPr>
      </p:pic>
      <p:pic>
        <p:nvPicPr>
          <p:cNvPr id="40"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grpSp>
        <p:nvGrpSpPr>
          <p:cNvPr id="24" name="Nhóm 2">
            <a:extLst>
              <a:ext uri="{FF2B5EF4-FFF2-40B4-BE49-F238E27FC236}">
                <a16:creationId xmlns:a16="http://schemas.microsoft.com/office/drawing/2014/main" id="{7E546987-0549-398A-6140-87AF62A9514B}"/>
              </a:ext>
            </a:extLst>
          </p:cNvPr>
          <p:cNvGrpSpPr/>
          <p:nvPr/>
        </p:nvGrpSpPr>
        <p:grpSpPr>
          <a:xfrm>
            <a:off x="818867" y="1665858"/>
            <a:ext cx="7130492" cy="5044658"/>
            <a:chOff x="383136" y="294968"/>
            <a:chExt cx="11949814" cy="6415548"/>
          </a:xfrm>
        </p:grpSpPr>
        <p:sp>
          <p:nvSpPr>
            <p:cNvPr id="25" name="Hình chữ nhật: Góc Tròn 3">
              <a:extLst>
                <a:ext uri="{FF2B5EF4-FFF2-40B4-BE49-F238E27FC236}">
                  <a16:creationId xmlns:a16="http://schemas.microsoft.com/office/drawing/2014/main" id="{FD1C116F-5A53-3627-C653-3E4550C99D90}"/>
                </a:ext>
              </a:extLst>
            </p:cNvPr>
            <p:cNvSpPr/>
            <p:nvPr/>
          </p:nvSpPr>
          <p:spPr>
            <a:xfrm>
              <a:off x="383136" y="294968"/>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rgbClr val="FF5050"/>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Hình ảnh 5">
              <a:extLst>
                <a:ext uri="{FF2B5EF4-FFF2-40B4-BE49-F238E27FC236}">
                  <a16:creationId xmlns:a16="http://schemas.microsoft.com/office/drawing/2014/main" id="{B5D88B6D-4DB4-6AF9-E295-65C33C6E4A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902" t="25407" r="4782" b="50511"/>
            <a:stretch/>
          </p:blipFill>
          <p:spPr>
            <a:xfrm rot="958498">
              <a:off x="8589752" y="399057"/>
              <a:ext cx="3743198" cy="1275058"/>
            </a:xfrm>
            <a:prstGeom prst="rect">
              <a:avLst/>
            </a:prstGeom>
            <a:ln>
              <a:noFill/>
            </a:ln>
          </p:spPr>
        </p:pic>
      </p:grpSp>
      <p:grpSp>
        <p:nvGrpSpPr>
          <p:cNvPr id="45" name="Group 44"/>
          <p:cNvGrpSpPr/>
          <p:nvPr/>
        </p:nvGrpSpPr>
        <p:grpSpPr>
          <a:xfrm>
            <a:off x="1446662" y="2120226"/>
            <a:ext cx="6100674" cy="941978"/>
            <a:chOff x="1355013" y="1920723"/>
            <a:chExt cx="6100674" cy="941978"/>
          </a:xfrm>
        </p:grpSpPr>
        <p:sp>
          <p:nvSpPr>
            <p:cNvPr id="46"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47" name="Picture 46"/>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48" name="Group 47"/>
          <p:cNvGrpSpPr/>
          <p:nvPr/>
        </p:nvGrpSpPr>
        <p:grpSpPr>
          <a:xfrm>
            <a:off x="1446662" y="3347422"/>
            <a:ext cx="6100674" cy="941978"/>
            <a:chOff x="1355013" y="1920723"/>
            <a:chExt cx="6100674" cy="941978"/>
          </a:xfrm>
        </p:grpSpPr>
        <p:sp>
          <p:nvSpPr>
            <p:cNvPr id="49"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1" name="Group 50"/>
          <p:cNvGrpSpPr/>
          <p:nvPr/>
        </p:nvGrpSpPr>
        <p:grpSpPr>
          <a:xfrm>
            <a:off x="1446662" y="4411443"/>
            <a:ext cx="6100674" cy="941978"/>
            <a:chOff x="1355013" y="1920723"/>
            <a:chExt cx="6100674" cy="941978"/>
          </a:xfrm>
        </p:grpSpPr>
        <p:sp>
          <p:nvSpPr>
            <p:cNvPr id="52"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3" name="Picture 52"/>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4" name="Group 53"/>
          <p:cNvGrpSpPr/>
          <p:nvPr/>
        </p:nvGrpSpPr>
        <p:grpSpPr>
          <a:xfrm>
            <a:off x="1446662" y="5546850"/>
            <a:ext cx="6100674" cy="941978"/>
            <a:chOff x="1355013" y="1920723"/>
            <a:chExt cx="6100674" cy="941978"/>
          </a:xfrm>
        </p:grpSpPr>
        <p:sp>
          <p:nvSpPr>
            <p:cNvPr id="55"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6" name="Picture 55"/>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pic>
        <p:nvPicPr>
          <p:cNvPr id="41"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3" name="Picture 2">
            <a:extLst>
              <a:ext uri="{FF2B5EF4-FFF2-40B4-BE49-F238E27FC236}">
                <a16:creationId xmlns:a16="http://schemas.microsoft.com/office/drawing/2014/main" id="{857B42F7-F5FB-5A1C-39C4-E015EAC43AF9}"/>
              </a:ext>
            </a:extLst>
          </p:cNvPr>
          <p:cNvPicPr>
            <a:picLocks noChangeAspect="1"/>
          </p:cNvPicPr>
          <p:nvPr/>
        </p:nvPicPr>
        <p:blipFill>
          <a:blip r:embed="rId7"/>
          <a:stretch>
            <a:fillRect/>
          </a:stretch>
        </p:blipFill>
        <p:spPr>
          <a:xfrm>
            <a:off x="972039" y="57535"/>
            <a:ext cx="6285521" cy="1981372"/>
          </a:xfrm>
          <a:prstGeom prst="rect">
            <a:avLst/>
          </a:prstGeom>
        </p:spPr>
      </p:pic>
    </p:spTree>
    <p:extLst>
      <p:ext uri="{BB962C8B-B14F-4D97-AF65-F5344CB8AC3E}">
        <p14:creationId xmlns:p14="http://schemas.microsoft.com/office/powerpoint/2010/main" val="7755067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0"/>
                                        </p:tgtEl>
                                        <p:attrNameLst>
                                          <p:attrName>r</p:attrName>
                                        </p:attrNameLst>
                                      </p:cBhvr>
                                    </p:animRot>
                                    <p:animRot by="-240000">
                                      <p:cBhvr>
                                        <p:cTn id="16" dur="200" fill="hold">
                                          <p:stCondLst>
                                            <p:cond delay="200"/>
                                          </p:stCondLst>
                                        </p:cTn>
                                        <p:tgtEl>
                                          <p:spTgt spid="40"/>
                                        </p:tgtEl>
                                        <p:attrNameLst>
                                          <p:attrName>r</p:attrName>
                                        </p:attrNameLst>
                                      </p:cBhvr>
                                    </p:animRot>
                                    <p:animRot by="240000">
                                      <p:cBhvr>
                                        <p:cTn id="17" dur="200" fill="hold">
                                          <p:stCondLst>
                                            <p:cond delay="400"/>
                                          </p:stCondLst>
                                        </p:cTn>
                                        <p:tgtEl>
                                          <p:spTgt spid="40"/>
                                        </p:tgtEl>
                                        <p:attrNameLst>
                                          <p:attrName>r</p:attrName>
                                        </p:attrNameLst>
                                      </p:cBhvr>
                                    </p:animRot>
                                    <p:animRot by="-240000">
                                      <p:cBhvr>
                                        <p:cTn id="18" dur="200" fill="hold">
                                          <p:stCondLst>
                                            <p:cond delay="600"/>
                                          </p:stCondLst>
                                        </p:cTn>
                                        <p:tgtEl>
                                          <p:spTgt spid="40"/>
                                        </p:tgtEl>
                                        <p:attrNameLst>
                                          <p:attrName>r</p:attrName>
                                        </p:attrNameLst>
                                      </p:cBhvr>
                                    </p:animRot>
                                    <p:animRot by="120000">
                                      <p:cBhvr>
                                        <p:cTn id="19" dur="200" fill="hold">
                                          <p:stCondLst>
                                            <p:cond delay="800"/>
                                          </p:stCondLst>
                                        </p:cTn>
                                        <p:tgtEl>
                                          <p:spTgt spid="40"/>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Effect transition="in" filter="fade">
                                      <p:cBhvr>
                                        <p:cTn id="30" dur="1000"/>
                                        <p:tgtEl>
                                          <p:spTgt spid="24"/>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1000"/>
                                        <p:tgtEl>
                                          <p:spTgt spid="48"/>
                                        </p:tgtEl>
                                      </p:cBhvr>
                                    </p:animEffect>
                                    <p:anim calcmode="lin" valueType="num">
                                      <p:cBhvr>
                                        <p:cTn id="41" dur="1000" fill="hold"/>
                                        <p:tgtEl>
                                          <p:spTgt spid="48"/>
                                        </p:tgtEl>
                                        <p:attrNameLst>
                                          <p:attrName>ppt_x</p:attrName>
                                        </p:attrNameLst>
                                      </p:cBhvr>
                                      <p:tavLst>
                                        <p:tav tm="0">
                                          <p:val>
                                            <p:strVal val="#ppt_x"/>
                                          </p:val>
                                        </p:tav>
                                        <p:tav tm="100000">
                                          <p:val>
                                            <p:strVal val="#ppt_x"/>
                                          </p:val>
                                        </p:tav>
                                      </p:tavLst>
                                    </p:anim>
                                    <p:anim calcmode="lin" valueType="num">
                                      <p:cBhvr>
                                        <p:cTn id="42" dur="1000" fill="hold"/>
                                        <p:tgtEl>
                                          <p:spTgt spid="48"/>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44852"/>
          <a:stretch/>
        </p:blipFill>
        <p:spPr>
          <a:xfrm>
            <a:off x="0" y="-149905"/>
            <a:ext cx="12183036" cy="7007906"/>
          </a:xfrm>
          <a:prstGeom prst="rect">
            <a:avLst/>
          </a:prstGeom>
        </p:spPr>
      </p:pic>
      <p:pic>
        <p:nvPicPr>
          <p:cNvPr id="17" name="Tieng-yeah-tre-con-www_nhacchuongvui_com">
            <a:hlinkClick r:id="" action="ppaction://media"/>
            <a:extLst>
              <a:ext uri="{FF2B5EF4-FFF2-40B4-BE49-F238E27FC236}">
                <a16:creationId xmlns:a16="http://schemas.microsoft.com/office/drawing/2014/main" id="{74A95EBA-7CD2-818A-6E52-BCB7FD00366B}"/>
              </a:ext>
            </a:extLst>
          </p:cNvPr>
          <p:cNvPicPr>
            <a:picLocks noChangeAspect="1"/>
          </p:cNvPicPr>
          <p:nvPr>
            <a:audioFile r:link="rId1"/>
            <p:extLst>
              <p:ext uri="{DAA4B4D4-6D71-4841-9C94-3DE7FCFB9230}">
                <p14:media xmlns:p14="http://schemas.microsoft.com/office/powerpoint/2010/main" r:embed="rId2">
                  <p14:trim end="2120.6938"/>
                  <p14:fade out="1000"/>
                </p14:media>
              </p:ext>
            </p:extLst>
          </p:nvPr>
        </p:nvPicPr>
        <p:blipFill>
          <a:blip r:embed="rId5"/>
          <a:stretch>
            <a:fillRect/>
          </a:stretch>
        </p:blipFill>
        <p:spPr>
          <a:xfrm>
            <a:off x="6834231" y="-961323"/>
            <a:ext cx="609600" cy="609600"/>
          </a:xfrm>
          <a:prstGeom prst="rect">
            <a:avLst/>
          </a:prstGeom>
        </p:spPr>
      </p:pic>
      <p:pic>
        <p:nvPicPr>
          <p:cNvPr id="13"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14"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77025">
            <a:off x="6885287" y="996535"/>
            <a:ext cx="2278967" cy="26551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22975" flipH="1">
            <a:off x="113962" y="238134"/>
            <a:ext cx="2449008" cy="2853213"/>
          </a:xfrm>
          <a:prstGeom prst="rect">
            <a:avLst/>
          </a:prstGeom>
        </p:spPr>
      </p:pic>
      <p:pic>
        <p:nvPicPr>
          <p:cNvPr id="2" name="Picture 1">
            <a:extLst>
              <a:ext uri="{FF2B5EF4-FFF2-40B4-BE49-F238E27FC236}">
                <a16:creationId xmlns:a16="http://schemas.microsoft.com/office/drawing/2014/main" id="{613AF65A-1625-B39E-5A78-549DD4D13BF6}"/>
              </a:ext>
            </a:extLst>
          </p:cNvPr>
          <p:cNvPicPr>
            <a:picLocks noChangeAspect="1"/>
          </p:cNvPicPr>
          <p:nvPr/>
        </p:nvPicPr>
        <p:blipFill>
          <a:blip r:embed="rId9"/>
          <a:stretch>
            <a:fillRect/>
          </a:stretch>
        </p:blipFill>
        <p:spPr>
          <a:xfrm>
            <a:off x="-67427" y="722054"/>
            <a:ext cx="8492464" cy="3645724"/>
          </a:xfrm>
          <a:prstGeom prst="rect">
            <a:avLst/>
          </a:prstGeom>
        </p:spPr>
      </p:pic>
    </p:spTree>
    <p:extLst>
      <p:ext uri="{BB962C8B-B14F-4D97-AF65-F5344CB8AC3E}">
        <p14:creationId xmlns:p14="http://schemas.microsoft.com/office/powerpoint/2010/main" val="20322555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mediacall" presetSubtype="0" fill="hold" nodeType="withEffect">
                                  <p:stCondLst>
                                    <p:cond delay="0"/>
                                  </p:stCondLst>
                                  <p:childTnLst>
                                    <p:cmd type="call" cmd="playFrom(0.0)">
                                      <p:cBhvr>
                                        <p:cTn id="12" dur="2294" fill="hold"/>
                                        <p:tgtEl>
                                          <p:spTgt spid="17"/>
                                        </p:tgtEl>
                                      </p:cBhvr>
                                    </p:cmd>
                                  </p:childTnLst>
                                </p:cTn>
                              </p:par>
                              <p:par>
                                <p:cTn id="13" presetID="32" presetClass="emph" presetSubtype="0" fill="hold" nodeType="withEffect">
                                  <p:stCondLst>
                                    <p:cond delay="0"/>
                                  </p:stCondLst>
                                  <p:childTnLst>
                                    <p:animRot by="120000">
                                      <p:cBhvr>
                                        <p:cTn id="14" dur="100" fill="hold">
                                          <p:stCondLst>
                                            <p:cond delay="0"/>
                                          </p:stCondLst>
                                        </p:cTn>
                                        <p:tgtEl>
                                          <p:spTgt spid="13"/>
                                        </p:tgtEl>
                                        <p:attrNameLst>
                                          <p:attrName>r</p:attrName>
                                        </p:attrNameLst>
                                      </p:cBhvr>
                                    </p:animRot>
                                    <p:animRot by="-240000">
                                      <p:cBhvr>
                                        <p:cTn id="15" dur="200" fill="hold">
                                          <p:stCondLst>
                                            <p:cond delay="200"/>
                                          </p:stCondLst>
                                        </p:cTn>
                                        <p:tgtEl>
                                          <p:spTgt spid="13"/>
                                        </p:tgtEl>
                                        <p:attrNameLst>
                                          <p:attrName>r</p:attrName>
                                        </p:attrNameLst>
                                      </p:cBhvr>
                                    </p:animRot>
                                    <p:animRot by="240000">
                                      <p:cBhvr>
                                        <p:cTn id="16" dur="200" fill="hold">
                                          <p:stCondLst>
                                            <p:cond delay="400"/>
                                          </p:stCondLst>
                                        </p:cTn>
                                        <p:tgtEl>
                                          <p:spTgt spid="13"/>
                                        </p:tgtEl>
                                        <p:attrNameLst>
                                          <p:attrName>r</p:attrName>
                                        </p:attrNameLst>
                                      </p:cBhvr>
                                    </p:animRot>
                                    <p:animRot by="-240000">
                                      <p:cBhvr>
                                        <p:cTn id="17" dur="200" fill="hold">
                                          <p:stCondLst>
                                            <p:cond delay="600"/>
                                          </p:stCondLst>
                                        </p:cTn>
                                        <p:tgtEl>
                                          <p:spTgt spid="13"/>
                                        </p:tgtEl>
                                        <p:attrNameLst>
                                          <p:attrName>r</p:attrName>
                                        </p:attrNameLst>
                                      </p:cBhvr>
                                    </p:animRot>
                                    <p:animRot by="120000">
                                      <p:cBhvr>
                                        <p:cTn id="18" dur="200" fill="hold">
                                          <p:stCondLst>
                                            <p:cond delay="800"/>
                                          </p:stCondLst>
                                        </p:cTn>
                                        <p:tgtEl>
                                          <p:spTgt spid="1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par>
                                <p:cTn id="25" presetID="14"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6" name="Picture 5">
            <a:extLst>
              <a:ext uri="{FF2B5EF4-FFF2-40B4-BE49-F238E27FC236}">
                <a16:creationId xmlns:a16="http://schemas.microsoft.com/office/drawing/2014/main" id="{29321E09-487F-232B-6B92-A06C6BCD6F28}"/>
              </a:ext>
            </a:extLst>
          </p:cNvPr>
          <p:cNvPicPr>
            <a:picLocks noChangeAspect="1"/>
          </p:cNvPicPr>
          <p:nvPr/>
        </p:nvPicPr>
        <p:blipFill>
          <a:blip r:embed="rId4"/>
          <a:stretch>
            <a:fillRect/>
          </a:stretch>
        </p:blipFill>
        <p:spPr>
          <a:xfrm>
            <a:off x="779830" y="-112017"/>
            <a:ext cx="10918582" cy="6858000"/>
          </a:xfrm>
          <a:prstGeom prst="rect">
            <a:avLst/>
          </a:prstGeom>
        </p:spPr>
      </p:pic>
    </p:spTree>
    <p:extLst>
      <p:ext uri="{BB962C8B-B14F-4D97-AF65-F5344CB8AC3E}">
        <p14:creationId xmlns:p14="http://schemas.microsoft.com/office/powerpoint/2010/main" val="1399969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9" name="Bong bóng Lời nói: Hình chữ nhật với Góc Tròn 8">
            <a:extLst>
              <a:ext uri="{FF2B5EF4-FFF2-40B4-BE49-F238E27FC236}">
                <a16:creationId xmlns:a16="http://schemas.microsoft.com/office/drawing/2014/main" id="{8385A8A7-6876-09EC-9706-1EA00FB64F4E}"/>
              </a:ext>
            </a:extLst>
          </p:cNvPr>
          <p:cNvSpPr/>
          <p:nvPr/>
        </p:nvSpPr>
        <p:spPr>
          <a:xfrm>
            <a:off x="4564291" y="2797765"/>
            <a:ext cx="7343960" cy="2322952"/>
          </a:xfrm>
          <a:prstGeom prst="wedgeRoundRectCallout">
            <a:avLst>
              <a:gd name="adj1" fmla="val -54018"/>
              <a:gd name="adj2" fmla="val 24343"/>
              <a:gd name="adj3" fmla="val 16667"/>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Hộp Văn bản 9">
            <a:extLst>
              <a:ext uri="{FF2B5EF4-FFF2-40B4-BE49-F238E27FC236}">
                <a16:creationId xmlns:a16="http://schemas.microsoft.com/office/drawing/2014/main" id="{8570A635-818C-5561-3495-FDD691C0A624}"/>
              </a:ext>
            </a:extLst>
          </p:cNvPr>
          <p:cNvSpPr txBox="1"/>
          <p:nvPr/>
        </p:nvSpPr>
        <p:spPr>
          <a:xfrm>
            <a:off x="4778780" y="2928189"/>
            <a:ext cx="6904184" cy="2062103"/>
          </a:xfrm>
          <a:prstGeom prst="rect">
            <a:avLst/>
          </a:prstGeom>
          <a:noFill/>
        </p:spPr>
        <p:txBody>
          <a:bodyPr wrap="square">
            <a:spAutoFit/>
          </a:bodyPr>
          <a:lstStyle/>
          <a:p>
            <a:pPr lvl="0" algn="just"/>
            <a:r>
              <a:rPr lang="en-US" sz="3200" dirty="0" err="1">
                <a:solidFill>
                  <a:prstClr val="black"/>
                </a:solidFill>
                <a:latin typeface="Calibri" panose="020F0502020204030204" pitchFamily="34" charset="0"/>
                <a:cs typeface="Calibri" panose="020F0502020204030204" pitchFamily="34" charset="0"/>
              </a:rPr>
              <a:t>Các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em</a:t>
            </a:r>
            <a:r>
              <a:rPr lang="vi-VN" sz="3200" dirty="0">
                <a:solidFill>
                  <a:prstClr val="black"/>
                </a:solidFill>
                <a:latin typeface="Calibri" panose="020F0502020204030204" pitchFamily="34" charset="0"/>
                <a:cs typeface="Calibri" panose="020F0502020204030204" pitchFamily="34" charset="0"/>
              </a:rPr>
              <a:t> thực hiện </a:t>
            </a:r>
            <a:r>
              <a:rPr lang="en-US" sz="3200" dirty="0">
                <a:solidFill>
                  <a:prstClr val="black"/>
                </a:solidFill>
                <a:latin typeface="Calibri" panose="020F0502020204030204" pitchFamily="34" charset="0"/>
                <a:cs typeface="Calibri" panose="020F0502020204030204" pitchFamily="34" charset="0"/>
              </a:rPr>
              <a:t>t</a:t>
            </a:r>
            <a:r>
              <a:rPr lang="vi-VN" sz="3200" dirty="0">
                <a:solidFill>
                  <a:prstClr val="black"/>
                </a:solidFill>
                <a:latin typeface="Calibri" panose="020F0502020204030204" pitchFamily="34" charset="0"/>
                <a:cs typeface="Calibri" panose="020F0502020204030204" pitchFamily="34" charset="0"/>
              </a:rPr>
              <a:t>h</a:t>
            </a:r>
            <a:r>
              <a:rPr lang="en-US" sz="3200" dirty="0" err="1">
                <a:solidFill>
                  <a:prstClr val="black"/>
                </a:solidFill>
                <a:latin typeface="Calibri" panose="020F0502020204030204" pitchFamily="34" charset="0"/>
                <a:cs typeface="Calibri" panose="020F0502020204030204" pitchFamily="34" charset="0"/>
              </a:rPr>
              <a:t>eo</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nhóm</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Khi </a:t>
            </a:r>
            <a:r>
              <a:rPr lang="en-US" sz="3200" dirty="0" err="1">
                <a:solidFill>
                  <a:prstClr val="black"/>
                </a:solidFill>
                <a:latin typeface="Calibri" panose="020F0502020204030204" pitchFamily="34" charset="0"/>
                <a:cs typeface="Calibri" panose="020F0502020204030204" pitchFamily="34" charset="0"/>
              </a:rPr>
              <a:t>nghe</a:t>
            </a:r>
            <a:r>
              <a:rPr lang="vi-VN" sz="3200" dirty="0">
                <a:solidFill>
                  <a:prstClr val="black"/>
                </a:solidFill>
                <a:latin typeface="Calibri" panose="020F0502020204030204" pitchFamily="34" charset="0"/>
                <a:cs typeface="Calibri" panose="020F0502020204030204" pitchFamily="34" charset="0"/>
              </a:rPr>
              <a:t> hiệu lệnh, </a:t>
            </a:r>
            <a:r>
              <a:rPr lang="en-US" sz="3200" dirty="0" err="1">
                <a:solidFill>
                  <a:prstClr val="black"/>
                </a:solidFill>
                <a:latin typeface="Calibri" panose="020F0502020204030204" pitchFamily="34" charset="0"/>
                <a:cs typeface="Calibri" panose="020F0502020204030204" pitchFamily="34" charset="0"/>
              </a:rPr>
              <a:t>các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nhóm</a:t>
            </a:r>
            <a:r>
              <a:rPr lang="vi-VN" sz="3200" dirty="0">
                <a:solidFill>
                  <a:prstClr val="black"/>
                </a:solidFill>
                <a:latin typeface="Calibri" panose="020F0502020204030204" pitchFamily="34" charset="0"/>
                <a:cs typeface="Calibri" panose="020F0502020204030204" pitchFamily="34" charset="0"/>
              </a:rPr>
              <a:t> giơ </a:t>
            </a:r>
            <a:r>
              <a:rPr lang="en-US" sz="3200" dirty="0" err="1">
                <a:solidFill>
                  <a:prstClr val="black"/>
                </a:solidFill>
                <a:latin typeface="Calibri" panose="020F0502020204030204" pitchFamily="34" charset="0"/>
                <a:cs typeface="Calibri" panose="020F0502020204030204" pitchFamily="34" charset="0"/>
              </a:rPr>
              <a:t>tay</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giành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quyền</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trả</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lời</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Câu</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trả</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lời</a:t>
            </a:r>
            <a:r>
              <a:rPr lang="vi-VN" sz="3200" dirty="0">
                <a:solidFill>
                  <a:prstClr val="black"/>
                </a:solidFill>
                <a:latin typeface="Calibri" panose="020F0502020204030204" pitchFamily="34" charset="0"/>
                <a:cs typeface="Calibri" panose="020F0502020204030204" pitchFamily="34" charset="0"/>
              </a:rPr>
              <a:t> nhanh nhất và đúng sẽ </a:t>
            </a:r>
            <a:r>
              <a:rPr lang="en-US" sz="3200" dirty="0" err="1">
                <a:solidFill>
                  <a:prstClr val="black"/>
                </a:solidFill>
                <a:latin typeface="Calibri" panose="020F0502020204030204" pitchFamily="34" charset="0"/>
                <a:cs typeface="Calibri" panose="020F0502020204030204" pitchFamily="34" charset="0"/>
              </a:rPr>
              <a:t>được</a:t>
            </a:r>
            <a:r>
              <a:rPr lang="en-US" sz="3200" dirty="0">
                <a:solidFill>
                  <a:prstClr val="black"/>
                </a:solidFill>
                <a:latin typeface="Calibri" panose="020F0502020204030204" pitchFamily="34" charset="0"/>
                <a:cs typeface="Calibri" panose="020F0502020204030204" pitchFamily="34" charset="0"/>
              </a:rPr>
              <a:t> 1 </a:t>
            </a:r>
            <a:r>
              <a:rPr lang="en-US" sz="3200" dirty="0" err="1">
                <a:solidFill>
                  <a:prstClr val="black"/>
                </a:solidFill>
                <a:latin typeface="Calibri" panose="020F0502020204030204" pitchFamily="34" charset="0"/>
                <a:cs typeface="Calibri" panose="020F0502020204030204" pitchFamily="34" charset="0"/>
              </a:rPr>
              <a:t>ngôi</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sao</a:t>
            </a:r>
            <a:r>
              <a:rPr lang="vi-VN" sz="3200" dirty="0">
                <a:solidFill>
                  <a:prstClr val="black"/>
                </a:solidFill>
                <a:latin typeface="Calibri" panose="020F0502020204030204" pitchFamily="34" charset="0"/>
                <a:cs typeface="Calibri" panose="020F0502020204030204" pitchFamily="34" charset="0"/>
              </a:rPr>
              <a:t>.</a:t>
            </a:r>
            <a:endParaRPr kumimoji="0" lang="en-US" sz="32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35" name="Group 10">
            <a:extLst>
              <a:ext uri="{FF2B5EF4-FFF2-40B4-BE49-F238E27FC236}">
                <a16:creationId xmlns:a16="http://schemas.microsoft.com/office/drawing/2014/main" id="{F63E70A1-99AF-EEEA-3686-25DC7D8F7555}"/>
              </a:ext>
            </a:extLst>
          </p:cNvPr>
          <p:cNvGrpSpPr/>
          <p:nvPr/>
        </p:nvGrpSpPr>
        <p:grpSpPr>
          <a:xfrm>
            <a:off x="132522" y="3684105"/>
            <a:ext cx="4430601" cy="3160924"/>
            <a:chOff x="421954" y="348652"/>
            <a:chExt cx="6864659" cy="5110854"/>
          </a:xfrm>
        </p:grpSpPr>
        <p:pic>
          <p:nvPicPr>
            <p:cNvPr id="36" name="Hình ảnh 35">
              <a:extLst>
                <a:ext uri="{FF2B5EF4-FFF2-40B4-BE49-F238E27FC236}">
                  <a16:creationId xmlns:a16="http://schemas.microsoft.com/office/drawing/2014/main" id="{4EA67BC0-413A-B8E2-C217-50B7B6FC9DA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37" name="Hình ảnh 8">
              <a:extLst>
                <a:ext uri="{FF2B5EF4-FFF2-40B4-BE49-F238E27FC236}">
                  <a16:creationId xmlns:a16="http://schemas.microsoft.com/office/drawing/2014/main" id="{8042D26C-F775-06E6-3D6A-D4B01B7D2EC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pic>
        <p:nvPicPr>
          <p:cNvPr id="2" name="Picture 1">
            <a:extLst>
              <a:ext uri="{FF2B5EF4-FFF2-40B4-BE49-F238E27FC236}">
                <a16:creationId xmlns:a16="http://schemas.microsoft.com/office/drawing/2014/main" id="{0B593EC9-60AA-A6C2-F3DF-AB29ED766116}"/>
              </a:ext>
            </a:extLst>
          </p:cNvPr>
          <p:cNvPicPr>
            <a:picLocks noChangeAspect="1"/>
          </p:cNvPicPr>
          <p:nvPr/>
        </p:nvPicPr>
        <p:blipFill>
          <a:blip r:embed="rId6"/>
          <a:stretch>
            <a:fillRect/>
          </a:stretch>
        </p:blipFill>
        <p:spPr>
          <a:xfrm>
            <a:off x="1527149" y="309860"/>
            <a:ext cx="9912955" cy="2481287"/>
          </a:xfrm>
          <a:prstGeom prst="rect">
            <a:avLst/>
          </a:prstGeom>
        </p:spPr>
      </p:pic>
    </p:spTree>
    <p:extLst>
      <p:ext uri="{BB962C8B-B14F-4D97-AF65-F5344CB8AC3E}">
        <p14:creationId xmlns:p14="http://schemas.microsoft.com/office/powerpoint/2010/main" val="40202765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pic>
        <p:nvPicPr>
          <p:cNvPr id="2" name="Hình ảnh 11">
            <a:extLst>
              <a:ext uri="{FF2B5EF4-FFF2-40B4-BE49-F238E27FC236}">
                <a16:creationId xmlns:a16="http://schemas.microsoft.com/office/drawing/2014/main" id="{3BDB0EE6-C1EC-4414-3E32-3606A2CDEB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49500" y="1455555"/>
            <a:ext cx="5376844" cy="3999898"/>
          </a:xfrm>
          <a:prstGeom prst="rect">
            <a:avLst/>
          </a:prstGeom>
        </p:spPr>
      </p:pic>
      <p:pic>
        <p:nvPicPr>
          <p:cNvPr id="11" name="Hình ảnh 8">
            <a:extLst>
              <a:ext uri="{FF2B5EF4-FFF2-40B4-BE49-F238E27FC236}">
                <a16:creationId xmlns:a16="http://schemas.microsoft.com/office/drawing/2014/main" id="{04EDF2AB-8600-6075-0BB8-E735480536E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7829438" y="1167793"/>
            <a:ext cx="3661271" cy="4287660"/>
          </a:xfrm>
          <a:prstGeom prst="rect">
            <a:avLst/>
          </a:prstGeom>
        </p:spPr>
      </p:pic>
      <p:grpSp>
        <p:nvGrpSpPr>
          <p:cNvPr id="13" name="Nhóm 2">
            <a:extLst>
              <a:ext uri="{FF2B5EF4-FFF2-40B4-BE49-F238E27FC236}">
                <a16:creationId xmlns:a16="http://schemas.microsoft.com/office/drawing/2014/main" id="{407172AC-A328-ECED-360A-A5BABBA43DF3}"/>
              </a:ext>
            </a:extLst>
          </p:cNvPr>
          <p:cNvGrpSpPr/>
          <p:nvPr/>
        </p:nvGrpSpPr>
        <p:grpSpPr>
          <a:xfrm flipH="1">
            <a:off x="3998825" y="626112"/>
            <a:ext cx="6675800" cy="1232505"/>
            <a:chOff x="-2415188" y="2161570"/>
            <a:chExt cx="10728159" cy="1884243"/>
          </a:xfrm>
        </p:grpSpPr>
        <p:sp>
          <p:nvSpPr>
            <p:cNvPr id="14" name="Bong bóng Lời nói: Hình chữ nhật với Góc Tròn 3">
              <a:extLst>
                <a:ext uri="{FF2B5EF4-FFF2-40B4-BE49-F238E27FC236}">
                  <a16:creationId xmlns:a16="http://schemas.microsoft.com/office/drawing/2014/main" id="{F5B323D9-99E8-554C-73D4-42502E97D297}"/>
                </a:ext>
              </a:extLst>
            </p:cNvPr>
            <p:cNvSpPr/>
            <p:nvPr/>
          </p:nvSpPr>
          <p:spPr>
            <a:xfrm flipH="1">
              <a:off x="-2415188" y="2161570"/>
              <a:ext cx="10728159" cy="1884243"/>
            </a:xfrm>
            <a:prstGeom prst="wedgeRoundRectCallout">
              <a:avLst>
                <a:gd name="adj1" fmla="val -60679"/>
                <a:gd name="adj2" fmla="val 35454"/>
                <a:gd name="adj3" fmla="val 16667"/>
              </a:avLst>
            </a:prstGeom>
            <a:solidFill>
              <a:schemeClr val="bg1"/>
            </a:solidFill>
            <a:ln w="38100">
              <a:solidFill>
                <a:schemeClr val="accent2">
                  <a:lumMod val="75000"/>
                </a:schemeClr>
              </a:solidFill>
              <a:prstDash val="dash"/>
              <a:extLst>
                <a:ext uri="{C807C97D-BFC1-408E-A445-0C87EB9F89A2}">
                  <ask:lineSketchStyleProps xmlns="" xmlns:ask="http://schemas.microsoft.com/office/drawing/2018/sketchyshape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5" name="Text Placeholder 7">
              <a:extLst>
                <a:ext uri="{FF2B5EF4-FFF2-40B4-BE49-F238E27FC236}">
                  <a16:creationId xmlns:a16="http://schemas.microsoft.com/office/drawing/2014/main" id="{CF2C2D4A-5ED1-C429-357B-C6EE7D474960}"/>
                </a:ext>
              </a:extLst>
            </p:cNvPr>
            <p:cNvSpPr txBox="1">
              <a:spLocks/>
            </p:cNvSpPr>
            <p:nvPr/>
          </p:nvSpPr>
          <p:spPr>
            <a:xfrm>
              <a:off x="-2079146" y="2325301"/>
              <a:ext cx="9846757" cy="1542987"/>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Nêu</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công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tính</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quãng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đều</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grpSp>
        <p:nvGrpSpPr>
          <p:cNvPr id="19" name="Nhóm 2">
            <a:extLst>
              <a:ext uri="{FF2B5EF4-FFF2-40B4-BE49-F238E27FC236}">
                <a16:creationId xmlns:a16="http://schemas.microsoft.com/office/drawing/2014/main" id="{D16D7CD7-72B8-FDDC-6817-8EE9CAAC3C21}"/>
              </a:ext>
            </a:extLst>
          </p:cNvPr>
          <p:cNvGrpSpPr/>
          <p:nvPr/>
        </p:nvGrpSpPr>
        <p:grpSpPr>
          <a:xfrm flipH="1">
            <a:off x="3998824" y="2580590"/>
            <a:ext cx="4230772" cy="2601010"/>
            <a:chOff x="-2019789" y="2493769"/>
            <a:chExt cx="10258622" cy="1552044"/>
          </a:xfrm>
        </p:grpSpPr>
        <p:sp>
          <p:nvSpPr>
            <p:cNvPr id="20" name="Bong bóng Lời nói: Hình chữ nhật với Góc Tròn 3">
              <a:extLst>
                <a:ext uri="{FF2B5EF4-FFF2-40B4-BE49-F238E27FC236}">
                  <a16:creationId xmlns:a16="http://schemas.microsoft.com/office/drawing/2014/main" id="{B481967B-56E3-7729-5A6C-333093519EC7}"/>
                </a:ext>
              </a:extLst>
            </p:cNvPr>
            <p:cNvSpPr/>
            <p:nvPr/>
          </p:nvSpPr>
          <p:spPr>
            <a:xfrm flipH="1">
              <a:off x="-2019789" y="2493769"/>
              <a:ext cx="10258622" cy="1552044"/>
            </a:xfrm>
            <a:prstGeom prst="wedgeRoundRectCallout">
              <a:avLst>
                <a:gd name="adj1" fmla="val 54490"/>
                <a:gd name="adj2" fmla="val 30315"/>
                <a:gd name="adj3" fmla="val 16667"/>
              </a:avLst>
            </a:prstGeom>
            <a:solidFill>
              <a:schemeClr val="bg1"/>
            </a:solidFill>
            <a:ln w="38100">
              <a:solidFill>
                <a:schemeClr val="accent2">
                  <a:lumMod val="75000"/>
                </a:schemeClr>
              </a:solidFill>
              <a:prstDash val="dash"/>
              <a:extLst>
                <a:ext uri="{C807C97D-BFC1-408E-A445-0C87EB9F89A2}">
                  <ask:lineSketchStyleProps xmlns="" xmlns:ask="http://schemas.microsoft.com/office/drawing/2018/sketchyshape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1" name="Text Placeholder 7">
              <a:extLst>
                <a:ext uri="{FF2B5EF4-FFF2-40B4-BE49-F238E27FC236}">
                  <a16:creationId xmlns:a16="http://schemas.microsoft.com/office/drawing/2014/main" id="{F5663F98-8DEA-CF32-37D9-4D1ABC4284EC}"/>
                </a:ext>
              </a:extLst>
            </p:cNvPr>
            <p:cNvSpPr txBox="1">
              <a:spLocks/>
            </p:cNvSpPr>
            <p:nvPr/>
          </p:nvSpPr>
          <p:spPr>
            <a:xfrm>
              <a:off x="-1721502" y="2777668"/>
              <a:ext cx="9846757" cy="101010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vi-VN" sz="7200" b="0" dirty="0">
                  <a:solidFill>
                    <a:srgbClr val="FF0000"/>
                  </a:solidFill>
                  <a:latin typeface="Calibri" panose="020F0502020204030204" pitchFamily="34" charset="0"/>
                  <a:cs typeface="Calibri" panose="020F0502020204030204" pitchFamily="34" charset="0"/>
                </a:rPr>
                <a:t>S = v × t</a:t>
              </a:r>
            </a:p>
          </p:txBody>
        </p:sp>
      </p:grpSp>
    </p:spTree>
    <p:extLst>
      <p:ext uri="{BB962C8B-B14F-4D97-AF65-F5344CB8AC3E}">
        <p14:creationId xmlns:p14="http://schemas.microsoft.com/office/powerpoint/2010/main" val="529124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pic>
        <p:nvPicPr>
          <p:cNvPr id="2" name="Hình ảnh 11">
            <a:extLst>
              <a:ext uri="{FF2B5EF4-FFF2-40B4-BE49-F238E27FC236}">
                <a16:creationId xmlns:a16="http://schemas.microsoft.com/office/drawing/2014/main" id="{3BDB0EE6-C1EC-4414-3E32-3606A2CDEB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49500" y="1455555"/>
            <a:ext cx="5376844" cy="3999898"/>
          </a:xfrm>
          <a:prstGeom prst="rect">
            <a:avLst/>
          </a:prstGeom>
        </p:spPr>
      </p:pic>
      <p:pic>
        <p:nvPicPr>
          <p:cNvPr id="11" name="Hình ảnh 8">
            <a:extLst>
              <a:ext uri="{FF2B5EF4-FFF2-40B4-BE49-F238E27FC236}">
                <a16:creationId xmlns:a16="http://schemas.microsoft.com/office/drawing/2014/main" id="{04EDF2AB-8600-6075-0BB8-E735480536E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7829438" y="1167793"/>
            <a:ext cx="3661271" cy="4287660"/>
          </a:xfrm>
          <a:prstGeom prst="rect">
            <a:avLst/>
          </a:prstGeom>
        </p:spPr>
      </p:pic>
      <p:grpSp>
        <p:nvGrpSpPr>
          <p:cNvPr id="13" name="Nhóm 2">
            <a:extLst>
              <a:ext uri="{FF2B5EF4-FFF2-40B4-BE49-F238E27FC236}">
                <a16:creationId xmlns:a16="http://schemas.microsoft.com/office/drawing/2014/main" id="{407172AC-A328-ECED-360A-A5BABBA43DF3}"/>
              </a:ext>
            </a:extLst>
          </p:cNvPr>
          <p:cNvGrpSpPr/>
          <p:nvPr/>
        </p:nvGrpSpPr>
        <p:grpSpPr>
          <a:xfrm flipH="1">
            <a:off x="3998825" y="626112"/>
            <a:ext cx="7222452" cy="1547245"/>
            <a:chOff x="-2415188" y="2161570"/>
            <a:chExt cx="10728159" cy="1884243"/>
          </a:xfrm>
        </p:grpSpPr>
        <p:sp>
          <p:nvSpPr>
            <p:cNvPr id="14" name="Bong bóng Lời nói: Hình chữ nhật với Góc Tròn 3">
              <a:extLst>
                <a:ext uri="{FF2B5EF4-FFF2-40B4-BE49-F238E27FC236}">
                  <a16:creationId xmlns:a16="http://schemas.microsoft.com/office/drawing/2014/main" id="{F5B323D9-99E8-554C-73D4-42502E97D297}"/>
                </a:ext>
              </a:extLst>
            </p:cNvPr>
            <p:cNvSpPr/>
            <p:nvPr/>
          </p:nvSpPr>
          <p:spPr>
            <a:xfrm flipH="1">
              <a:off x="-2415188" y="2161570"/>
              <a:ext cx="10728159" cy="1884243"/>
            </a:xfrm>
            <a:prstGeom prst="wedgeRoundRectCallout">
              <a:avLst>
                <a:gd name="adj1" fmla="val -60679"/>
                <a:gd name="adj2" fmla="val 35454"/>
                <a:gd name="adj3" fmla="val 16667"/>
              </a:avLst>
            </a:prstGeom>
            <a:solidFill>
              <a:schemeClr val="bg1"/>
            </a:solidFill>
            <a:ln w="38100">
              <a:solidFill>
                <a:schemeClr val="accent2">
                  <a:lumMod val="75000"/>
                </a:schemeClr>
              </a:solidFill>
              <a:prstDash val="dash"/>
              <a:extLst>
                <a:ext uri="{C807C97D-BFC1-408E-A445-0C87EB9F89A2}">
                  <ask:lineSketchStyleProps xmlns="" xmlns:ask="http://schemas.microsoft.com/office/drawing/2018/sketchyshape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5" name="Text Placeholder 7">
              <a:extLst>
                <a:ext uri="{FF2B5EF4-FFF2-40B4-BE49-F238E27FC236}">
                  <a16:creationId xmlns:a16="http://schemas.microsoft.com/office/drawing/2014/main" id="{CF2C2D4A-5ED1-C429-357B-C6EE7D474960}"/>
                </a:ext>
              </a:extLst>
            </p:cNvPr>
            <p:cNvSpPr txBox="1">
              <a:spLocks/>
            </p:cNvSpPr>
            <p:nvPr/>
          </p:nvSpPr>
          <p:spPr>
            <a:xfrm>
              <a:off x="-2079146" y="2325301"/>
              <a:ext cx="9846757" cy="1542987"/>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sz="3600" b="0" dirty="0" err="1">
                  <a:solidFill>
                    <a:schemeClr val="tx1"/>
                  </a:solidFill>
                  <a:latin typeface="Calibri" panose="020F0502020204030204" pitchFamily="34" charset="0"/>
                  <a:cs typeface="Calibri" panose="020F0502020204030204" pitchFamily="34" charset="0"/>
                </a:rPr>
                <a:t>Nêu</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công</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thức</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tính</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thời</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gian</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trong</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một</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chuyển</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động</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đều</a:t>
              </a:r>
              <a:r>
                <a:rPr lang="en-US" sz="3600" b="0" dirty="0">
                  <a:solidFill>
                    <a:schemeClr val="tx1"/>
                  </a:solidFill>
                  <a:latin typeface="Calibri" panose="020F0502020204030204" pitchFamily="34" charset="0"/>
                  <a:cs typeface="Calibri" panose="020F0502020204030204" pitchFamily="34" charset="0"/>
                </a:rPr>
                <a:t>.</a:t>
              </a:r>
            </a:p>
          </p:txBody>
        </p:sp>
      </p:grpSp>
      <p:grpSp>
        <p:nvGrpSpPr>
          <p:cNvPr id="19" name="Nhóm 2">
            <a:extLst>
              <a:ext uri="{FF2B5EF4-FFF2-40B4-BE49-F238E27FC236}">
                <a16:creationId xmlns:a16="http://schemas.microsoft.com/office/drawing/2014/main" id="{D16D7CD7-72B8-FDDC-6817-8EE9CAAC3C21}"/>
              </a:ext>
            </a:extLst>
          </p:cNvPr>
          <p:cNvGrpSpPr/>
          <p:nvPr/>
        </p:nvGrpSpPr>
        <p:grpSpPr>
          <a:xfrm flipH="1">
            <a:off x="3991985" y="2580589"/>
            <a:ext cx="4237614" cy="2874863"/>
            <a:chOff x="-2506673" y="2493768"/>
            <a:chExt cx="10745506" cy="3501023"/>
          </a:xfrm>
        </p:grpSpPr>
        <p:sp>
          <p:nvSpPr>
            <p:cNvPr id="20" name="Bong bóng Lời nói: Hình chữ nhật với Góc Tròn 3">
              <a:extLst>
                <a:ext uri="{FF2B5EF4-FFF2-40B4-BE49-F238E27FC236}">
                  <a16:creationId xmlns:a16="http://schemas.microsoft.com/office/drawing/2014/main" id="{B481967B-56E3-7729-5A6C-333093519EC7}"/>
                </a:ext>
              </a:extLst>
            </p:cNvPr>
            <p:cNvSpPr/>
            <p:nvPr/>
          </p:nvSpPr>
          <p:spPr>
            <a:xfrm flipH="1">
              <a:off x="-2506673" y="2493768"/>
              <a:ext cx="10745506" cy="3501023"/>
            </a:xfrm>
            <a:prstGeom prst="wedgeRoundRectCallout">
              <a:avLst>
                <a:gd name="adj1" fmla="val 56783"/>
                <a:gd name="adj2" fmla="val 30315"/>
                <a:gd name="adj3" fmla="val 16667"/>
              </a:avLst>
            </a:prstGeom>
            <a:solidFill>
              <a:schemeClr val="bg1"/>
            </a:solidFill>
            <a:ln w="38100">
              <a:solidFill>
                <a:schemeClr val="accent2">
                  <a:lumMod val="75000"/>
                </a:schemeClr>
              </a:solidFill>
              <a:prstDash val="dash"/>
              <a:extLst>
                <a:ext uri="{C807C97D-BFC1-408E-A445-0C87EB9F89A2}">
                  <ask:lineSketchStyleProps xmlns="" xmlns:ask="http://schemas.microsoft.com/office/drawing/2018/sketchyshape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1" name="Text Placeholder 7">
              <a:extLst>
                <a:ext uri="{FF2B5EF4-FFF2-40B4-BE49-F238E27FC236}">
                  <a16:creationId xmlns:a16="http://schemas.microsoft.com/office/drawing/2014/main" id="{F5663F98-8DEA-CF32-37D9-4D1ABC4284EC}"/>
                </a:ext>
              </a:extLst>
            </p:cNvPr>
            <p:cNvSpPr txBox="1">
              <a:spLocks/>
            </p:cNvSpPr>
            <p:nvPr/>
          </p:nvSpPr>
          <p:spPr>
            <a:xfrm>
              <a:off x="-1831300" y="3279949"/>
              <a:ext cx="9846757" cy="101010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sz="6600" b="0" dirty="0">
                  <a:solidFill>
                    <a:srgbClr val="FF0000"/>
                  </a:solidFill>
                  <a:latin typeface="Calibri" panose="020F0502020204030204" pitchFamily="34" charset="0"/>
                  <a:cs typeface="Calibri" panose="020F0502020204030204" pitchFamily="34" charset="0"/>
                </a:rPr>
                <a:t>t = s : v</a:t>
              </a:r>
            </a:p>
          </p:txBody>
        </p:sp>
      </p:grpSp>
    </p:spTree>
    <p:extLst>
      <p:ext uri="{BB962C8B-B14F-4D97-AF65-F5344CB8AC3E}">
        <p14:creationId xmlns:p14="http://schemas.microsoft.com/office/powerpoint/2010/main" val="1474430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pic>
        <p:nvPicPr>
          <p:cNvPr id="2" name="Hình ảnh 11">
            <a:extLst>
              <a:ext uri="{FF2B5EF4-FFF2-40B4-BE49-F238E27FC236}">
                <a16:creationId xmlns:a16="http://schemas.microsoft.com/office/drawing/2014/main" id="{3BDB0EE6-C1EC-4414-3E32-3606A2CDEB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49500" y="1455555"/>
            <a:ext cx="5376844" cy="3999898"/>
          </a:xfrm>
          <a:prstGeom prst="rect">
            <a:avLst/>
          </a:prstGeom>
        </p:spPr>
      </p:pic>
      <p:pic>
        <p:nvPicPr>
          <p:cNvPr id="11" name="Hình ảnh 8">
            <a:extLst>
              <a:ext uri="{FF2B5EF4-FFF2-40B4-BE49-F238E27FC236}">
                <a16:creationId xmlns:a16="http://schemas.microsoft.com/office/drawing/2014/main" id="{04EDF2AB-8600-6075-0BB8-E735480536E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8388626" y="1822649"/>
            <a:ext cx="3102083" cy="3632803"/>
          </a:xfrm>
          <a:prstGeom prst="rect">
            <a:avLst/>
          </a:prstGeom>
        </p:spPr>
      </p:pic>
      <p:grpSp>
        <p:nvGrpSpPr>
          <p:cNvPr id="13" name="Nhóm 2">
            <a:extLst>
              <a:ext uri="{FF2B5EF4-FFF2-40B4-BE49-F238E27FC236}">
                <a16:creationId xmlns:a16="http://schemas.microsoft.com/office/drawing/2014/main" id="{407172AC-A328-ECED-360A-A5BABBA43DF3}"/>
              </a:ext>
            </a:extLst>
          </p:cNvPr>
          <p:cNvGrpSpPr/>
          <p:nvPr/>
        </p:nvGrpSpPr>
        <p:grpSpPr>
          <a:xfrm flipH="1">
            <a:off x="3998825" y="626112"/>
            <a:ext cx="6805009" cy="1547245"/>
            <a:chOff x="-2415188" y="2161570"/>
            <a:chExt cx="10728159" cy="1884243"/>
          </a:xfrm>
        </p:grpSpPr>
        <p:sp>
          <p:nvSpPr>
            <p:cNvPr id="14" name="Bong bóng Lời nói: Hình chữ nhật với Góc Tròn 3">
              <a:extLst>
                <a:ext uri="{FF2B5EF4-FFF2-40B4-BE49-F238E27FC236}">
                  <a16:creationId xmlns:a16="http://schemas.microsoft.com/office/drawing/2014/main" id="{F5B323D9-99E8-554C-73D4-42502E97D297}"/>
                </a:ext>
              </a:extLst>
            </p:cNvPr>
            <p:cNvSpPr/>
            <p:nvPr/>
          </p:nvSpPr>
          <p:spPr>
            <a:xfrm flipH="1">
              <a:off x="-2415188" y="2161570"/>
              <a:ext cx="10728159" cy="1884243"/>
            </a:xfrm>
            <a:prstGeom prst="wedgeRoundRectCallout">
              <a:avLst>
                <a:gd name="adj1" fmla="val -60679"/>
                <a:gd name="adj2" fmla="val 35454"/>
                <a:gd name="adj3" fmla="val 16667"/>
              </a:avLst>
            </a:prstGeom>
            <a:solidFill>
              <a:schemeClr val="bg1"/>
            </a:solidFill>
            <a:ln w="38100">
              <a:solidFill>
                <a:schemeClr val="accent2">
                  <a:lumMod val="75000"/>
                </a:schemeClr>
              </a:solidFill>
              <a:prstDash val="dash"/>
              <a:extLst>
                <a:ext uri="{C807C97D-BFC1-408E-A445-0C87EB9F89A2}">
                  <ask:lineSketchStyleProps xmlns="" xmlns:ask="http://schemas.microsoft.com/office/drawing/2018/sketchyshape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5" name="Text Placeholder 7">
              <a:extLst>
                <a:ext uri="{FF2B5EF4-FFF2-40B4-BE49-F238E27FC236}">
                  <a16:creationId xmlns:a16="http://schemas.microsoft.com/office/drawing/2014/main" id="{CF2C2D4A-5ED1-C429-357B-C6EE7D474960}"/>
                </a:ext>
              </a:extLst>
            </p:cNvPr>
            <p:cNvSpPr txBox="1">
              <a:spLocks/>
            </p:cNvSpPr>
            <p:nvPr/>
          </p:nvSpPr>
          <p:spPr>
            <a:xfrm>
              <a:off x="-2079146" y="2325301"/>
              <a:ext cx="9846757" cy="1542987"/>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xe</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đạp</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vận</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tốc</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15 km/h.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4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giờ</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xe</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đạp</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quãng</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bao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nhiêu</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km?</a:t>
              </a:r>
            </a:p>
          </p:txBody>
        </p:sp>
      </p:grpSp>
      <p:grpSp>
        <p:nvGrpSpPr>
          <p:cNvPr id="19" name="Nhóm 2">
            <a:extLst>
              <a:ext uri="{FF2B5EF4-FFF2-40B4-BE49-F238E27FC236}">
                <a16:creationId xmlns:a16="http://schemas.microsoft.com/office/drawing/2014/main" id="{D16D7CD7-72B8-FDDC-6817-8EE9CAAC3C21}"/>
              </a:ext>
            </a:extLst>
          </p:cNvPr>
          <p:cNvGrpSpPr/>
          <p:nvPr/>
        </p:nvGrpSpPr>
        <p:grpSpPr>
          <a:xfrm flipH="1">
            <a:off x="4109893" y="2580590"/>
            <a:ext cx="3883182" cy="1274460"/>
            <a:chOff x="-1906908" y="2493769"/>
            <a:chExt cx="9846757" cy="1552044"/>
          </a:xfrm>
        </p:grpSpPr>
        <p:sp>
          <p:nvSpPr>
            <p:cNvPr id="20" name="Bong bóng Lời nói: Hình chữ nhật với Góc Tròn 3">
              <a:extLst>
                <a:ext uri="{FF2B5EF4-FFF2-40B4-BE49-F238E27FC236}">
                  <a16:creationId xmlns:a16="http://schemas.microsoft.com/office/drawing/2014/main" id="{B481967B-56E3-7729-5A6C-333093519EC7}"/>
                </a:ext>
              </a:extLst>
            </p:cNvPr>
            <p:cNvSpPr/>
            <p:nvPr/>
          </p:nvSpPr>
          <p:spPr>
            <a:xfrm flipH="1">
              <a:off x="-1607921" y="2493769"/>
              <a:ext cx="9284047" cy="1552044"/>
            </a:xfrm>
            <a:prstGeom prst="wedgeRoundRectCallout">
              <a:avLst>
                <a:gd name="adj1" fmla="val 56783"/>
                <a:gd name="adj2" fmla="val 30315"/>
                <a:gd name="adj3" fmla="val 16667"/>
              </a:avLst>
            </a:prstGeom>
            <a:solidFill>
              <a:schemeClr val="bg1"/>
            </a:solidFill>
            <a:ln w="38100">
              <a:solidFill>
                <a:schemeClr val="accent2">
                  <a:lumMod val="75000"/>
                </a:schemeClr>
              </a:solidFill>
              <a:prstDash val="dash"/>
              <a:extLst>
                <a:ext uri="{C807C97D-BFC1-408E-A445-0C87EB9F89A2}">
                  <ask:lineSketchStyleProps xmlns="" xmlns:ask="http://schemas.microsoft.com/office/drawing/2018/sketchyshape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1" name="Text Placeholder 7">
              <a:extLst>
                <a:ext uri="{FF2B5EF4-FFF2-40B4-BE49-F238E27FC236}">
                  <a16:creationId xmlns:a16="http://schemas.microsoft.com/office/drawing/2014/main" id="{F5663F98-8DEA-CF32-37D9-4D1ABC4284EC}"/>
                </a:ext>
              </a:extLst>
            </p:cNvPr>
            <p:cNvSpPr txBox="1">
              <a:spLocks/>
            </p:cNvSpPr>
            <p:nvPr/>
          </p:nvSpPr>
          <p:spPr>
            <a:xfrm>
              <a:off x="-1906908" y="2626336"/>
              <a:ext cx="9846757" cy="101010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sz="5400" b="0" dirty="0">
                  <a:solidFill>
                    <a:srgbClr val="FF0000"/>
                  </a:solidFill>
                  <a:latin typeface="Calibri" panose="020F0502020204030204" pitchFamily="34" charset="0"/>
                  <a:cs typeface="Calibri" panose="020F0502020204030204" pitchFamily="34" charset="0"/>
                </a:rPr>
                <a:t>60 km</a:t>
              </a:r>
            </a:p>
          </p:txBody>
        </p:sp>
      </p:grpSp>
    </p:spTree>
    <p:extLst>
      <p:ext uri="{BB962C8B-B14F-4D97-AF65-F5344CB8AC3E}">
        <p14:creationId xmlns:p14="http://schemas.microsoft.com/office/powerpoint/2010/main" val="192994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pic>
        <p:nvPicPr>
          <p:cNvPr id="2" name="Hình ảnh 11">
            <a:extLst>
              <a:ext uri="{FF2B5EF4-FFF2-40B4-BE49-F238E27FC236}">
                <a16:creationId xmlns:a16="http://schemas.microsoft.com/office/drawing/2014/main" id="{3BDB0EE6-C1EC-4414-3E32-3606A2CDEB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49500" y="1455555"/>
            <a:ext cx="5376844" cy="3999898"/>
          </a:xfrm>
          <a:prstGeom prst="rect">
            <a:avLst/>
          </a:prstGeom>
        </p:spPr>
      </p:pic>
      <p:pic>
        <p:nvPicPr>
          <p:cNvPr id="11" name="Hình ảnh 8">
            <a:extLst>
              <a:ext uri="{FF2B5EF4-FFF2-40B4-BE49-F238E27FC236}">
                <a16:creationId xmlns:a16="http://schemas.microsoft.com/office/drawing/2014/main" id="{04EDF2AB-8600-6075-0BB8-E735480536E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8388626" y="1822649"/>
            <a:ext cx="3102083" cy="3632803"/>
          </a:xfrm>
          <a:prstGeom prst="rect">
            <a:avLst/>
          </a:prstGeom>
        </p:spPr>
      </p:pic>
      <p:grpSp>
        <p:nvGrpSpPr>
          <p:cNvPr id="13" name="Nhóm 2">
            <a:extLst>
              <a:ext uri="{FF2B5EF4-FFF2-40B4-BE49-F238E27FC236}">
                <a16:creationId xmlns:a16="http://schemas.microsoft.com/office/drawing/2014/main" id="{407172AC-A328-ECED-360A-A5BABBA43DF3}"/>
              </a:ext>
            </a:extLst>
          </p:cNvPr>
          <p:cNvGrpSpPr/>
          <p:nvPr/>
        </p:nvGrpSpPr>
        <p:grpSpPr>
          <a:xfrm flipH="1">
            <a:off x="3998825" y="626112"/>
            <a:ext cx="6805009" cy="1547245"/>
            <a:chOff x="-2415188" y="2161570"/>
            <a:chExt cx="10728159" cy="1884243"/>
          </a:xfrm>
        </p:grpSpPr>
        <p:sp>
          <p:nvSpPr>
            <p:cNvPr id="14" name="Bong bóng Lời nói: Hình chữ nhật với Góc Tròn 3">
              <a:extLst>
                <a:ext uri="{FF2B5EF4-FFF2-40B4-BE49-F238E27FC236}">
                  <a16:creationId xmlns:a16="http://schemas.microsoft.com/office/drawing/2014/main" id="{F5B323D9-99E8-554C-73D4-42502E97D297}"/>
                </a:ext>
              </a:extLst>
            </p:cNvPr>
            <p:cNvSpPr/>
            <p:nvPr/>
          </p:nvSpPr>
          <p:spPr>
            <a:xfrm flipH="1">
              <a:off x="-2415188" y="2161570"/>
              <a:ext cx="10728159" cy="1884243"/>
            </a:xfrm>
            <a:prstGeom prst="wedgeRoundRectCallout">
              <a:avLst>
                <a:gd name="adj1" fmla="val -60679"/>
                <a:gd name="adj2" fmla="val 35454"/>
                <a:gd name="adj3" fmla="val 16667"/>
              </a:avLst>
            </a:prstGeom>
            <a:solidFill>
              <a:schemeClr val="bg1"/>
            </a:solidFill>
            <a:ln w="38100">
              <a:solidFill>
                <a:schemeClr val="accent2">
                  <a:lumMod val="75000"/>
                </a:schemeClr>
              </a:solidFill>
              <a:prstDash val="dash"/>
              <a:extLst>
                <a:ext uri="{C807C97D-BFC1-408E-A445-0C87EB9F89A2}">
                  <ask:lineSketchStyleProps xmlns="" xmlns:ask="http://schemas.microsoft.com/office/drawing/2018/sketchyshape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Aptos" panose="02110004020202020204"/>
                <a:ea typeface="+mn-ea"/>
                <a:cs typeface="+mn-cs"/>
              </a:endParaRPr>
            </a:p>
          </p:txBody>
        </p:sp>
        <p:sp>
          <p:nvSpPr>
            <p:cNvPr id="15" name="Text Placeholder 7">
              <a:extLst>
                <a:ext uri="{FF2B5EF4-FFF2-40B4-BE49-F238E27FC236}">
                  <a16:creationId xmlns:a16="http://schemas.microsoft.com/office/drawing/2014/main" id="{CF2C2D4A-5ED1-C429-357B-C6EE7D474960}"/>
                </a:ext>
              </a:extLst>
            </p:cNvPr>
            <p:cNvSpPr txBox="1">
              <a:spLocks/>
            </p:cNvSpPr>
            <p:nvPr/>
          </p:nvSpPr>
          <p:spPr>
            <a:xfrm>
              <a:off x="-2079146" y="2325301"/>
              <a:ext cx="9846757" cy="1542987"/>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ca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nô</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vận</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tốc</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12 km/h.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vận</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tốc</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ca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nô</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quãng</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30 km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hết</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thời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gian</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giờ</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grpSp>
        <p:nvGrpSpPr>
          <p:cNvPr id="19" name="Nhóm 2">
            <a:extLst>
              <a:ext uri="{FF2B5EF4-FFF2-40B4-BE49-F238E27FC236}">
                <a16:creationId xmlns:a16="http://schemas.microsoft.com/office/drawing/2014/main" id="{D16D7CD7-72B8-FDDC-6817-8EE9CAAC3C21}"/>
              </a:ext>
            </a:extLst>
          </p:cNvPr>
          <p:cNvGrpSpPr/>
          <p:nvPr/>
        </p:nvGrpSpPr>
        <p:grpSpPr>
          <a:xfrm flipH="1">
            <a:off x="4109893" y="2580590"/>
            <a:ext cx="3883182" cy="1274460"/>
            <a:chOff x="-1906908" y="2493769"/>
            <a:chExt cx="9846757" cy="1552044"/>
          </a:xfrm>
        </p:grpSpPr>
        <p:sp>
          <p:nvSpPr>
            <p:cNvPr id="20" name="Bong bóng Lời nói: Hình chữ nhật với Góc Tròn 3">
              <a:extLst>
                <a:ext uri="{FF2B5EF4-FFF2-40B4-BE49-F238E27FC236}">
                  <a16:creationId xmlns:a16="http://schemas.microsoft.com/office/drawing/2014/main" id="{B481967B-56E3-7729-5A6C-333093519EC7}"/>
                </a:ext>
              </a:extLst>
            </p:cNvPr>
            <p:cNvSpPr/>
            <p:nvPr/>
          </p:nvSpPr>
          <p:spPr>
            <a:xfrm flipH="1">
              <a:off x="-1607921" y="2493769"/>
              <a:ext cx="9284047" cy="1552044"/>
            </a:xfrm>
            <a:prstGeom prst="wedgeRoundRectCallout">
              <a:avLst>
                <a:gd name="adj1" fmla="val 56783"/>
                <a:gd name="adj2" fmla="val 30315"/>
                <a:gd name="adj3" fmla="val 16667"/>
              </a:avLst>
            </a:prstGeom>
            <a:solidFill>
              <a:schemeClr val="bg1"/>
            </a:solidFill>
            <a:ln w="38100">
              <a:solidFill>
                <a:schemeClr val="accent2">
                  <a:lumMod val="75000"/>
                </a:schemeClr>
              </a:solidFill>
              <a:prstDash val="dash"/>
              <a:extLst>
                <a:ext uri="{C807C97D-BFC1-408E-A445-0C87EB9F89A2}">
                  <ask:lineSketchStyleProps xmlns="" xmlns:ask="http://schemas.microsoft.com/office/drawing/2018/sketchyshape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Aptos" panose="02110004020202020204"/>
                <a:ea typeface="+mn-ea"/>
                <a:cs typeface="+mn-cs"/>
              </a:endParaRPr>
            </a:p>
          </p:txBody>
        </p:sp>
        <p:sp>
          <p:nvSpPr>
            <p:cNvPr id="21" name="Text Placeholder 7">
              <a:extLst>
                <a:ext uri="{FF2B5EF4-FFF2-40B4-BE49-F238E27FC236}">
                  <a16:creationId xmlns:a16="http://schemas.microsoft.com/office/drawing/2014/main" id="{F5663F98-8DEA-CF32-37D9-4D1ABC4284EC}"/>
                </a:ext>
              </a:extLst>
            </p:cNvPr>
            <p:cNvSpPr txBox="1">
              <a:spLocks/>
            </p:cNvSpPr>
            <p:nvPr/>
          </p:nvSpPr>
          <p:spPr>
            <a:xfrm>
              <a:off x="-1906908" y="2626336"/>
              <a:ext cx="9846757" cy="101010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2,5 </a:t>
              </a:r>
              <a:r>
                <a:rPr kumimoji="0" lang="en-US" sz="54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giờ</a:t>
              </a:r>
              <a:endParaRPr kumimoji="0" lang="en-US" sz="5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855932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1382F532-BA28-72D1-3572-8D779E0A6562}"/>
              </a:ext>
            </a:extLst>
          </p:cNvPr>
          <p:cNvPicPr>
            <a:picLocks noChangeAspect="1"/>
          </p:cNvPicPr>
          <p:nvPr/>
        </p:nvPicPr>
        <p:blipFill>
          <a:blip r:embed="rId4"/>
          <a:stretch>
            <a:fillRect/>
          </a:stretch>
        </p:blipFill>
        <p:spPr>
          <a:xfrm>
            <a:off x="446167" y="217656"/>
            <a:ext cx="11455377" cy="5602710"/>
          </a:xfrm>
          <a:prstGeom prst="rect">
            <a:avLst/>
          </a:prstGeom>
        </p:spPr>
      </p:pic>
    </p:spTree>
    <p:extLst>
      <p:ext uri="{BB962C8B-B14F-4D97-AF65-F5344CB8AC3E}">
        <p14:creationId xmlns:p14="http://schemas.microsoft.com/office/powerpoint/2010/main" val="36165686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8"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BB137C5-211A-ADAA-322F-DFD82A72D1A8}"/>
              </a:ext>
            </a:extLst>
          </p:cNvPr>
          <p:cNvPicPr>
            <a:picLocks noChangeAspect="1"/>
          </p:cNvPicPr>
          <p:nvPr/>
        </p:nvPicPr>
        <p:blipFill>
          <a:blip r:embed="rId4"/>
          <a:stretch>
            <a:fillRect/>
          </a:stretch>
        </p:blipFill>
        <p:spPr>
          <a:xfrm>
            <a:off x="516835" y="723575"/>
            <a:ext cx="11208026" cy="3534545"/>
          </a:xfrm>
          <a:prstGeom prst="rect">
            <a:avLst/>
          </a:prstGeom>
        </p:spPr>
      </p:pic>
      <p:pic>
        <p:nvPicPr>
          <p:cNvPr id="6" name="Hình ảnh 11">
            <a:extLst>
              <a:ext uri="{FF2B5EF4-FFF2-40B4-BE49-F238E27FC236}">
                <a16:creationId xmlns:a16="http://schemas.microsoft.com/office/drawing/2014/main" id="{AB6E0B64-6F58-33A9-1709-A9F853E03F0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9595750" y="4286250"/>
            <a:ext cx="3457063" cy="2571750"/>
          </a:xfrm>
          <a:prstGeom prst="rect">
            <a:avLst/>
          </a:prstGeom>
        </p:spPr>
      </p:pic>
      <p:sp>
        <p:nvSpPr>
          <p:cNvPr id="8" name="Rectangle: Rounded Corners 7">
            <a:extLst>
              <a:ext uri="{FF2B5EF4-FFF2-40B4-BE49-F238E27FC236}">
                <a16:creationId xmlns:a16="http://schemas.microsoft.com/office/drawing/2014/main" id="{E940A6ED-C182-D59E-1C72-1C361B3CD93A}"/>
              </a:ext>
            </a:extLst>
          </p:cNvPr>
          <p:cNvSpPr/>
          <p:nvPr/>
        </p:nvSpPr>
        <p:spPr>
          <a:xfrm>
            <a:off x="3051313" y="3538331"/>
            <a:ext cx="606287" cy="536713"/>
          </a:xfrm>
          <a:prstGeom prst="roundRect">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a:t>
            </a:r>
          </a:p>
        </p:txBody>
      </p:sp>
      <p:sp>
        <p:nvSpPr>
          <p:cNvPr id="9" name="Rectangle: Rounded Corners 8">
            <a:extLst>
              <a:ext uri="{FF2B5EF4-FFF2-40B4-BE49-F238E27FC236}">
                <a16:creationId xmlns:a16="http://schemas.microsoft.com/office/drawing/2014/main" id="{7CD5E048-519E-C4E0-BD94-898104675150}"/>
              </a:ext>
            </a:extLst>
          </p:cNvPr>
          <p:cNvSpPr/>
          <p:nvPr/>
        </p:nvSpPr>
        <p:spPr>
          <a:xfrm>
            <a:off x="4601818" y="3558210"/>
            <a:ext cx="735496" cy="536713"/>
          </a:xfrm>
          <a:prstGeom prst="roundRect">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4,5</a:t>
            </a:r>
          </a:p>
        </p:txBody>
      </p:sp>
      <p:sp>
        <p:nvSpPr>
          <p:cNvPr id="17" name="Rectangle: Rounded Corners 16">
            <a:extLst>
              <a:ext uri="{FF2B5EF4-FFF2-40B4-BE49-F238E27FC236}">
                <a16:creationId xmlns:a16="http://schemas.microsoft.com/office/drawing/2014/main" id="{6836AA5C-9854-FB7B-A5D3-24E7D727ABC8}"/>
              </a:ext>
            </a:extLst>
          </p:cNvPr>
          <p:cNvSpPr/>
          <p:nvPr/>
        </p:nvSpPr>
        <p:spPr>
          <a:xfrm>
            <a:off x="6609522" y="2126975"/>
            <a:ext cx="735496" cy="536713"/>
          </a:xfrm>
          <a:prstGeom prst="roundRect">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98</a:t>
            </a:r>
          </a:p>
        </p:txBody>
      </p:sp>
      <p:sp>
        <p:nvSpPr>
          <p:cNvPr id="19" name="Rectangle: Rounded Corners 18">
            <a:extLst>
              <a:ext uri="{FF2B5EF4-FFF2-40B4-BE49-F238E27FC236}">
                <a16:creationId xmlns:a16="http://schemas.microsoft.com/office/drawing/2014/main" id="{DA1BB1FB-C1B3-799B-47F2-222841B68534}"/>
              </a:ext>
            </a:extLst>
          </p:cNvPr>
          <p:cNvSpPr/>
          <p:nvPr/>
        </p:nvSpPr>
        <p:spPr>
          <a:xfrm>
            <a:off x="8358809" y="2097158"/>
            <a:ext cx="805070" cy="536713"/>
          </a:xfrm>
          <a:prstGeom prst="roundRect">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135</a:t>
            </a:r>
          </a:p>
        </p:txBody>
      </p:sp>
      <p:sp>
        <p:nvSpPr>
          <p:cNvPr id="20" name="Rectangle: Rounded Corners 19">
            <a:extLst>
              <a:ext uri="{FF2B5EF4-FFF2-40B4-BE49-F238E27FC236}">
                <a16:creationId xmlns:a16="http://schemas.microsoft.com/office/drawing/2014/main" id="{8D5B8BF1-1F7D-5A42-7626-F7A6232BAA7B}"/>
              </a:ext>
            </a:extLst>
          </p:cNvPr>
          <p:cNvSpPr/>
          <p:nvPr/>
        </p:nvSpPr>
        <p:spPr>
          <a:xfrm>
            <a:off x="9879496" y="2832653"/>
            <a:ext cx="655982" cy="536713"/>
          </a:xfrm>
          <a:prstGeom prst="roundRect">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rgbClr val="FF0000"/>
                </a:solidFill>
                <a:latin typeface="Cambria" panose="02040503050406030204" pitchFamily="18" charset="0"/>
                <a:ea typeface="Cambria" panose="02040503050406030204" pitchFamily="18" charset="0"/>
              </a:rPr>
              <a:t>11,5</a:t>
            </a:r>
          </a:p>
        </p:txBody>
      </p:sp>
    </p:spTree>
    <p:extLst>
      <p:ext uri="{BB962C8B-B14F-4D97-AF65-F5344CB8AC3E}">
        <p14:creationId xmlns:p14="http://schemas.microsoft.com/office/powerpoint/2010/main" val="11469969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9" grpId="0" animBg="1"/>
      <p:bldP spid="20"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580</TotalTime>
  <Words>588</Words>
  <Application>Microsoft Office PowerPoint</Application>
  <PresentationFormat>Widescreen</PresentationFormat>
  <Paragraphs>59</Paragraphs>
  <Slides>15</Slides>
  <Notes>10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Aptos Display</vt:lpstr>
      <vt:lpstr>Arial</vt:lpstr>
      <vt:lpstr>Calibri</vt:lpstr>
      <vt:lpstr>Cambria</vt:lpstr>
      <vt:lpstr>iCiel Pony</vt:lpstr>
      <vt:lpstr>Times New Roman</vt:lpstr>
      <vt:lpstr>UTM Duepuntozero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description>9Slide.vn</dc:description>
  <cp:lastModifiedBy>ADMIN</cp:lastModifiedBy>
  <cp:revision>3</cp:revision>
  <dcterms:created xsi:type="dcterms:W3CDTF">2023-12-25T09:57:05Z</dcterms:created>
  <dcterms:modified xsi:type="dcterms:W3CDTF">2025-03-24T01:34:17Z</dcterms:modified>
  <cp:category>9Slide.vn</cp:category>
</cp:coreProperties>
</file>