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  <p:sldMasterId id="2147483913" r:id="rId4"/>
    <p:sldMasterId id="2147483966" r:id="rId5"/>
    <p:sldMasterId id="2147483980" r:id="rId6"/>
  </p:sldMasterIdLst>
  <p:notesMasterIdLst>
    <p:notesMasterId r:id="rId18"/>
  </p:notesMasterIdLst>
  <p:sldIdLst>
    <p:sldId id="3405" r:id="rId7"/>
    <p:sldId id="3605" r:id="rId8"/>
    <p:sldId id="292" r:id="rId9"/>
    <p:sldId id="293" r:id="rId10"/>
    <p:sldId id="294" r:id="rId11"/>
    <p:sldId id="3629" r:id="rId12"/>
    <p:sldId id="3630" r:id="rId13"/>
    <p:sldId id="2901" r:id="rId14"/>
    <p:sldId id="3631" r:id="rId15"/>
    <p:sldId id="3632" r:id="rId16"/>
    <p:sldId id="36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>
        <p:scale>
          <a:sx n="40" d="100"/>
          <a:sy n="40" d="100"/>
        </p:scale>
        <p:origin x="1504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1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41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27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8093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9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751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01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571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637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57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5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922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9804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92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185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4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1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1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9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55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74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597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989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95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0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6032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7.svg"/><Relationship Id="rId1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3.svg"/><Relationship Id="rId12" Type="http://schemas.openxmlformats.org/officeDocument/2006/relationships/image" Target="../media/image19.png"/><Relationship Id="rId17" Type="http://schemas.openxmlformats.org/officeDocument/2006/relationships/image" Target="../media/image31.svg"/><Relationship Id="rId2" Type="http://schemas.openxmlformats.org/officeDocument/2006/relationships/image" Target="../media/image15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openxmlformats.org/officeDocument/2006/relationships/image" Target="../media/image29.sv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sv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sv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svg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3E47D-9D73-1EEC-9B29-476D4525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856095"/>
            <a:ext cx="9388654" cy="31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01583C-2680-4C78-0730-F798FCEFFF24}"/>
              </a:ext>
            </a:extLst>
          </p:cNvPr>
          <p:cNvSpPr txBox="1"/>
          <p:nvPr/>
        </p:nvSpPr>
        <p:spPr>
          <a:xfrm>
            <a:off x="1190847" y="535368"/>
            <a:ext cx="102391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con đà điểu chạy với vận tốc 17 m/s. Hỏi con đà điểu đó chạy được quãng đường 3 060 m trong thời gian bao nhiêu phút?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0993A-D48F-D9D9-9AF3-D74FB009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2" y="0"/>
            <a:ext cx="1347333" cy="1609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7EF3E7-E2DE-27AD-0B54-60254FCEC149}"/>
              </a:ext>
            </a:extLst>
          </p:cNvPr>
          <p:cNvSpPr txBox="1"/>
          <p:nvPr/>
        </p:nvSpPr>
        <p:spPr>
          <a:xfrm>
            <a:off x="1584251" y="2456121"/>
            <a:ext cx="91121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đà điểu đó chạy quãng đường 3 060 m trong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3 060 : 17 = 180 (giây)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180 giây = 3 phút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3 phút.</a:t>
            </a:r>
          </a:p>
        </p:txBody>
      </p:sp>
    </p:spTree>
    <p:extLst>
      <p:ext uri="{BB962C8B-B14F-4D97-AF65-F5344CB8AC3E}">
        <p14:creationId xmlns:p14="http://schemas.microsoft.com/office/powerpoint/2010/main" val="36360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Hình ảnh 1012"/>
          <p:cNvPicPr>
            <a:picLocks noChangeAspect="1"/>
          </p:cNvPicPr>
          <p:nvPr/>
        </p:nvPicPr>
        <p:blipFill rotWithShape="1">
          <a:blip r:embed="rId2"/>
          <a:srcRect l="11912" t="13017" r="6567" b="18147"/>
          <a:stretch>
            <a:fillRect/>
          </a:stretch>
        </p:blipFill>
        <p:spPr>
          <a:xfrm>
            <a:off x="-1527860" y="-1"/>
            <a:ext cx="13924345" cy="6858000"/>
          </a:xfrm>
          <a:prstGeom prst="rect">
            <a:avLst/>
          </a:prstGeom>
        </p:spPr>
      </p:pic>
      <p:pic>
        <p:nvPicPr>
          <p:cNvPr id="1017" name="Đồ họa 10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8" y="4707338"/>
            <a:ext cx="1282259" cy="793351"/>
          </a:xfrm>
          <a:prstGeom prst="rect">
            <a:avLst/>
          </a:prstGeom>
        </p:spPr>
      </p:pic>
      <p:pic>
        <p:nvPicPr>
          <p:cNvPr id="1018" name="Đồ họa 101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019" y="5068081"/>
            <a:ext cx="1282259" cy="793351"/>
          </a:xfrm>
          <a:prstGeom prst="rect">
            <a:avLst/>
          </a:prstGeom>
        </p:spPr>
      </p:pic>
      <p:pic>
        <p:nvPicPr>
          <p:cNvPr id="1019" name="Đồ họa 101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7621" y="4142915"/>
            <a:ext cx="1282259" cy="793351"/>
          </a:xfrm>
          <a:prstGeom prst="rect">
            <a:avLst/>
          </a:prstGeom>
        </p:spPr>
      </p:pic>
      <p:pic>
        <p:nvPicPr>
          <p:cNvPr id="1028" name="Đồ họa 102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077" y="3537246"/>
            <a:ext cx="1014780" cy="1014780"/>
          </a:xfrm>
          <a:prstGeom prst="rect">
            <a:avLst/>
          </a:prstGeom>
        </p:spPr>
      </p:pic>
      <p:pic>
        <p:nvPicPr>
          <p:cNvPr id="1032" name="Đồ họa 10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2758" y="3969714"/>
            <a:ext cx="1014780" cy="1014780"/>
          </a:xfrm>
          <a:prstGeom prst="rect">
            <a:avLst/>
          </a:prstGeom>
        </p:spPr>
      </p:pic>
      <p:pic>
        <p:nvPicPr>
          <p:cNvPr id="1034" name="Đồ họa 103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351" y="3134315"/>
            <a:ext cx="1014780" cy="1014780"/>
          </a:xfrm>
          <a:prstGeom prst="rect">
            <a:avLst/>
          </a:prstGeom>
        </p:spPr>
      </p:pic>
      <p:pic>
        <p:nvPicPr>
          <p:cNvPr id="1036" name="Đồ họa 1035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338" y="2912578"/>
            <a:ext cx="1282259" cy="729127"/>
          </a:xfrm>
          <a:prstGeom prst="rect">
            <a:avLst/>
          </a:prstGeom>
        </p:spPr>
      </p:pic>
      <p:pic>
        <p:nvPicPr>
          <p:cNvPr id="1037" name="Đồ họa 1036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8620" y="3336306"/>
            <a:ext cx="1282259" cy="729127"/>
          </a:xfrm>
          <a:prstGeom prst="rect">
            <a:avLst/>
          </a:prstGeom>
        </p:spPr>
      </p:pic>
      <p:pic>
        <p:nvPicPr>
          <p:cNvPr id="1038" name="Đồ họa 1037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08611" y="2473459"/>
            <a:ext cx="1282259" cy="729127"/>
          </a:xfrm>
          <a:prstGeom prst="rect">
            <a:avLst/>
          </a:prstGeom>
        </p:spPr>
      </p:pic>
      <p:pic>
        <p:nvPicPr>
          <p:cNvPr id="3" name="Đồ họa 2" descr="Quay lại RTL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600" y="5861432"/>
            <a:ext cx="914400" cy="914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433F1C-316B-4950-0DD9-9F2D8BAA23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124" y="748676"/>
            <a:ext cx="9876376" cy="321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53" name="Đồ họa 51"/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/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Hình tự do: Hình 54"/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Hình tự do: Hình 55"/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Hộp Văn bản 4"/>
            <p:cNvSpPr txBox="1"/>
            <p:nvPr/>
          </p:nvSpPr>
          <p:spPr>
            <a:xfrm>
              <a:off x="1188721" y="963814"/>
              <a:ext cx="98074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45 km/h.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49" name="Nhóm 48"/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22" name="Nhóm 21"/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/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" name="Đồ họa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3109967" y="2712947"/>
              <a:ext cx="258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 km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Nhóm 49"/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/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/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Đồ họa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/>
            <p:cNvSpPr txBox="1"/>
            <p:nvPr/>
          </p:nvSpPr>
          <p:spPr>
            <a:xfrm>
              <a:off x="8259840" y="2647970"/>
              <a:ext cx="2340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107 km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Nhóm 47"/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/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/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/>
            <p:cNvSpPr txBox="1"/>
            <p:nvPr/>
          </p:nvSpPr>
          <p:spPr>
            <a:xfrm>
              <a:off x="3077789" y="4658056"/>
              <a:ext cx="20364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27 km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5" name="Nhóm 24"/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/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16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6" name="Hộp Văn bản 45"/>
            <p:cNvSpPr txBox="1"/>
            <p:nvPr/>
          </p:nvSpPr>
          <p:spPr>
            <a:xfrm>
              <a:off x="8220819" y="4658056"/>
              <a:ext cx="22416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135 km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Đồ họa 2" descr="Trang chủ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5785" y="55140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/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20" name="Đồ họa 51"/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/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Hình tự do: Hình 21"/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Hình tự do: Hình 22"/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Hộp Văn bản 23"/>
            <p:cNvSpPr txBox="1"/>
            <p:nvPr/>
          </p:nvSpPr>
          <p:spPr>
            <a:xfrm>
              <a:off x="1374071" y="910372"/>
              <a:ext cx="9536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/>
                <a:t>Một xe đạp chạy với vận tốc 10 km/h. Hỏi trong 2 giờ 30 phút, xe đạp đi được bao nhiêu km?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/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3" name="Nhóm 2"/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/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Đồ họa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" name="Hộp Văn bản 3"/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20 km</a:t>
              </a: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32" name="Nhóm 31"/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/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1" name="Đồ họa 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9" name="Hộp Văn bản 38"/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 km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Nhóm 41"/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43" name="Nhóm 42"/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/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6" name="Đồ họa 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/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30 km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48" name="Nhóm 47"/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/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1" name="Đồ họa 50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9" name="Hộp Văn bản 48"/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 km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" name="Đồ họa 9" descr="Trang chủ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5785" y="55140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792480" y="817645"/>
            <a:ext cx="10526028" cy="1530535"/>
            <a:chOff x="792480" y="817645"/>
            <a:chExt cx="10526028" cy="1530535"/>
          </a:xfrm>
        </p:grpSpPr>
        <p:grpSp>
          <p:nvGrpSpPr>
            <p:cNvPr id="5" name="Đồ họa 51"/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/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Hình tự do: Hình 19"/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Hình tự do: Hình 20"/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792480" y="1166178"/>
              <a:ext cx="105260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>
                  <a:effectLst/>
                  <a:latin typeface="arial" panose="020B0604020202020204" pitchFamily="34" charset="0"/>
                </a:rPr>
                <a:t> 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Một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ô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tô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đi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từ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tỉnh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A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đến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tỉnh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B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hết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6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giờ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.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Hãy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tính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vận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tốc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của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ô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tô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biết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tỉnh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A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cách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2800" b="0" i="0" dirty="0" err="1">
                  <a:effectLst/>
                  <a:latin typeface="arial" panose="020B0604020202020204" pitchFamily="34" charset="0"/>
                </a:rPr>
                <a:t>tỉnh</a:t>
              </a:r>
              <a:r>
                <a:rPr lang="en-US" sz="2800" b="0" i="0" dirty="0">
                  <a:effectLst/>
                  <a:latin typeface="arial" panose="020B0604020202020204" pitchFamily="34" charset="0"/>
                </a:rPr>
                <a:t> B 240km?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/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/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/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Đồ họa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/>
            <p:cNvSpPr txBox="1"/>
            <p:nvPr/>
          </p:nvSpPr>
          <p:spPr>
            <a:xfrm>
              <a:off x="3081363" y="2636561"/>
              <a:ext cx="2607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40 km/h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/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/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/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3" name="Đồ họa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/>
            <p:cNvSpPr txBox="1"/>
            <p:nvPr/>
          </p:nvSpPr>
          <p:spPr>
            <a:xfrm>
              <a:off x="7899990" y="2638163"/>
              <a:ext cx="29133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45 km/h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958238" y="4423396"/>
            <a:ext cx="5293706" cy="1152000"/>
            <a:chOff x="958238" y="4423396"/>
            <a:chExt cx="5293706" cy="1152000"/>
          </a:xfrm>
        </p:grpSpPr>
        <p:grpSp>
          <p:nvGrpSpPr>
            <p:cNvPr id="17" name="Nhóm 16"/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/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/>
            <p:cNvSpPr txBox="1"/>
            <p:nvPr/>
          </p:nvSpPr>
          <p:spPr>
            <a:xfrm>
              <a:off x="3130768" y="4646547"/>
              <a:ext cx="3121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km/h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/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14" name="Nhóm 13"/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/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/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km/h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 descr="Trang chủ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5785" y="55140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1430D-23C0-09DC-5D1D-EBD1236A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36" y="742407"/>
            <a:ext cx="3039992" cy="1300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5A69D-0C4D-500C-FAD7-50DCDB45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46" y="2338958"/>
            <a:ext cx="7017104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60FE8-1B5E-0585-3A21-3C15D6B3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19" y="1978753"/>
            <a:ext cx="859610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542AF-87D2-9370-9951-88FF032C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1" y="0"/>
            <a:ext cx="1347333" cy="1603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96E3-B132-CC19-03DA-A72F2406A2FF}"/>
              </a:ext>
            </a:extLst>
          </p:cNvPr>
          <p:cNvSpPr txBox="1"/>
          <p:nvPr/>
        </p:nvSpPr>
        <p:spPr>
          <a:xfrm>
            <a:off x="1573618" y="469505"/>
            <a:ext cx="93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Quan sát bảng dưới đây và trả lời các câu hỏi: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5EDCE-EB41-CCDD-DD6A-C94183BB9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18" y="1213220"/>
            <a:ext cx="8439150" cy="4133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9364F-5678-BA15-B803-11F8F89BC76A}"/>
              </a:ext>
            </a:extLst>
          </p:cNvPr>
          <p:cNvSpPr txBox="1"/>
          <p:nvPr/>
        </p:nvSpPr>
        <p:spPr>
          <a:xfrm>
            <a:off x="2158410" y="5288340"/>
            <a:ext cx="7814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384CDB-5ED0-F569-6D31-17BF51356EC1}"/>
              </a:ext>
            </a:extLst>
          </p:cNvPr>
          <p:cNvSpPr/>
          <p:nvPr/>
        </p:nvSpPr>
        <p:spPr>
          <a:xfrm>
            <a:off x="2721935" y="3657600"/>
            <a:ext cx="2381693" cy="435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D4935E-9F21-FBB3-9255-3AF86C1E11A1}"/>
              </a:ext>
            </a:extLst>
          </p:cNvPr>
          <p:cNvSpPr/>
          <p:nvPr/>
        </p:nvSpPr>
        <p:spPr>
          <a:xfrm>
            <a:off x="5252483" y="3689497"/>
            <a:ext cx="1424763" cy="4253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E8C842-46C4-0E73-C2A8-9509BAEB2541}"/>
              </a:ext>
            </a:extLst>
          </p:cNvPr>
          <p:cNvSpPr/>
          <p:nvPr/>
        </p:nvSpPr>
        <p:spPr>
          <a:xfrm>
            <a:off x="2711303" y="4178595"/>
            <a:ext cx="2381693" cy="435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1FB25C-1081-3FEE-9513-2D5DAF907F49}"/>
              </a:ext>
            </a:extLst>
          </p:cNvPr>
          <p:cNvSpPr/>
          <p:nvPr/>
        </p:nvSpPr>
        <p:spPr>
          <a:xfrm>
            <a:off x="5241851" y="4210492"/>
            <a:ext cx="1424763" cy="4253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Nhỏ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7C56441-1F8A-4713-0504-8A71B514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33412"/>
            <a:ext cx="9915525" cy="559117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D454AA-B2BB-F91B-31CF-D4526142DAEF}"/>
              </a:ext>
            </a:extLst>
          </p:cNvPr>
          <p:cNvSpPr/>
          <p:nvPr/>
        </p:nvSpPr>
        <p:spPr>
          <a:xfrm>
            <a:off x="8984513" y="2456121"/>
            <a:ext cx="584790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8946AB-3464-88D8-9214-DF59B05798D1}"/>
              </a:ext>
            </a:extLst>
          </p:cNvPr>
          <p:cNvSpPr/>
          <p:nvPr/>
        </p:nvSpPr>
        <p:spPr>
          <a:xfrm>
            <a:off x="8952615" y="3094074"/>
            <a:ext cx="584790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F899C10-5752-8E75-E9D3-42BFD3B33937}"/>
              </a:ext>
            </a:extLst>
          </p:cNvPr>
          <p:cNvSpPr/>
          <p:nvPr/>
        </p:nvSpPr>
        <p:spPr>
          <a:xfrm>
            <a:off x="8973880" y="3700130"/>
            <a:ext cx="584790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5A386CB-C0B7-43B5-A733-285188CD368B}"/>
              </a:ext>
            </a:extLst>
          </p:cNvPr>
          <p:cNvSpPr/>
          <p:nvPr/>
        </p:nvSpPr>
        <p:spPr>
          <a:xfrm>
            <a:off x="6443331" y="4348716"/>
            <a:ext cx="584790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7CDCD0-78F9-60C7-E88C-01937666FE0B}"/>
              </a:ext>
            </a:extLst>
          </p:cNvPr>
          <p:cNvSpPr/>
          <p:nvPr/>
        </p:nvSpPr>
        <p:spPr>
          <a:xfrm>
            <a:off x="3019647" y="4965404"/>
            <a:ext cx="691116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DFACB5-CC82-FB46-D613-39DC7EAC046F}"/>
              </a:ext>
            </a:extLst>
          </p:cNvPr>
          <p:cNvSpPr/>
          <p:nvPr/>
        </p:nvSpPr>
        <p:spPr>
          <a:xfrm>
            <a:off x="6071191" y="5613990"/>
            <a:ext cx="850604" cy="4465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39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182</Words>
  <Application>Microsoft Office PowerPoint</Application>
  <PresentationFormat>Widescreen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Arial</vt:lpstr>
      <vt:lpstr>Arial-Rounded</vt:lpstr>
      <vt:lpstr>Calibri</vt:lpstr>
      <vt:lpstr>Cambria</vt:lpstr>
      <vt:lpstr>Times New Roman</vt:lpstr>
      <vt:lpstr>Utm AVO</vt:lpstr>
      <vt:lpstr>思源黑体 CN Normal</vt:lpstr>
      <vt:lpstr>2_Office 主题</vt:lpstr>
      <vt:lpstr>https://www.freeppt7.com</vt:lpstr>
      <vt:lpstr>3_第一PPT，www.1ppt.com</vt:lpstr>
      <vt:lpstr>自定义设计方案</vt:lpstr>
      <vt:lpstr>Chủ đề Office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</cp:revision>
  <dcterms:created xsi:type="dcterms:W3CDTF">2021-07-20T01:55:21Z</dcterms:created>
  <dcterms:modified xsi:type="dcterms:W3CDTF">2025-03-24T01:35:00Z</dcterms:modified>
</cp:coreProperties>
</file>