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259" r:id="rId3"/>
    <p:sldId id="284" r:id="rId4"/>
    <p:sldId id="285" r:id="rId5"/>
    <p:sldId id="286" r:id="rId6"/>
    <p:sldId id="295" r:id="rId7"/>
    <p:sldId id="296" r:id="rId8"/>
    <p:sldId id="257" r:id="rId9"/>
    <p:sldId id="266" r:id="rId10"/>
    <p:sldId id="291" r:id="rId11"/>
    <p:sldId id="297" r:id="rId12"/>
    <p:sldId id="292" r:id="rId13"/>
    <p:sldId id="293" r:id="rId14"/>
    <p:sldId id="298" r:id="rId15"/>
    <p:sldId id="268" r:id="rId16"/>
    <p:sldId id="276" r:id="rId17"/>
    <p:sldId id="274" r:id="rId18"/>
    <p:sldId id="299" r:id="rId19"/>
    <p:sldId id="300" r:id="rId20"/>
    <p:sldId id="301" r:id="rId21"/>
    <p:sldId id="302" r:id="rId22"/>
    <p:sldId id="303" r:id="rId23"/>
    <p:sldId id="304" r:id="rId24"/>
    <p:sldId id="27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30" d="100"/>
          <a:sy n="30" d="100"/>
        </p:scale>
        <p:origin x="-2262" y="-10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AB258-FFA5-42EF-9691-FD74854E7BB7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6622C-3530-4D3C-96C7-D9E142B33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142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xmlns="" id="{2AAAE582-6248-B629-6134-8A67E6361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82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1F66AE-DF65-A169-994D-3E84DE5BB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10F81C0-F298-0F90-23A3-FB3E21AE59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62932B-CAE0-E660-3F57-193CDA948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BDFEB2-E999-FE7B-78A3-D598A4F7E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C0BDE5-1226-5A1B-3E8A-72592E54B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908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61B1417-4761-68C3-FD21-302B9E0F63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0F8EDBD-AAB9-BA3E-9F3C-B081DCD65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57C82D-677F-60F6-10D8-056966FADC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103EE-F573-5E0B-E87F-221B032A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AD6F79-0607-59FB-4F3B-D8545F3E0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09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HANH TÂM">
            <a:extLst>
              <a:ext uri="{FF2B5EF4-FFF2-40B4-BE49-F238E27FC236}">
                <a16:creationId xmlns:a16="http://schemas.microsoft.com/office/drawing/2014/main" xmlns="" id="{C5DD9D69-B78C-0DE8-56C2-E93FAFA7A3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8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AA31E81-4751-FDAD-5223-91A00C3935A4}"/>
              </a:ext>
            </a:extLst>
          </p:cNvPr>
          <p:cNvSpPr txBox="1"/>
          <p:nvPr userDrawn="1"/>
        </p:nvSpPr>
        <p:spPr>
          <a:xfrm>
            <a:off x="0" y="6445088"/>
            <a:ext cx="1104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err="1">
                <a:solidFill>
                  <a:schemeClr val="bg1"/>
                </a:solidFill>
                <a:latin typeface="SVN-Dumpling" panose="02000000000000000000" pitchFamily="50" charset="0"/>
              </a:rPr>
              <a:t>EduFive</a:t>
            </a:r>
            <a:endParaRPr lang="en-US" sz="2000" b="0" dirty="0">
              <a:solidFill>
                <a:schemeClr val="bg1"/>
              </a:solidFill>
              <a:latin typeface="SVN-Dumpling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621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HANH TÂM" descr="A blue and white clouds&#10;&#10;Description automatically generated">
            <a:extLst>
              <a:ext uri="{FF2B5EF4-FFF2-40B4-BE49-F238E27FC236}">
                <a16:creationId xmlns:a16="http://schemas.microsoft.com/office/drawing/2014/main" xmlns="" id="{A00CE873-184A-3F11-B31A-C3FA63A104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6364" y="-1245140"/>
            <a:ext cx="16792681" cy="11430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83E9A99-2656-2194-DA3D-495E6F03D763}"/>
              </a:ext>
            </a:extLst>
          </p:cNvPr>
          <p:cNvSpPr txBox="1"/>
          <p:nvPr userDrawn="1"/>
        </p:nvSpPr>
        <p:spPr>
          <a:xfrm>
            <a:off x="0" y="6445088"/>
            <a:ext cx="1104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err="1">
                <a:solidFill>
                  <a:srgbClr val="95F2F2"/>
                </a:solidFill>
                <a:latin typeface="SVN-Dumpling" panose="02000000000000000000" pitchFamily="50" charset="0"/>
              </a:rPr>
              <a:t>EduFive</a:t>
            </a:r>
            <a:endParaRPr lang="en-US" sz="2000" b="0" dirty="0">
              <a:solidFill>
                <a:srgbClr val="95F2F2"/>
              </a:solidFill>
              <a:latin typeface="SVN-Dumpling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014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ctangular object with a blue background&#10;&#10;Description automatically generated with medium confidence">
            <a:extLst>
              <a:ext uri="{FF2B5EF4-FFF2-40B4-BE49-F238E27FC236}">
                <a16:creationId xmlns:a16="http://schemas.microsoft.com/office/drawing/2014/main" xmlns="" id="{E47A7055-E33A-DC6E-6B12-0622DE4EE1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6" r="6130" b="2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EDB6F13-9E91-F8B5-29DE-61103875857B}"/>
              </a:ext>
            </a:extLst>
          </p:cNvPr>
          <p:cNvSpPr txBox="1"/>
          <p:nvPr userDrawn="1"/>
        </p:nvSpPr>
        <p:spPr>
          <a:xfrm>
            <a:off x="231354" y="6457890"/>
            <a:ext cx="1104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err="1">
                <a:solidFill>
                  <a:schemeClr val="bg1"/>
                </a:solidFill>
                <a:latin typeface="SVN-Dumpling" panose="02000000000000000000" pitchFamily="50" charset="0"/>
              </a:rPr>
              <a:t>EduFive</a:t>
            </a:r>
            <a:endParaRPr lang="en-US" sz="2000" b="0" dirty="0">
              <a:solidFill>
                <a:schemeClr val="bg1"/>
              </a:solidFill>
              <a:latin typeface="SVN-Dumpling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784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075B6C-F824-FBBE-29A0-8952E532B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061816E-AE19-6438-3508-3C99C3815A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F284E03-C0AC-CD17-2F99-2F0BCE991D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C4EDFFC-AF66-EA46-7AF5-8AD52DBF01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CC31E9A-F52A-DB9E-7818-34B5FB997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9CBC199-530A-D61C-8A6D-EAE2C23E3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715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0AA59F-5D66-0B56-725B-DAC33A88A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034D8EB-79B2-53AA-2D67-CC90D9CE3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BD61FFC-2FE5-67D0-366E-2C3E3E5C4F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D20D33F-1293-6D58-59EA-28A18AF067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6EE9B59-4D7C-3B2A-9972-7DCB0AE637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5C88ED5-5C6F-D4EA-347F-5F3BCE68B2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4B3F3D3-13B2-B329-277F-8A4BDFA13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96CEBCE-1431-FED6-BF54-44509719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82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07147D-40EA-B753-4324-44B67777F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5B5AC42-D5B5-F34F-F952-2AE02ACB78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0B65E48-FDFF-97D5-DAED-F6CB8345D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B348DD-EB85-0A5B-5D04-B152D7641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94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FF63D53-ADC7-97B0-9BB0-F6EA29A0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97E386A-CE9E-8BB7-61F9-2200B95D7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165C1C6-A7A5-95AD-E22F-0C3142134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428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76589C-1FD6-A5A0-0537-98F9F1D0B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060D729-51FA-4977-D85E-1F393BD73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3A77EFD-DE84-A312-6817-FE835D295A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F15421B-12FE-C255-21E3-E0B8326D0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3D2D851-1965-094A-F9F6-BC0CDF844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503884F-D2E3-EBCE-800B-891F86D9B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9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xmlns="" id="{4DEA75D4-9B7A-7A79-4B49-EA60B5EAAC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3"/>
            <a:ext cx="12192000" cy="685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16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756B78-ED9E-4F29-B74D-155865340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74694B8-CF11-59DE-1C0E-1037441CF3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D60D70D-A38A-A6BD-526B-A934AE3DDC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245DB48-79F7-F04F-AA75-3FC42F8525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AC0012-5471-40E6-1FC4-DD184CFF5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537AFFC-FD7E-B34A-426D-87AFE49EB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22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4A396D-734E-20B4-B6C9-1FC479EC5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E337D32-DECE-C41F-8011-CD2B8A9F88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D04E7F-6519-2DF9-9E64-4AEEAE461F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4250DD-FF08-00C2-49B6-CE2E45641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5CA2B5-0B1A-2B93-C015-74978FEA5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777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24819E4-523E-7170-3BB4-6E5B081BBE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2B4CF11-3EF4-21F1-4D89-A3F80FB0A1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D751BC-3D42-7BBF-A5CE-998B3D3BD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B68EB1-3BCA-693C-339C-71515189C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4CC997-2706-A53D-7CC5-F6A588A9B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88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>
            <a:extLst>
              <a:ext uri="{FF2B5EF4-FFF2-40B4-BE49-F238E27FC236}">
                <a16:creationId xmlns:a16="http://schemas.microsoft.com/office/drawing/2014/main" xmlns="" id="{F1A9FB6C-993A-58DF-CBED-2CC993BD2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2F4E84-C0E7-AE31-7B9E-86440D846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AEA8E6-5F2C-60F7-ED19-05ED702894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CDC453-6F85-1BCE-D52E-DDB5106F8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5384E0-6D22-8126-E4A7-83ADE9E68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644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>
            <a:extLst>
              <a:ext uri="{FF2B5EF4-FFF2-40B4-BE49-F238E27FC236}">
                <a16:creationId xmlns:a16="http://schemas.microsoft.com/office/drawing/2014/main" xmlns="" id="{B5924ECA-68DD-54D4-A6DC-CBD03AB24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013E43-9AE2-3B12-8BD6-27F6897159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88B6887-6F17-1BFA-7776-882065E7A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0D4ABAB-1E41-78D5-3A27-E66F8EC94E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8D0D1B6-123A-11BB-DB91-077049E9B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ED35878-CE1A-6230-1CDC-93E34DB07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14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B22A4C-A474-6FD8-35AF-C61B01A0E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72F28F7-49CE-BEA6-1015-C4E081B694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F05A5D2-E84E-3F18-7217-604C454485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6611549-DCA8-6E3C-5DE4-E768E14531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E9546A4-8A3D-4B33-371F-4D7EE9CCCD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1429510-80AC-EBDF-BDF5-C329B70AA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98F0580-E161-1FA7-D246-262A80369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4B8628F-C4B0-721C-B8BC-6DA42D0BA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853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DCB0DA-8713-1740-04DD-6F9CD5FA2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406A319-7000-8F75-1017-6098FFB43D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FC35BFF-6AC6-1279-D9AB-A67409AB6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1200713-834F-9DBF-3543-79416AA45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14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E340982-4D6F-16E5-BE5D-04E37FCBA3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29F9AFB-FF95-37B7-2500-0B2CC2CEF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398E15E-E944-008A-3482-3F12AEA6A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01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2800E4-6A8D-12B0-E25A-3B66DE61E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91EDFC8-FA65-09E1-76D4-00E8692F4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286B7E5-EAA6-762F-B266-854A361CF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EAD7C5D-BA2E-E711-CD55-CBE608774F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2BF6E3E-07C1-481E-64F7-D0EFDB026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2229CF2-A5F3-C9E6-8392-3377B488E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84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29BD64-0540-DCDB-348C-E2C3CA15D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98CBD99-4886-4697-EFE3-7F29956526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9EB5782-A476-3BAE-768F-BA1D7249D7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7EA90DF-4100-2704-37A4-0455D33B1B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0BA15F8-B089-A3EA-0EBA-70DD12C26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AFEB14B-FE24-A335-674E-EDD86C027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111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0721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21096B8B-1773-5872-D8E2-D222FD74BAB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2591104" cy="17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533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9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9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ANH TÂM">
            <a:extLst>
              <a:ext uri="{FF2B5EF4-FFF2-40B4-BE49-F238E27FC236}">
                <a16:creationId xmlns:a16="http://schemas.microsoft.com/office/drawing/2014/main" xmlns="" id="{80D38966-E602-C457-1AE5-AA29904DDF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48" t="14585" r="18228" b="10739"/>
          <a:stretch/>
        </p:blipFill>
        <p:spPr>
          <a:xfrm>
            <a:off x="254000" y="1305066"/>
            <a:ext cx="4902199" cy="55529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328796D-260C-CDA7-84CF-EEAAEF5C1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488" y="0"/>
            <a:ext cx="8212024" cy="664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7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FBC3AAF2-91C4-1EE4-3AEA-7113E341574B}"/>
              </a:ext>
            </a:extLst>
          </p:cNvPr>
          <p:cNvSpPr/>
          <p:nvPr/>
        </p:nvSpPr>
        <p:spPr>
          <a:xfrm>
            <a:off x="395589" y="233680"/>
            <a:ext cx="11501771" cy="628904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66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DFF21EA-5EAB-0966-11EB-4DD6954A0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839" y="391478"/>
            <a:ext cx="7466965" cy="38665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C89BDE7-A041-9C36-3C4F-AF1EB49E90C8}"/>
              </a:ext>
            </a:extLst>
          </p:cNvPr>
          <p:cNvSpPr txBox="1"/>
          <p:nvPr/>
        </p:nvSpPr>
        <p:spPr>
          <a:xfrm>
            <a:off x="849039" y="4356759"/>
            <a:ext cx="12208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srgbClr val="7030A0"/>
                </a:solidFill>
                <a:latin typeface="UTM Avo" panose="02040603050506020204" pitchFamily="18" charset="0"/>
              </a:rPr>
              <a:t>Hãy viết hỗn số biểu thị phần tô màu của mỗi tờ giấy.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B538D342-6530-B8BB-F4C3-503A6664E45C}"/>
                  </a:ext>
                </a:extLst>
              </p:cNvPr>
              <p:cNvSpPr txBox="1"/>
              <p:nvPr/>
            </p:nvSpPr>
            <p:spPr>
              <a:xfrm>
                <a:off x="2564130" y="5025457"/>
                <a:ext cx="8321040" cy="1335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Tờ</a:t>
                </a:r>
                <a:r>
                  <a:rPr lang="en-US" sz="28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8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xanh</a:t>
                </a:r>
                <a:r>
                  <a:rPr lang="en-US" sz="28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Tờ</a:t>
                </a:r>
                <a:r>
                  <a:rPr lang="en-US" sz="28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8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hồng</a:t>
                </a:r>
                <a:r>
                  <a:rPr lang="en-US" sz="28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𝟒𝟕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28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38D342-6530-B8BB-F4C3-503A6664E4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4130" y="5025457"/>
                <a:ext cx="8321040" cy="1335879"/>
              </a:xfrm>
              <a:prstGeom prst="rect">
                <a:avLst/>
              </a:prstGeom>
              <a:blipFill>
                <a:blip r:embed="rId3"/>
                <a:stretch>
                  <a:fillRect l="-1319"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142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FBC3AAF2-91C4-1EE4-3AEA-7113E341574B}"/>
              </a:ext>
            </a:extLst>
          </p:cNvPr>
          <p:cNvSpPr/>
          <p:nvPr/>
        </p:nvSpPr>
        <p:spPr>
          <a:xfrm>
            <a:off x="395589" y="233680"/>
            <a:ext cx="11501771" cy="628904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66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19D2407A-D221-4C1C-44ED-B605ED2591EF}"/>
              </a:ext>
            </a:extLst>
          </p:cNvPr>
          <p:cNvSpPr/>
          <p:nvPr/>
        </p:nvSpPr>
        <p:spPr>
          <a:xfrm>
            <a:off x="942975" y="1790700"/>
            <a:ext cx="4343400" cy="228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2D5E5F29-DC14-E84A-4D44-A4997B3CE616}"/>
                  </a:ext>
                </a:extLst>
              </p:cNvPr>
              <p:cNvSpPr txBox="1"/>
              <p:nvPr/>
            </p:nvSpPr>
            <p:spPr>
              <a:xfrm>
                <a:off x="1066799" y="1885950"/>
                <a:ext cx="4333875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1,3.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D5E5F29-DC14-E84A-4D44-A4997B3CE6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799" y="1885950"/>
                <a:ext cx="4333875" cy="714683"/>
              </a:xfrm>
              <a:prstGeom prst="rect">
                <a:avLst/>
              </a:prstGeom>
              <a:blipFill>
                <a:blip r:embed="rId2"/>
                <a:stretch>
                  <a:fillRect b="-7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3E5324C-A7F7-0981-CCD9-2464DE494818}"/>
              </a:ext>
            </a:extLst>
          </p:cNvPr>
          <p:cNvSpPr txBox="1"/>
          <p:nvPr/>
        </p:nvSpPr>
        <p:spPr>
          <a:xfrm>
            <a:off x="1095374" y="2695575"/>
            <a:ext cx="4333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1,3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223D1F38-7BA6-09E7-D1E1-050855D94FC0}"/>
                  </a:ext>
                </a:extLst>
              </p:cNvPr>
              <p:cNvSpPr txBox="1"/>
              <p:nvPr/>
            </p:nvSpPr>
            <p:spPr>
              <a:xfrm>
                <a:off x="1133474" y="3343275"/>
                <a:ext cx="4333875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1,3 =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23D1F38-7BA6-09E7-D1E1-050855D94F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474" y="3343275"/>
                <a:ext cx="4333875" cy="714683"/>
              </a:xfrm>
              <a:prstGeom prst="rect">
                <a:avLst/>
              </a:prstGeom>
              <a:blipFill>
                <a:blip r:embed="rId3"/>
                <a:stretch>
                  <a:fillRect l="-2954" b="-7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AD8103D6-33BC-6F54-2366-DB89D79530C5}"/>
              </a:ext>
            </a:extLst>
          </p:cNvPr>
          <p:cNvSpPr/>
          <p:nvPr/>
        </p:nvSpPr>
        <p:spPr>
          <a:xfrm>
            <a:off x="5800725" y="1733550"/>
            <a:ext cx="5753100" cy="228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9C1F8237-F6BE-1AA8-27C2-DC581F295E97}"/>
                  </a:ext>
                </a:extLst>
              </p:cNvPr>
              <p:cNvSpPr txBox="1"/>
              <p:nvPr/>
            </p:nvSpPr>
            <p:spPr>
              <a:xfrm>
                <a:off x="5924549" y="1828800"/>
                <a:ext cx="5210176" cy="713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𝟒𝟕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2,47.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C1F8237-F6BE-1AA8-27C2-DC581F295E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4549" y="1828800"/>
                <a:ext cx="5210176" cy="713529"/>
              </a:xfrm>
              <a:prstGeom prst="rect">
                <a:avLst/>
              </a:prstGeom>
              <a:blipFill>
                <a:blip r:embed="rId4"/>
                <a:stretch>
                  <a:fillRect b="-8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06127FD-2BBF-A327-FD21-117778D63D1E}"/>
              </a:ext>
            </a:extLst>
          </p:cNvPr>
          <p:cNvSpPr txBox="1"/>
          <p:nvPr/>
        </p:nvSpPr>
        <p:spPr>
          <a:xfrm>
            <a:off x="5953124" y="2638425"/>
            <a:ext cx="5772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2,47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38985DBA-D495-A14C-0855-5EFC369E36FC}"/>
                  </a:ext>
                </a:extLst>
              </p:cNvPr>
              <p:cNvSpPr txBox="1"/>
              <p:nvPr/>
            </p:nvSpPr>
            <p:spPr>
              <a:xfrm>
                <a:off x="5991224" y="3286125"/>
                <a:ext cx="4333875" cy="7418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2,47 =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𝟒𝟕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8985DBA-D495-A14C-0855-5EFC369E36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1224" y="3286125"/>
                <a:ext cx="4333875" cy="741806"/>
              </a:xfrm>
              <a:prstGeom prst="rect">
                <a:avLst/>
              </a:prstGeom>
              <a:blipFill>
                <a:blip r:embed="rId5"/>
                <a:stretch>
                  <a:fillRect l="-2954" b="-4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561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24" grpId="0"/>
      <p:bldP spid="25" grpId="0"/>
      <p:bldP spid="27" grpId="0" animBg="1"/>
      <p:bldP spid="28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FBC3AAF2-91C4-1EE4-3AEA-7113E341574B}"/>
              </a:ext>
            </a:extLst>
          </p:cNvPr>
          <p:cNvSpPr/>
          <p:nvPr/>
        </p:nvSpPr>
        <p:spPr>
          <a:xfrm>
            <a:off x="395589" y="233680"/>
            <a:ext cx="11501771" cy="628904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66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23C437D4-C73D-4DFE-5F75-30E5F44828EE}"/>
              </a:ext>
            </a:extLst>
          </p:cNvPr>
          <p:cNvSpPr txBox="1"/>
          <p:nvPr/>
        </p:nvSpPr>
        <p:spPr>
          <a:xfrm>
            <a:off x="2381250" y="478155"/>
            <a:ext cx="8054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1,3 </a:t>
            </a:r>
            <a:r>
              <a:rPr lang="en-US" sz="3200" b="1" dirty="0" err="1"/>
              <a:t>và</a:t>
            </a:r>
            <a:r>
              <a:rPr lang="en-US" sz="3200" b="1" dirty="0"/>
              <a:t> 2,47 </a:t>
            </a:r>
            <a:r>
              <a:rPr lang="en-US" sz="3200" b="1" dirty="0" err="1"/>
              <a:t>cũng</a:t>
            </a:r>
            <a:r>
              <a:rPr lang="en-US" sz="3200" b="1" dirty="0"/>
              <a:t> </a:t>
            </a:r>
            <a:r>
              <a:rPr lang="en-US" sz="3200" b="1" dirty="0" err="1"/>
              <a:t>gọi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</a:t>
            </a:r>
            <a:r>
              <a:rPr lang="en-US" sz="3200" b="1" dirty="0" err="1"/>
              <a:t>thập</a:t>
            </a:r>
            <a:r>
              <a:rPr lang="en-US" sz="3200" b="1" dirty="0"/>
              <a:t> </a:t>
            </a:r>
            <a:r>
              <a:rPr lang="en-US" sz="3200" b="1" dirty="0" err="1"/>
              <a:t>phân</a:t>
            </a:r>
            <a:r>
              <a:rPr lang="en-US" sz="3200" b="1" dirty="0"/>
              <a:t>.</a:t>
            </a:r>
            <a:endParaRPr lang="en-US" sz="3200" dirty="0"/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xmlns="" id="{8A06E11D-9C18-321D-033C-283BA27B17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820266"/>
              </p:ext>
            </p:extLst>
          </p:nvPr>
        </p:nvGraphicFramePr>
        <p:xfrm>
          <a:off x="609600" y="1394580"/>
          <a:ext cx="10769598" cy="435355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43855">
                  <a:extLst>
                    <a:ext uri="{9D8B030D-6E8A-4147-A177-3AD203B41FA5}">
                      <a16:colId xmlns:a16="http://schemas.microsoft.com/office/drawing/2014/main" xmlns="" val="524020401"/>
                    </a:ext>
                  </a:extLst>
                </a:gridCol>
                <a:gridCol w="1551720">
                  <a:extLst>
                    <a:ext uri="{9D8B030D-6E8A-4147-A177-3AD203B41FA5}">
                      <a16:colId xmlns:a16="http://schemas.microsoft.com/office/drawing/2014/main" xmlns="" val="1808966889"/>
                    </a:ext>
                  </a:extLst>
                </a:gridCol>
                <a:gridCol w="1590675">
                  <a:extLst>
                    <a:ext uri="{9D8B030D-6E8A-4147-A177-3AD203B41FA5}">
                      <a16:colId xmlns:a16="http://schemas.microsoft.com/office/drawing/2014/main" xmlns="" val="1463342498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xmlns="" val="991258084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xmlns="" val="3285868170"/>
                    </a:ext>
                  </a:extLst>
                </a:gridCol>
                <a:gridCol w="1405726">
                  <a:extLst>
                    <a:ext uri="{9D8B030D-6E8A-4147-A177-3AD203B41FA5}">
                      <a16:colId xmlns:a16="http://schemas.microsoft.com/office/drawing/2014/main" xmlns="" val="58692623"/>
                    </a:ext>
                  </a:extLst>
                </a:gridCol>
                <a:gridCol w="1443436">
                  <a:extLst>
                    <a:ext uri="{9D8B030D-6E8A-4147-A177-3AD203B41FA5}">
                      <a16:colId xmlns:a16="http://schemas.microsoft.com/office/drawing/2014/main" xmlns="" val="135936935"/>
                    </a:ext>
                  </a:extLst>
                </a:gridCol>
                <a:gridCol w="1443436">
                  <a:extLst>
                    <a:ext uri="{9D8B030D-6E8A-4147-A177-3AD203B41FA5}">
                      <a16:colId xmlns:a16="http://schemas.microsoft.com/office/drawing/2014/main" xmlns="" val="665032269"/>
                    </a:ext>
                  </a:extLst>
                </a:gridCol>
              </a:tblGrid>
              <a:tr h="873760">
                <a:tc rowSpan="2"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thập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endParaRPr lang="en-US" sz="27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nguyên</a:t>
                      </a:r>
                      <a:endParaRPr lang="en-US" sz="27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7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7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thập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endParaRPr lang="en-US" sz="27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73301869"/>
                  </a:ext>
                </a:extLst>
              </a:tr>
              <a:tr h="873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7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7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7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en-US" sz="27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mười</a:t>
                      </a:r>
                      <a:endParaRPr lang="en-US" sz="27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7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7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93537992"/>
                  </a:ext>
                </a:extLst>
              </a:tr>
              <a:tr h="728133"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2060"/>
                        </a:solidFill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2060"/>
                        </a:solidFill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2060"/>
                        </a:solidFill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2060"/>
                        </a:solidFill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2060"/>
                        </a:solidFill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2060"/>
                        </a:solidFill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2060"/>
                        </a:solidFill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>
                        <a:solidFill>
                          <a:srgbClr val="002060"/>
                        </a:solidFill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27085494"/>
                  </a:ext>
                </a:extLst>
              </a:tr>
              <a:tr h="728133"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2060"/>
                        </a:solidFill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2060"/>
                        </a:solidFill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2060"/>
                        </a:solidFill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2060"/>
                        </a:solidFill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2060"/>
                        </a:solidFill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2060"/>
                        </a:solidFill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2060"/>
                        </a:solidFill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2060"/>
                        </a:solidFill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83146981"/>
                  </a:ext>
                </a:extLst>
              </a:tr>
              <a:tr h="728133"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2060"/>
                        </a:solidFill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2060"/>
                        </a:solidFill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2060"/>
                        </a:solidFill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2060"/>
                        </a:solidFill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2060"/>
                        </a:solidFill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2060"/>
                        </a:solidFill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2060"/>
                        </a:solidFill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2060"/>
                        </a:solidFill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78327423"/>
                  </a:ext>
                </a:extLst>
              </a:tr>
            </a:tbl>
          </a:graphicData>
        </a:graphic>
      </p:graphicFrame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17A4BED1-EC30-B4B7-7E86-32997690FF67}"/>
              </a:ext>
            </a:extLst>
          </p:cNvPr>
          <p:cNvSpPr txBox="1"/>
          <p:nvPr/>
        </p:nvSpPr>
        <p:spPr>
          <a:xfrm>
            <a:off x="828675" y="3619500"/>
            <a:ext cx="85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1,3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A176E2E6-1FB2-EE9E-7E4F-7B0B0019F20D}"/>
              </a:ext>
            </a:extLst>
          </p:cNvPr>
          <p:cNvSpPr txBox="1"/>
          <p:nvPr/>
        </p:nvSpPr>
        <p:spPr>
          <a:xfrm>
            <a:off x="5419725" y="3609975"/>
            <a:ext cx="85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D7B72ED5-363D-A9C7-35CC-607394E7D139}"/>
              </a:ext>
            </a:extLst>
          </p:cNvPr>
          <p:cNvSpPr txBox="1"/>
          <p:nvPr/>
        </p:nvSpPr>
        <p:spPr>
          <a:xfrm>
            <a:off x="6477000" y="3619500"/>
            <a:ext cx="85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,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0380A119-13EB-3698-E3CD-ACBBB1BE73DC}"/>
              </a:ext>
            </a:extLst>
          </p:cNvPr>
          <p:cNvSpPr txBox="1"/>
          <p:nvPr/>
        </p:nvSpPr>
        <p:spPr>
          <a:xfrm>
            <a:off x="7400925" y="3581400"/>
            <a:ext cx="85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4E4C7EA2-CA6E-C097-07F5-0789E8CED365}"/>
              </a:ext>
            </a:extLst>
          </p:cNvPr>
          <p:cNvSpPr txBox="1"/>
          <p:nvPr/>
        </p:nvSpPr>
        <p:spPr>
          <a:xfrm>
            <a:off x="666750" y="4391025"/>
            <a:ext cx="1009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2,47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5EB768D5-53E8-C911-3C47-C04A906DA1C6}"/>
              </a:ext>
            </a:extLst>
          </p:cNvPr>
          <p:cNvSpPr txBox="1"/>
          <p:nvPr/>
        </p:nvSpPr>
        <p:spPr>
          <a:xfrm>
            <a:off x="5419725" y="4352925"/>
            <a:ext cx="85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667E9E5F-2D90-3956-2013-FC8E3611C77A}"/>
              </a:ext>
            </a:extLst>
          </p:cNvPr>
          <p:cNvSpPr txBox="1"/>
          <p:nvPr/>
        </p:nvSpPr>
        <p:spPr>
          <a:xfrm>
            <a:off x="6496050" y="4333875"/>
            <a:ext cx="85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,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3DFC20DA-BC66-C250-3393-0DC189C12BC5}"/>
              </a:ext>
            </a:extLst>
          </p:cNvPr>
          <p:cNvSpPr txBox="1"/>
          <p:nvPr/>
        </p:nvSpPr>
        <p:spPr>
          <a:xfrm>
            <a:off x="7429500" y="4371975"/>
            <a:ext cx="85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D62FDBF1-F38E-BBF3-D1A7-E2F03AC5957D}"/>
              </a:ext>
            </a:extLst>
          </p:cNvPr>
          <p:cNvSpPr txBox="1"/>
          <p:nvPr/>
        </p:nvSpPr>
        <p:spPr>
          <a:xfrm>
            <a:off x="8934450" y="4352925"/>
            <a:ext cx="85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7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1EA1902E-496F-A060-5F86-9400C2D7A1D7}"/>
              </a:ext>
            </a:extLst>
          </p:cNvPr>
          <p:cNvSpPr txBox="1"/>
          <p:nvPr/>
        </p:nvSpPr>
        <p:spPr>
          <a:xfrm>
            <a:off x="600075" y="5172075"/>
            <a:ext cx="1276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123,567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4DEED0A9-0CF2-D77C-84FE-C45285C8B194}"/>
              </a:ext>
            </a:extLst>
          </p:cNvPr>
          <p:cNvSpPr txBox="1"/>
          <p:nvPr/>
        </p:nvSpPr>
        <p:spPr>
          <a:xfrm>
            <a:off x="2257425" y="5057775"/>
            <a:ext cx="85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75C54F04-0D3A-74A8-4BA0-98B0AC4D5AD6}"/>
              </a:ext>
            </a:extLst>
          </p:cNvPr>
          <p:cNvSpPr txBox="1"/>
          <p:nvPr/>
        </p:nvSpPr>
        <p:spPr>
          <a:xfrm>
            <a:off x="3867150" y="5067300"/>
            <a:ext cx="85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F3C199D7-2A4D-DA1F-85C2-9226215A4C72}"/>
              </a:ext>
            </a:extLst>
          </p:cNvPr>
          <p:cNvSpPr txBox="1"/>
          <p:nvPr/>
        </p:nvSpPr>
        <p:spPr>
          <a:xfrm>
            <a:off x="5410200" y="5029200"/>
            <a:ext cx="85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D5F88826-DD6C-9B36-7726-B15012BF8F7E}"/>
              </a:ext>
            </a:extLst>
          </p:cNvPr>
          <p:cNvSpPr txBox="1"/>
          <p:nvPr/>
        </p:nvSpPr>
        <p:spPr>
          <a:xfrm>
            <a:off x="6486525" y="5086350"/>
            <a:ext cx="85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,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78D38440-A004-7BE5-6301-D41BECDDDCBB}"/>
              </a:ext>
            </a:extLst>
          </p:cNvPr>
          <p:cNvSpPr txBox="1"/>
          <p:nvPr/>
        </p:nvSpPr>
        <p:spPr>
          <a:xfrm>
            <a:off x="7486650" y="5086350"/>
            <a:ext cx="85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5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2471471C-FA53-BFD1-54C2-0C21DAAA8707}"/>
              </a:ext>
            </a:extLst>
          </p:cNvPr>
          <p:cNvSpPr txBox="1"/>
          <p:nvPr/>
        </p:nvSpPr>
        <p:spPr>
          <a:xfrm>
            <a:off x="8924925" y="5124450"/>
            <a:ext cx="85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6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795DB63B-F82F-BDF4-C3A4-F8F30DE33567}"/>
              </a:ext>
            </a:extLst>
          </p:cNvPr>
          <p:cNvSpPr txBox="1"/>
          <p:nvPr/>
        </p:nvSpPr>
        <p:spPr>
          <a:xfrm>
            <a:off x="10382250" y="5067300"/>
            <a:ext cx="85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99618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71" grpId="0"/>
      <p:bldP spid="72" grpId="0"/>
      <p:bldP spid="7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FBC3AAF2-91C4-1EE4-3AEA-7113E341574B}"/>
              </a:ext>
            </a:extLst>
          </p:cNvPr>
          <p:cNvSpPr/>
          <p:nvPr/>
        </p:nvSpPr>
        <p:spPr>
          <a:xfrm>
            <a:off x="395589" y="233680"/>
            <a:ext cx="11501771" cy="628904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66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08DE191-57F0-3A78-6D39-2A6F71EFFADC}"/>
              </a:ext>
            </a:extLst>
          </p:cNvPr>
          <p:cNvSpPr txBox="1"/>
          <p:nvPr/>
        </p:nvSpPr>
        <p:spPr>
          <a:xfrm>
            <a:off x="1323975" y="628650"/>
            <a:ext cx="9648825" cy="1543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0B257FF-C706-EDB7-AD16-045331332177}"/>
              </a:ext>
            </a:extLst>
          </p:cNvPr>
          <p:cNvSpPr txBox="1"/>
          <p:nvPr/>
        </p:nvSpPr>
        <p:spPr>
          <a:xfrm>
            <a:off x="1057276" y="342900"/>
            <a:ext cx="10410824" cy="2375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2800" b="1" i="0" u="none" strike="noStrike" dirty="0">
                <a:solidFill>
                  <a:srgbClr val="1F2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Nhận xét:</a:t>
            </a:r>
            <a:endParaRPr lang="vi-VN" sz="2800" b="0" dirty="0"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800" b="0" i="0" u="none" strike="noStrike" dirty="0">
                <a:solidFill>
                  <a:srgbClr val="2728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 số thập phân gồm hai phần: phần nguyên và phần thập phân được phân cách bởi dấu phẩy.</a:t>
            </a:r>
            <a:endParaRPr lang="vi-VN" sz="2800" b="0" dirty="0"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800" b="0" i="0" u="none" strike="noStrike" dirty="0">
                <a:solidFill>
                  <a:srgbClr val="1F2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 chữ số ở bên trái dấu phẩy thuộc về phần nguyên, những chữ số ở bên phải dấu phẩy thuộc về phần thập phân.</a:t>
            </a:r>
            <a:endParaRPr lang="vi-VN" sz="2800" b="0" dirty="0"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C91D967-77CC-79AB-6421-353D111EB0B1}"/>
              </a:ext>
            </a:extLst>
          </p:cNvPr>
          <p:cNvSpPr txBox="1"/>
          <p:nvPr/>
        </p:nvSpPr>
        <p:spPr>
          <a:xfrm>
            <a:off x="1000126" y="2733675"/>
            <a:ext cx="1152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800" b="1" i="0" u="none" strike="noStrike" dirty="0" err="1">
                <a:solidFill>
                  <a:srgbClr val="1F2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2800" b="1" i="0" u="none" strike="noStrike" dirty="0">
                <a:solidFill>
                  <a:srgbClr val="1F2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u="none" strike="noStrike" dirty="0" err="1">
                <a:solidFill>
                  <a:srgbClr val="1F2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2800" b="1" i="0" u="none" strike="noStrike" dirty="0">
                <a:solidFill>
                  <a:srgbClr val="1F2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2800" b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91C2EFC-C5DC-B87F-2EC8-3E158436B985}"/>
              </a:ext>
            </a:extLst>
          </p:cNvPr>
          <p:cNvSpPr txBox="1"/>
          <p:nvPr/>
        </p:nvSpPr>
        <p:spPr>
          <a:xfrm>
            <a:off x="5514974" y="2724150"/>
            <a:ext cx="1914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3200" b="1" i="0" u="none" strike="noStrike" dirty="0">
                <a:solidFill>
                  <a:srgbClr val="1F2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123,567</a:t>
            </a:r>
            <a:endParaRPr lang="vi-VN" sz="3200" b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xmlns="" id="{477922DF-15D5-7869-7BBB-3110B06764CE}"/>
              </a:ext>
            </a:extLst>
          </p:cNvPr>
          <p:cNvSpPr/>
          <p:nvPr/>
        </p:nvSpPr>
        <p:spPr>
          <a:xfrm rot="16200000">
            <a:off x="5815015" y="3033711"/>
            <a:ext cx="190502" cy="504826"/>
          </a:xfrm>
          <a:prstGeom prst="leftBrace">
            <a:avLst>
              <a:gd name="adj1" fmla="val 32547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D4A6B943-2657-1444-50BE-6130EC0183A9}"/>
              </a:ext>
            </a:extLst>
          </p:cNvPr>
          <p:cNvCxnSpPr/>
          <p:nvPr/>
        </p:nvCxnSpPr>
        <p:spPr>
          <a:xfrm flipV="1">
            <a:off x="5295900" y="3381375"/>
            <a:ext cx="495300" cy="29527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D3073C7-B4CA-D413-7C42-86F00910F8C5}"/>
              </a:ext>
            </a:extLst>
          </p:cNvPr>
          <p:cNvSpPr txBox="1"/>
          <p:nvPr/>
        </p:nvSpPr>
        <p:spPr>
          <a:xfrm>
            <a:off x="3790950" y="3638550"/>
            <a:ext cx="2152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</a:rPr>
              <a:t>Phần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nguyên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xmlns="" id="{1BC5F78D-5D70-6B01-D359-362AF94753D8}"/>
              </a:ext>
            </a:extLst>
          </p:cNvPr>
          <p:cNvSpPr/>
          <p:nvPr/>
        </p:nvSpPr>
        <p:spPr>
          <a:xfrm rot="16200000">
            <a:off x="6548440" y="2995611"/>
            <a:ext cx="190502" cy="504826"/>
          </a:xfrm>
          <a:prstGeom prst="leftBrace">
            <a:avLst>
              <a:gd name="adj1" fmla="val 32547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0CE82ADE-F072-85E5-55E8-81FF15170727}"/>
              </a:ext>
            </a:extLst>
          </p:cNvPr>
          <p:cNvCxnSpPr>
            <a:cxnSpLocks/>
          </p:cNvCxnSpPr>
          <p:nvPr/>
        </p:nvCxnSpPr>
        <p:spPr>
          <a:xfrm flipH="1" flipV="1">
            <a:off x="6781800" y="3343275"/>
            <a:ext cx="400050" cy="3619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3BC4BA5-0377-35FB-61D4-FC975F7B9BC8}"/>
              </a:ext>
            </a:extLst>
          </p:cNvPr>
          <p:cNvSpPr txBox="1"/>
          <p:nvPr/>
        </p:nvSpPr>
        <p:spPr>
          <a:xfrm>
            <a:off x="6638924" y="3609975"/>
            <a:ext cx="2676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</a:rPr>
              <a:t>Phần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thập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phân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7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 animBg="1"/>
      <p:bldP spid="13" grpId="0"/>
      <p:bldP spid="15" grpId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D387EB5-BC99-E4F5-468C-0ED920E9664A}"/>
              </a:ext>
            </a:extLst>
          </p:cNvPr>
          <p:cNvSpPr/>
          <p:nvPr/>
        </p:nvSpPr>
        <p:spPr>
          <a:xfrm>
            <a:off x="504851" y="314325"/>
            <a:ext cx="10261141" cy="56768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9DE34AA2-8E2D-EACC-E4FC-D7710E9ABAAC}"/>
                  </a:ext>
                </a:extLst>
              </p:cNvPr>
              <p:cNvSpPr txBox="1"/>
              <p:nvPr/>
            </p:nvSpPr>
            <p:spPr>
              <a:xfrm>
                <a:off x="1133475" y="1209675"/>
                <a:ext cx="10267950" cy="995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 </a:t>
                </a:r>
                <a:r>
                  <a:rPr lang="en-US" sz="24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đơn</a:t>
                </a:r>
                <a:r>
                  <a:rPr lang="en-US" sz="2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vị</a:t>
                </a:r>
                <a:r>
                  <a:rPr lang="en-US" sz="2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2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hàng</a:t>
                </a:r>
                <a:r>
                  <a:rPr lang="en-US" sz="2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10 </a:t>
                </a:r>
                <a:r>
                  <a:rPr lang="en-US" sz="24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đơn</a:t>
                </a:r>
                <a:r>
                  <a:rPr lang="en-US" sz="2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vị</a:t>
                </a:r>
                <a:r>
                  <a:rPr lang="en-US" sz="2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hàng</a:t>
                </a:r>
                <a:r>
                  <a:rPr lang="en-US" sz="2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thấp</a:t>
                </a:r>
                <a:r>
                  <a:rPr lang="en-US" sz="2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hơn</a:t>
                </a:r>
                <a:r>
                  <a:rPr lang="en-US" sz="2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liền</a:t>
                </a:r>
                <a:r>
                  <a:rPr lang="en-US" sz="2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endParaRPr lang="en-US" sz="2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2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đơn</a:t>
                </a:r>
                <a:r>
                  <a:rPr lang="en-US" sz="2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vị</a:t>
                </a:r>
                <a:r>
                  <a:rPr lang="en-US" sz="2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2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hàng</a:t>
                </a:r>
                <a:r>
                  <a:rPr lang="en-US" sz="2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đơ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v</m:t>
                    </m:r>
                    <m: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ị 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ủ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à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ng</m:t>
                    </m:r>
                    <m: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cao</m:t>
                    </m:r>
                    <m: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ơ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</m:t>
                    </m:r>
                    <m: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ề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tr</m:t>
                    </m:r>
                    <m: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ướ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DE34AA2-8E2D-EACC-E4FC-D7710E9ABA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475" y="1209675"/>
                <a:ext cx="10267950" cy="995144"/>
              </a:xfrm>
              <a:prstGeom prst="rect">
                <a:avLst/>
              </a:prstGeom>
              <a:blipFill>
                <a:blip r:embed="rId2"/>
                <a:stretch>
                  <a:fillRect l="-831" t="-4878" b="-3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3170A1B-0014-B859-0849-149DF2608091}"/>
              </a:ext>
            </a:extLst>
          </p:cNvPr>
          <p:cNvSpPr txBox="1"/>
          <p:nvPr/>
        </p:nvSpPr>
        <p:spPr>
          <a:xfrm>
            <a:off x="1143000" y="2314575"/>
            <a:ext cx="93059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đọc một số thập phân, ta đọc lần lượt từ hàng cao đến hàng thấp: trước hết đọc phần nguyên, đọc dấu “phẩy”, sau đó đọc phần thập phân.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viết một số thập phân, ta viết lần lượt từ hàng cao đến hàng thấp: trước hết viết phần nguyên, viết dấu “phẩy”, sau đó viết phần thập phân.</a:t>
            </a:r>
          </a:p>
        </p:txBody>
      </p:sp>
    </p:spTree>
    <p:extLst>
      <p:ext uri="{BB962C8B-B14F-4D97-AF65-F5344CB8AC3E}">
        <p14:creationId xmlns:p14="http://schemas.microsoft.com/office/powerpoint/2010/main" val="427939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build="p"/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C47627A-AE2E-5E26-5F1E-5F206C6147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8033" y1="50485" x2="65330" y2="52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684" y="1281786"/>
            <a:ext cx="8763528" cy="6258976"/>
          </a:xfrm>
          <a:prstGeom prst="rect">
            <a:avLst/>
          </a:prstGeom>
        </p:spPr>
      </p:pic>
      <p:pic>
        <p:nvPicPr>
          <p:cNvPr id="3" name="Picture 2" descr="A logo with a black background&#10;&#10;Description automatically generated">
            <a:extLst>
              <a:ext uri="{FF2B5EF4-FFF2-40B4-BE49-F238E27FC236}">
                <a16:creationId xmlns:a16="http://schemas.microsoft.com/office/drawing/2014/main" xmlns="" id="{4E75BAD3-D61A-2310-9491-7F9CEA797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847" y="1567409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01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3824" y="300445"/>
            <a:ext cx="11991975" cy="6243229"/>
            <a:chOff x="-4214" y="8887"/>
            <a:chExt cx="3407273" cy="1879496"/>
          </a:xfrm>
        </p:grpSpPr>
        <p:sp>
          <p:nvSpPr>
            <p:cNvPr id="7" name="Freeform 6"/>
            <p:cNvSpPr/>
            <p:nvPr/>
          </p:nvSpPr>
          <p:spPr>
            <a:xfrm>
              <a:off x="-4214" y="8887"/>
              <a:ext cx="3407273" cy="1879496"/>
            </a:xfrm>
            <a:custGeom>
              <a:avLst/>
              <a:gdLst/>
              <a:ahLst/>
              <a:cxnLst/>
              <a:rect l="l" t="t" r="r" b="b"/>
              <a:pathLst>
                <a:path w="3407273" h="1879496">
                  <a:moveTo>
                    <a:pt x="278431" y="16918"/>
                  </a:moveTo>
                  <a:cubicBezTo>
                    <a:pt x="278431" y="16918"/>
                    <a:pt x="604014" y="12258"/>
                    <a:pt x="930760" y="12454"/>
                  </a:cubicBezTo>
                  <a:cubicBezTo>
                    <a:pt x="2337917" y="12671"/>
                    <a:pt x="3133206" y="0"/>
                    <a:pt x="3133206" y="0"/>
                  </a:cubicBezTo>
                  <a:cubicBezTo>
                    <a:pt x="3200669" y="0"/>
                    <a:pt x="3276606" y="0"/>
                    <a:pt x="3355379" y="85073"/>
                  </a:cubicBezTo>
                  <a:cubicBezTo>
                    <a:pt x="3398357" y="131488"/>
                    <a:pt x="3399426" y="240224"/>
                    <a:pt x="3399831" y="320281"/>
                  </a:cubicBezTo>
                  <a:cubicBezTo>
                    <a:pt x="3399831" y="320281"/>
                    <a:pt x="3398126" y="932605"/>
                    <a:pt x="3398126" y="1116912"/>
                  </a:cubicBezTo>
                  <a:cubicBezTo>
                    <a:pt x="3398126" y="1331071"/>
                    <a:pt x="3407274" y="1630250"/>
                    <a:pt x="3407274" y="1630250"/>
                  </a:cubicBezTo>
                  <a:cubicBezTo>
                    <a:pt x="3407274" y="1758918"/>
                    <a:pt x="3403105" y="1879496"/>
                    <a:pt x="3150267" y="1871362"/>
                  </a:cubicBezTo>
                  <a:cubicBezTo>
                    <a:pt x="3150267" y="1871362"/>
                    <a:pt x="2773794" y="1851063"/>
                    <a:pt x="2388311" y="1858662"/>
                  </a:cubicBezTo>
                  <a:cubicBezTo>
                    <a:pt x="1200217" y="1866796"/>
                    <a:pt x="304023" y="1879496"/>
                    <a:pt x="304023" y="1879496"/>
                  </a:cubicBezTo>
                  <a:cubicBezTo>
                    <a:pt x="132548" y="1879496"/>
                    <a:pt x="4213" y="1778427"/>
                    <a:pt x="8532" y="1575880"/>
                  </a:cubicBezTo>
                  <a:cubicBezTo>
                    <a:pt x="8532" y="1575880"/>
                    <a:pt x="9630" y="1077339"/>
                    <a:pt x="4815" y="93260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1172C32-4890-BAEA-7B5C-055DDC7A3A41}"/>
              </a:ext>
            </a:extLst>
          </p:cNvPr>
          <p:cNvGrpSpPr/>
          <p:nvPr/>
        </p:nvGrpSpPr>
        <p:grpSpPr>
          <a:xfrm>
            <a:off x="886815" y="637037"/>
            <a:ext cx="699183" cy="549818"/>
            <a:chOff x="3259432" y="692331"/>
            <a:chExt cx="773024" cy="701099"/>
          </a:xfrm>
        </p:grpSpPr>
        <p:sp>
          <p:nvSpPr>
            <p:cNvPr id="8" name="Isosceles Triangle 21">
              <a:extLst>
                <a:ext uri="{FF2B5EF4-FFF2-40B4-BE49-F238E27FC236}">
                  <a16:creationId xmlns:a16="http://schemas.microsoft.com/office/drawing/2014/main" xmlns="" id="{77BA1359-79F1-9F75-2ED2-86A1FB4EDA6E}"/>
                </a:ext>
              </a:extLst>
            </p:cNvPr>
            <p:cNvSpPr/>
            <p:nvPr/>
          </p:nvSpPr>
          <p:spPr>
            <a:xfrm>
              <a:off x="3259432" y="692331"/>
              <a:ext cx="773024" cy="701099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14232C39-EE0D-D592-C2C1-6481F32B2381}"/>
                </a:ext>
              </a:extLst>
            </p:cNvPr>
            <p:cNvSpPr/>
            <p:nvPr/>
          </p:nvSpPr>
          <p:spPr>
            <a:xfrm>
              <a:off x="3461451" y="785116"/>
              <a:ext cx="368992" cy="52982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0" u="none" strike="noStrike" kern="1200" cap="none" spc="0" normalizeH="0" baseline="0" noProof="0" dirty="0">
                  <a:ln w="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B8F6B20-B15F-BDB4-E65A-D2FAF87A67A4}"/>
              </a:ext>
            </a:extLst>
          </p:cNvPr>
          <p:cNvSpPr/>
          <p:nvPr/>
        </p:nvSpPr>
        <p:spPr>
          <a:xfrm flipH="1">
            <a:off x="1511435" y="425550"/>
            <a:ext cx="960423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>
              <a:defRPr/>
            </a:pP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hỗn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ABE021F-1A3E-4F10-84FE-06F80E124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1757362"/>
            <a:ext cx="10763250" cy="16668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57BF3D1-FE5E-25C9-77AB-2F30B096E494}"/>
              </a:ext>
            </a:extLst>
          </p:cNvPr>
          <p:cNvSpPr txBox="1"/>
          <p:nvPr/>
        </p:nvSpPr>
        <p:spPr>
          <a:xfrm>
            <a:off x="2019300" y="2171700"/>
            <a:ext cx="1400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= 3,7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EBFA83B-9246-A62E-88C3-8672715A2AA1}"/>
              </a:ext>
            </a:extLst>
          </p:cNvPr>
          <p:cNvSpPr txBox="1"/>
          <p:nvPr/>
        </p:nvSpPr>
        <p:spPr>
          <a:xfrm>
            <a:off x="285751" y="3467100"/>
            <a:ext cx="3143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ba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phẩy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bảy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09CD349-14E8-6ED3-040D-15EBF27839AF}"/>
              </a:ext>
            </a:extLst>
          </p:cNvPr>
          <p:cNvSpPr txBox="1"/>
          <p:nvPr/>
        </p:nvSpPr>
        <p:spPr>
          <a:xfrm>
            <a:off x="6181725" y="2162175"/>
            <a:ext cx="1647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= 5,63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F3E73E2-38C0-2132-BDA7-6C8FD547B9A4}"/>
              </a:ext>
            </a:extLst>
          </p:cNvPr>
          <p:cNvSpPr txBox="1"/>
          <p:nvPr/>
        </p:nvSpPr>
        <p:spPr>
          <a:xfrm>
            <a:off x="3686175" y="3448050"/>
            <a:ext cx="4190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 phẩy sáu mươi ba.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26D24F8C-9220-4DCA-5CB7-EA06E6DCEA60}"/>
              </a:ext>
            </a:extLst>
          </p:cNvPr>
          <p:cNvSpPr txBox="1"/>
          <p:nvPr/>
        </p:nvSpPr>
        <p:spPr>
          <a:xfrm>
            <a:off x="10544175" y="2152650"/>
            <a:ext cx="1647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= 12,378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5104F144-3B1B-2A80-E45F-5A2902D18E62}"/>
              </a:ext>
            </a:extLst>
          </p:cNvPr>
          <p:cNvSpPr txBox="1"/>
          <p:nvPr/>
        </p:nvSpPr>
        <p:spPr>
          <a:xfrm>
            <a:off x="8143876" y="3419475"/>
            <a:ext cx="3238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Mười hai phẩy ba trăm bảy mươi tám.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24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0" grpId="0"/>
      <p:bldP spid="35" grpId="0"/>
      <p:bldP spid="37" grpId="0"/>
      <p:bldP spid="38" grpId="0"/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3824" y="300445"/>
            <a:ext cx="11991975" cy="6243229"/>
            <a:chOff x="-4214" y="8887"/>
            <a:chExt cx="3407273" cy="1879496"/>
          </a:xfrm>
        </p:grpSpPr>
        <p:sp>
          <p:nvSpPr>
            <p:cNvPr id="7" name="Freeform 6"/>
            <p:cNvSpPr/>
            <p:nvPr/>
          </p:nvSpPr>
          <p:spPr>
            <a:xfrm>
              <a:off x="-4214" y="8887"/>
              <a:ext cx="3407273" cy="1879496"/>
            </a:xfrm>
            <a:custGeom>
              <a:avLst/>
              <a:gdLst/>
              <a:ahLst/>
              <a:cxnLst/>
              <a:rect l="l" t="t" r="r" b="b"/>
              <a:pathLst>
                <a:path w="3407273" h="1879496">
                  <a:moveTo>
                    <a:pt x="278431" y="16918"/>
                  </a:moveTo>
                  <a:cubicBezTo>
                    <a:pt x="278431" y="16918"/>
                    <a:pt x="604014" y="12258"/>
                    <a:pt x="930760" y="12454"/>
                  </a:cubicBezTo>
                  <a:cubicBezTo>
                    <a:pt x="2337917" y="12671"/>
                    <a:pt x="3133206" y="0"/>
                    <a:pt x="3133206" y="0"/>
                  </a:cubicBezTo>
                  <a:cubicBezTo>
                    <a:pt x="3200669" y="0"/>
                    <a:pt x="3276606" y="0"/>
                    <a:pt x="3355379" y="85073"/>
                  </a:cubicBezTo>
                  <a:cubicBezTo>
                    <a:pt x="3398357" y="131488"/>
                    <a:pt x="3399426" y="240224"/>
                    <a:pt x="3399831" y="320281"/>
                  </a:cubicBezTo>
                  <a:cubicBezTo>
                    <a:pt x="3399831" y="320281"/>
                    <a:pt x="3398126" y="932605"/>
                    <a:pt x="3398126" y="1116912"/>
                  </a:cubicBezTo>
                  <a:cubicBezTo>
                    <a:pt x="3398126" y="1331071"/>
                    <a:pt x="3407274" y="1630250"/>
                    <a:pt x="3407274" y="1630250"/>
                  </a:cubicBezTo>
                  <a:cubicBezTo>
                    <a:pt x="3407274" y="1758918"/>
                    <a:pt x="3403105" y="1879496"/>
                    <a:pt x="3150267" y="1871362"/>
                  </a:cubicBezTo>
                  <a:cubicBezTo>
                    <a:pt x="3150267" y="1871362"/>
                    <a:pt x="2773794" y="1851063"/>
                    <a:pt x="2388311" y="1858662"/>
                  </a:cubicBezTo>
                  <a:cubicBezTo>
                    <a:pt x="1200217" y="1866796"/>
                    <a:pt x="304023" y="1879496"/>
                    <a:pt x="304023" y="1879496"/>
                  </a:cubicBezTo>
                  <a:cubicBezTo>
                    <a:pt x="132548" y="1879496"/>
                    <a:pt x="4213" y="1778427"/>
                    <a:pt x="8532" y="1575880"/>
                  </a:cubicBezTo>
                  <a:cubicBezTo>
                    <a:pt x="8532" y="1575880"/>
                    <a:pt x="9630" y="1077339"/>
                    <a:pt x="4815" y="93260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1172C32-4890-BAEA-7B5C-055DDC7A3A41}"/>
              </a:ext>
            </a:extLst>
          </p:cNvPr>
          <p:cNvGrpSpPr/>
          <p:nvPr/>
        </p:nvGrpSpPr>
        <p:grpSpPr>
          <a:xfrm>
            <a:off x="886815" y="637037"/>
            <a:ext cx="699183" cy="549818"/>
            <a:chOff x="3259432" y="692331"/>
            <a:chExt cx="773024" cy="701099"/>
          </a:xfrm>
        </p:grpSpPr>
        <p:sp>
          <p:nvSpPr>
            <p:cNvPr id="8" name="Isosceles Triangle 21">
              <a:extLst>
                <a:ext uri="{FF2B5EF4-FFF2-40B4-BE49-F238E27FC236}">
                  <a16:creationId xmlns:a16="http://schemas.microsoft.com/office/drawing/2014/main" xmlns="" id="{77BA1359-79F1-9F75-2ED2-86A1FB4EDA6E}"/>
                </a:ext>
              </a:extLst>
            </p:cNvPr>
            <p:cNvSpPr/>
            <p:nvPr/>
          </p:nvSpPr>
          <p:spPr>
            <a:xfrm>
              <a:off x="3259432" y="692331"/>
              <a:ext cx="773024" cy="701099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14232C39-EE0D-D592-C2C1-6481F32B2381}"/>
                </a:ext>
              </a:extLst>
            </p:cNvPr>
            <p:cNvSpPr/>
            <p:nvPr/>
          </p:nvSpPr>
          <p:spPr>
            <a:xfrm>
              <a:off x="3461451" y="785116"/>
              <a:ext cx="368992" cy="52982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0" u="none" strike="noStrike" kern="1200" cap="none" spc="0" normalizeH="0" baseline="0" noProof="0" dirty="0">
                  <a:ln w="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B8F6B20-B15F-BDB4-E65A-D2FAF87A67A4}"/>
              </a:ext>
            </a:extLst>
          </p:cNvPr>
          <p:cNvSpPr/>
          <p:nvPr/>
        </p:nvSpPr>
        <p:spPr>
          <a:xfrm flipH="1">
            <a:off x="1511435" y="425550"/>
            <a:ext cx="960423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>
              <a:defRPr/>
            </a:pP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68A621F-2461-6654-EE65-F0B21C64A3B3}"/>
              </a:ext>
            </a:extLst>
          </p:cNvPr>
          <p:cNvSpPr txBox="1"/>
          <p:nvPr/>
        </p:nvSpPr>
        <p:spPr>
          <a:xfrm>
            <a:off x="276224" y="3143250"/>
            <a:ext cx="3609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EA9722D-8A6C-9109-4881-5C9569505F51}"/>
              </a:ext>
            </a:extLst>
          </p:cNvPr>
          <p:cNvSpPr txBox="1"/>
          <p:nvPr/>
        </p:nvSpPr>
        <p:spPr>
          <a:xfrm>
            <a:off x="4095749" y="3038475"/>
            <a:ext cx="3971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63.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CC2EA26-2D91-E749-F548-0E041DE95DC6}"/>
              </a:ext>
            </a:extLst>
          </p:cNvPr>
          <p:cNvSpPr txBox="1"/>
          <p:nvPr/>
        </p:nvSpPr>
        <p:spPr>
          <a:xfrm>
            <a:off x="1409700" y="2143125"/>
            <a:ext cx="1400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3,7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D987630-F536-FFCF-F76B-667AACEFB3B3}"/>
              </a:ext>
            </a:extLst>
          </p:cNvPr>
          <p:cNvSpPr txBox="1"/>
          <p:nvPr/>
        </p:nvSpPr>
        <p:spPr>
          <a:xfrm>
            <a:off x="5372100" y="2152650"/>
            <a:ext cx="1647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5,63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509F809-A02E-7614-A80D-C657D99BD41D}"/>
              </a:ext>
            </a:extLst>
          </p:cNvPr>
          <p:cNvSpPr txBox="1"/>
          <p:nvPr/>
        </p:nvSpPr>
        <p:spPr>
          <a:xfrm>
            <a:off x="9553575" y="2124075"/>
            <a:ext cx="1647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12,378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85257CF-5A88-C534-B113-2B80FFE2B888}"/>
              </a:ext>
            </a:extLst>
          </p:cNvPr>
          <p:cNvSpPr txBox="1"/>
          <p:nvPr/>
        </p:nvSpPr>
        <p:spPr>
          <a:xfrm>
            <a:off x="8305799" y="3048000"/>
            <a:ext cx="3971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378.</a:t>
            </a:r>
          </a:p>
        </p:txBody>
      </p:sp>
    </p:spTree>
    <p:extLst>
      <p:ext uri="{BB962C8B-B14F-4D97-AF65-F5344CB8AC3E}">
        <p14:creationId xmlns:p14="http://schemas.microsoft.com/office/powerpoint/2010/main" val="149287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  <p:bldP spid="14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3824" y="300445"/>
            <a:ext cx="11991975" cy="6243229"/>
            <a:chOff x="-4214" y="8887"/>
            <a:chExt cx="3407273" cy="1879496"/>
          </a:xfrm>
        </p:grpSpPr>
        <p:sp>
          <p:nvSpPr>
            <p:cNvPr id="7" name="Freeform 6"/>
            <p:cNvSpPr/>
            <p:nvPr/>
          </p:nvSpPr>
          <p:spPr>
            <a:xfrm>
              <a:off x="-4214" y="8887"/>
              <a:ext cx="3407273" cy="1879496"/>
            </a:xfrm>
            <a:custGeom>
              <a:avLst/>
              <a:gdLst/>
              <a:ahLst/>
              <a:cxnLst/>
              <a:rect l="l" t="t" r="r" b="b"/>
              <a:pathLst>
                <a:path w="3407273" h="1879496">
                  <a:moveTo>
                    <a:pt x="278431" y="16918"/>
                  </a:moveTo>
                  <a:cubicBezTo>
                    <a:pt x="278431" y="16918"/>
                    <a:pt x="604014" y="12258"/>
                    <a:pt x="930760" y="12454"/>
                  </a:cubicBezTo>
                  <a:cubicBezTo>
                    <a:pt x="2337917" y="12671"/>
                    <a:pt x="3133206" y="0"/>
                    <a:pt x="3133206" y="0"/>
                  </a:cubicBezTo>
                  <a:cubicBezTo>
                    <a:pt x="3200669" y="0"/>
                    <a:pt x="3276606" y="0"/>
                    <a:pt x="3355379" y="85073"/>
                  </a:cubicBezTo>
                  <a:cubicBezTo>
                    <a:pt x="3398357" y="131488"/>
                    <a:pt x="3399426" y="240224"/>
                    <a:pt x="3399831" y="320281"/>
                  </a:cubicBezTo>
                  <a:cubicBezTo>
                    <a:pt x="3399831" y="320281"/>
                    <a:pt x="3398126" y="932605"/>
                    <a:pt x="3398126" y="1116912"/>
                  </a:cubicBezTo>
                  <a:cubicBezTo>
                    <a:pt x="3398126" y="1331071"/>
                    <a:pt x="3407274" y="1630250"/>
                    <a:pt x="3407274" y="1630250"/>
                  </a:cubicBezTo>
                  <a:cubicBezTo>
                    <a:pt x="3407274" y="1758918"/>
                    <a:pt x="3403105" y="1879496"/>
                    <a:pt x="3150267" y="1871362"/>
                  </a:cubicBezTo>
                  <a:cubicBezTo>
                    <a:pt x="3150267" y="1871362"/>
                    <a:pt x="2773794" y="1851063"/>
                    <a:pt x="2388311" y="1858662"/>
                  </a:cubicBezTo>
                  <a:cubicBezTo>
                    <a:pt x="1200217" y="1866796"/>
                    <a:pt x="304023" y="1879496"/>
                    <a:pt x="304023" y="1879496"/>
                  </a:cubicBezTo>
                  <a:cubicBezTo>
                    <a:pt x="132548" y="1879496"/>
                    <a:pt x="4213" y="1778427"/>
                    <a:pt x="8532" y="1575880"/>
                  </a:cubicBezTo>
                  <a:cubicBezTo>
                    <a:pt x="8532" y="1575880"/>
                    <a:pt x="9630" y="1077339"/>
                    <a:pt x="4815" y="93260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1172C32-4890-BAEA-7B5C-055DDC7A3A41}"/>
              </a:ext>
            </a:extLst>
          </p:cNvPr>
          <p:cNvGrpSpPr/>
          <p:nvPr/>
        </p:nvGrpSpPr>
        <p:grpSpPr>
          <a:xfrm>
            <a:off x="886815" y="637037"/>
            <a:ext cx="699183" cy="549818"/>
            <a:chOff x="3259432" y="692331"/>
            <a:chExt cx="773024" cy="701099"/>
          </a:xfrm>
        </p:grpSpPr>
        <p:sp>
          <p:nvSpPr>
            <p:cNvPr id="8" name="Isosceles Triangle 21">
              <a:extLst>
                <a:ext uri="{FF2B5EF4-FFF2-40B4-BE49-F238E27FC236}">
                  <a16:creationId xmlns:a16="http://schemas.microsoft.com/office/drawing/2014/main" xmlns="" id="{77BA1359-79F1-9F75-2ED2-86A1FB4EDA6E}"/>
                </a:ext>
              </a:extLst>
            </p:cNvPr>
            <p:cNvSpPr/>
            <p:nvPr/>
          </p:nvSpPr>
          <p:spPr>
            <a:xfrm>
              <a:off x="3259432" y="692331"/>
              <a:ext cx="773024" cy="701099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14232C39-EE0D-D592-C2C1-6481F32B2381}"/>
                </a:ext>
              </a:extLst>
            </p:cNvPr>
            <p:cNvSpPr/>
            <p:nvPr/>
          </p:nvSpPr>
          <p:spPr>
            <a:xfrm>
              <a:off x="3461451" y="785116"/>
              <a:ext cx="368992" cy="52982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0" u="none" strike="noStrike" kern="1200" cap="none" spc="0" normalizeH="0" baseline="0" noProof="0" dirty="0">
                  <a:ln w="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B8F6B20-B15F-BDB4-E65A-D2FAF87A67A4}"/>
              </a:ext>
            </a:extLst>
          </p:cNvPr>
          <p:cNvSpPr/>
          <p:nvPr/>
        </p:nvSpPr>
        <p:spPr>
          <a:xfrm flipH="1">
            <a:off x="1511435" y="577950"/>
            <a:ext cx="960423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2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32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75F7CD-4B71-FBA4-A0EC-B5433CA66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4" y="1499416"/>
            <a:ext cx="11344275" cy="1370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EFC5FF6-7714-7361-5486-2A251F2EF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900" y="3205162"/>
            <a:ext cx="853440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9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3824" y="300445"/>
            <a:ext cx="11991975" cy="6243229"/>
            <a:chOff x="-4214" y="8887"/>
            <a:chExt cx="3407273" cy="1879496"/>
          </a:xfrm>
        </p:grpSpPr>
        <p:sp>
          <p:nvSpPr>
            <p:cNvPr id="7" name="Freeform 6"/>
            <p:cNvSpPr/>
            <p:nvPr/>
          </p:nvSpPr>
          <p:spPr>
            <a:xfrm>
              <a:off x="-4214" y="8887"/>
              <a:ext cx="3407273" cy="1879496"/>
            </a:xfrm>
            <a:custGeom>
              <a:avLst/>
              <a:gdLst/>
              <a:ahLst/>
              <a:cxnLst/>
              <a:rect l="l" t="t" r="r" b="b"/>
              <a:pathLst>
                <a:path w="3407273" h="1879496">
                  <a:moveTo>
                    <a:pt x="278431" y="16918"/>
                  </a:moveTo>
                  <a:cubicBezTo>
                    <a:pt x="278431" y="16918"/>
                    <a:pt x="604014" y="12258"/>
                    <a:pt x="930760" y="12454"/>
                  </a:cubicBezTo>
                  <a:cubicBezTo>
                    <a:pt x="2337917" y="12671"/>
                    <a:pt x="3133206" y="0"/>
                    <a:pt x="3133206" y="0"/>
                  </a:cubicBezTo>
                  <a:cubicBezTo>
                    <a:pt x="3200669" y="0"/>
                    <a:pt x="3276606" y="0"/>
                    <a:pt x="3355379" y="85073"/>
                  </a:cubicBezTo>
                  <a:cubicBezTo>
                    <a:pt x="3398357" y="131488"/>
                    <a:pt x="3399426" y="240224"/>
                    <a:pt x="3399831" y="320281"/>
                  </a:cubicBezTo>
                  <a:cubicBezTo>
                    <a:pt x="3399831" y="320281"/>
                    <a:pt x="3398126" y="932605"/>
                    <a:pt x="3398126" y="1116912"/>
                  </a:cubicBezTo>
                  <a:cubicBezTo>
                    <a:pt x="3398126" y="1331071"/>
                    <a:pt x="3407274" y="1630250"/>
                    <a:pt x="3407274" y="1630250"/>
                  </a:cubicBezTo>
                  <a:cubicBezTo>
                    <a:pt x="3407274" y="1758918"/>
                    <a:pt x="3403105" y="1879496"/>
                    <a:pt x="3150267" y="1871362"/>
                  </a:cubicBezTo>
                  <a:cubicBezTo>
                    <a:pt x="3150267" y="1871362"/>
                    <a:pt x="2773794" y="1851063"/>
                    <a:pt x="2388311" y="1858662"/>
                  </a:cubicBezTo>
                  <a:cubicBezTo>
                    <a:pt x="1200217" y="1866796"/>
                    <a:pt x="304023" y="1879496"/>
                    <a:pt x="304023" y="1879496"/>
                  </a:cubicBezTo>
                  <a:cubicBezTo>
                    <a:pt x="132548" y="1879496"/>
                    <a:pt x="4213" y="1778427"/>
                    <a:pt x="8532" y="1575880"/>
                  </a:cubicBezTo>
                  <a:cubicBezTo>
                    <a:pt x="8532" y="1575880"/>
                    <a:pt x="9630" y="1077339"/>
                    <a:pt x="4815" y="93260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5F4B241-A949-9229-8A22-975178068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37" y="766762"/>
            <a:ext cx="1838325" cy="9810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0DE2133-963E-B964-E01A-E94F196BC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5" y="2209800"/>
            <a:ext cx="1600200" cy="91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C923539-F0A2-E9BA-F5A8-83CA6DDA3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62" y="3457575"/>
            <a:ext cx="1704975" cy="8953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23FA63C-4978-39A4-A4F9-B4DAA3149E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50" y="4895850"/>
            <a:ext cx="1714500" cy="914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69A9B41-D1B4-328E-4322-0E424F4D7C1F}"/>
              </a:ext>
            </a:extLst>
          </p:cNvPr>
          <p:cNvSpPr txBox="1"/>
          <p:nvPr/>
        </p:nvSpPr>
        <p:spPr>
          <a:xfrm>
            <a:off x="2314575" y="904875"/>
            <a:ext cx="8743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 phẩy bảy mốt hay hai phẩy bảy mươi mốt.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486537F-C2CA-213B-F11C-F48EFDE1D732}"/>
              </a:ext>
            </a:extLst>
          </p:cNvPr>
          <p:cNvSpPr txBox="1"/>
          <p:nvPr/>
        </p:nvSpPr>
        <p:spPr>
          <a:xfrm>
            <a:off x="2333625" y="2143125"/>
            <a:ext cx="87439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 tư phẩy hai không sáu hay ba mươi tư phẩy hai trăm linh sáu.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EDD7018-CFB2-048B-8BCE-017A38F67D2E}"/>
              </a:ext>
            </a:extLst>
          </p:cNvPr>
          <p:cNvSpPr txBox="1"/>
          <p:nvPr/>
        </p:nvSpPr>
        <p:spPr>
          <a:xfrm>
            <a:off x="2343150" y="3448050"/>
            <a:ext cx="87439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mười chín phẩy không bốn một hay mười chín phẩy không trăm bốn mươi mốt.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4F19E9B-CF49-D1AC-50FC-076D66CE80A1}"/>
              </a:ext>
            </a:extLst>
          </p:cNvPr>
          <p:cNvSpPr txBox="1"/>
          <p:nvPr/>
        </p:nvSpPr>
        <p:spPr>
          <a:xfrm>
            <a:off x="2352675" y="4838700"/>
            <a:ext cx="87439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phẩy năm hai ba hay không phẩy năm trăm hai mươi ba.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46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HANH TÂM" descr="A yellow watercolor stain on a white background&#10;&#10;Description automatically generated">
            <a:extLst>
              <a:ext uri="{FF2B5EF4-FFF2-40B4-BE49-F238E27FC236}">
                <a16:creationId xmlns:a16="http://schemas.microsoft.com/office/drawing/2014/main" xmlns="" id="{D058C2C8-CFD6-A98B-9D21-DF797B3CAA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9" b="7884"/>
          <a:stretch/>
        </p:blipFill>
        <p:spPr>
          <a:xfrm>
            <a:off x="0" y="-389106"/>
            <a:ext cx="12852400" cy="8242082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xmlns="" id="{E6A82212-FCC5-09EF-61EE-C235173FA5E2}"/>
              </a:ext>
            </a:extLst>
          </p:cNvPr>
          <p:cNvSpPr/>
          <p:nvPr/>
        </p:nvSpPr>
        <p:spPr>
          <a:xfrm>
            <a:off x="3822300" y="2026323"/>
            <a:ext cx="8255000" cy="5826652"/>
          </a:xfrm>
          <a:custGeom>
            <a:avLst/>
            <a:gdLst/>
            <a:ahLst/>
            <a:cxnLst/>
            <a:rect l="l" t="t" r="r" b="b"/>
            <a:pathLst>
              <a:path w="6306470" h="4451317">
                <a:moveTo>
                  <a:pt x="0" y="0"/>
                </a:moveTo>
                <a:lnTo>
                  <a:pt x="6306470" y="0"/>
                </a:lnTo>
                <a:lnTo>
                  <a:pt x="6306470" y="4451316"/>
                </a:lnTo>
                <a:lnTo>
                  <a:pt x="0" y="44513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ue flower with a yellow center&#10;&#10;Description automatically generated">
            <a:extLst>
              <a:ext uri="{FF2B5EF4-FFF2-40B4-BE49-F238E27FC236}">
                <a16:creationId xmlns:a16="http://schemas.microsoft.com/office/drawing/2014/main" xmlns="" id="{440C397D-8B52-A241-E6AF-1376577DDB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0" y="25345"/>
            <a:ext cx="4071364" cy="41149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DD79BC6-E56F-86AF-B844-BDC08ECD17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2914" y="214008"/>
            <a:ext cx="8183105" cy="1346235"/>
          </a:xfrm>
          <a:prstGeom prst="rect">
            <a:avLst/>
          </a:prstGeom>
        </p:spPr>
      </p:pic>
      <p:pic>
        <p:nvPicPr>
          <p:cNvPr id="19" name="Picture 18" descr="A child holding a green board&#10;&#10;Description automatically generated">
            <a:extLst>
              <a:ext uri="{FF2B5EF4-FFF2-40B4-BE49-F238E27FC236}">
                <a16:creationId xmlns:a16="http://schemas.microsoft.com/office/drawing/2014/main" xmlns="" id="{C9207F73-BCEF-A921-B3AD-6FA5724D9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49" b="98223" l="2417" r="95811">
                        <a14:foregroundMark x1="33029" y1="22294" x2="35553" y2="47456"/>
                        <a14:foregroundMark x1="35553" y1="47456" x2="45113" y2="53473"/>
                        <a14:foregroundMark x1="45113" y1="53473" x2="57573" y2="32472"/>
                        <a14:foregroundMark x1="44898" y1="35016" x2="44307" y2="57674"/>
                        <a14:foregroundMark x1="44307" y1="57674" x2="44307" y2="57674"/>
                        <a14:foregroundMark x1="30505" y1="28231" x2="32385" y2="34168"/>
                        <a14:foregroundMark x1="32385" y1="34168" x2="43770" y2="48344"/>
                        <a14:foregroundMark x1="28249" y1="53231" x2="42911" y2="54725"/>
                        <a14:foregroundMark x1="42911" y1="54725" x2="53330" y2="54079"/>
                        <a14:foregroundMark x1="30827" y1="46648" x2="36144" y2="55977"/>
                        <a14:foregroundMark x1="36735" y1="55977" x2="52793" y2="89661"/>
                        <a14:foregroundMark x1="31364" y1="47092" x2="31633" y2="53433"/>
                        <a14:foregroundMark x1="33351" y1="53029" x2="51074" y2="42528"/>
                        <a14:foregroundMark x1="51074" y1="42528" x2="51933" y2="47092"/>
                        <a14:foregroundMark x1="33083" y1="7351" x2="54296" y2="9693"/>
                        <a14:foregroundMark x1="54296" y1="9693" x2="63212" y2="9249"/>
                        <a14:foregroundMark x1="30505" y1="24758" x2="31418" y2="38045"/>
                        <a14:foregroundMark x1="56069" y1="28069" x2="53652" y2="38045"/>
                        <a14:foregroundMark x1="8432" y1="60864" x2="4350" y2="68457"/>
                        <a14:foregroundMark x1="11171" y1="60460" x2="80505" y2="86430"/>
                        <a14:foregroundMark x1="86198" y1="65024" x2="25134" y2="89903"/>
                        <a14:foregroundMark x1="57143" y1="67367" x2="43126" y2="71284"/>
                        <a14:foregroundMark x1="43126" y1="71284" x2="32062" y2="82916"/>
                        <a14:foregroundMark x1="32062" y1="82916" x2="62245" y2="87763"/>
                        <a14:foregroundMark x1="62245" y1="87763" x2="71160" y2="72456"/>
                        <a14:foregroundMark x1="71160" y1="72456" x2="56552" y2="66276"/>
                        <a14:foregroundMark x1="56552" y1="66276" x2="42803" y2="67649"/>
                        <a14:foregroundMark x1="42803" y1="67649" x2="42803" y2="67649"/>
                        <a14:foregroundMark x1="11547" y1="60703" x2="9237" y2="76858"/>
                        <a14:foregroundMark x1="9237" y1="76858" x2="12245" y2="85137"/>
                        <a14:foregroundMark x1="12245" y1="85137" x2="22664" y2="91276"/>
                        <a14:foregroundMark x1="22664" y1="91276" x2="42374" y2="92649"/>
                        <a14:foregroundMark x1="42374" y1="92649" x2="77551" y2="85380"/>
                        <a14:foregroundMark x1="77551" y1="85380" x2="86574" y2="64297"/>
                        <a14:foregroundMark x1="88077" y1="65145" x2="95811" y2="80493"/>
                        <a14:foregroundMark x1="95811" y1="80493" x2="95811" y2="80897"/>
                        <a14:foregroundMark x1="9506" y1="81179" x2="32385" y2="88166"/>
                        <a14:foregroundMark x1="32385" y1="88166" x2="59398" y2="78029"/>
                        <a14:foregroundMark x1="59398" y1="78029" x2="67615" y2="69225"/>
                        <a14:foregroundMark x1="67615" y1="69225" x2="62245" y2="65792"/>
                        <a14:foregroundMark x1="62245" y1="65792" x2="30881" y2="68861"/>
                        <a14:foregroundMark x1="30881" y1="68861" x2="17508" y2="76575"/>
                        <a14:foregroundMark x1="17508" y1="76575" x2="16327" y2="78554"/>
                        <a14:foregroundMark x1="15199" y1="63772" x2="16327" y2="75121"/>
                        <a14:foregroundMark x1="40226" y1="63772" x2="68582" y2="60258"/>
                        <a14:foregroundMark x1="68582" y1="60258" x2="89151" y2="61672"/>
                        <a14:foregroundMark x1="9882" y1="83966" x2="11117" y2="90307"/>
                        <a14:foregroundMark x1="11117" y1="90307" x2="18851" y2="94265"/>
                        <a14:foregroundMark x1="18851" y1="94265" x2="43609" y2="92407"/>
                        <a14:foregroundMark x1="43609" y1="92407" x2="84425" y2="94265"/>
                        <a14:foregroundMark x1="84425" y1="94265" x2="87487" y2="68336"/>
                        <a14:foregroundMark x1="37487" y1="41761" x2="40977" y2="50485"/>
                        <a14:foregroundMark x1="7680" y1="97496" x2="17562" y2="97011"/>
                        <a14:foregroundMark x1="17562" y1="97011" x2="27282" y2="97496"/>
                        <a14:foregroundMark x1="27282" y1="97496" x2="47476" y2="96890"/>
                        <a14:foregroundMark x1="47476" y1="96890" x2="64769" y2="98263"/>
                        <a14:foregroundMark x1="64769" y1="98263" x2="90816" y2="97254"/>
                        <a14:foregroundMark x1="71160" y1="65024" x2="78894" y2="82835"/>
                        <a14:foregroundMark x1="35822" y1="65024" x2="26638" y2="84087"/>
                        <a14:foregroundMark x1="81633" y1="78716" x2="87487" y2="95153"/>
                        <a14:foregroundMark x1="22771" y1="64459" x2="36198" y2="62803"/>
                        <a14:foregroundMark x1="29058" y1="57487" x2="27390" y2="61147"/>
                        <a14:foregroundMark x1="30666" y1="53958" x2="29440" y2="56650"/>
                        <a14:foregroundMark x1="3813" y1="75242" x2="3813" y2="75242"/>
                        <a14:foregroundMark x1="80129" y1="43578" x2="76638" y2="49233"/>
                        <a14:foregroundMark x1="2739" y1="67084" x2="2739" y2="67084"/>
                        <a14:foregroundMark x1="32331" y1="45234" x2="32331" y2="45234"/>
                        <a14:foregroundMark x1="28357" y1="57068" x2="30612" y2="56826"/>
                        <a14:foregroundMark x1="72986" y1="57593" x2="74597" y2="57149"/>
                        <a14:foregroundMark x1="72932" y1="57553" x2="71375" y2="57876"/>
                        <a14:foregroundMark x1="74705" y1="57876" x2="75671" y2="58078"/>
                        <a14:foregroundMark x1="2417" y1="78514" x2="2578" y2="79160"/>
                        <a14:foregroundMark x1="67615" y1="35460" x2="59291" y2="67528"/>
                        <a14:foregroundMark x1="73093" y1="33037" x2="90494" y2="35864"/>
                        <a14:foregroundMark x1="61762" y1="19628" x2="82707" y2="58401"/>
                        <a14:foregroundMark x1="44791" y1="41761" x2="54404" y2="47940"/>
                        <a14:foregroundMark x1="61224" y1="39540" x2="56176" y2="45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466" y="8557618"/>
            <a:ext cx="3578708" cy="475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8443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3824" y="300445"/>
            <a:ext cx="11991975" cy="6243229"/>
            <a:chOff x="-4214" y="8887"/>
            <a:chExt cx="3407273" cy="1879496"/>
          </a:xfrm>
        </p:grpSpPr>
        <p:sp>
          <p:nvSpPr>
            <p:cNvPr id="7" name="Freeform 6"/>
            <p:cNvSpPr/>
            <p:nvPr/>
          </p:nvSpPr>
          <p:spPr>
            <a:xfrm>
              <a:off x="-4214" y="8887"/>
              <a:ext cx="3407273" cy="1879496"/>
            </a:xfrm>
            <a:custGeom>
              <a:avLst/>
              <a:gdLst/>
              <a:ahLst/>
              <a:cxnLst/>
              <a:rect l="l" t="t" r="r" b="b"/>
              <a:pathLst>
                <a:path w="3407273" h="1879496">
                  <a:moveTo>
                    <a:pt x="278431" y="16918"/>
                  </a:moveTo>
                  <a:cubicBezTo>
                    <a:pt x="278431" y="16918"/>
                    <a:pt x="604014" y="12258"/>
                    <a:pt x="930760" y="12454"/>
                  </a:cubicBezTo>
                  <a:cubicBezTo>
                    <a:pt x="2337917" y="12671"/>
                    <a:pt x="3133206" y="0"/>
                    <a:pt x="3133206" y="0"/>
                  </a:cubicBezTo>
                  <a:cubicBezTo>
                    <a:pt x="3200669" y="0"/>
                    <a:pt x="3276606" y="0"/>
                    <a:pt x="3355379" y="85073"/>
                  </a:cubicBezTo>
                  <a:cubicBezTo>
                    <a:pt x="3398357" y="131488"/>
                    <a:pt x="3399426" y="240224"/>
                    <a:pt x="3399831" y="320281"/>
                  </a:cubicBezTo>
                  <a:cubicBezTo>
                    <a:pt x="3399831" y="320281"/>
                    <a:pt x="3398126" y="932605"/>
                    <a:pt x="3398126" y="1116912"/>
                  </a:cubicBezTo>
                  <a:cubicBezTo>
                    <a:pt x="3398126" y="1331071"/>
                    <a:pt x="3407274" y="1630250"/>
                    <a:pt x="3407274" y="1630250"/>
                  </a:cubicBezTo>
                  <a:cubicBezTo>
                    <a:pt x="3407274" y="1758918"/>
                    <a:pt x="3403105" y="1879496"/>
                    <a:pt x="3150267" y="1871362"/>
                  </a:cubicBezTo>
                  <a:cubicBezTo>
                    <a:pt x="3150267" y="1871362"/>
                    <a:pt x="2773794" y="1851063"/>
                    <a:pt x="2388311" y="1858662"/>
                  </a:cubicBezTo>
                  <a:cubicBezTo>
                    <a:pt x="1200217" y="1866796"/>
                    <a:pt x="304023" y="1879496"/>
                    <a:pt x="304023" y="1879496"/>
                  </a:cubicBezTo>
                  <a:cubicBezTo>
                    <a:pt x="132548" y="1879496"/>
                    <a:pt x="4213" y="1778427"/>
                    <a:pt x="8532" y="1575880"/>
                  </a:cubicBezTo>
                  <a:cubicBezTo>
                    <a:pt x="8532" y="1575880"/>
                    <a:pt x="9630" y="1077339"/>
                    <a:pt x="4815" y="93260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1172C32-4890-BAEA-7B5C-055DDC7A3A41}"/>
              </a:ext>
            </a:extLst>
          </p:cNvPr>
          <p:cNvGrpSpPr/>
          <p:nvPr/>
        </p:nvGrpSpPr>
        <p:grpSpPr>
          <a:xfrm>
            <a:off x="886815" y="637037"/>
            <a:ext cx="699183" cy="549818"/>
            <a:chOff x="3259432" y="692331"/>
            <a:chExt cx="773024" cy="701099"/>
          </a:xfrm>
        </p:grpSpPr>
        <p:sp>
          <p:nvSpPr>
            <p:cNvPr id="8" name="Isosceles Triangle 21">
              <a:extLst>
                <a:ext uri="{FF2B5EF4-FFF2-40B4-BE49-F238E27FC236}">
                  <a16:creationId xmlns:a16="http://schemas.microsoft.com/office/drawing/2014/main" xmlns="" id="{77BA1359-79F1-9F75-2ED2-86A1FB4EDA6E}"/>
                </a:ext>
              </a:extLst>
            </p:cNvPr>
            <p:cNvSpPr/>
            <p:nvPr/>
          </p:nvSpPr>
          <p:spPr>
            <a:xfrm>
              <a:off x="3259432" y="692331"/>
              <a:ext cx="773024" cy="701099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14232C39-EE0D-D592-C2C1-6481F32B2381}"/>
                </a:ext>
              </a:extLst>
            </p:cNvPr>
            <p:cNvSpPr/>
            <p:nvPr/>
          </p:nvSpPr>
          <p:spPr>
            <a:xfrm>
              <a:off x="3461451" y="785116"/>
              <a:ext cx="368992" cy="52982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0" u="none" strike="noStrike" kern="1200" cap="none" spc="0" normalizeH="0" baseline="0" noProof="0" dirty="0">
                  <a:ln w="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B8F6B20-B15F-BDB4-E65A-D2FAF87A67A4}"/>
              </a:ext>
            </a:extLst>
          </p:cNvPr>
          <p:cNvSpPr/>
          <p:nvPr/>
        </p:nvSpPr>
        <p:spPr>
          <a:xfrm flipH="1">
            <a:off x="1549535" y="692250"/>
            <a:ext cx="960423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2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32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6827158-1338-FA69-DB36-F93038A33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997993"/>
            <a:ext cx="11315700" cy="33500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2A430F4-1643-ADCC-FABE-B172DE5FA315}"/>
              </a:ext>
            </a:extLst>
          </p:cNvPr>
          <p:cNvSpPr txBox="1"/>
          <p:nvPr/>
        </p:nvSpPr>
        <p:spPr>
          <a:xfrm>
            <a:off x="8286750" y="2009775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3,08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2672B11-11DB-E077-EB41-868E7072BA23}"/>
              </a:ext>
            </a:extLst>
          </p:cNvPr>
          <p:cNvSpPr txBox="1"/>
          <p:nvPr/>
        </p:nvSpPr>
        <p:spPr>
          <a:xfrm>
            <a:off x="4924425" y="2838450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15,6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37FC94F-9AEA-6E79-DED1-A0340C4C3C76}"/>
              </a:ext>
            </a:extLst>
          </p:cNvPr>
          <p:cNvSpPr txBox="1"/>
          <p:nvPr/>
        </p:nvSpPr>
        <p:spPr>
          <a:xfrm>
            <a:off x="10687050" y="2847975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3,39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E994F1A-76BE-9E8F-A22B-D186ADD0638F}"/>
              </a:ext>
            </a:extLst>
          </p:cNvPr>
          <p:cNvSpPr txBox="1"/>
          <p:nvPr/>
        </p:nvSpPr>
        <p:spPr>
          <a:xfrm>
            <a:off x="647700" y="3686175"/>
            <a:ext cx="1657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256,73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A360EE9-66D2-EAE1-1E36-EDC5CD76814D}"/>
              </a:ext>
            </a:extLst>
          </p:cNvPr>
          <p:cNvSpPr txBox="1"/>
          <p:nvPr/>
        </p:nvSpPr>
        <p:spPr>
          <a:xfrm>
            <a:off x="2581275" y="5172075"/>
            <a:ext cx="1657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5,302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2A56B51-D03C-E65F-FC8F-54371EF9B9E7}"/>
              </a:ext>
            </a:extLst>
          </p:cNvPr>
          <p:cNvSpPr txBox="1"/>
          <p:nvPr/>
        </p:nvSpPr>
        <p:spPr>
          <a:xfrm>
            <a:off x="8296275" y="5095875"/>
            <a:ext cx="1657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10,082</a:t>
            </a:r>
          </a:p>
        </p:txBody>
      </p:sp>
    </p:spTree>
    <p:extLst>
      <p:ext uri="{BB962C8B-B14F-4D97-AF65-F5344CB8AC3E}">
        <p14:creationId xmlns:p14="http://schemas.microsoft.com/office/powerpoint/2010/main" val="79769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12" grpId="0"/>
      <p:bldP spid="13" grpId="0"/>
      <p:bldP spid="14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ANH TÂM">
            <a:extLst>
              <a:ext uri="{FF2B5EF4-FFF2-40B4-BE49-F238E27FC236}">
                <a16:creationId xmlns:a16="http://schemas.microsoft.com/office/drawing/2014/main" xmlns="" id="{80D38966-E602-C457-1AE5-AA29904DDF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48" t="14585" r="18228" b="10739"/>
          <a:stretch/>
        </p:blipFill>
        <p:spPr>
          <a:xfrm>
            <a:off x="254000" y="1305066"/>
            <a:ext cx="4902199" cy="55529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F62CD05-177C-680A-3AC4-AB0778381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648" y="92938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4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B0F9E50-16AF-C6AA-9502-CE0B6B0BC61E}"/>
              </a:ext>
            </a:extLst>
          </p:cNvPr>
          <p:cNvGrpSpPr/>
          <p:nvPr/>
        </p:nvGrpSpPr>
        <p:grpSpPr>
          <a:xfrm rot="727752" flipH="1">
            <a:off x="3226257" y="161459"/>
            <a:ext cx="6035153" cy="2901321"/>
            <a:chOff x="8599614" y="1959266"/>
            <a:chExt cx="3829418" cy="240702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EAAA160F-6BB5-FC3F-0C95-18F6BA2147B7}"/>
                </a:ext>
              </a:extLst>
            </p:cNvPr>
            <p:cNvGrpSpPr/>
            <p:nvPr/>
          </p:nvGrpSpPr>
          <p:grpSpPr>
            <a:xfrm>
              <a:off x="8599614" y="1959266"/>
              <a:ext cx="3829418" cy="2407020"/>
              <a:chOff x="7562960" y="2029855"/>
              <a:chExt cx="2844356" cy="2037887"/>
            </a:xfrm>
          </p:grpSpPr>
          <p:sp>
            <p:nvSpPr>
              <p:cNvPr id="5" name="ïsḻîdé">
                <a:extLst>
                  <a:ext uri="{FF2B5EF4-FFF2-40B4-BE49-F238E27FC236}">
                    <a16:creationId xmlns:a16="http://schemas.microsoft.com/office/drawing/2014/main" xmlns="" id="{9CD0E614-BE3A-9C9F-6598-E0BC8E4FD17F}"/>
                  </a:ext>
                </a:extLst>
              </p:cNvPr>
              <p:cNvSpPr/>
              <p:nvPr/>
            </p:nvSpPr>
            <p:spPr bwMode="auto">
              <a:xfrm>
                <a:off x="7671479" y="2075243"/>
                <a:ext cx="2615461" cy="1947112"/>
              </a:xfrm>
              <a:custGeom>
                <a:avLst/>
                <a:gdLst>
                  <a:gd name="T0" fmla="*/ 1263 w 1300"/>
                  <a:gd name="T1" fmla="*/ 334 h 892"/>
                  <a:gd name="T2" fmla="*/ 1095 w 1300"/>
                  <a:gd name="T3" fmla="*/ 267 h 892"/>
                  <a:gd name="T4" fmla="*/ 1070 w 1300"/>
                  <a:gd name="T5" fmla="*/ 268 h 892"/>
                  <a:gd name="T6" fmla="*/ 1000 w 1300"/>
                  <a:gd name="T7" fmla="*/ 123 h 892"/>
                  <a:gd name="T8" fmla="*/ 880 w 1300"/>
                  <a:gd name="T9" fmla="*/ 82 h 892"/>
                  <a:gd name="T10" fmla="*/ 782 w 1300"/>
                  <a:gd name="T11" fmla="*/ 100 h 892"/>
                  <a:gd name="T12" fmla="*/ 573 w 1300"/>
                  <a:gd name="T13" fmla="*/ 0 h 892"/>
                  <a:gd name="T14" fmla="*/ 561 w 1300"/>
                  <a:gd name="T15" fmla="*/ 1 h 892"/>
                  <a:gd name="T16" fmla="*/ 346 w 1300"/>
                  <a:gd name="T17" fmla="*/ 165 h 892"/>
                  <a:gd name="T18" fmla="*/ 307 w 1300"/>
                  <a:gd name="T19" fmla="*/ 161 h 892"/>
                  <a:gd name="T20" fmla="*/ 183 w 1300"/>
                  <a:gd name="T21" fmla="*/ 245 h 892"/>
                  <a:gd name="T22" fmla="*/ 168 w 1300"/>
                  <a:gd name="T23" fmla="*/ 244 h 892"/>
                  <a:gd name="T24" fmla="*/ 38 w 1300"/>
                  <a:gd name="T25" fmla="*/ 320 h 892"/>
                  <a:gd name="T26" fmla="*/ 33 w 1300"/>
                  <a:gd name="T27" fmla="*/ 496 h 892"/>
                  <a:gd name="T28" fmla="*/ 214 w 1300"/>
                  <a:gd name="T29" fmla="*/ 587 h 892"/>
                  <a:gd name="T30" fmla="*/ 283 w 1300"/>
                  <a:gd name="T31" fmla="*/ 580 h 892"/>
                  <a:gd name="T32" fmla="*/ 405 w 1300"/>
                  <a:gd name="T33" fmla="*/ 685 h 892"/>
                  <a:gd name="T34" fmla="*/ 437 w 1300"/>
                  <a:gd name="T35" fmla="*/ 687 h 892"/>
                  <a:gd name="T36" fmla="*/ 576 w 1300"/>
                  <a:gd name="T37" fmla="*/ 627 h 892"/>
                  <a:gd name="T38" fmla="*/ 792 w 1300"/>
                  <a:gd name="T39" fmla="*/ 752 h 892"/>
                  <a:gd name="T40" fmla="*/ 702 w 1300"/>
                  <a:gd name="T41" fmla="*/ 892 h 892"/>
                  <a:gd name="T42" fmla="*/ 983 w 1300"/>
                  <a:gd name="T43" fmla="*/ 619 h 892"/>
                  <a:gd name="T44" fmla="*/ 985 w 1300"/>
                  <a:gd name="T45" fmla="*/ 616 h 892"/>
                  <a:gd name="T46" fmla="*/ 1039 w 1300"/>
                  <a:gd name="T47" fmla="*/ 623 h 892"/>
                  <a:gd name="T48" fmla="*/ 1149 w 1300"/>
                  <a:gd name="T49" fmla="*/ 570 h 892"/>
                  <a:gd name="T50" fmla="*/ 1270 w 1300"/>
                  <a:gd name="T51" fmla="*/ 489 h 892"/>
                  <a:gd name="T52" fmla="*/ 1263 w 1300"/>
                  <a:gd name="T53" fmla="*/ 334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300" h="892">
                    <a:moveTo>
                      <a:pt x="1263" y="334"/>
                    </a:moveTo>
                    <a:cubicBezTo>
                      <a:pt x="1215" y="275"/>
                      <a:pt x="1137" y="267"/>
                      <a:pt x="1095" y="267"/>
                    </a:cubicBezTo>
                    <a:cubicBezTo>
                      <a:pt x="1085" y="267"/>
                      <a:pt x="1077" y="267"/>
                      <a:pt x="1070" y="268"/>
                    </a:cubicBezTo>
                    <a:cubicBezTo>
                      <a:pt x="1074" y="242"/>
                      <a:pt x="1073" y="183"/>
                      <a:pt x="1000" y="123"/>
                    </a:cubicBezTo>
                    <a:cubicBezTo>
                      <a:pt x="968" y="96"/>
                      <a:pt x="927" y="82"/>
                      <a:pt x="880" y="82"/>
                    </a:cubicBezTo>
                    <a:cubicBezTo>
                      <a:pt x="836" y="82"/>
                      <a:pt x="799" y="94"/>
                      <a:pt x="782" y="100"/>
                    </a:cubicBezTo>
                    <a:cubicBezTo>
                      <a:pt x="768" y="75"/>
                      <a:pt x="714" y="0"/>
                      <a:pt x="573" y="0"/>
                    </a:cubicBezTo>
                    <a:cubicBezTo>
                      <a:pt x="569" y="0"/>
                      <a:pt x="565" y="0"/>
                      <a:pt x="561" y="1"/>
                    </a:cubicBezTo>
                    <a:cubicBezTo>
                      <a:pt x="391" y="6"/>
                      <a:pt x="353" y="129"/>
                      <a:pt x="346" y="165"/>
                    </a:cubicBezTo>
                    <a:cubicBezTo>
                      <a:pt x="332" y="162"/>
                      <a:pt x="319" y="161"/>
                      <a:pt x="307" y="161"/>
                    </a:cubicBezTo>
                    <a:cubicBezTo>
                      <a:pt x="220" y="161"/>
                      <a:pt x="191" y="222"/>
                      <a:pt x="183" y="245"/>
                    </a:cubicBezTo>
                    <a:cubicBezTo>
                      <a:pt x="178" y="244"/>
                      <a:pt x="173" y="244"/>
                      <a:pt x="168" y="244"/>
                    </a:cubicBezTo>
                    <a:cubicBezTo>
                      <a:pt x="118" y="244"/>
                      <a:pt x="68" y="273"/>
                      <a:pt x="38" y="320"/>
                    </a:cubicBezTo>
                    <a:cubicBezTo>
                      <a:pt x="2" y="376"/>
                      <a:pt x="0" y="442"/>
                      <a:pt x="33" y="496"/>
                    </a:cubicBezTo>
                    <a:cubicBezTo>
                      <a:pt x="78" y="571"/>
                      <a:pt x="157" y="587"/>
                      <a:pt x="214" y="587"/>
                    </a:cubicBezTo>
                    <a:cubicBezTo>
                      <a:pt x="245" y="587"/>
                      <a:pt x="270" y="582"/>
                      <a:pt x="283" y="580"/>
                    </a:cubicBezTo>
                    <a:cubicBezTo>
                      <a:pt x="288" y="605"/>
                      <a:pt x="310" y="669"/>
                      <a:pt x="405" y="685"/>
                    </a:cubicBezTo>
                    <a:cubicBezTo>
                      <a:pt x="416" y="686"/>
                      <a:pt x="426" y="687"/>
                      <a:pt x="437" y="687"/>
                    </a:cubicBezTo>
                    <a:cubicBezTo>
                      <a:pt x="508" y="687"/>
                      <a:pt x="555" y="649"/>
                      <a:pt x="576" y="627"/>
                    </a:cubicBezTo>
                    <a:cubicBezTo>
                      <a:pt x="586" y="650"/>
                      <a:pt x="654" y="737"/>
                      <a:pt x="792" y="752"/>
                    </a:cubicBezTo>
                    <a:cubicBezTo>
                      <a:pt x="780" y="798"/>
                      <a:pt x="763" y="849"/>
                      <a:pt x="702" y="892"/>
                    </a:cubicBezTo>
                    <a:cubicBezTo>
                      <a:pt x="702" y="892"/>
                      <a:pt x="864" y="847"/>
                      <a:pt x="983" y="619"/>
                    </a:cubicBezTo>
                    <a:cubicBezTo>
                      <a:pt x="984" y="618"/>
                      <a:pt x="984" y="617"/>
                      <a:pt x="985" y="616"/>
                    </a:cubicBezTo>
                    <a:cubicBezTo>
                      <a:pt x="1004" y="621"/>
                      <a:pt x="1022" y="623"/>
                      <a:pt x="1039" y="623"/>
                    </a:cubicBezTo>
                    <a:cubicBezTo>
                      <a:pt x="1107" y="623"/>
                      <a:pt x="1139" y="584"/>
                      <a:pt x="1149" y="570"/>
                    </a:cubicBezTo>
                    <a:cubicBezTo>
                      <a:pt x="1197" y="569"/>
                      <a:pt x="1243" y="538"/>
                      <a:pt x="1270" y="489"/>
                    </a:cubicBezTo>
                    <a:cubicBezTo>
                      <a:pt x="1300" y="435"/>
                      <a:pt x="1297" y="375"/>
                      <a:pt x="1263" y="334"/>
                    </a:cubicBezTo>
                  </a:path>
                </a:pathLst>
              </a:custGeom>
              <a:solidFill>
                <a:srgbClr val="FFF4D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80" tIns="34290" rIns="68580" bIns="34290" anchor="b" anchorCtr="1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68395"/>
                  </a:solidFill>
                  <a:effectLst/>
                  <a:uLnTx/>
                  <a:uFillTx/>
                  <a:latin typeface="+mj-lt"/>
                  <a:ea typeface="Microsoft YaHei"/>
                  <a:cs typeface="+mn-cs"/>
                </a:endParaRPr>
              </a:p>
            </p:txBody>
          </p:sp>
          <p:sp>
            <p:nvSpPr>
              <p:cNvPr id="6" name="iŝ1iḍe">
                <a:extLst>
                  <a:ext uri="{FF2B5EF4-FFF2-40B4-BE49-F238E27FC236}">
                    <a16:creationId xmlns:a16="http://schemas.microsoft.com/office/drawing/2014/main" xmlns="" id="{EBBCC7CE-B397-E41F-2A24-EC52F5FDDD9B}"/>
                  </a:ext>
                </a:extLst>
              </p:cNvPr>
              <p:cNvSpPr/>
              <p:nvPr/>
            </p:nvSpPr>
            <p:spPr bwMode="auto">
              <a:xfrm>
                <a:off x="7562960" y="2029855"/>
                <a:ext cx="2844356" cy="2037887"/>
              </a:xfrm>
              <a:custGeom>
                <a:avLst/>
                <a:gdLst>
                  <a:gd name="T0" fmla="*/ 1413 w 1454"/>
                  <a:gd name="T1" fmla="*/ 410 h 1042"/>
                  <a:gd name="T2" fmla="*/ 1224 w 1454"/>
                  <a:gd name="T3" fmla="*/ 327 h 1042"/>
                  <a:gd name="T4" fmla="*/ 1197 w 1454"/>
                  <a:gd name="T5" fmla="*/ 328 h 1042"/>
                  <a:gd name="T6" fmla="*/ 1119 w 1454"/>
                  <a:gd name="T7" fmla="*/ 150 h 1042"/>
                  <a:gd name="T8" fmla="*/ 984 w 1454"/>
                  <a:gd name="T9" fmla="*/ 101 h 1042"/>
                  <a:gd name="T10" fmla="*/ 875 w 1454"/>
                  <a:gd name="T11" fmla="*/ 122 h 1042"/>
                  <a:gd name="T12" fmla="*/ 641 w 1454"/>
                  <a:gd name="T13" fmla="*/ 0 h 1042"/>
                  <a:gd name="T14" fmla="*/ 627 w 1454"/>
                  <a:gd name="T15" fmla="*/ 0 h 1042"/>
                  <a:gd name="T16" fmla="*/ 386 w 1454"/>
                  <a:gd name="T17" fmla="*/ 202 h 1042"/>
                  <a:gd name="T18" fmla="*/ 343 w 1454"/>
                  <a:gd name="T19" fmla="*/ 198 h 1042"/>
                  <a:gd name="T20" fmla="*/ 205 w 1454"/>
                  <a:gd name="T21" fmla="*/ 300 h 1042"/>
                  <a:gd name="T22" fmla="*/ 188 w 1454"/>
                  <a:gd name="T23" fmla="*/ 299 h 1042"/>
                  <a:gd name="T24" fmla="*/ 42 w 1454"/>
                  <a:gd name="T25" fmla="*/ 393 h 1042"/>
                  <a:gd name="T26" fmla="*/ 37 w 1454"/>
                  <a:gd name="T27" fmla="*/ 610 h 1042"/>
                  <a:gd name="T28" fmla="*/ 240 w 1454"/>
                  <a:gd name="T29" fmla="*/ 721 h 1042"/>
                  <a:gd name="T30" fmla="*/ 317 w 1454"/>
                  <a:gd name="T31" fmla="*/ 712 h 1042"/>
                  <a:gd name="T32" fmla="*/ 453 w 1454"/>
                  <a:gd name="T33" fmla="*/ 841 h 1042"/>
                  <a:gd name="T34" fmla="*/ 489 w 1454"/>
                  <a:gd name="T35" fmla="*/ 844 h 1042"/>
                  <a:gd name="T36" fmla="*/ 644 w 1454"/>
                  <a:gd name="T37" fmla="*/ 770 h 1042"/>
                  <a:gd name="T38" fmla="*/ 791 w 1454"/>
                  <a:gd name="T39" fmla="*/ 873 h 1042"/>
                  <a:gd name="T40" fmla="*/ 673 w 1454"/>
                  <a:gd name="T41" fmla="*/ 1042 h 1042"/>
                  <a:gd name="T42" fmla="*/ 1099 w 1454"/>
                  <a:gd name="T43" fmla="*/ 761 h 1042"/>
                  <a:gd name="T44" fmla="*/ 1102 w 1454"/>
                  <a:gd name="T45" fmla="*/ 757 h 1042"/>
                  <a:gd name="T46" fmla="*/ 1162 w 1454"/>
                  <a:gd name="T47" fmla="*/ 766 h 1042"/>
                  <a:gd name="T48" fmla="*/ 1285 w 1454"/>
                  <a:gd name="T49" fmla="*/ 700 h 1042"/>
                  <a:gd name="T50" fmla="*/ 1420 w 1454"/>
                  <a:gd name="T51" fmla="*/ 601 h 1042"/>
                  <a:gd name="T52" fmla="*/ 1413 w 1454"/>
                  <a:gd name="T53" fmla="*/ 410 h 10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454" h="1042">
                    <a:moveTo>
                      <a:pt x="1413" y="410"/>
                    </a:moveTo>
                    <a:cubicBezTo>
                      <a:pt x="1359" y="338"/>
                      <a:pt x="1272" y="327"/>
                      <a:pt x="1224" y="327"/>
                    </a:cubicBezTo>
                    <a:cubicBezTo>
                      <a:pt x="1214" y="327"/>
                      <a:pt x="1204" y="328"/>
                      <a:pt x="1197" y="328"/>
                    </a:cubicBezTo>
                    <a:cubicBezTo>
                      <a:pt x="1201" y="297"/>
                      <a:pt x="1200" y="224"/>
                      <a:pt x="1119" y="150"/>
                    </a:cubicBezTo>
                    <a:cubicBezTo>
                      <a:pt x="1082" y="117"/>
                      <a:pt x="1037" y="101"/>
                      <a:pt x="984" y="101"/>
                    </a:cubicBezTo>
                    <a:cubicBezTo>
                      <a:pt x="935" y="101"/>
                      <a:pt x="893" y="115"/>
                      <a:pt x="875" y="122"/>
                    </a:cubicBezTo>
                    <a:cubicBezTo>
                      <a:pt x="859" y="91"/>
                      <a:pt x="799" y="0"/>
                      <a:pt x="641" y="0"/>
                    </a:cubicBezTo>
                    <a:cubicBezTo>
                      <a:pt x="637" y="0"/>
                      <a:pt x="632" y="0"/>
                      <a:pt x="627" y="0"/>
                    </a:cubicBezTo>
                    <a:cubicBezTo>
                      <a:pt x="437" y="6"/>
                      <a:pt x="395" y="158"/>
                      <a:pt x="386" y="202"/>
                    </a:cubicBezTo>
                    <a:cubicBezTo>
                      <a:pt x="371" y="199"/>
                      <a:pt x="357" y="198"/>
                      <a:pt x="343" y="198"/>
                    </a:cubicBezTo>
                    <a:cubicBezTo>
                      <a:pt x="246" y="198"/>
                      <a:pt x="214" y="273"/>
                      <a:pt x="205" y="300"/>
                    </a:cubicBezTo>
                    <a:cubicBezTo>
                      <a:pt x="200" y="300"/>
                      <a:pt x="194" y="299"/>
                      <a:pt x="188" y="299"/>
                    </a:cubicBezTo>
                    <a:cubicBezTo>
                      <a:pt x="132" y="299"/>
                      <a:pt x="76" y="335"/>
                      <a:pt x="42" y="393"/>
                    </a:cubicBezTo>
                    <a:cubicBezTo>
                      <a:pt x="2" y="461"/>
                      <a:pt x="0" y="542"/>
                      <a:pt x="37" y="610"/>
                    </a:cubicBezTo>
                    <a:cubicBezTo>
                      <a:pt x="88" y="702"/>
                      <a:pt x="175" y="721"/>
                      <a:pt x="240" y="721"/>
                    </a:cubicBezTo>
                    <a:cubicBezTo>
                      <a:pt x="274" y="721"/>
                      <a:pt x="302" y="716"/>
                      <a:pt x="317" y="712"/>
                    </a:cubicBezTo>
                    <a:cubicBezTo>
                      <a:pt x="322" y="744"/>
                      <a:pt x="347" y="823"/>
                      <a:pt x="453" y="841"/>
                    </a:cubicBezTo>
                    <a:cubicBezTo>
                      <a:pt x="465" y="843"/>
                      <a:pt x="477" y="844"/>
                      <a:pt x="489" y="844"/>
                    </a:cubicBezTo>
                    <a:cubicBezTo>
                      <a:pt x="568" y="844"/>
                      <a:pt x="621" y="797"/>
                      <a:pt x="644" y="770"/>
                    </a:cubicBezTo>
                    <a:cubicBezTo>
                      <a:pt x="655" y="799"/>
                      <a:pt x="689" y="847"/>
                      <a:pt x="791" y="873"/>
                    </a:cubicBezTo>
                    <a:cubicBezTo>
                      <a:pt x="778" y="928"/>
                      <a:pt x="746" y="1003"/>
                      <a:pt x="673" y="1042"/>
                    </a:cubicBezTo>
                    <a:cubicBezTo>
                      <a:pt x="673" y="1042"/>
                      <a:pt x="966" y="1042"/>
                      <a:pt x="1099" y="761"/>
                    </a:cubicBezTo>
                    <a:cubicBezTo>
                      <a:pt x="1100" y="760"/>
                      <a:pt x="1101" y="758"/>
                      <a:pt x="1102" y="757"/>
                    </a:cubicBezTo>
                    <a:cubicBezTo>
                      <a:pt x="1123" y="763"/>
                      <a:pt x="1143" y="766"/>
                      <a:pt x="1162" y="766"/>
                    </a:cubicBezTo>
                    <a:cubicBezTo>
                      <a:pt x="1238" y="766"/>
                      <a:pt x="1274" y="717"/>
                      <a:pt x="1285" y="700"/>
                    </a:cubicBezTo>
                    <a:cubicBezTo>
                      <a:pt x="1339" y="699"/>
                      <a:pt x="1390" y="661"/>
                      <a:pt x="1420" y="601"/>
                    </a:cubicBezTo>
                    <a:cubicBezTo>
                      <a:pt x="1454" y="534"/>
                      <a:pt x="1451" y="461"/>
                      <a:pt x="1413" y="410"/>
                    </a:cubicBezTo>
                  </a:path>
                </a:pathLst>
              </a:custGeom>
              <a:noFill/>
              <a:ln w="38100" cap="rnd" cmpd="thickThin">
                <a:solidFill>
                  <a:srgbClr val="7A4E48"/>
                </a:solidFill>
                <a:prstDash val="sysDash"/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Microsoft YaHei"/>
                  <a:cs typeface="+mn-cs"/>
                </a:endParaRPr>
              </a:p>
            </p:txBody>
          </p:sp>
        </p:grpSp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xmlns="" id="{F2D91D63-128E-FC2F-8611-B3DE5774FF11}"/>
                </a:ext>
              </a:extLst>
            </p:cNvPr>
            <p:cNvSpPr/>
            <p:nvPr/>
          </p:nvSpPr>
          <p:spPr>
            <a:xfrm rot="303657">
              <a:off x="8898090" y="2521710"/>
              <a:ext cx="3450157" cy="1303180"/>
            </a:xfrm>
            <a:prstGeom prst="wedgeRoundRectCallout">
              <a:avLst>
                <a:gd name="adj1" fmla="val -20935"/>
                <a:gd name="adj2" fmla="val 23304"/>
                <a:gd name="adj3" fmla="val 16667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3302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Nhắc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lại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cách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đọc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cách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viết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thập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phân</a:t>
              </a:r>
              <a:endParaRPr lang="en-US" sz="3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C51D38B1-A961-FC2B-76A0-4A212AE43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899160" y="1578610"/>
            <a:ext cx="4390390" cy="54317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729B489-0843-DEC1-2E33-D10471301118}"/>
              </a:ext>
            </a:extLst>
          </p:cNvPr>
          <p:cNvSpPr/>
          <p:nvPr/>
        </p:nvSpPr>
        <p:spPr>
          <a:xfrm>
            <a:off x="3877971" y="3972560"/>
            <a:ext cx="8314029" cy="27603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15D3C28-456C-05FC-D509-20584652119F}"/>
              </a:ext>
            </a:extLst>
          </p:cNvPr>
          <p:cNvSpPr txBox="1"/>
          <p:nvPr/>
        </p:nvSpPr>
        <p:spPr>
          <a:xfrm>
            <a:off x="4221481" y="4275455"/>
            <a:ext cx="78384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đọc một số thập phân, ta đọc lần lượt từ hàng cao đến hàng thấp: trước hết đọc phần nguyên, đọc dấu “phẩy”, sau đó đọc phần thập phân.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viết một số thập phân, ta viết lần lượt từ hàng cao đến hàng thấp: trước hết viết phần nguyên, viết dấu “phẩy”, sau đó viết phần thập phân.</a:t>
            </a:r>
          </a:p>
        </p:txBody>
      </p:sp>
    </p:spTree>
    <p:extLst>
      <p:ext uri="{BB962C8B-B14F-4D97-AF65-F5344CB8AC3E}">
        <p14:creationId xmlns:p14="http://schemas.microsoft.com/office/powerpoint/2010/main" val="81905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Yêu Trường Em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97541" y="6219969"/>
            <a:ext cx="497541" cy="4975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56FB0BE-BA28-0ED9-72C0-2EEFB1D5FF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4954" y="1140619"/>
            <a:ext cx="6864691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0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HANH TÂM" descr="A yellow watercolor stain on a white background&#10;&#10;Description automatically generated">
            <a:extLst>
              <a:ext uri="{FF2B5EF4-FFF2-40B4-BE49-F238E27FC236}">
                <a16:creationId xmlns:a16="http://schemas.microsoft.com/office/drawing/2014/main" xmlns="" id="{D058C2C8-CFD6-A98B-9D21-DF797B3CAA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8" b="19014"/>
          <a:stretch/>
        </p:blipFill>
        <p:spPr>
          <a:xfrm>
            <a:off x="0" y="-381195"/>
            <a:ext cx="12192000" cy="7239195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xmlns="" id="{E6A82212-FCC5-09EF-61EE-C235173FA5E2}"/>
              </a:ext>
            </a:extLst>
          </p:cNvPr>
          <p:cNvSpPr/>
          <p:nvPr/>
        </p:nvSpPr>
        <p:spPr>
          <a:xfrm>
            <a:off x="11975808" y="7217923"/>
            <a:ext cx="2616409" cy="1846748"/>
          </a:xfrm>
          <a:custGeom>
            <a:avLst/>
            <a:gdLst/>
            <a:ahLst/>
            <a:cxnLst/>
            <a:rect l="l" t="t" r="r" b="b"/>
            <a:pathLst>
              <a:path w="6306470" h="4451317">
                <a:moveTo>
                  <a:pt x="0" y="0"/>
                </a:moveTo>
                <a:lnTo>
                  <a:pt x="6306470" y="0"/>
                </a:lnTo>
                <a:lnTo>
                  <a:pt x="6306470" y="4451316"/>
                </a:lnTo>
                <a:lnTo>
                  <a:pt x="0" y="44513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ue flower with a yellow center&#10;&#10;Description automatically generated">
            <a:extLst>
              <a:ext uri="{FF2B5EF4-FFF2-40B4-BE49-F238E27FC236}">
                <a16:creationId xmlns:a16="http://schemas.microsoft.com/office/drawing/2014/main" xmlns="" id="{440C397D-8B52-A241-E6AF-1376577DDB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0" y="-185719"/>
            <a:ext cx="2546089" cy="2573320"/>
          </a:xfrm>
          <a:prstGeom prst="rect">
            <a:avLst/>
          </a:prstGeom>
        </p:spPr>
      </p:pic>
      <p:pic>
        <p:nvPicPr>
          <p:cNvPr id="7" name="Picture 6" descr="A child holding a green board&#10;&#10;Description automatically generated">
            <a:extLst>
              <a:ext uri="{FF2B5EF4-FFF2-40B4-BE49-F238E27FC236}">
                <a16:creationId xmlns:a16="http://schemas.microsoft.com/office/drawing/2014/main" xmlns="" id="{1BB47CB0-B22D-A17C-3ABF-9B9B95C465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49" b="98223" l="2417" r="95811">
                        <a14:foregroundMark x1="33029" y1="22294" x2="35553" y2="47456"/>
                        <a14:foregroundMark x1="35553" y1="47456" x2="45113" y2="53473"/>
                        <a14:foregroundMark x1="45113" y1="53473" x2="57573" y2="32472"/>
                        <a14:foregroundMark x1="44898" y1="35016" x2="44307" y2="57674"/>
                        <a14:foregroundMark x1="44307" y1="57674" x2="44307" y2="57674"/>
                        <a14:foregroundMark x1="30505" y1="28231" x2="32385" y2="34168"/>
                        <a14:foregroundMark x1="32385" y1="34168" x2="43770" y2="48344"/>
                        <a14:foregroundMark x1="28249" y1="53231" x2="42911" y2="54725"/>
                        <a14:foregroundMark x1="42911" y1="54725" x2="53330" y2="54079"/>
                        <a14:foregroundMark x1="30827" y1="46648" x2="36144" y2="55977"/>
                        <a14:foregroundMark x1="36735" y1="55977" x2="52793" y2="89661"/>
                        <a14:foregroundMark x1="31364" y1="47092" x2="31633" y2="53433"/>
                        <a14:foregroundMark x1="33351" y1="53029" x2="51074" y2="42528"/>
                        <a14:foregroundMark x1="51074" y1="42528" x2="51933" y2="47092"/>
                        <a14:foregroundMark x1="33083" y1="7351" x2="54296" y2="9693"/>
                        <a14:foregroundMark x1="54296" y1="9693" x2="63212" y2="9249"/>
                        <a14:foregroundMark x1="30505" y1="24758" x2="31418" y2="38045"/>
                        <a14:foregroundMark x1="56069" y1="28069" x2="53652" y2="38045"/>
                        <a14:foregroundMark x1="8432" y1="60864" x2="4350" y2="68457"/>
                        <a14:foregroundMark x1="11171" y1="60460" x2="80505" y2="86430"/>
                        <a14:foregroundMark x1="86198" y1="65024" x2="25134" y2="89903"/>
                        <a14:foregroundMark x1="57143" y1="67367" x2="43126" y2="71284"/>
                        <a14:foregroundMark x1="43126" y1="71284" x2="32062" y2="82916"/>
                        <a14:foregroundMark x1="32062" y1="82916" x2="62245" y2="87763"/>
                        <a14:foregroundMark x1="62245" y1="87763" x2="71160" y2="72456"/>
                        <a14:foregroundMark x1="71160" y1="72456" x2="56552" y2="66276"/>
                        <a14:foregroundMark x1="56552" y1="66276" x2="42803" y2="67649"/>
                        <a14:foregroundMark x1="42803" y1="67649" x2="42803" y2="67649"/>
                        <a14:foregroundMark x1="11547" y1="60703" x2="9237" y2="76858"/>
                        <a14:foregroundMark x1="9237" y1="76858" x2="12245" y2="85137"/>
                        <a14:foregroundMark x1="12245" y1="85137" x2="22664" y2="91276"/>
                        <a14:foregroundMark x1="22664" y1="91276" x2="42374" y2="92649"/>
                        <a14:foregroundMark x1="42374" y1="92649" x2="77551" y2="85380"/>
                        <a14:foregroundMark x1="77551" y1="85380" x2="86574" y2="64297"/>
                        <a14:foregroundMark x1="88077" y1="65145" x2="95811" y2="80493"/>
                        <a14:foregroundMark x1="95811" y1="80493" x2="95811" y2="80897"/>
                        <a14:foregroundMark x1="9506" y1="81179" x2="32385" y2="88166"/>
                        <a14:foregroundMark x1="32385" y1="88166" x2="59398" y2="78029"/>
                        <a14:foregroundMark x1="59398" y1="78029" x2="67615" y2="69225"/>
                        <a14:foregroundMark x1="67615" y1="69225" x2="62245" y2="65792"/>
                        <a14:foregroundMark x1="62245" y1="65792" x2="30881" y2="68861"/>
                        <a14:foregroundMark x1="30881" y1="68861" x2="17508" y2="76575"/>
                        <a14:foregroundMark x1="17508" y1="76575" x2="16327" y2="78554"/>
                        <a14:foregroundMark x1="15199" y1="63772" x2="16327" y2="75121"/>
                        <a14:foregroundMark x1="40226" y1="63772" x2="68582" y2="60258"/>
                        <a14:foregroundMark x1="68582" y1="60258" x2="89151" y2="61672"/>
                        <a14:foregroundMark x1="9882" y1="83966" x2="11117" y2="90307"/>
                        <a14:foregroundMark x1="11117" y1="90307" x2="18851" y2="94265"/>
                        <a14:foregroundMark x1="18851" y1="94265" x2="43609" y2="92407"/>
                        <a14:foregroundMark x1="43609" y1="92407" x2="84425" y2="94265"/>
                        <a14:foregroundMark x1="84425" y1="94265" x2="87487" y2="68336"/>
                        <a14:foregroundMark x1="37487" y1="41761" x2="40977" y2="50485"/>
                        <a14:foregroundMark x1="7680" y1="97496" x2="17562" y2="97011"/>
                        <a14:foregroundMark x1="17562" y1="97011" x2="27282" y2="97496"/>
                        <a14:foregroundMark x1="27282" y1="97496" x2="47476" y2="96890"/>
                        <a14:foregroundMark x1="47476" y1="96890" x2="64769" y2="98263"/>
                        <a14:foregroundMark x1="64769" y1="98263" x2="90816" y2="97254"/>
                        <a14:foregroundMark x1="71160" y1="65024" x2="78894" y2="82835"/>
                        <a14:foregroundMark x1="35822" y1="65024" x2="26638" y2="84087"/>
                        <a14:foregroundMark x1="81633" y1="78716" x2="87487" y2="95153"/>
                        <a14:foregroundMark x1="22771" y1="64459" x2="36198" y2="62803"/>
                        <a14:foregroundMark x1="29058" y1="57487" x2="27390" y2="61147"/>
                        <a14:foregroundMark x1="30666" y1="53958" x2="29440" y2="56650"/>
                        <a14:foregroundMark x1="3813" y1="75242" x2="3813" y2="75242"/>
                        <a14:foregroundMark x1="80129" y1="43578" x2="76638" y2="49233"/>
                        <a14:foregroundMark x1="2739" y1="67084" x2="2739" y2="67084"/>
                        <a14:foregroundMark x1="32331" y1="45234" x2="32331" y2="45234"/>
                        <a14:foregroundMark x1="28357" y1="57068" x2="30612" y2="56826"/>
                        <a14:foregroundMark x1="72986" y1="57593" x2="74597" y2="57149"/>
                        <a14:foregroundMark x1="72932" y1="57553" x2="71375" y2="57876"/>
                        <a14:foregroundMark x1="74705" y1="57876" x2="75671" y2="58078"/>
                        <a14:foregroundMark x1="2417" y1="78514" x2="2578" y2="79160"/>
                        <a14:foregroundMark x1="67615" y1="35460" x2="59291" y2="67528"/>
                        <a14:foregroundMark x1="73093" y1="33037" x2="90494" y2="35864"/>
                        <a14:foregroundMark x1="61762" y1="19628" x2="82707" y2="58401"/>
                        <a14:foregroundMark x1="44791" y1="41761" x2="54404" y2="47940"/>
                        <a14:foregroundMark x1="61224" y1="39540" x2="56176" y2="45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996" y="-197774"/>
            <a:ext cx="5441004" cy="723573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64C9248D-D0E4-58B0-64FC-DD1AE9528996}"/>
              </a:ext>
            </a:extLst>
          </p:cNvPr>
          <p:cNvSpPr/>
          <p:nvPr/>
        </p:nvSpPr>
        <p:spPr>
          <a:xfrm>
            <a:off x="190900" y="2712250"/>
            <a:ext cx="6715738" cy="202106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CDEBD2D-0EAE-51B3-6105-9A40DB0B2BE5}"/>
              </a:ext>
            </a:extLst>
          </p:cNvPr>
          <p:cNvSpPr txBox="1"/>
          <p:nvPr/>
        </p:nvSpPr>
        <p:spPr>
          <a:xfrm>
            <a:off x="491508" y="2950887"/>
            <a:ext cx="61430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 algn="ctr"/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78F7392D-4ACD-E5A0-84DA-4FA0CCB3508F}"/>
                  </a:ext>
                </a:extLst>
              </p:cNvPr>
              <p:cNvSpPr txBox="1"/>
              <p:nvPr/>
            </p:nvSpPr>
            <p:spPr>
              <a:xfrm>
                <a:off x="7903780" y="4885136"/>
                <a:ext cx="1907607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72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72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𝟎𝟎𝟕</m:t>
                      </m:r>
                    </m:oMath>
                  </m:oMathPara>
                </a14:m>
                <a:endPara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8F7392D-4ACD-E5A0-84DA-4FA0CCB350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3780" y="4885136"/>
                <a:ext cx="1907607" cy="1200329"/>
              </a:xfrm>
              <a:prstGeom prst="rect">
                <a:avLst/>
              </a:prstGeom>
              <a:blipFill>
                <a:blip r:embed="rId8"/>
                <a:stretch>
                  <a:fillRect r="-35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11824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ANH TÂM" descr="A yellow watercolor stain on a white background&#10;&#10;Description automatically generated">
            <a:extLst>
              <a:ext uri="{FF2B5EF4-FFF2-40B4-BE49-F238E27FC236}">
                <a16:creationId xmlns:a16="http://schemas.microsoft.com/office/drawing/2014/main" xmlns="" id="{4396E35F-ED47-9665-F15D-122BEC92D5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8" b="19014"/>
          <a:stretch/>
        </p:blipFill>
        <p:spPr>
          <a:xfrm>
            <a:off x="0" y="-381195"/>
            <a:ext cx="12192000" cy="7239195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xmlns="" id="{C1E559C2-A6E1-DC52-84F7-24E82770BC3A}"/>
              </a:ext>
            </a:extLst>
          </p:cNvPr>
          <p:cNvSpPr/>
          <p:nvPr/>
        </p:nvSpPr>
        <p:spPr>
          <a:xfrm>
            <a:off x="11975808" y="7217923"/>
            <a:ext cx="2616409" cy="1846748"/>
          </a:xfrm>
          <a:custGeom>
            <a:avLst/>
            <a:gdLst/>
            <a:ahLst/>
            <a:cxnLst/>
            <a:rect l="l" t="t" r="r" b="b"/>
            <a:pathLst>
              <a:path w="6306470" h="4451317">
                <a:moveTo>
                  <a:pt x="0" y="0"/>
                </a:moveTo>
                <a:lnTo>
                  <a:pt x="6306470" y="0"/>
                </a:lnTo>
                <a:lnTo>
                  <a:pt x="6306470" y="4451316"/>
                </a:lnTo>
                <a:lnTo>
                  <a:pt x="0" y="44513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blue flower with a yellow center&#10;&#10;Description automatically generated">
            <a:extLst>
              <a:ext uri="{FF2B5EF4-FFF2-40B4-BE49-F238E27FC236}">
                <a16:creationId xmlns:a16="http://schemas.microsoft.com/office/drawing/2014/main" xmlns="" id="{BA28B13E-92AE-C4FB-6679-7CBFA854BE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0" y="-185719"/>
            <a:ext cx="2546089" cy="2573320"/>
          </a:xfrm>
          <a:prstGeom prst="rect">
            <a:avLst/>
          </a:prstGeom>
        </p:spPr>
      </p:pic>
      <p:pic>
        <p:nvPicPr>
          <p:cNvPr id="5" name="Picture 4" descr="A child holding a green board&#10;&#10;Description automatically generated">
            <a:extLst>
              <a:ext uri="{FF2B5EF4-FFF2-40B4-BE49-F238E27FC236}">
                <a16:creationId xmlns:a16="http://schemas.microsoft.com/office/drawing/2014/main" xmlns="" id="{76AEE7C4-193D-EA97-1EA9-15DA919220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49" b="98223" l="2417" r="95811">
                        <a14:foregroundMark x1="33029" y1="22294" x2="35553" y2="47456"/>
                        <a14:foregroundMark x1="35553" y1="47456" x2="45113" y2="53473"/>
                        <a14:foregroundMark x1="45113" y1="53473" x2="57573" y2="32472"/>
                        <a14:foregroundMark x1="44898" y1="35016" x2="44307" y2="57674"/>
                        <a14:foregroundMark x1="44307" y1="57674" x2="44307" y2="57674"/>
                        <a14:foregroundMark x1="30505" y1="28231" x2="32385" y2="34168"/>
                        <a14:foregroundMark x1="32385" y1="34168" x2="43770" y2="48344"/>
                        <a14:foregroundMark x1="28249" y1="53231" x2="42911" y2="54725"/>
                        <a14:foregroundMark x1="42911" y1="54725" x2="53330" y2="54079"/>
                        <a14:foregroundMark x1="30827" y1="46648" x2="36144" y2="55977"/>
                        <a14:foregroundMark x1="36735" y1="55977" x2="52793" y2="89661"/>
                        <a14:foregroundMark x1="31364" y1="47092" x2="31633" y2="53433"/>
                        <a14:foregroundMark x1="33351" y1="53029" x2="51074" y2="42528"/>
                        <a14:foregroundMark x1="51074" y1="42528" x2="51933" y2="47092"/>
                        <a14:foregroundMark x1="33083" y1="7351" x2="54296" y2="9693"/>
                        <a14:foregroundMark x1="54296" y1="9693" x2="63212" y2="9249"/>
                        <a14:foregroundMark x1="30505" y1="24758" x2="31418" y2="38045"/>
                        <a14:foregroundMark x1="56069" y1="28069" x2="53652" y2="38045"/>
                        <a14:foregroundMark x1="8432" y1="60864" x2="4350" y2="68457"/>
                        <a14:foregroundMark x1="11171" y1="60460" x2="80505" y2="86430"/>
                        <a14:foregroundMark x1="86198" y1="65024" x2="25134" y2="89903"/>
                        <a14:foregroundMark x1="57143" y1="67367" x2="43126" y2="71284"/>
                        <a14:foregroundMark x1="43126" y1="71284" x2="32062" y2="82916"/>
                        <a14:foregroundMark x1="32062" y1="82916" x2="62245" y2="87763"/>
                        <a14:foregroundMark x1="62245" y1="87763" x2="71160" y2="72456"/>
                        <a14:foregroundMark x1="71160" y1="72456" x2="56552" y2="66276"/>
                        <a14:foregroundMark x1="56552" y1="66276" x2="42803" y2="67649"/>
                        <a14:foregroundMark x1="42803" y1="67649" x2="42803" y2="67649"/>
                        <a14:foregroundMark x1="11547" y1="60703" x2="9237" y2="76858"/>
                        <a14:foregroundMark x1="9237" y1="76858" x2="12245" y2="85137"/>
                        <a14:foregroundMark x1="12245" y1="85137" x2="22664" y2="91276"/>
                        <a14:foregroundMark x1="22664" y1="91276" x2="42374" y2="92649"/>
                        <a14:foregroundMark x1="42374" y1="92649" x2="77551" y2="85380"/>
                        <a14:foregroundMark x1="77551" y1="85380" x2="86574" y2="64297"/>
                        <a14:foregroundMark x1="88077" y1="65145" x2="95811" y2="80493"/>
                        <a14:foregroundMark x1="95811" y1="80493" x2="95811" y2="80897"/>
                        <a14:foregroundMark x1="9506" y1="81179" x2="32385" y2="88166"/>
                        <a14:foregroundMark x1="32385" y1="88166" x2="59398" y2="78029"/>
                        <a14:foregroundMark x1="59398" y1="78029" x2="67615" y2="69225"/>
                        <a14:foregroundMark x1="67615" y1="69225" x2="62245" y2="65792"/>
                        <a14:foregroundMark x1="62245" y1="65792" x2="30881" y2="68861"/>
                        <a14:foregroundMark x1="30881" y1="68861" x2="17508" y2="76575"/>
                        <a14:foregroundMark x1="17508" y1="76575" x2="16327" y2="78554"/>
                        <a14:foregroundMark x1="15199" y1="63772" x2="16327" y2="75121"/>
                        <a14:foregroundMark x1="40226" y1="63772" x2="68582" y2="60258"/>
                        <a14:foregroundMark x1="68582" y1="60258" x2="89151" y2="61672"/>
                        <a14:foregroundMark x1="9882" y1="83966" x2="11117" y2="90307"/>
                        <a14:foregroundMark x1="11117" y1="90307" x2="18851" y2="94265"/>
                        <a14:foregroundMark x1="18851" y1="94265" x2="43609" y2="92407"/>
                        <a14:foregroundMark x1="43609" y1="92407" x2="84425" y2="94265"/>
                        <a14:foregroundMark x1="84425" y1="94265" x2="87487" y2="68336"/>
                        <a14:foregroundMark x1="37487" y1="41761" x2="40977" y2="50485"/>
                        <a14:foregroundMark x1="7680" y1="97496" x2="17562" y2="97011"/>
                        <a14:foregroundMark x1="17562" y1="97011" x2="27282" y2="97496"/>
                        <a14:foregroundMark x1="27282" y1="97496" x2="47476" y2="96890"/>
                        <a14:foregroundMark x1="47476" y1="96890" x2="64769" y2="98263"/>
                        <a14:foregroundMark x1="64769" y1="98263" x2="90816" y2="97254"/>
                        <a14:foregroundMark x1="71160" y1="65024" x2="78894" y2="82835"/>
                        <a14:foregroundMark x1="35822" y1="65024" x2="26638" y2="84087"/>
                        <a14:foregroundMark x1="81633" y1="78716" x2="87487" y2="95153"/>
                        <a14:foregroundMark x1="22771" y1="64459" x2="36198" y2="62803"/>
                        <a14:foregroundMark x1="29058" y1="57487" x2="27390" y2="61147"/>
                        <a14:foregroundMark x1="30666" y1="53958" x2="29440" y2="56650"/>
                        <a14:foregroundMark x1="3813" y1="75242" x2="3813" y2="75242"/>
                        <a14:foregroundMark x1="80129" y1="43578" x2="76638" y2="49233"/>
                        <a14:foregroundMark x1="2739" y1="67084" x2="2739" y2="67084"/>
                        <a14:foregroundMark x1="32331" y1="45234" x2="32331" y2="45234"/>
                        <a14:foregroundMark x1="28357" y1="57068" x2="30612" y2="56826"/>
                        <a14:foregroundMark x1="72986" y1="57593" x2="74597" y2="57149"/>
                        <a14:foregroundMark x1="72932" y1="57553" x2="71375" y2="57876"/>
                        <a14:foregroundMark x1="74705" y1="57876" x2="75671" y2="58078"/>
                        <a14:foregroundMark x1="2417" y1="78514" x2="2578" y2="79160"/>
                        <a14:foregroundMark x1="67615" y1="35460" x2="59291" y2="67528"/>
                        <a14:foregroundMark x1="73093" y1="33037" x2="90494" y2="35864"/>
                        <a14:foregroundMark x1="61762" y1="19628" x2="82707" y2="58401"/>
                        <a14:foregroundMark x1="44791" y1="41761" x2="54404" y2="47940"/>
                        <a14:foregroundMark x1="61224" y1="39540" x2="56176" y2="45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996" y="-197774"/>
            <a:ext cx="5441004" cy="723573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A049956B-4CD5-CA8C-7F52-889D9117E6E2}"/>
              </a:ext>
            </a:extLst>
          </p:cNvPr>
          <p:cNvSpPr/>
          <p:nvPr/>
        </p:nvSpPr>
        <p:spPr>
          <a:xfrm>
            <a:off x="190900" y="2712250"/>
            <a:ext cx="6715738" cy="202106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FD0EB81-B8CB-D0CC-2AC8-E60B06593340}"/>
              </a:ext>
            </a:extLst>
          </p:cNvPr>
          <p:cNvSpPr txBox="1"/>
          <p:nvPr/>
        </p:nvSpPr>
        <p:spPr>
          <a:xfrm>
            <a:off x="491508" y="2950887"/>
            <a:ext cx="61430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 algn="ctr"/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sáu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CE7FF9E6-50B5-3EF8-522D-9D9B6B44E931}"/>
                  </a:ext>
                </a:extLst>
              </p:cNvPr>
              <p:cNvSpPr txBox="1"/>
              <p:nvPr/>
            </p:nvSpPr>
            <p:spPr>
              <a:xfrm>
                <a:off x="7903780" y="4885136"/>
                <a:ext cx="1907607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72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72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𝟑𝟐𝟔</m:t>
                      </m:r>
                    </m:oMath>
                  </m:oMathPara>
                </a14:m>
                <a:endPara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E7FF9E6-50B5-3EF8-522D-9D9B6B44E9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3780" y="4885136"/>
                <a:ext cx="1907607" cy="1200329"/>
              </a:xfrm>
              <a:prstGeom prst="rect">
                <a:avLst/>
              </a:prstGeom>
              <a:blipFill>
                <a:blip r:embed="rId8"/>
                <a:stretch>
                  <a:fillRect r="-35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6366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ANH TÂM" descr="A yellow watercolor stain on a white background&#10;&#10;Description automatically generated">
            <a:extLst>
              <a:ext uri="{FF2B5EF4-FFF2-40B4-BE49-F238E27FC236}">
                <a16:creationId xmlns:a16="http://schemas.microsoft.com/office/drawing/2014/main" xmlns="" id="{4396E35F-ED47-9665-F15D-122BEC92D5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8" b="19014"/>
          <a:stretch/>
        </p:blipFill>
        <p:spPr>
          <a:xfrm>
            <a:off x="0" y="-381195"/>
            <a:ext cx="12192000" cy="7239195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xmlns="" id="{C1E559C2-A6E1-DC52-84F7-24E82770BC3A}"/>
              </a:ext>
            </a:extLst>
          </p:cNvPr>
          <p:cNvSpPr/>
          <p:nvPr/>
        </p:nvSpPr>
        <p:spPr>
          <a:xfrm>
            <a:off x="11975808" y="7217923"/>
            <a:ext cx="2616409" cy="1846748"/>
          </a:xfrm>
          <a:custGeom>
            <a:avLst/>
            <a:gdLst/>
            <a:ahLst/>
            <a:cxnLst/>
            <a:rect l="l" t="t" r="r" b="b"/>
            <a:pathLst>
              <a:path w="6306470" h="4451317">
                <a:moveTo>
                  <a:pt x="0" y="0"/>
                </a:moveTo>
                <a:lnTo>
                  <a:pt x="6306470" y="0"/>
                </a:lnTo>
                <a:lnTo>
                  <a:pt x="6306470" y="4451316"/>
                </a:lnTo>
                <a:lnTo>
                  <a:pt x="0" y="44513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blue flower with a yellow center&#10;&#10;Description automatically generated">
            <a:extLst>
              <a:ext uri="{FF2B5EF4-FFF2-40B4-BE49-F238E27FC236}">
                <a16:creationId xmlns:a16="http://schemas.microsoft.com/office/drawing/2014/main" xmlns="" id="{BA28B13E-92AE-C4FB-6679-7CBFA854BE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0" y="-185719"/>
            <a:ext cx="2546089" cy="2573320"/>
          </a:xfrm>
          <a:prstGeom prst="rect">
            <a:avLst/>
          </a:prstGeom>
        </p:spPr>
      </p:pic>
      <p:pic>
        <p:nvPicPr>
          <p:cNvPr id="5" name="Picture 4" descr="A child holding a green board&#10;&#10;Description automatically generated">
            <a:extLst>
              <a:ext uri="{FF2B5EF4-FFF2-40B4-BE49-F238E27FC236}">
                <a16:creationId xmlns:a16="http://schemas.microsoft.com/office/drawing/2014/main" xmlns="" id="{76AEE7C4-193D-EA97-1EA9-15DA919220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49" b="98223" l="2417" r="95811">
                        <a14:foregroundMark x1="33029" y1="22294" x2="35553" y2="47456"/>
                        <a14:foregroundMark x1="35553" y1="47456" x2="45113" y2="53473"/>
                        <a14:foregroundMark x1="45113" y1="53473" x2="57573" y2="32472"/>
                        <a14:foregroundMark x1="44898" y1="35016" x2="44307" y2="57674"/>
                        <a14:foregroundMark x1="44307" y1="57674" x2="44307" y2="57674"/>
                        <a14:foregroundMark x1="30505" y1="28231" x2="32385" y2="34168"/>
                        <a14:foregroundMark x1="32385" y1="34168" x2="43770" y2="48344"/>
                        <a14:foregroundMark x1="28249" y1="53231" x2="42911" y2="54725"/>
                        <a14:foregroundMark x1="42911" y1="54725" x2="53330" y2="54079"/>
                        <a14:foregroundMark x1="30827" y1="46648" x2="36144" y2="55977"/>
                        <a14:foregroundMark x1="36735" y1="55977" x2="52793" y2="89661"/>
                        <a14:foregroundMark x1="31364" y1="47092" x2="31633" y2="53433"/>
                        <a14:foregroundMark x1="33351" y1="53029" x2="51074" y2="42528"/>
                        <a14:foregroundMark x1="51074" y1="42528" x2="51933" y2="47092"/>
                        <a14:foregroundMark x1="33083" y1="7351" x2="54296" y2="9693"/>
                        <a14:foregroundMark x1="54296" y1="9693" x2="63212" y2="9249"/>
                        <a14:foregroundMark x1="30505" y1="24758" x2="31418" y2="38045"/>
                        <a14:foregroundMark x1="56069" y1="28069" x2="53652" y2="38045"/>
                        <a14:foregroundMark x1="8432" y1="60864" x2="4350" y2="68457"/>
                        <a14:foregroundMark x1="11171" y1="60460" x2="80505" y2="86430"/>
                        <a14:foregroundMark x1="86198" y1="65024" x2="25134" y2="89903"/>
                        <a14:foregroundMark x1="57143" y1="67367" x2="43126" y2="71284"/>
                        <a14:foregroundMark x1="43126" y1="71284" x2="32062" y2="82916"/>
                        <a14:foregroundMark x1="32062" y1="82916" x2="62245" y2="87763"/>
                        <a14:foregroundMark x1="62245" y1="87763" x2="71160" y2="72456"/>
                        <a14:foregroundMark x1="71160" y1="72456" x2="56552" y2="66276"/>
                        <a14:foregroundMark x1="56552" y1="66276" x2="42803" y2="67649"/>
                        <a14:foregroundMark x1="42803" y1="67649" x2="42803" y2="67649"/>
                        <a14:foregroundMark x1="11547" y1="60703" x2="9237" y2="76858"/>
                        <a14:foregroundMark x1="9237" y1="76858" x2="12245" y2="85137"/>
                        <a14:foregroundMark x1="12245" y1="85137" x2="22664" y2="91276"/>
                        <a14:foregroundMark x1="22664" y1="91276" x2="42374" y2="92649"/>
                        <a14:foregroundMark x1="42374" y1="92649" x2="77551" y2="85380"/>
                        <a14:foregroundMark x1="77551" y1="85380" x2="86574" y2="64297"/>
                        <a14:foregroundMark x1="88077" y1="65145" x2="95811" y2="80493"/>
                        <a14:foregroundMark x1="95811" y1="80493" x2="95811" y2="80897"/>
                        <a14:foregroundMark x1="9506" y1="81179" x2="32385" y2="88166"/>
                        <a14:foregroundMark x1="32385" y1="88166" x2="59398" y2="78029"/>
                        <a14:foregroundMark x1="59398" y1="78029" x2="67615" y2="69225"/>
                        <a14:foregroundMark x1="67615" y1="69225" x2="62245" y2="65792"/>
                        <a14:foregroundMark x1="62245" y1="65792" x2="30881" y2="68861"/>
                        <a14:foregroundMark x1="30881" y1="68861" x2="17508" y2="76575"/>
                        <a14:foregroundMark x1="17508" y1="76575" x2="16327" y2="78554"/>
                        <a14:foregroundMark x1="15199" y1="63772" x2="16327" y2="75121"/>
                        <a14:foregroundMark x1="40226" y1="63772" x2="68582" y2="60258"/>
                        <a14:foregroundMark x1="68582" y1="60258" x2="89151" y2="61672"/>
                        <a14:foregroundMark x1="9882" y1="83966" x2="11117" y2="90307"/>
                        <a14:foregroundMark x1="11117" y1="90307" x2="18851" y2="94265"/>
                        <a14:foregroundMark x1="18851" y1="94265" x2="43609" y2="92407"/>
                        <a14:foregroundMark x1="43609" y1="92407" x2="84425" y2="94265"/>
                        <a14:foregroundMark x1="84425" y1="94265" x2="87487" y2="68336"/>
                        <a14:foregroundMark x1="37487" y1="41761" x2="40977" y2="50485"/>
                        <a14:foregroundMark x1="7680" y1="97496" x2="17562" y2="97011"/>
                        <a14:foregroundMark x1="17562" y1="97011" x2="27282" y2="97496"/>
                        <a14:foregroundMark x1="27282" y1="97496" x2="47476" y2="96890"/>
                        <a14:foregroundMark x1="47476" y1="96890" x2="64769" y2="98263"/>
                        <a14:foregroundMark x1="64769" y1="98263" x2="90816" y2="97254"/>
                        <a14:foregroundMark x1="71160" y1="65024" x2="78894" y2="82835"/>
                        <a14:foregroundMark x1="35822" y1="65024" x2="26638" y2="84087"/>
                        <a14:foregroundMark x1="81633" y1="78716" x2="87487" y2="95153"/>
                        <a14:foregroundMark x1="22771" y1="64459" x2="36198" y2="62803"/>
                        <a14:foregroundMark x1="29058" y1="57487" x2="27390" y2="61147"/>
                        <a14:foregroundMark x1="30666" y1="53958" x2="29440" y2="56650"/>
                        <a14:foregroundMark x1="3813" y1="75242" x2="3813" y2="75242"/>
                        <a14:foregroundMark x1="80129" y1="43578" x2="76638" y2="49233"/>
                        <a14:foregroundMark x1="2739" y1="67084" x2="2739" y2="67084"/>
                        <a14:foregroundMark x1="32331" y1="45234" x2="32331" y2="45234"/>
                        <a14:foregroundMark x1="28357" y1="57068" x2="30612" y2="56826"/>
                        <a14:foregroundMark x1="72986" y1="57593" x2="74597" y2="57149"/>
                        <a14:foregroundMark x1="72932" y1="57553" x2="71375" y2="57876"/>
                        <a14:foregroundMark x1="74705" y1="57876" x2="75671" y2="58078"/>
                        <a14:foregroundMark x1="2417" y1="78514" x2="2578" y2="79160"/>
                        <a14:foregroundMark x1="67615" y1="35460" x2="59291" y2="67528"/>
                        <a14:foregroundMark x1="73093" y1="33037" x2="90494" y2="35864"/>
                        <a14:foregroundMark x1="61762" y1="19628" x2="82707" y2="58401"/>
                        <a14:foregroundMark x1="44791" y1="41761" x2="54404" y2="47940"/>
                        <a14:foregroundMark x1="61224" y1="39540" x2="56176" y2="45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996" y="-197774"/>
            <a:ext cx="5441004" cy="723573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A049956B-4CD5-CA8C-7F52-889D9117E6E2}"/>
              </a:ext>
            </a:extLst>
          </p:cNvPr>
          <p:cNvSpPr/>
          <p:nvPr/>
        </p:nvSpPr>
        <p:spPr>
          <a:xfrm>
            <a:off x="190900" y="2154622"/>
            <a:ext cx="6715738" cy="257869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4FD0EB81-B8CB-D0CC-2AC8-E60B06593340}"/>
                  </a:ext>
                </a:extLst>
              </p:cNvPr>
              <p:cNvSpPr txBox="1"/>
              <p:nvPr/>
            </p:nvSpPr>
            <p:spPr>
              <a:xfrm>
                <a:off x="502018" y="2320266"/>
                <a:ext cx="6143017" cy="20416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Chuyển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PS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thập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phân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về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dạng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thập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phân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𝟎𝟎𝟎</m:t>
                          </m:r>
                        </m:den>
                      </m:f>
                    </m:oMath>
                  </m:oMathPara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FD0EB81-B8CB-D0CC-2AC8-E60B065933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018" y="2320266"/>
                <a:ext cx="6143017" cy="2041649"/>
              </a:xfrm>
              <a:prstGeom prst="rect">
                <a:avLst/>
              </a:prstGeom>
              <a:blipFill>
                <a:blip r:embed="rId8"/>
                <a:stretch>
                  <a:fillRect t="-3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CE7FF9E6-50B5-3EF8-522D-9D9B6B44E931}"/>
                  </a:ext>
                </a:extLst>
              </p:cNvPr>
              <p:cNvSpPr txBox="1"/>
              <p:nvPr/>
            </p:nvSpPr>
            <p:spPr>
              <a:xfrm>
                <a:off x="7903780" y="4885136"/>
                <a:ext cx="1907607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7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𝟎</m:t>
                      </m:r>
                      <m:r>
                        <a:rPr kumimoji="0" lang="en-US" sz="7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7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𝟎𝟎𝟖</m:t>
                      </m:r>
                    </m:oMath>
                  </m:oMathPara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E7FF9E6-50B5-3EF8-522D-9D9B6B44E9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3780" y="4885136"/>
                <a:ext cx="1907607" cy="1200329"/>
              </a:xfrm>
              <a:prstGeom prst="rect">
                <a:avLst/>
              </a:prstGeom>
              <a:blipFill>
                <a:blip r:embed="rId9"/>
                <a:stretch>
                  <a:fillRect r="-35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94533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ANH TÂM" descr="A yellow watercolor stain on a white background&#10;&#10;Description automatically generated">
            <a:extLst>
              <a:ext uri="{FF2B5EF4-FFF2-40B4-BE49-F238E27FC236}">
                <a16:creationId xmlns:a16="http://schemas.microsoft.com/office/drawing/2014/main" xmlns="" id="{4396E35F-ED47-9665-F15D-122BEC92D5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8" b="19014"/>
          <a:stretch/>
        </p:blipFill>
        <p:spPr>
          <a:xfrm>
            <a:off x="0" y="-381195"/>
            <a:ext cx="12192000" cy="7239195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xmlns="" id="{C1E559C2-A6E1-DC52-84F7-24E82770BC3A}"/>
              </a:ext>
            </a:extLst>
          </p:cNvPr>
          <p:cNvSpPr/>
          <p:nvPr/>
        </p:nvSpPr>
        <p:spPr>
          <a:xfrm>
            <a:off x="11975808" y="7217923"/>
            <a:ext cx="2616409" cy="1846748"/>
          </a:xfrm>
          <a:custGeom>
            <a:avLst/>
            <a:gdLst/>
            <a:ahLst/>
            <a:cxnLst/>
            <a:rect l="l" t="t" r="r" b="b"/>
            <a:pathLst>
              <a:path w="6306470" h="4451317">
                <a:moveTo>
                  <a:pt x="0" y="0"/>
                </a:moveTo>
                <a:lnTo>
                  <a:pt x="6306470" y="0"/>
                </a:lnTo>
                <a:lnTo>
                  <a:pt x="6306470" y="4451316"/>
                </a:lnTo>
                <a:lnTo>
                  <a:pt x="0" y="44513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blue flower with a yellow center&#10;&#10;Description automatically generated">
            <a:extLst>
              <a:ext uri="{FF2B5EF4-FFF2-40B4-BE49-F238E27FC236}">
                <a16:creationId xmlns:a16="http://schemas.microsoft.com/office/drawing/2014/main" xmlns="" id="{BA28B13E-92AE-C4FB-6679-7CBFA854BE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0" y="-185719"/>
            <a:ext cx="2546089" cy="2573320"/>
          </a:xfrm>
          <a:prstGeom prst="rect">
            <a:avLst/>
          </a:prstGeom>
        </p:spPr>
      </p:pic>
      <p:pic>
        <p:nvPicPr>
          <p:cNvPr id="5" name="Picture 4" descr="A child holding a green board&#10;&#10;Description automatically generated">
            <a:extLst>
              <a:ext uri="{FF2B5EF4-FFF2-40B4-BE49-F238E27FC236}">
                <a16:creationId xmlns:a16="http://schemas.microsoft.com/office/drawing/2014/main" xmlns="" id="{76AEE7C4-193D-EA97-1EA9-15DA919220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49" b="98223" l="2417" r="95811">
                        <a14:foregroundMark x1="33029" y1="22294" x2="35553" y2="47456"/>
                        <a14:foregroundMark x1="35553" y1="47456" x2="45113" y2="53473"/>
                        <a14:foregroundMark x1="45113" y1="53473" x2="57573" y2="32472"/>
                        <a14:foregroundMark x1="44898" y1="35016" x2="44307" y2="57674"/>
                        <a14:foregroundMark x1="44307" y1="57674" x2="44307" y2="57674"/>
                        <a14:foregroundMark x1="30505" y1="28231" x2="32385" y2="34168"/>
                        <a14:foregroundMark x1="32385" y1="34168" x2="43770" y2="48344"/>
                        <a14:foregroundMark x1="28249" y1="53231" x2="42911" y2="54725"/>
                        <a14:foregroundMark x1="42911" y1="54725" x2="53330" y2="54079"/>
                        <a14:foregroundMark x1="30827" y1="46648" x2="36144" y2="55977"/>
                        <a14:foregroundMark x1="36735" y1="55977" x2="52793" y2="89661"/>
                        <a14:foregroundMark x1="31364" y1="47092" x2="31633" y2="53433"/>
                        <a14:foregroundMark x1="33351" y1="53029" x2="51074" y2="42528"/>
                        <a14:foregroundMark x1="51074" y1="42528" x2="51933" y2="47092"/>
                        <a14:foregroundMark x1="33083" y1="7351" x2="54296" y2="9693"/>
                        <a14:foregroundMark x1="54296" y1="9693" x2="63212" y2="9249"/>
                        <a14:foregroundMark x1="30505" y1="24758" x2="31418" y2="38045"/>
                        <a14:foregroundMark x1="56069" y1="28069" x2="53652" y2="38045"/>
                        <a14:foregroundMark x1="8432" y1="60864" x2="4350" y2="68457"/>
                        <a14:foregroundMark x1="11171" y1="60460" x2="80505" y2="86430"/>
                        <a14:foregroundMark x1="86198" y1="65024" x2="25134" y2="89903"/>
                        <a14:foregroundMark x1="57143" y1="67367" x2="43126" y2="71284"/>
                        <a14:foregroundMark x1="43126" y1="71284" x2="32062" y2="82916"/>
                        <a14:foregroundMark x1="32062" y1="82916" x2="62245" y2="87763"/>
                        <a14:foregroundMark x1="62245" y1="87763" x2="71160" y2="72456"/>
                        <a14:foregroundMark x1="71160" y1="72456" x2="56552" y2="66276"/>
                        <a14:foregroundMark x1="56552" y1="66276" x2="42803" y2="67649"/>
                        <a14:foregroundMark x1="42803" y1="67649" x2="42803" y2="67649"/>
                        <a14:foregroundMark x1="11547" y1="60703" x2="9237" y2="76858"/>
                        <a14:foregroundMark x1="9237" y1="76858" x2="12245" y2="85137"/>
                        <a14:foregroundMark x1="12245" y1="85137" x2="22664" y2="91276"/>
                        <a14:foregroundMark x1="22664" y1="91276" x2="42374" y2="92649"/>
                        <a14:foregroundMark x1="42374" y1="92649" x2="77551" y2="85380"/>
                        <a14:foregroundMark x1="77551" y1="85380" x2="86574" y2="64297"/>
                        <a14:foregroundMark x1="88077" y1="65145" x2="95811" y2="80493"/>
                        <a14:foregroundMark x1="95811" y1="80493" x2="95811" y2="80897"/>
                        <a14:foregroundMark x1="9506" y1="81179" x2="32385" y2="88166"/>
                        <a14:foregroundMark x1="32385" y1="88166" x2="59398" y2="78029"/>
                        <a14:foregroundMark x1="59398" y1="78029" x2="67615" y2="69225"/>
                        <a14:foregroundMark x1="67615" y1="69225" x2="62245" y2="65792"/>
                        <a14:foregroundMark x1="62245" y1="65792" x2="30881" y2="68861"/>
                        <a14:foregroundMark x1="30881" y1="68861" x2="17508" y2="76575"/>
                        <a14:foregroundMark x1="17508" y1="76575" x2="16327" y2="78554"/>
                        <a14:foregroundMark x1="15199" y1="63772" x2="16327" y2="75121"/>
                        <a14:foregroundMark x1="40226" y1="63772" x2="68582" y2="60258"/>
                        <a14:foregroundMark x1="68582" y1="60258" x2="89151" y2="61672"/>
                        <a14:foregroundMark x1="9882" y1="83966" x2="11117" y2="90307"/>
                        <a14:foregroundMark x1="11117" y1="90307" x2="18851" y2="94265"/>
                        <a14:foregroundMark x1="18851" y1="94265" x2="43609" y2="92407"/>
                        <a14:foregroundMark x1="43609" y1="92407" x2="84425" y2="94265"/>
                        <a14:foregroundMark x1="84425" y1="94265" x2="87487" y2="68336"/>
                        <a14:foregroundMark x1="37487" y1="41761" x2="40977" y2="50485"/>
                        <a14:foregroundMark x1="7680" y1="97496" x2="17562" y2="97011"/>
                        <a14:foregroundMark x1="17562" y1="97011" x2="27282" y2="97496"/>
                        <a14:foregroundMark x1="27282" y1="97496" x2="47476" y2="96890"/>
                        <a14:foregroundMark x1="47476" y1="96890" x2="64769" y2="98263"/>
                        <a14:foregroundMark x1="64769" y1="98263" x2="90816" y2="97254"/>
                        <a14:foregroundMark x1="71160" y1="65024" x2="78894" y2="82835"/>
                        <a14:foregroundMark x1="35822" y1="65024" x2="26638" y2="84087"/>
                        <a14:foregroundMark x1="81633" y1="78716" x2="87487" y2="95153"/>
                        <a14:foregroundMark x1="22771" y1="64459" x2="36198" y2="62803"/>
                        <a14:foregroundMark x1="29058" y1="57487" x2="27390" y2="61147"/>
                        <a14:foregroundMark x1="30666" y1="53958" x2="29440" y2="56650"/>
                        <a14:foregroundMark x1="3813" y1="75242" x2="3813" y2="75242"/>
                        <a14:foregroundMark x1="80129" y1="43578" x2="76638" y2="49233"/>
                        <a14:foregroundMark x1="2739" y1="67084" x2="2739" y2="67084"/>
                        <a14:foregroundMark x1="32331" y1="45234" x2="32331" y2="45234"/>
                        <a14:foregroundMark x1="28357" y1="57068" x2="30612" y2="56826"/>
                        <a14:foregroundMark x1="72986" y1="57593" x2="74597" y2="57149"/>
                        <a14:foregroundMark x1="72932" y1="57553" x2="71375" y2="57876"/>
                        <a14:foregroundMark x1="74705" y1="57876" x2="75671" y2="58078"/>
                        <a14:foregroundMark x1="2417" y1="78514" x2="2578" y2="79160"/>
                        <a14:foregroundMark x1="67615" y1="35460" x2="59291" y2="67528"/>
                        <a14:foregroundMark x1="73093" y1="33037" x2="90494" y2="35864"/>
                        <a14:foregroundMark x1="61762" y1="19628" x2="82707" y2="58401"/>
                        <a14:foregroundMark x1="44791" y1="41761" x2="54404" y2="47940"/>
                        <a14:foregroundMark x1="61224" y1="39540" x2="56176" y2="45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996" y="-197774"/>
            <a:ext cx="5441004" cy="723573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A049956B-4CD5-CA8C-7F52-889D9117E6E2}"/>
              </a:ext>
            </a:extLst>
          </p:cNvPr>
          <p:cNvSpPr/>
          <p:nvPr/>
        </p:nvSpPr>
        <p:spPr>
          <a:xfrm>
            <a:off x="190900" y="2154622"/>
            <a:ext cx="6715738" cy="257869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4FD0EB81-B8CB-D0CC-2AC8-E60B06593340}"/>
                  </a:ext>
                </a:extLst>
              </p:cNvPr>
              <p:cNvSpPr txBox="1"/>
              <p:nvPr/>
            </p:nvSpPr>
            <p:spPr>
              <a:xfrm>
                <a:off x="502018" y="2320266"/>
                <a:ext cx="6143017" cy="20416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Chuyển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PS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thập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về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thập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𝟐𝟓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𝟎𝟎𝟎</m:t>
                          </m:r>
                        </m:den>
                      </m:f>
                    </m:oMath>
                  </m:oMathPara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FD0EB81-B8CB-D0CC-2AC8-E60B065933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018" y="2320266"/>
                <a:ext cx="6143017" cy="2041649"/>
              </a:xfrm>
              <a:prstGeom prst="rect">
                <a:avLst/>
              </a:prstGeom>
              <a:blipFill>
                <a:blip r:embed="rId8"/>
                <a:stretch>
                  <a:fillRect t="-3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CE7FF9E6-50B5-3EF8-522D-9D9B6B44E931}"/>
                  </a:ext>
                </a:extLst>
              </p:cNvPr>
              <p:cNvSpPr txBox="1"/>
              <p:nvPr/>
            </p:nvSpPr>
            <p:spPr>
              <a:xfrm>
                <a:off x="7903780" y="4885136"/>
                <a:ext cx="1907607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7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𝟎</m:t>
                      </m:r>
                      <m:r>
                        <a:rPr kumimoji="0" lang="en-US" sz="7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7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𝟎𝟐𝟓</m:t>
                      </m:r>
                    </m:oMath>
                  </m:oMathPara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E7FF9E6-50B5-3EF8-522D-9D9B6B44E9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3780" y="4885136"/>
                <a:ext cx="1907607" cy="1200329"/>
              </a:xfrm>
              <a:prstGeom prst="rect">
                <a:avLst/>
              </a:prstGeom>
              <a:blipFill>
                <a:blip r:embed="rId9"/>
                <a:stretch>
                  <a:fillRect r="-349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63579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loud Callout 26">
            <a:extLst>
              <a:ext uri="{FF2B5EF4-FFF2-40B4-BE49-F238E27FC236}">
                <a16:creationId xmlns:a16="http://schemas.microsoft.com/office/drawing/2014/main" xmlns="" id="{B01E4F14-8A20-F225-4757-08FFBCE9E751}"/>
              </a:ext>
            </a:extLst>
          </p:cNvPr>
          <p:cNvSpPr/>
          <p:nvPr/>
        </p:nvSpPr>
        <p:spPr>
          <a:xfrm>
            <a:off x="1646722" y="217596"/>
            <a:ext cx="1214969" cy="775678"/>
          </a:xfrm>
          <a:prstGeom prst="cloudCallout">
            <a:avLst>
              <a:gd name="adj1" fmla="val -63848"/>
              <a:gd name="adj2" fmla="val 40948"/>
            </a:avLst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2E71844-0851-9398-F06D-A43208832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28" y="74119"/>
            <a:ext cx="1572904" cy="11217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7B31E37-BE69-8FD3-B722-A7861FCAD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073" y="1064691"/>
            <a:ext cx="7913294" cy="17618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441835D-DD4D-B278-D9F1-747017E62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7248" y="2841724"/>
            <a:ext cx="2383743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60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1400080-2CF9-B03E-0213-285E98FD3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0307" y="1495307"/>
            <a:ext cx="4401693" cy="564538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D53B66C8-6000-5264-8AE2-599C8E173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4" y="0"/>
            <a:ext cx="7361853" cy="609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90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FBC3AAF2-91C4-1EE4-3AEA-7113E341574B}"/>
              </a:ext>
            </a:extLst>
          </p:cNvPr>
          <p:cNvSpPr/>
          <p:nvPr/>
        </p:nvSpPr>
        <p:spPr>
          <a:xfrm>
            <a:off x="395589" y="233680"/>
            <a:ext cx="11501771" cy="628904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66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DFF21EA-5EAB-0966-11EB-4DD6954A0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839" y="391478"/>
            <a:ext cx="7466965" cy="38665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C89BDE7-A041-9C36-3C4F-AF1EB49E90C8}"/>
              </a:ext>
            </a:extLst>
          </p:cNvPr>
          <p:cNvSpPr txBox="1"/>
          <p:nvPr/>
        </p:nvSpPr>
        <p:spPr>
          <a:xfrm>
            <a:off x="2339975" y="4451352"/>
            <a:ext cx="7572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7030A0"/>
                </a:solidFill>
                <a:latin typeface="UTM Avo" panose="02040603050506020204" pitchFamily="18" charset="0"/>
              </a:rPr>
              <a:t>Đã tô màu bao nhiêu phần tờ giấy.</a:t>
            </a:r>
            <a:endParaRPr lang="en-US" sz="3200" b="1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B538D342-6530-B8BB-F4C3-503A6664E45C}"/>
                  </a:ext>
                </a:extLst>
              </p:cNvPr>
              <p:cNvSpPr txBox="1"/>
              <p:nvPr/>
            </p:nvSpPr>
            <p:spPr>
              <a:xfrm>
                <a:off x="2468880" y="5092132"/>
                <a:ext cx="8321040" cy="1784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indent="-342900" algn="just">
                  <a:spcBef>
                    <a:spcPts val="0"/>
                  </a:spcBef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Tờ </a:t>
                </a:r>
                <a:r>
                  <a:rPr lang="en-US" sz="2400" b="1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giấy</a:t>
                </a:r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xanh</a:t>
                </a:r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1 </a:t>
                </a:r>
                <a:r>
                  <a:rPr lang="en-US" sz="2400" b="1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tờ</a:t>
                </a:r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giấy</a:t>
                </a:r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tờ</a:t>
                </a:r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giấy</a:t>
                </a:r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  <a:endParaRPr lang="en-US" sz="2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342900" marR="0" indent="-342900" algn="just">
                  <a:spcBef>
                    <a:spcPts val="0"/>
                  </a:spcBef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400" b="1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Tờ</a:t>
                </a:r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giấy</a:t>
                </a:r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hồng</a:t>
                </a:r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2 </a:t>
                </a:r>
                <a:r>
                  <a:rPr lang="en-US" sz="2400" b="1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tờ</a:t>
                </a:r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giấy</a:t>
                </a:r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𝟒𝟕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tờ</a:t>
                </a:r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giấy</a:t>
                </a:r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  <a:endParaRPr lang="en-US" sz="2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38D342-6530-B8BB-F4C3-503A6664E4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8880" y="5092132"/>
                <a:ext cx="8321040" cy="1784078"/>
              </a:xfrm>
              <a:prstGeom prst="rect">
                <a:avLst/>
              </a:prstGeom>
              <a:blipFill>
                <a:blip r:embed="rId3"/>
                <a:stretch>
                  <a:fillRect l="-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46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692</Words>
  <Application>Microsoft Office PowerPoint</Application>
  <PresentationFormat>Custom</PresentationFormat>
  <Paragraphs>100</Paragraphs>
  <Slides>23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Administrator</cp:lastModifiedBy>
  <cp:revision>5</cp:revision>
  <dcterms:created xsi:type="dcterms:W3CDTF">2024-09-17T13:08:29Z</dcterms:created>
  <dcterms:modified xsi:type="dcterms:W3CDTF">2024-10-14T00:56:49Z</dcterms:modified>
</cp:coreProperties>
</file>