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7"/>
  </p:notesMasterIdLst>
  <p:sldIdLst>
    <p:sldId id="290" r:id="rId3"/>
    <p:sldId id="350" r:id="rId4"/>
    <p:sldId id="293" r:id="rId5"/>
    <p:sldId id="351" r:id="rId6"/>
    <p:sldId id="307" r:id="rId7"/>
    <p:sldId id="288" r:id="rId8"/>
    <p:sldId id="346" r:id="rId9"/>
    <p:sldId id="301" r:id="rId10"/>
    <p:sldId id="352" r:id="rId11"/>
    <p:sldId id="354" r:id="rId12"/>
    <p:sldId id="353" r:id="rId13"/>
    <p:sldId id="347" r:id="rId14"/>
    <p:sldId id="292" r:id="rId15"/>
    <p:sldId id="355" r:id="rId16"/>
    <p:sldId id="356" r:id="rId17"/>
    <p:sldId id="358" r:id="rId18"/>
    <p:sldId id="359" r:id="rId19"/>
    <p:sldId id="360" r:id="rId20"/>
    <p:sldId id="357" r:id="rId21"/>
    <p:sldId id="361" r:id="rId22"/>
    <p:sldId id="349" r:id="rId23"/>
    <p:sldId id="340" r:id="rId24"/>
    <p:sldId id="300" r:id="rId25"/>
    <p:sldId id="3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>
        <p:scale>
          <a:sx n="40" d="100"/>
          <a:sy n="40" d="100"/>
        </p:scale>
        <p:origin x="16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4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99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slide" Target="slide5.xml"/><Relationship Id="rId14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4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A49129-AA0C-1B38-A2B6-325F9C886F46}"/>
                  </a:ext>
                </a:extLst>
              </p:cNvPr>
              <p:cNvSpPr txBox="1"/>
              <p:nvPr/>
            </p:nvSpPr>
            <p:spPr>
              <a:xfrm>
                <a:off x="1654140" y="421241"/>
                <a:ext cx="9709078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Hỗn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nguy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2,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A49129-AA0C-1B38-A2B6-325F9C886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40" y="421241"/>
                <a:ext cx="9709078" cy="801310"/>
              </a:xfrm>
              <a:prstGeom prst="rect">
                <a:avLst/>
              </a:prstGeom>
              <a:blipFill>
                <a:blip r:embed="rId2"/>
                <a:stretch>
                  <a:fillRect l="-15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EDB661-70FF-A51B-AD27-BF4BFCF1892F}"/>
                  </a:ext>
                </a:extLst>
              </p:cNvPr>
              <p:cNvSpPr txBox="1"/>
              <p:nvPr/>
            </p:nvSpPr>
            <p:spPr>
              <a:xfrm>
                <a:off x="5648664" y="117949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EDB661-70FF-A51B-AD27-BF4BFCF18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664" y="1179498"/>
                <a:ext cx="1099476" cy="1155766"/>
              </a:xfrm>
              <a:prstGeom prst="rect">
                <a:avLst/>
              </a:prstGeom>
              <a:blipFill>
                <a:blip r:embed="rId3"/>
                <a:stretch>
                  <a:fillRect l="-25556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543">
            <a:extLst>
              <a:ext uri="{FF2B5EF4-FFF2-40B4-BE49-F238E27FC236}">
                <a16:creationId xmlns:a16="http://schemas.microsoft.com/office/drawing/2014/main" id="{BB6EBFE7-AA19-AD7A-4FB5-BDF2706467FA}"/>
              </a:ext>
            </a:extLst>
          </p:cNvPr>
          <p:cNvSpPr/>
          <p:nvPr/>
        </p:nvSpPr>
        <p:spPr>
          <a:xfrm>
            <a:off x="3448341" y="248239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544">
            <a:extLst>
              <a:ext uri="{FF2B5EF4-FFF2-40B4-BE49-F238E27FC236}">
                <a16:creationId xmlns:a16="http://schemas.microsoft.com/office/drawing/2014/main" id="{06EA3F54-CD76-D58F-DB2E-FB7899EE4166}"/>
              </a:ext>
            </a:extLst>
          </p:cNvPr>
          <p:cNvSpPr/>
          <p:nvPr/>
        </p:nvSpPr>
        <p:spPr>
          <a:xfrm>
            <a:off x="6275342" y="250197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7ADD4A-B54A-418F-EE58-6E55185236EB}"/>
              </a:ext>
            </a:extLst>
          </p:cNvPr>
          <p:cNvCxnSpPr/>
          <p:nvPr/>
        </p:nvCxnSpPr>
        <p:spPr>
          <a:xfrm flipH="1">
            <a:off x="4958613" y="208508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6CB19-37E1-8DBC-AE07-CEB18923A6D3}"/>
              </a:ext>
            </a:extLst>
          </p:cNvPr>
          <p:cNvCxnSpPr/>
          <p:nvPr/>
        </p:nvCxnSpPr>
        <p:spPr>
          <a:xfrm>
            <a:off x="6409361" y="208508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2FE55AE-EBDE-0170-63B1-6776FB5C7A36}"/>
              </a:ext>
            </a:extLst>
          </p:cNvPr>
          <p:cNvSpPr/>
          <p:nvPr/>
        </p:nvSpPr>
        <p:spPr>
          <a:xfrm>
            <a:off x="6011303" y="120679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62;p2">
            <a:extLst>
              <a:ext uri="{FF2B5EF4-FFF2-40B4-BE49-F238E27FC236}">
                <a16:creationId xmlns:a16="http://schemas.microsoft.com/office/drawing/2014/main" id="{ADEF163B-E154-A4F8-A698-18E5F790E67F}"/>
              </a:ext>
            </a:extLst>
          </p:cNvPr>
          <p:cNvSpPr/>
          <p:nvPr/>
        </p:nvSpPr>
        <p:spPr>
          <a:xfrm>
            <a:off x="4418338" y="391063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7A519-C447-C01D-C4AD-3CD8EF9AAB82}"/>
              </a:ext>
            </a:extLst>
          </p:cNvPr>
          <p:cNvSpPr txBox="1"/>
          <p:nvPr/>
        </p:nvSpPr>
        <p:spPr>
          <a:xfrm>
            <a:off x="1150706" y="3544584"/>
            <a:ext cx="1062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phân số của hỗn số bao giờ cũng bé hơn đơn vị.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E9AEAF-AF5D-08B5-91A5-D74BA70CBCA4}"/>
              </a:ext>
            </a:extLst>
          </p:cNvPr>
          <p:cNvSpPr txBox="1"/>
          <p:nvPr/>
        </p:nvSpPr>
        <p:spPr>
          <a:xfrm>
            <a:off x="1160980" y="4315145"/>
            <a:ext cx="10623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đọc (hoặc viết) hỗn số, ta đọc (hoặc viết) phần nguyên rồi đọc (hoặc viết) phần phân số.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729C8E-39D1-4A86-5B19-3968C0C19411}"/>
                  </a:ext>
                </a:extLst>
              </p:cNvPr>
              <p:cNvSpPr txBox="1"/>
              <p:nvPr/>
            </p:nvSpPr>
            <p:spPr>
              <a:xfrm>
                <a:off x="3914452" y="5383659"/>
                <a:ext cx="5722707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2 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729C8E-39D1-4A86-5B19-3968C0C19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452" y="5383659"/>
                <a:ext cx="5722707" cy="978538"/>
              </a:xfrm>
              <a:prstGeom prst="rect">
                <a:avLst/>
              </a:prstGeom>
              <a:blipFill>
                <a:blip r:embed="rId4"/>
                <a:stretch>
                  <a:fillRect l="-3727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16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A20303-D43D-77AE-CEEF-DC417F7B90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98" y="1746607"/>
            <a:ext cx="6454710" cy="49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3E3F95-CB5B-4591-5213-4B7858CC911F}"/>
              </a:ext>
            </a:extLst>
          </p:cNvPr>
          <p:cNvSpPr/>
          <p:nvPr/>
        </p:nvSpPr>
        <p:spPr>
          <a:xfrm>
            <a:off x="2619910" y="1263720"/>
            <a:ext cx="7356297" cy="23733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EDBC8-AD68-A879-E492-BBCDBC498FE3}"/>
              </a:ext>
            </a:extLst>
          </p:cNvPr>
          <p:cNvSpPr txBox="1"/>
          <p:nvPr/>
        </p:nvSpPr>
        <p:spPr>
          <a:xfrm>
            <a:off x="2928135" y="1325366"/>
            <a:ext cx="121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A38EB-C038-489D-A9DD-C2CB19856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96" y="1464014"/>
            <a:ext cx="3781425" cy="8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C45540-CF65-5E3F-6685-A08B39865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876" y="2267914"/>
            <a:ext cx="3657600" cy="781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6AC20D-730E-5668-4F25-DFC2035E0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685" y="3179369"/>
            <a:ext cx="3133725" cy="314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B4481-E0C1-8B5D-AF95-217C22305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2925" y="3749899"/>
            <a:ext cx="7800386" cy="278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01FCE-9C74-A993-3DDA-710ADC24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58" y="600877"/>
            <a:ext cx="9334500" cy="162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C7863-66FC-C316-091B-D139D941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04" y="3621748"/>
            <a:ext cx="9296400" cy="150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73FEC4-54C1-295B-4D2C-20546F06BE66}"/>
                  </a:ext>
                </a:extLst>
              </p:cNvPr>
              <p:cNvSpPr txBox="1"/>
              <p:nvPr/>
            </p:nvSpPr>
            <p:spPr>
              <a:xfrm>
                <a:off x="1116460" y="2311685"/>
                <a:ext cx="4869951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Hai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73FEC4-54C1-295B-4D2C-20546F06B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60" y="2311685"/>
                <a:ext cx="4869951" cy="1293752"/>
              </a:xfrm>
              <a:prstGeom prst="rect">
                <a:avLst/>
              </a:prstGeom>
              <a:blipFill>
                <a:blip r:embed="rId4"/>
                <a:stretch>
                  <a:fillRect l="-3129" r="-1877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BE58D0-D3C3-2C78-D13C-2E1C168003D4}"/>
                  </a:ext>
                </a:extLst>
              </p:cNvPr>
              <p:cNvSpPr txBox="1"/>
              <p:nvPr/>
            </p:nvSpPr>
            <p:spPr>
              <a:xfrm>
                <a:off x="6798069" y="2260314"/>
                <a:ext cx="4869951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 và ba phần tư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BE58D0-D3C3-2C78-D13C-2E1C16800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69" y="2260314"/>
                <a:ext cx="4869951" cy="1324786"/>
              </a:xfrm>
              <a:prstGeom prst="rect">
                <a:avLst/>
              </a:prstGeom>
              <a:blipFill>
                <a:blip r:embed="rId5"/>
                <a:stretch>
                  <a:fillRect l="-3129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4E89A9-7030-E79D-B08E-C3857D6B3A2D}"/>
                  </a:ext>
                </a:extLst>
              </p:cNvPr>
              <p:cNvSpPr txBox="1"/>
              <p:nvPr/>
            </p:nvSpPr>
            <p:spPr>
              <a:xfrm>
                <a:off x="1126734" y="4941869"/>
                <a:ext cx="5619963" cy="130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Bốn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4E89A9-7030-E79D-B08E-C3857D6B3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34" y="4941869"/>
                <a:ext cx="5619963" cy="1303562"/>
              </a:xfrm>
              <a:prstGeom prst="rect">
                <a:avLst/>
              </a:prstGeom>
              <a:blipFill>
                <a:blip r:embed="rId6"/>
                <a:stretch>
                  <a:fillRect l="-2820" b="-14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C0BE25-5DA1-C13B-6362-5675CECF01A8}"/>
                  </a:ext>
                </a:extLst>
              </p:cNvPr>
              <p:cNvSpPr txBox="1"/>
              <p:nvPr/>
            </p:nvSpPr>
            <p:spPr>
              <a:xfrm>
                <a:off x="6572037" y="5013788"/>
                <a:ext cx="5619963" cy="13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endPara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C0BE25-5DA1-C13B-6362-5675CECF0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37" y="5013788"/>
                <a:ext cx="5619963" cy="1327286"/>
              </a:xfrm>
              <a:prstGeom prst="rect">
                <a:avLst/>
              </a:prstGeom>
              <a:blipFill>
                <a:blip r:embed="rId7"/>
                <a:stretch>
                  <a:fillRect l="-2711" b="-1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4769655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a) Đọc các hỗn số sau: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A8337-0371-A7EC-ED95-17B1FFE2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8" y="1021368"/>
            <a:ext cx="8353425" cy="1609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496727-0292-16CD-30EA-B1B87E06E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90" y="2473557"/>
            <a:ext cx="1066265" cy="1201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6D55B3-1841-3941-005D-2E861E680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04" y="3892140"/>
            <a:ext cx="1150973" cy="12489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99ED7E-39D7-CF48-BF76-84F0E04A1B63}"/>
              </a:ext>
            </a:extLst>
          </p:cNvPr>
          <p:cNvSpPr txBox="1"/>
          <p:nvPr/>
        </p:nvSpPr>
        <p:spPr>
          <a:xfrm>
            <a:off x="1952091" y="2856216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và ba phần tư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55D026-5CE2-3198-3A83-DB737B7F0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43" y="5311739"/>
            <a:ext cx="1211387" cy="11866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6EE1B0-71A2-41D0-48FC-E8C6F7DEE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355" y="2503630"/>
            <a:ext cx="1148458" cy="12770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D78F5A-C17D-0437-5EED-44101B3F4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3726" y="3919965"/>
            <a:ext cx="1148459" cy="12427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C99B5DA-1F29-93CE-5E67-AAA243C61C1A}"/>
              </a:ext>
            </a:extLst>
          </p:cNvPr>
          <p:cNvSpPr txBox="1"/>
          <p:nvPr/>
        </p:nvSpPr>
        <p:spPr>
          <a:xfrm>
            <a:off x="1952091" y="4181582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và một phần tư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511BD9-68A6-5035-E228-2F799B0249FD}"/>
              </a:ext>
            </a:extLst>
          </p:cNvPr>
          <p:cNvSpPr txBox="1"/>
          <p:nvPr/>
        </p:nvSpPr>
        <p:spPr>
          <a:xfrm>
            <a:off x="1921269" y="5691883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và ba phần năm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2BF9A-EF7D-1B62-3DE3-C46508681815}"/>
              </a:ext>
            </a:extLst>
          </p:cNvPr>
          <p:cNvSpPr txBox="1"/>
          <p:nvPr/>
        </p:nvSpPr>
        <p:spPr>
          <a:xfrm>
            <a:off x="7325475" y="2897313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và năm phần tám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CD2477-14E7-3147-8AEB-019EC6FD8FEB}"/>
              </a:ext>
            </a:extLst>
          </p:cNvPr>
          <p:cNvSpPr txBox="1"/>
          <p:nvPr/>
        </p:nvSpPr>
        <p:spPr>
          <a:xfrm>
            <a:off x="7294653" y="4407614"/>
            <a:ext cx="36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 và năm phần sáu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5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80" y="294762"/>
            <a:ext cx="10605376" cy="9848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b)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các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sau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: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bốn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sáu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bảy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;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chín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một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năm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277402" y="350177"/>
            <a:ext cx="578288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CAD78-A025-EC87-B386-A7BCB3CABB10}"/>
              </a:ext>
            </a:extLst>
          </p:cNvPr>
          <p:cNvSpPr txBox="1"/>
          <p:nvPr/>
        </p:nvSpPr>
        <p:spPr>
          <a:xfrm>
            <a:off x="657546" y="2003461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bốn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sáu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bảy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04EB7-4194-E6DB-5DBB-F2C78CD6FAF2}"/>
              </a:ext>
            </a:extLst>
          </p:cNvPr>
          <p:cNvSpPr txBox="1"/>
          <p:nvPr/>
        </p:nvSpPr>
        <p:spPr>
          <a:xfrm>
            <a:off x="688368" y="3832261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chín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một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năm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BC395FA-C311-FF8D-C045-2CFE878F177C}"/>
                  </a:ext>
                </a:extLst>
              </p:cNvPr>
              <p:cNvSpPr/>
              <p:nvPr/>
            </p:nvSpPr>
            <p:spPr>
              <a:xfrm>
                <a:off x="4664467" y="1859622"/>
                <a:ext cx="1089061" cy="986320"/>
              </a:xfrm>
              <a:prstGeom prst="roundRect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BC395FA-C311-FF8D-C045-2CFE878F1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67" y="1859622"/>
                <a:ext cx="1089061" cy="986320"/>
              </a:xfrm>
              <a:prstGeom prst="roundRect">
                <a:avLst/>
              </a:prstGeom>
              <a:blipFill>
                <a:blip r:embed="rId3"/>
                <a:stretch>
                  <a:fillRect b="-2339"/>
                </a:stretch>
              </a:blipFill>
              <a:ln w="5715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D2BD46-6D05-2098-4496-39607D902C01}"/>
                  </a:ext>
                </a:extLst>
              </p:cNvPr>
              <p:cNvSpPr/>
              <p:nvPr/>
            </p:nvSpPr>
            <p:spPr>
              <a:xfrm>
                <a:off x="5034336" y="3585680"/>
                <a:ext cx="1089061" cy="986320"/>
              </a:xfrm>
              <a:prstGeom prst="roundRect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D2BD46-6D05-2098-4496-39607D902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36" y="3585680"/>
                <a:ext cx="1089061" cy="986320"/>
              </a:xfrm>
              <a:prstGeom prst="roundRect">
                <a:avLst/>
              </a:prstGeom>
              <a:blipFill>
                <a:blip r:embed="rId4"/>
                <a:stretch>
                  <a:fillRect b="-2339"/>
                </a:stretch>
              </a:blipFill>
              <a:ln w="5715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719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Viết một hỗn số rồi đố bạn chỉ ra phần nguyên, phần phân số của hỗn số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7DAE3637-7020-1780-5CE2-2AF7006A4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3652" y="4695759"/>
                <a:ext cx="5663507" cy="12447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Hỗn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6;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7DAE3637-7020-1780-5CE2-2AF7006A4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3652" y="4695759"/>
                <a:ext cx="5663507" cy="1244700"/>
              </a:xfrm>
              <a:prstGeom prst="rect">
                <a:avLst/>
              </a:prstGeom>
              <a:blipFill>
                <a:blip r:embed="rId9"/>
                <a:stretch>
                  <a:fillRect t="-1471" b="-93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9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20"/>
            <a:ext cx="9269736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Chuyển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các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sau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thành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phân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226031" y="381000"/>
            <a:ext cx="626724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93F1A0-631C-A494-3224-31B1BBA79842}"/>
              </a:ext>
            </a:extLst>
          </p:cNvPr>
          <p:cNvSpPr/>
          <p:nvPr/>
        </p:nvSpPr>
        <p:spPr>
          <a:xfrm>
            <a:off x="2455524" y="1232897"/>
            <a:ext cx="7356297" cy="23733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99DCC-7780-9432-0DA4-FBC93B302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14" y="1405877"/>
            <a:ext cx="7055884" cy="888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B7F02-8902-9AA2-FD54-47B54666A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431617"/>
            <a:ext cx="6860248" cy="1043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164F43-BE52-3158-A237-B78EE8DE7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78" y="4052373"/>
            <a:ext cx="11061843" cy="9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8B7B2C-A64E-C32F-8DF3-4858AC87E86A}"/>
                  </a:ext>
                </a:extLst>
              </p:cNvPr>
              <p:cNvSpPr txBox="1"/>
              <p:nvPr/>
            </p:nvSpPr>
            <p:spPr>
              <a:xfrm>
                <a:off x="780836" y="616449"/>
                <a:ext cx="2969231" cy="1594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8B7B2C-A64E-C32F-8DF3-4858AC87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6" y="616449"/>
                <a:ext cx="2969231" cy="1594091"/>
              </a:xfrm>
              <a:prstGeom prst="rect">
                <a:avLst/>
              </a:prstGeom>
              <a:blipFill>
                <a:blip r:embed="rId2"/>
                <a:stretch>
                  <a:fillRect l="-7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C26DA9-034F-5273-B378-FD606C009FA8}"/>
                  </a:ext>
                </a:extLst>
              </p:cNvPr>
              <p:cNvSpPr txBox="1"/>
              <p:nvPr/>
            </p:nvSpPr>
            <p:spPr>
              <a:xfrm>
                <a:off x="760288" y="3267182"/>
                <a:ext cx="2969231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C26DA9-034F-5273-B378-FD606C00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88" y="3267182"/>
                <a:ext cx="2969231" cy="1597040"/>
              </a:xfrm>
              <a:prstGeom prst="rect">
                <a:avLst/>
              </a:prstGeom>
              <a:blipFill>
                <a:blip r:embed="rId3"/>
                <a:stretch>
                  <a:fillRect l="-7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847B61-42F8-BEE2-6D1B-5FBE07CB48E3}"/>
                  </a:ext>
                </a:extLst>
              </p:cNvPr>
              <p:cNvSpPr txBox="1"/>
              <p:nvPr/>
            </p:nvSpPr>
            <p:spPr>
              <a:xfrm>
                <a:off x="7212458" y="688368"/>
                <a:ext cx="2969231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847B61-42F8-BEE2-6D1B-5FBE07CB4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58" y="688368"/>
                <a:ext cx="2969231" cy="1597040"/>
              </a:xfrm>
              <a:prstGeom prst="rect">
                <a:avLst/>
              </a:prstGeom>
              <a:blipFill>
                <a:blip r:embed="rId4"/>
                <a:stretch>
                  <a:fillRect l="-7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290B4B-7939-685F-E666-D43E5849A2FA}"/>
                  </a:ext>
                </a:extLst>
              </p:cNvPr>
              <p:cNvSpPr txBox="1"/>
              <p:nvPr/>
            </p:nvSpPr>
            <p:spPr>
              <a:xfrm>
                <a:off x="7253555" y="3071973"/>
                <a:ext cx="2969231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d)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290B4B-7939-685F-E666-D43E5849A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555" y="3071973"/>
                <a:ext cx="2969231" cy="1597040"/>
              </a:xfrm>
              <a:prstGeom prst="rect">
                <a:avLst/>
              </a:prstGeom>
              <a:blipFill>
                <a:blip r:embed="rId5"/>
                <a:stretch>
                  <a:fillRect l="-7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18FA-7A24-410E-9D88-EAD8CD41D2D6}"/>
                  </a:ext>
                </a:extLst>
              </p:cNvPr>
              <p:cNvSpPr txBox="1"/>
              <p:nvPr/>
            </p:nvSpPr>
            <p:spPr>
              <a:xfrm>
                <a:off x="719191" y="1695236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18FA-7A24-410E-9D88-EAD8CD41D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1" y="1695236"/>
                <a:ext cx="5619964" cy="832344"/>
              </a:xfrm>
              <a:prstGeom prst="rect">
                <a:avLst/>
              </a:prstGeom>
              <a:blipFill>
                <a:blip r:embed="rId6"/>
                <a:stretch>
                  <a:fillRect l="-282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B89388-6CEE-5A7B-3EE7-BDD604E73A9F}"/>
                  </a:ext>
                </a:extLst>
              </p:cNvPr>
              <p:cNvSpPr txBox="1"/>
              <p:nvPr/>
            </p:nvSpPr>
            <p:spPr>
              <a:xfrm>
                <a:off x="739740" y="2568539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B89388-6CEE-5A7B-3EE7-BDD604E73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40" y="2568539"/>
                <a:ext cx="5619964" cy="832344"/>
              </a:xfrm>
              <a:prstGeom prst="rect">
                <a:avLst/>
              </a:prstGeom>
              <a:blipFill>
                <a:blip r:embed="rId7"/>
                <a:stretch>
                  <a:fillRect l="-1627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BA9DE3-2CE1-6BE0-8E86-FA5141086273}"/>
                  </a:ext>
                </a:extLst>
              </p:cNvPr>
              <p:cNvSpPr txBox="1"/>
              <p:nvPr/>
            </p:nvSpPr>
            <p:spPr>
              <a:xfrm>
                <a:off x="6572036" y="1592495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BA9DE3-2CE1-6BE0-8E86-FA5141086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36" y="1592495"/>
                <a:ext cx="5619964" cy="832344"/>
              </a:xfrm>
              <a:prstGeom prst="rect">
                <a:avLst/>
              </a:prstGeom>
              <a:blipFill>
                <a:blip r:embed="rId8"/>
                <a:stretch>
                  <a:fillRect l="-2711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2FD36D-8FC3-CD75-B5E2-B51CD3C72223}"/>
                  </a:ext>
                </a:extLst>
              </p:cNvPr>
              <p:cNvSpPr txBox="1"/>
              <p:nvPr/>
            </p:nvSpPr>
            <p:spPr>
              <a:xfrm>
                <a:off x="6592585" y="2465798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2FD36D-8FC3-CD75-B5E2-B51CD3C72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585" y="2465798"/>
                <a:ext cx="5619964" cy="832344"/>
              </a:xfrm>
              <a:prstGeom prst="rect">
                <a:avLst/>
              </a:prstGeom>
              <a:blipFill>
                <a:blip r:embed="rId9"/>
                <a:stretch>
                  <a:fillRect l="-1627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350344-F60D-4C58-3BB4-7CFFF70B8F5E}"/>
                  </a:ext>
                </a:extLst>
              </p:cNvPr>
              <p:cNvSpPr txBox="1"/>
              <p:nvPr/>
            </p:nvSpPr>
            <p:spPr>
              <a:xfrm>
                <a:off x="431515" y="4356243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350344-F60D-4C58-3BB4-7CFFF70B8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5" y="4356243"/>
                <a:ext cx="5619964" cy="832344"/>
              </a:xfrm>
              <a:prstGeom prst="rect">
                <a:avLst/>
              </a:prstGeom>
              <a:blipFill>
                <a:blip r:embed="rId10"/>
                <a:stretch>
                  <a:fillRect l="-2820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58EC33-8149-DC9A-EE21-0BD1AD667487}"/>
                  </a:ext>
                </a:extLst>
              </p:cNvPr>
              <p:cNvSpPr txBox="1"/>
              <p:nvPr/>
            </p:nvSpPr>
            <p:spPr>
              <a:xfrm>
                <a:off x="452064" y="5229546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58EC33-8149-DC9A-EE21-0BD1AD667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64" y="5229546"/>
                <a:ext cx="5619964" cy="832344"/>
              </a:xfrm>
              <a:prstGeom prst="rect">
                <a:avLst/>
              </a:prstGeom>
              <a:blipFill>
                <a:blip r:embed="rId11"/>
                <a:stretch>
                  <a:fillRect l="-1627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62044-61F5-8F6E-8C68-5AA8291821B3}"/>
                  </a:ext>
                </a:extLst>
              </p:cNvPr>
              <p:cNvSpPr txBox="1"/>
              <p:nvPr/>
            </p:nvSpPr>
            <p:spPr>
              <a:xfrm>
                <a:off x="6572036" y="4253501"/>
                <a:ext cx="561996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62044-61F5-8F6E-8C68-5AA829182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36" y="4253501"/>
                <a:ext cx="5619964" cy="832344"/>
              </a:xfrm>
              <a:prstGeom prst="rect">
                <a:avLst/>
              </a:prstGeom>
              <a:blipFill>
                <a:blip r:embed="rId12"/>
                <a:stretch>
                  <a:fillRect l="-271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AE39CD-63A2-E2FB-6BE6-A13B0B073E71}"/>
                  </a:ext>
                </a:extLst>
              </p:cNvPr>
              <p:cNvSpPr txBox="1"/>
              <p:nvPr/>
            </p:nvSpPr>
            <p:spPr>
              <a:xfrm>
                <a:off x="6592585" y="5126804"/>
                <a:ext cx="561996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AE39CD-63A2-E2FB-6BE6-A13B0B07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585" y="5126804"/>
                <a:ext cx="5619964" cy="741806"/>
              </a:xfrm>
              <a:prstGeom prst="rect">
                <a:avLst/>
              </a:prstGeom>
              <a:blipFill>
                <a:blip r:embed="rId13"/>
                <a:stretch>
                  <a:fillRect l="-108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E4E92-0D8A-4F0F-DBA4-174C8D7CE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60" y="447835"/>
            <a:ext cx="10925175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53285-516C-691A-4199-DFF4E249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3" y="1980503"/>
            <a:ext cx="5897896" cy="4194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0C107-C1AD-B726-D7F7-8D94666C083E}"/>
              </a:ext>
            </a:extLst>
          </p:cNvPr>
          <p:cNvSpPr txBox="1"/>
          <p:nvPr/>
        </p:nvSpPr>
        <p:spPr>
          <a:xfrm>
            <a:off x="6472720" y="2085654"/>
            <a:ext cx="5106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từ nhà Linh đến thư viện dài hai và một phần tư ki-lô-mét.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từ nhà Huy đến trường học dài một và một phần tư ki-lô-mét.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từ trường học đến thư viện dài một và một phần tư ki-lô-mét.</a:t>
            </a:r>
          </a:p>
        </p:txBody>
      </p:sp>
    </p:spTree>
    <p:extLst>
      <p:ext uri="{BB962C8B-B14F-4D97-AF65-F5344CB8AC3E}">
        <p14:creationId xmlns:p14="http://schemas.microsoft.com/office/powerpoint/2010/main" val="4278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kg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3109595"/>
            <a:ext cx="6810375" cy="11328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2 400 kg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đều 900 ml dầu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6 chai. Hỏi có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ml dầu dừa thì rót được mấy chai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3231515"/>
            <a:ext cx="6810375" cy="1029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chai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cửa hàng cứ bán được 5 máy tính thì bán được 2 máy in. Hỏi nếu bán được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tính thì cửa hàng đó bán được bao nhiêu máy in?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3231515"/>
            <a:ext cx="6810375" cy="1029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11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45" y="1937378"/>
            <a:ext cx="4343822" cy="28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006C7-D9B1-BAB3-481C-20E559BDD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272" y="623672"/>
            <a:ext cx="5633994" cy="191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CCD0E-147F-23BF-548F-B14CB2352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33" y="2683268"/>
            <a:ext cx="3971925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C9531-E880-50FB-C26C-395C8CCDC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357" y="2912830"/>
            <a:ext cx="40576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1D50084-4AA3-117F-9B72-A358C6C66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469" y="620248"/>
            <a:ext cx="3600450" cy="1076325"/>
          </a:xfrm>
          <a:prstGeom prst="rect">
            <a:avLst/>
          </a:prstGeom>
        </p:spPr>
      </p:pic>
      <p:sp>
        <p:nvSpPr>
          <p:cNvPr id="17" name="Right Brace 16">
            <a:extLst>
              <a:ext uri="{FF2B5EF4-FFF2-40B4-BE49-F238E27FC236}">
                <a16:creationId xmlns:a16="http://schemas.microsoft.com/office/drawing/2014/main" id="{E4B15AA0-785B-1D40-1DEF-5D39A22E576E}"/>
              </a:ext>
            </a:extLst>
          </p:cNvPr>
          <p:cNvSpPr/>
          <p:nvPr/>
        </p:nvSpPr>
        <p:spPr>
          <a:xfrm rot="5400000">
            <a:off x="5702155" y="739741"/>
            <a:ext cx="472613" cy="2383604"/>
          </a:xfrm>
          <a:prstGeom prst="rightBrace">
            <a:avLst>
              <a:gd name="adj1" fmla="val 19871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5D2FF-CEFF-5775-BC53-C2B7A4718C53}"/>
                  </a:ext>
                </a:extLst>
              </p:cNvPr>
              <p:cNvSpPr txBox="1"/>
              <p:nvPr/>
            </p:nvSpPr>
            <p:spPr>
              <a:xfrm>
                <a:off x="5280917" y="2157573"/>
                <a:ext cx="2393878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5D2FF-CEFF-5775-BC53-C2B7A4718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17" y="2157573"/>
                <a:ext cx="2393878" cy="801310"/>
              </a:xfrm>
              <a:prstGeom prst="rect">
                <a:avLst/>
              </a:prstGeom>
              <a:blipFill>
                <a:blip r:embed="rId4"/>
                <a:stretch>
                  <a:fillRect l="-636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77AF11-0A8E-8180-F19F-8D1013399682}"/>
                  </a:ext>
                </a:extLst>
              </p:cNvPr>
              <p:cNvSpPr txBox="1"/>
              <p:nvPr/>
            </p:nvSpPr>
            <p:spPr>
              <a:xfrm>
                <a:off x="3513760" y="3051425"/>
                <a:ext cx="5722707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vi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2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77AF11-0A8E-8180-F19F-8D1013399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760" y="3051425"/>
                <a:ext cx="5722707" cy="801310"/>
              </a:xfrm>
              <a:prstGeom prst="rect">
                <a:avLst/>
              </a:prstGeom>
              <a:blipFill>
                <a:blip r:embed="rId5"/>
                <a:stretch>
                  <a:fillRect l="-2662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5FB326-64A8-86F4-7026-C15266891F7E}"/>
                  </a:ext>
                </a:extLst>
              </p:cNvPr>
              <p:cNvSpPr txBox="1"/>
              <p:nvPr/>
            </p:nvSpPr>
            <p:spPr>
              <a:xfrm>
                <a:off x="3565130" y="4037744"/>
                <a:ext cx="5722707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5FB326-64A8-86F4-7026-C15266891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130" y="4037744"/>
                <a:ext cx="5722707" cy="801310"/>
              </a:xfrm>
              <a:prstGeom prst="rect">
                <a:avLst/>
              </a:prstGeom>
              <a:blipFill>
                <a:blip r:embed="rId6"/>
                <a:stretch>
                  <a:fillRect l="-27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3771F2-39AB-C455-B3FA-9352531A83DF}"/>
                  </a:ext>
                </a:extLst>
              </p:cNvPr>
              <p:cNvSpPr txBox="1"/>
              <p:nvPr/>
            </p:nvSpPr>
            <p:spPr>
              <a:xfrm>
                <a:off x="3575404" y="5013789"/>
                <a:ext cx="5722707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đọ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hai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ba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</m:t>
                    </m:r>
                    <m:r>
                      <m:rPr>
                        <m:nor/>
                      </m:rPr>
                      <a:rPr lang="en-US" sz="3200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3771F2-39AB-C455-B3FA-9352531A8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04" y="5013789"/>
                <a:ext cx="5722707" cy="801310"/>
              </a:xfrm>
              <a:prstGeom prst="rect">
                <a:avLst/>
              </a:prstGeom>
              <a:blipFill>
                <a:blip r:embed="rId7"/>
                <a:stretch>
                  <a:fillRect l="-27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488</Words>
  <Application>Microsoft Office PowerPoint</Application>
  <PresentationFormat>Widescreen</PresentationFormat>
  <Paragraphs>87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宋体</vt:lpstr>
      <vt:lpstr>#9Slide03 Encode SeEx Black</vt:lpstr>
      <vt:lpstr>#9Slide03 Penumbra</vt:lpstr>
      <vt:lpstr>Arial</vt:lpstr>
      <vt:lpstr>Calibri</vt:lpstr>
      <vt:lpstr>Cambria</vt:lpstr>
      <vt:lpstr>Cambria Math</vt:lpstr>
      <vt:lpstr>等线</vt:lpstr>
      <vt:lpstr>Lato Regular</vt:lpstr>
      <vt:lpstr>Times New Roman</vt:lpstr>
      <vt:lpstr>雷盖体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61</cp:revision>
  <dcterms:created xsi:type="dcterms:W3CDTF">2024-06-23T01:58:00Z</dcterms:created>
  <dcterms:modified xsi:type="dcterms:W3CDTF">2024-09-18T15:58:13Z</dcterms:modified>
</cp:coreProperties>
</file>