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272" r:id="rId3"/>
    <p:sldId id="273" r:id="rId4"/>
    <p:sldId id="274" r:id="rId5"/>
    <p:sldId id="275" r:id="rId6"/>
    <p:sldId id="276" r:id="rId7"/>
    <p:sldId id="277" r:id="rId8"/>
    <p:sldId id="256" r:id="rId9"/>
    <p:sldId id="257" r:id="rId10"/>
    <p:sldId id="278" r:id="rId11"/>
    <p:sldId id="260" r:id="rId12"/>
    <p:sldId id="279" r:id="rId13"/>
    <p:sldId id="342" r:id="rId14"/>
    <p:sldId id="318" r:id="rId15"/>
    <p:sldId id="319" r:id="rId16"/>
    <p:sldId id="321" r:id="rId17"/>
    <p:sldId id="343" r:id="rId18"/>
    <p:sldId id="322" r:id="rId19"/>
    <p:sldId id="344" r:id="rId20"/>
    <p:sldId id="323" r:id="rId21"/>
    <p:sldId id="332" r:id="rId22"/>
    <p:sldId id="324" r:id="rId23"/>
    <p:sldId id="271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>
        <p:scale>
          <a:sx n="30" d="100"/>
          <a:sy n="30" d="100"/>
        </p:scale>
        <p:origin x="1412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8.gif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93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4.svg"/><Relationship Id="rId5" Type="http://schemas.openxmlformats.org/officeDocument/2006/relationships/image" Target="../media/image87.svg"/><Relationship Id="rId10" Type="http://schemas.openxmlformats.org/officeDocument/2006/relationships/image" Target="../media/image1.png"/><Relationship Id="rId4" Type="http://schemas.openxmlformats.org/officeDocument/2006/relationships/image" Target="../media/image68.png"/><Relationship Id="rId9" Type="http://schemas.openxmlformats.org/officeDocument/2006/relationships/image" Target="../media/image91.sv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1.png"/><Relationship Id="rId18" Type="http://schemas.openxmlformats.org/officeDocument/2006/relationships/slide" Target="slide7.xml"/><Relationship Id="rId3" Type="http://schemas.openxmlformats.org/officeDocument/2006/relationships/image" Target="../media/image7.jpeg"/><Relationship Id="rId21" Type="http://schemas.openxmlformats.org/officeDocument/2006/relationships/image" Target="../media/image20.gif"/><Relationship Id="rId7" Type="http://schemas.microsoft.com/office/2007/relationships/hdphoto" Target="../media/hdphoto1.wdp"/><Relationship Id="rId12" Type="http://schemas.openxmlformats.org/officeDocument/2006/relationships/slide" Target="slide5.xml"/><Relationship Id="rId17" Type="http://schemas.openxmlformats.org/officeDocument/2006/relationships/image" Target="../media/image21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19.png"/><Relationship Id="rId4" Type="http://schemas.openxmlformats.org/officeDocument/2006/relationships/image" Target="../media/image8.gif"/><Relationship Id="rId9" Type="http://schemas.openxmlformats.org/officeDocument/2006/relationships/image" Target="../media/image9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35.svg"/><Relationship Id="rId7" Type="http://schemas.openxmlformats.org/officeDocument/2006/relationships/image" Target="../media/image10.sv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43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A73C9-71B5-7E07-9C51-746C72F32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9100"/>
            <a:ext cx="15857558" cy="6172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122533-CCCC-6595-5178-746F8489F35C}"/>
              </a:ext>
            </a:extLst>
          </p:cNvPr>
          <p:cNvSpPr/>
          <p:nvPr/>
        </p:nvSpPr>
        <p:spPr>
          <a:xfrm>
            <a:off x="1600200" y="6819900"/>
            <a:ext cx="149352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 giấy được chia thành bao nhiêu phần bằng nhau?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ECC332-B140-D344-7780-FC4DD158CCC7}"/>
              </a:ext>
            </a:extLst>
          </p:cNvPr>
          <p:cNvSpPr/>
          <p:nvPr/>
        </p:nvSpPr>
        <p:spPr>
          <a:xfrm>
            <a:off x="3352800" y="8115300"/>
            <a:ext cx="12039600" cy="13131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Băng giấy được chia thành 10 phần bằng nhau.</a:t>
            </a:r>
            <a:endParaRPr lang="en-US" sz="4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4459C4-620C-78DF-8EE3-33B91BB511D3}"/>
              </a:ext>
            </a:extLst>
          </p:cNvPr>
          <p:cNvSpPr/>
          <p:nvPr/>
        </p:nvSpPr>
        <p:spPr>
          <a:xfrm>
            <a:off x="1600200" y="6819900"/>
            <a:ext cx="149352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chỉ phân tô đậm của từng băng giấy hai bạn cầm là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9E3368-5EA7-0A8D-ED80-6930DF4CDB3C}"/>
                  </a:ext>
                </a:extLst>
              </p:cNvPr>
              <p:cNvSpPr/>
              <p:nvPr/>
            </p:nvSpPr>
            <p:spPr>
              <a:xfrm>
                <a:off x="2667000" y="8115300"/>
                <a:ext cx="13258800" cy="1600200"/>
              </a:xfrm>
              <a:prstGeom prst="roundRect">
                <a:avLst/>
              </a:pr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cầm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9E3368-5EA7-0A8D-ED80-6930DF4CD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115300"/>
                <a:ext cx="13258800" cy="1600200"/>
              </a:xfrm>
              <a:prstGeom prst="roundRect">
                <a:avLst/>
              </a:prstGeom>
              <a:blipFill>
                <a:blip r:embed="rId3"/>
                <a:stretch>
                  <a:fillRect l="-368" t="-6084" r="-1195" b="-68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2C41D0-9EC5-C37B-4A65-FE5FB0533C1B}"/>
              </a:ext>
            </a:extLst>
          </p:cNvPr>
          <p:cNvSpPr/>
          <p:nvPr/>
        </p:nvSpPr>
        <p:spPr>
          <a:xfrm>
            <a:off x="1447800" y="1790700"/>
            <a:ext cx="54864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461B5C-B310-CDF9-0A2E-EE8D92E27607}"/>
                  </a:ext>
                </a:extLst>
              </p:cNvPr>
              <p:cNvSpPr txBox="1"/>
              <p:nvPr/>
            </p:nvSpPr>
            <p:spPr>
              <a:xfrm>
                <a:off x="1752600" y="1943100"/>
                <a:ext cx="48768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đượ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vi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0,1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461B5C-B310-CDF9-0A2E-EE8D92E27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43100"/>
                <a:ext cx="4876800" cy="101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EF76F-3B7C-5396-0098-C1295290A63B}"/>
                  </a:ext>
                </a:extLst>
              </p:cNvPr>
              <p:cNvSpPr txBox="1"/>
              <p:nvPr/>
            </p:nvSpPr>
            <p:spPr>
              <a:xfrm>
                <a:off x="1828800" y="29337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,1 đọ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AEF76F-3B7C-5396-0098-C1295290A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33700"/>
                <a:ext cx="5181600" cy="584775"/>
              </a:xfrm>
              <a:prstGeom prst="rect">
                <a:avLst/>
              </a:prstGeom>
              <a:blipFill>
                <a:blip r:embed="rId3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82460E-7A24-D579-160E-C99AA43B7AB2}"/>
                  </a:ext>
                </a:extLst>
              </p:cNvPr>
              <p:cNvSpPr txBox="1"/>
              <p:nvPr/>
            </p:nvSpPr>
            <p:spPr>
              <a:xfrm>
                <a:off x="1524000" y="3543300"/>
                <a:ext cx="51816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82460E-7A24-D579-160E-C99AA43B7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543300"/>
                <a:ext cx="518160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DEF60A-3148-F85D-AA70-2D9466A7B45F}"/>
                  </a:ext>
                </a:extLst>
              </p:cNvPr>
              <p:cNvSpPr txBox="1"/>
              <p:nvPr/>
            </p:nvSpPr>
            <p:spPr>
              <a:xfrm>
                <a:off x="1828800" y="46101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,1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ố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𝐭𝐡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â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DEF60A-3148-F85D-AA70-2D9466A7B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610100"/>
                <a:ext cx="51816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60D773E-2E8C-B925-2468-F37753195FA1}"/>
              </a:ext>
            </a:extLst>
          </p:cNvPr>
          <p:cNvSpPr/>
          <p:nvPr/>
        </p:nvSpPr>
        <p:spPr>
          <a:xfrm>
            <a:off x="10744200" y="1790700"/>
            <a:ext cx="54864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D4472-6EC8-E0C3-E9BF-3029D565CB92}"/>
                  </a:ext>
                </a:extLst>
              </p:cNvPr>
              <p:cNvSpPr txBox="1"/>
              <p:nvPr/>
            </p:nvSpPr>
            <p:spPr>
              <a:xfrm>
                <a:off x="11049000" y="1943100"/>
                <a:ext cx="48768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đượ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vi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nh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0,3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D4472-6EC8-E0C3-E9BF-3029D565C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1943100"/>
                <a:ext cx="4876800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6D7139-E711-8142-8FE1-C272B4601709}"/>
                  </a:ext>
                </a:extLst>
              </p:cNvPr>
              <p:cNvSpPr txBox="1"/>
              <p:nvPr/>
            </p:nvSpPr>
            <p:spPr>
              <a:xfrm>
                <a:off x="11125200" y="29337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,3 đọ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6D7139-E711-8142-8FE1-C272B4601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2933700"/>
                <a:ext cx="5181600" cy="584775"/>
              </a:xfrm>
              <a:prstGeom prst="rect">
                <a:avLst/>
              </a:prstGeom>
              <a:blipFill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E9D007-366D-8805-B1FD-18A7A28FCE17}"/>
                  </a:ext>
                </a:extLst>
              </p:cNvPr>
              <p:cNvSpPr txBox="1"/>
              <p:nvPr/>
            </p:nvSpPr>
            <p:spPr>
              <a:xfrm>
                <a:off x="10820400" y="3543300"/>
                <a:ext cx="51816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E9D007-366D-8805-B1FD-18A7A28FC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3543300"/>
                <a:ext cx="5181600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6E0CD5-DDD9-408E-8065-2B21637D7F7B}"/>
                  </a:ext>
                </a:extLst>
              </p:cNvPr>
              <p:cNvSpPr txBox="1"/>
              <p:nvPr/>
            </p:nvSpPr>
            <p:spPr>
              <a:xfrm>
                <a:off x="11125200" y="4610100"/>
                <a:ext cx="518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,3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ọ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ố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𝐭𝐡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𝐩𝐡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â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6E0CD5-DDD9-408E-8065-2B21637D7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4610100"/>
                <a:ext cx="51816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C164D5-B459-E5D1-07ED-7BA682D39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844805"/>
              </p:ext>
            </p:extLst>
          </p:nvPr>
        </p:nvGraphicFramePr>
        <p:xfrm>
          <a:off x="1371600" y="1079500"/>
          <a:ext cx="15697200" cy="4495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24300">
                  <a:extLst>
                    <a:ext uri="{9D8B030D-6E8A-4147-A177-3AD203B41FA5}">
                      <a16:colId xmlns:a16="http://schemas.microsoft.com/office/drawing/2014/main" val="524020401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1808966889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3285868170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665032269"/>
                    </a:ext>
                  </a:extLst>
                </a:gridCol>
              </a:tblGrid>
              <a:tr h="1092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01869"/>
                  </a:ext>
                </a:extLst>
              </a:tr>
              <a:tr h="1219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37992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085494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3274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CA53BE-9C63-00AC-1518-8743FD9CA6EC}"/>
              </a:ext>
            </a:extLst>
          </p:cNvPr>
          <p:cNvSpPr txBox="1"/>
          <p:nvPr/>
        </p:nvSpPr>
        <p:spPr>
          <a:xfrm>
            <a:off x="2057400" y="3467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0,1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20403-F822-CA10-1830-A52346F2AAE4}"/>
              </a:ext>
            </a:extLst>
          </p:cNvPr>
          <p:cNvSpPr txBox="1"/>
          <p:nvPr/>
        </p:nvSpPr>
        <p:spPr>
          <a:xfrm>
            <a:off x="5943600" y="3390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BD927-4A01-CCB5-2AD7-56283586509A}"/>
              </a:ext>
            </a:extLst>
          </p:cNvPr>
          <p:cNvSpPr txBox="1"/>
          <p:nvPr/>
        </p:nvSpPr>
        <p:spPr>
          <a:xfrm>
            <a:off x="9753600" y="3467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9E7D0-3307-633A-4298-E42BE8D045B1}"/>
              </a:ext>
            </a:extLst>
          </p:cNvPr>
          <p:cNvSpPr txBox="1"/>
          <p:nvPr/>
        </p:nvSpPr>
        <p:spPr>
          <a:xfrm>
            <a:off x="13944600" y="3390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1F593-0288-2AFE-7262-11B137BCAF80}"/>
              </a:ext>
            </a:extLst>
          </p:cNvPr>
          <p:cNvSpPr txBox="1"/>
          <p:nvPr/>
        </p:nvSpPr>
        <p:spPr>
          <a:xfrm>
            <a:off x="2057400" y="4610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0,3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F73D5-A60A-5541-D376-872BCC88D7F0}"/>
              </a:ext>
            </a:extLst>
          </p:cNvPr>
          <p:cNvSpPr txBox="1"/>
          <p:nvPr/>
        </p:nvSpPr>
        <p:spPr>
          <a:xfrm>
            <a:off x="5943600" y="4533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4D45E-AAD8-DC82-E584-49A466B518E4}"/>
              </a:ext>
            </a:extLst>
          </p:cNvPr>
          <p:cNvSpPr txBox="1"/>
          <p:nvPr/>
        </p:nvSpPr>
        <p:spPr>
          <a:xfrm>
            <a:off x="9753600" y="46101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71913-1CDC-1E4D-4916-06758596907E}"/>
              </a:ext>
            </a:extLst>
          </p:cNvPr>
          <p:cNvSpPr txBox="1"/>
          <p:nvPr/>
        </p:nvSpPr>
        <p:spPr>
          <a:xfrm>
            <a:off x="13944600" y="45339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51140-506F-B2AC-A74D-8CB0EE6D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286500"/>
            <a:ext cx="1383118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786573D-BD7C-DA2D-6504-63BBA151E7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81100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508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vẽ, chỉ ra phân số thập phân và số thập phân tương ứng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8BC3C1-B4C5-078F-8ED4-C6154DBA6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3162300"/>
            <a:ext cx="7369791" cy="411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1795D8-9ADE-0D5C-33A7-D6484B142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3162300"/>
            <a:ext cx="7264629" cy="403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36F60-C882-2BB4-3DEB-085046D772A6}"/>
                  </a:ext>
                </a:extLst>
              </p:cNvPr>
              <p:cNvSpPr txBox="1"/>
              <p:nvPr/>
            </p:nvSpPr>
            <p:spPr>
              <a:xfrm>
                <a:off x="10820400" y="4610100"/>
                <a:ext cx="4876800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B236F60-C882-2BB4-3DEB-085046D77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4610100"/>
                <a:ext cx="4876800" cy="1144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4B2070-61F7-2BB2-D1AC-79BD659E398F}"/>
                  </a:ext>
                </a:extLst>
              </p:cNvPr>
              <p:cNvSpPr txBox="1"/>
              <p:nvPr/>
            </p:nvSpPr>
            <p:spPr>
              <a:xfrm>
                <a:off x="11049000" y="7048500"/>
                <a:ext cx="48768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4B2070-61F7-2BB2-D1AC-79BD659E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7048500"/>
                <a:ext cx="4876800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914400" y="6477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133600" y="800100"/>
            <a:ext cx="1562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Chuyển các phân số thập phân thành số thập phân (theo mẫu):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5FA35C-987D-F1B3-3C03-A04FCB46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943100"/>
            <a:ext cx="4330995" cy="1981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72D73-DC81-EC77-B1BB-1964635BE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229100"/>
            <a:ext cx="13719837" cy="2209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0E0BBB-C6DA-E08C-579B-DBEF1C308233}"/>
              </a:ext>
            </a:extLst>
          </p:cNvPr>
          <p:cNvSpPr txBox="1"/>
          <p:nvPr/>
        </p:nvSpPr>
        <p:spPr>
          <a:xfrm>
            <a:off x="1447800" y="6819900"/>
            <a:ext cx="1531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a.</a:t>
            </a: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637B5-A423-10DF-8EE1-04E7D1BB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28900"/>
            <a:ext cx="15526683" cy="259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9C03A-977E-54E8-9ADE-E98C3D611446}"/>
              </a:ext>
            </a:extLst>
          </p:cNvPr>
          <p:cNvSpPr txBox="1"/>
          <p:nvPr/>
        </p:nvSpPr>
        <p:spPr>
          <a:xfrm>
            <a:off x="2209800" y="33909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0,4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1B71D9-F228-68CA-1895-835B3BED8C4D}"/>
              </a:ext>
            </a:extLst>
          </p:cNvPr>
          <p:cNvSpPr txBox="1"/>
          <p:nvPr/>
        </p:nvSpPr>
        <p:spPr>
          <a:xfrm>
            <a:off x="6934200" y="33909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0,9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2C8F8-1F3E-C682-A6CD-7DE4A11AA9CA}"/>
              </a:ext>
            </a:extLst>
          </p:cNvPr>
          <p:cNvSpPr txBox="1"/>
          <p:nvPr/>
        </p:nvSpPr>
        <p:spPr>
          <a:xfrm>
            <a:off x="11430000" y="33909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71FD6-AAFA-EA27-AA29-C4FE927B1526}"/>
              </a:ext>
            </a:extLst>
          </p:cNvPr>
          <p:cNvSpPr txBox="1"/>
          <p:nvPr/>
        </p:nvSpPr>
        <p:spPr>
          <a:xfrm>
            <a:off x="15849600" y="34671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0,5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EB864-56B2-65C5-C31A-6F633316C9D2}"/>
              </a:ext>
            </a:extLst>
          </p:cNvPr>
          <p:cNvSpPr txBox="1"/>
          <p:nvPr/>
        </p:nvSpPr>
        <p:spPr>
          <a:xfrm>
            <a:off x="685800" y="7239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7293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A0ABB4-A028-CC24-C5EE-CBEA9665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76300"/>
            <a:ext cx="1676400" cy="2144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73825E-B4E5-2A6A-5F33-1E8C1817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162300"/>
            <a:ext cx="1447800" cy="19702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6AF278F-B3B0-0535-7B1D-BFF1FEA69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143500"/>
            <a:ext cx="1676400" cy="2197224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59F9075-4780-CFFB-1C01-F2B9DB818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581900"/>
            <a:ext cx="1369219" cy="1905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CABA1B5-B882-E9A7-23C9-304DA3FD4F33}"/>
              </a:ext>
            </a:extLst>
          </p:cNvPr>
          <p:cNvSpPr txBox="1"/>
          <p:nvPr/>
        </p:nvSpPr>
        <p:spPr>
          <a:xfrm>
            <a:off x="4572000" y="14097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0,4: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EF73852-6978-C271-2B35-1F3FAD69CB16}"/>
              </a:ext>
            </a:extLst>
          </p:cNvPr>
          <p:cNvSpPr txBox="1"/>
          <p:nvPr/>
        </p:nvSpPr>
        <p:spPr>
          <a:xfrm>
            <a:off x="4724400" y="36195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C765E64-69C1-276D-AD77-ACB9D633610D}"/>
              </a:ext>
            </a:extLst>
          </p:cNvPr>
          <p:cNvSpPr txBox="1"/>
          <p:nvPr/>
        </p:nvSpPr>
        <p:spPr>
          <a:xfrm>
            <a:off x="4800600" y="58293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FF3DFF9-D623-A68F-C231-9F6D116D3CC8}"/>
              </a:ext>
            </a:extLst>
          </p:cNvPr>
          <p:cNvSpPr txBox="1"/>
          <p:nvPr/>
        </p:nvSpPr>
        <p:spPr>
          <a:xfrm>
            <a:off x="4876800" y="80391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5E27B8-CA45-02AD-78A1-0A21D57324A0}"/>
              </a:ext>
            </a:extLst>
          </p:cNvPr>
          <p:cNvSpPr txBox="1"/>
          <p:nvPr/>
        </p:nvSpPr>
        <p:spPr>
          <a:xfrm>
            <a:off x="685800" y="7239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5E27B8-CA45-02AD-78A1-0A21D57324A0}"/>
              </a:ext>
            </a:extLst>
          </p:cNvPr>
          <p:cNvSpPr txBox="1"/>
          <p:nvPr/>
        </p:nvSpPr>
        <p:spPr>
          <a:xfrm>
            <a:off x="685800" y="7239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2B5CA-A68B-D871-BFC8-AD54C2978CB6}"/>
              </a:ext>
            </a:extLst>
          </p:cNvPr>
          <p:cNvSpPr txBox="1"/>
          <p:nvPr/>
        </p:nvSpPr>
        <p:spPr>
          <a:xfrm>
            <a:off x="1600200" y="647700"/>
            <a:ext cx="13030200" cy="438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0,1</a:t>
            </a:r>
          </a:p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0,8</a:t>
            </a:r>
          </a:p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0,3</a:t>
            </a:r>
          </a:p>
          <a:p>
            <a:pPr algn="just">
              <a:lnSpc>
                <a:spcPct val="150000"/>
              </a:lnSpc>
            </a:pP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0,9</a:t>
            </a:r>
          </a:p>
        </p:txBody>
      </p:sp>
    </p:spTree>
    <p:extLst>
      <p:ext uri="{BB962C8B-B14F-4D97-AF65-F5344CB8AC3E}">
        <p14:creationId xmlns:p14="http://schemas.microsoft.com/office/powerpoint/2010/main" val="41837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mỗi số thập phân sau thành phân số thập phân (theo mẫu):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1C20E5-9993-12A9-9641-71D69EBA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247900"/>
            <a:ext cx="4561896" cy="2133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ED1F26-D311-1BD4-079E-2E49C3ED1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57700"/>
            <a:ext cx="13411200" cy="2277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889D4A-EC09-5420-40A9-338418F6AECE}"/>
                  </a:ext>
                </a:extLst>
              </p:cNvPr>
              <p:cNvSpPr txBox="1"/>
              <p:nvPr/>
            </p:nvSpPr>
            <p:spPr>
              <a:xfrm>
                <a:off x="1219200" y="66675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889D4A-EC09-5420-40A9-338418F6A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667500"/>
                <a:ext cx="3505200" cy="13644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F78CF05-FB6B-5366-8E6A-397DED3184EA}"/>
                  </a:ext>
                </a:extLst>
              </p:cNvPr>
              <p:cNvSpPr txBox="1"/>
              <p:nvPr/>
            </p:nvSpPr>
            <p:spPr>
              <a:xfrm>
                <a:off x="5105400" y="67437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F78CF05-FB6B-5366-8E6A-397DED318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743700"/>
                <a:ext cx="3505200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AB08E5-C3C8-F66C-326F-02B36C450137}"/>
                  </a:ext>
                </a:extLst>
              </p:cNvPr>
              <p:cNvSpPr txBox="1"/>
              <p:nvPr/>
            </p:nvSpPr>
            <p:spPr>
              <a:xfrm>
                <a:off x="8763000" y="67437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8AB08E5-C3C8-F66C-326F-02B36C450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6743700"/>
                <a:ext cx="3505200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39BBF01-2E12-8DB5-C734-58A8E5FE727F}"/>
                  </a:ext>
                </a:extLst>
              </p:cNvPr>
              <p:cNvSpPr txBox="1"/>
              <p:nvPr/>
            </p:nvSpPr>
            <p:spPr>
              <a:xfrm>
                <a:off x="12496800" y="6743700"/>
                <a:ext cx="35052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39BBF01-2E12-8DB5-C734-58A8E5FE7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6743700"/>
                <a:ext cx="3505200" cy="1364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81B0CC-182D-81B5-B1AD-9E9DB2CD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23900"/>
            <a:ext cx="15192769" cy="190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5DE31C-4310-CDB9-8B96-B3AFF0A7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857500"/>
            <a:ext cx="11201400" cy="670657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2E4878-834B-FF5A-324B-EAD66BAE2FFC}"/>
              </a:ext>
            </a:extLst>
          </p:cNvPr>
          <p:cNvSpPr/>
          <p:nvPr/>
        </p:nvSpPr>
        <p:spPr>
          <a:xfrm>
            <a:off x="12877800" y="4991100"/>
            <a:ext cx="762000" cy="6858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8086E3-8512-18F6-ADFC-63DAF7346AD8}"/>
              </a:ext>
            </a:extLst>
          </p:cNvPr>
          <p:cNvSpPr/>
          <p:nvPr/>
        </p:nvSpPr>
        <p:spPr>
          <a:xfrm>
            <a:off x="13335000" y="8496300"/>
            <a:ext cx="762000" cy="6858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0E7241-A002-AC2B-93BE-7494EB622B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3000" y="2400300"/>
            <a:ext cx="2359356" cy="12619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247B79-50D3-B76A-B604-EF88440E3B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600" y="4000500"/>
            <a:ext cx="11888230" cy="307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1201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just" latinLnBrk="1">
              <a:buFont typeface="Arial" panose="020B0604020202020204" pitchFamily="34" charset="0"/>
              <a:buChar char="•"/>
              <a:defRPr/>
            </a:pPr>
            <a:r>
              <a:rPr lang="vi-VN" altLang="ko-KR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khái niệm số thập phân (dạng phần mười); biết đọc, viết số thập phân (dạng phần mười).</a:t>
            </a:r>
          </a:p>
          <a:p>
            <a:pPr marL="685800" lvl="0" indent="-685800" algn="just" latinLnBrk="1">
              <a:buFont typeface="Arial" panose="020B0604020202020204" pitchFamily="34" charset="0"/>
              <a:buChar char="•"/>
              <a:defRPr/>
            </a:pPr>
            <a:r>
              <a:rPr lang="vi-VN" altLang="ko-KR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chuyển các phân số thập phân thành số thập phân và ngược lại.</a:t>
            </a:r>
            <a:endParaRPr lang="en-US" altLang="ko-KR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lvl="0" indent="-685800" algn="just" latinLnBrk="1">
              <a:buFont typeface="Arial" panose="020B0604020202020204" pitchFamily="34" charset="0"/>
              <a:buChar char="•"/>
              <a:defRPr/>
            </a:pPr>
            <a:r>
              <a:rPr lang="vi-VN" altLang="ko-KR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quen với việc ghi số đo đại lượng (độ dài) bằng việc sử dụng số thập phân.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426</Words>
  <Application>Microsoft Office PowerPoint</Application>
  <PresentationFormat>Custom</PresentationFormat>
  <Paragraphs>82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SVN-Ziclets</vt:lpstr>
      <vt:lpstr>Times New Roman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53</cp:revision>
  <dcterms:created xsi:type="dcterms:W3CDTF">2006-08-16T00:00:00Z</dcterms:created>
  <dcterms:modified xsi:type="dcterms:W3CDTF">2024-09-18T16:01:03Z</dcterms:modified>
  <dc:identifier>DAGJP68S_yM</dc:identifier>
</cp:coreProperties>
</file>