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07" r:id="rId4"/>
  </p:sldMasterIdLst>
  <p:notesMasterIdLst>
    <p:notesMasterId r:id="rId27"/>
  </p:notesMasterIdLst>
  <p:sldIdLst>
    <p:sldId id="257" r:id="rId5"/>
    <p:sldId id="344" r:id="rId6"/>
    <p:sldId id="256" r:id="rId7"/>
    <p:sldId id="260" r:id="rId8"/>
    <p:sldId id="280" r:id="rId9"/>
    <p:sldId id="269" r:id="rId10"/>
    <p:sldId id="322" r:id="rId11"/>
    <p:sldId id="359" r:id="rId12"/>
    <p:sldId id="283" r:id="rId13"/>
    <p:sldId id="282" r:id="rId14"/>
    <p:sldId id="262" r:id="rId15"/>
    <p:sldId id="263" r:id="rId16"/>
    <p:sldId id="360" r:id="rId17"/>
    <p:sldId id="361" r:id="rId18"/>
    <p:sldId id="362" r:id="rId19"/>
    <p:sldId id="266" r:id="rId20"/>
    <p:sldId id="363" r:id="rId21"/>
    <p:sldId id="358" r:id="rId22"/>
    <p:sldId id="348" r:id="rId23"/>
    <p:sldId id="350" r:id="rId24"/>
    <p:sldId id="351" r:id="rId25"/>
    <p:sldId id="275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742B"/>
    <a:srgbClr val="F51F52"/>
    <a:srgbClr val="003399"/>
    <a:srgbClr val="E67F3C"/>
    <a:srgbClr val="EE779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198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31F48-276E-430B-883B-5157A952EE7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21C7E-DE3F-45E6-A7D9-415131E4F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10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hien tran 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21C7E-DE3F-45E6-A7D9-415131E4F9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64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136d118e2a7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136d118e2a7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0DD5268-7CAC-4757-84BB-7E2E0B22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F01FA-2FBB-4E44-8332-A38D223735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25A5866-B1BA-47DA-862C-2464EE659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3BE334D-E086-45FB-B870-AC3221E90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136d118e2a7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136d118e2a7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849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 smtClean="0"/>
              <a:t>hien tran zalo 0353095025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13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23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10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80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79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868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813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504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144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197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46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3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360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032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8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513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4169147">
            <a:off x="3450368" y="-374327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" name="Google Shape;10;p2"/>
          <p:cNvGrpSpPr/>
          <p:nvPr/>
        </p:nvGrpSpPr>
        <p:grpSpPr>
          <a:xfrm>
            <a:off x="860400" y="870001"/>
            <a:ext cx="10471725" cy="5118000"/>
            <a:chOff x="645300" y="652501"/>
            <a:chExt cx="7853794" cy="383850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645300" y="652501"/>
              <a:ext cx="7853794" cy="3838500"/>
              <a:chOff x="645300" y="428626"/>
              <a:chExt cx="7853794" cy="38385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645300" y="428626"/>
                <a:ext cx="7853700" cy="38385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" name="Google Shape;13;p2"/>
              <p:cNvGrpSpPr/>
              <p:nvPr/>
            </p:nvGrpSpPr>
            <p:grpSpPr>
              <a:xfrm>
                <a:off x="645450" y="428635"/>
                <a:ext cx="7853645" cy="392406"/>
                <a:chOff x="300225" y="238125"/>
                <a:chExt cx="8544000" cy="426900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300225" y="238125"/>
                  <a:ext cx="8544000" cy="426900"/>
                </a:xfrm>
                <a:prstGeom prst="round2SameRect">
                  <a:avLst>
                    <a:gd name="adj1" fmla="val 3954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00241" y="590551"/>
                  <a:ext cx="8543946" cy="74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6" name="Google Shape;16;p2"/>
                <p:cNvGrpSpPr/>
                <p:nvPr/>
              </p:nvGrpSpPr>
              <p:grpSpPr>
                <a:xfrm>
                  <a:off x="7951566" y="363126"/>
                  <a:ext cx="655694" cy="176896"/>
                  <a:chOff x="13042611" y="1021317"/>
                  <a:chExt cx="495013" cy="133547"/>
                </a:xfrm>
              </p:grpSpPr>
              <p:sp>
                <p:nvSpPr>
                  <p:cNvPr id="17" name="Google Shape;17;p2"/>
                  <p:cNvSpPr/>
                  <p:nvPr/>
                </p:nvSpPr>
                <p:spPr>
                  <a:xfrm>
                    <a:off x="13050093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13042611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13230932" y="102865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" name="Google Shape;20;p2"/>
                  <p:cNvSpPr/>
                  <p:nvPr/>
                </p:nvSpPr>
                <p:spPr>
                  <a:xfrm>
                    <a:off x="13223591" y="1021317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13411418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13404077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" name="Google Shape;23;p2"/>
            <p:cNvSpPr/>
            <p:nvPr/>
          </p:nvSpPr>
          <p:spPr>
            <a:xfrm>
              <a:off x="720001" y="706550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 rot="-546">
            <a:off x="3578457" y="4779484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itchFamily="18" charset="0"/>
                <a:cs typeface="Times New Roman" pitchFamily="18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186851" y="1509700"/>
            <a:ext cx="7818800" cy="32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67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26;p2"/>
          <p:cNvSpPr/>
          <p:nvPr/>
        </p:nvSpPr>
        <p:spPr>
          <a:xfrm>
            <a:off x="538300" y="588601"/>
            <a:ext cx="222536" cy="26279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618260">
            <a:off x="11650801" y="2201499"/>
            <a:ext cx="222535" cy="262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15780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/>
          <p:nvPr/>
        </p:nvSpPr>
        <p:spPr>
          <a:xfrm rot="-1299936">
            <a:off x="-3249780" y="-2937622"/>
            <a:ext cx="10884395" cy="865043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>
            <a:off x="2004452" y="1109880"/>
            <a:ext cx="9082003" cy="5028104"/>
            <a:chOff x="627130" y="128603"/>
            <a:chExt cx="8316852" cy="4604490"/>
          </a:xfrm>
        </p:grpSpPr>
        <p:grpSp>
          <p:nvGrpSpPr>
            <p:cNvPr id="31" name="Google Shape;31;p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3" name="Google Shape;33;p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4" name="Google Shape;34;p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5;p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6" name="Google Shape;36;p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7" name="Google Shape;37;p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" name="Google Shape;38;p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41;p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" name="Google Shape;43;p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5888500" y="2811200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latin typeface="Times New Roman" pitchFamily="18" charset="0"/>
                <a:cs typeface="Times New Roman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1705401" y="1609364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 rot="618">
            <a:off x="5888665" y="4074668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3"/>
          <p:cNvSpPr/>
          <p:nvPr/>
        </p:nvSpPr>
        <p:spPr>
          <a:xfrm>
            <a:off x="11444267" y="4933206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486200" y="17328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1444267" y="4374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5354633" y="6330934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09411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/>
          <p:nvPr/>
        </p:nvSpPr>
        <p:spPr>
          <a:xfrm rot="-1804257" flipH="1">
            <a:off x="5714919" y="-63311"/>
            <a:ext cx="9629955" cy="9893372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4" name="Google Shape;174;p6"/>
          <p:cNvGrpSpPr/>
          <p:nvPr/>
        </p:nvGrpSpPr>
        <p:grpSpPr>
          <a:xfrm>
            <a:off x="156900" y="182773"/>
            <a:ext cx="10473689" cy="5798588"/>
            <a:chOff x="627130" y="128603"/>
            <a:chExt cx="8316852" cy="4604490"/>
          </a:xfrm>
        </p:grpSpPr>
        <p:grpSp>
          <p:nvGrpSpPr>
            <p:cNvPr id="175" name="Google Shape;175;p6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76" name="Google Shape;176;p6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77" name="Google Shape;177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78" name="Google Shape;178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30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80" name="Google Shape;180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81" name="Google Shape;181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" name="Google Shape;182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Google Shape;183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184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85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6" name="Google Shape;186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87" name="Google Shape;187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430856" y="1882901"/>
            <a:ext cx="8366753" cy="4716985"/>
            <a:chOff x="627130" y="128605"/>
            <a:chExt cx="8316852" cy="4688852"/>
          </a:xfrm>
        </p:grpSpPr>
        <p:grpSp>
          <p:nvGrpSpPr>
            <p:cNvPr id="189" name="Google Shape;189;p6"/>
            <p:cNvGrpSpPr/>
            <p:nvPr/>
          </p:nvGrpSpPr>
          <p:grpSpPr>
            <a:xfrm>
              <a:off x="627130" y="128605"/>
              <a:ext cx="8316852" cy="4688852"/>
              <a:chOff x="627130" y="428624"/>
              <a:chExt cx="8316852" cy="4652100"/>
            </a:xfrm>
          </p:grpSpPr>
          <p:sp>
            <p:nvSpPr>
              <p:cNvPr id="190" name="Google Shape;190;p6"/>
              <p:cNvSpPr/>
              <p:nvPr/>
            </p:nvSpPr>
            <p:spPr>
              <a:xfrm>
                <a:off x="627175" y="428624"/>
                <a:ext cx="8316600" cy="46521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91" name="Google Shape;191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92" name="Google Shape;192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94" name="Google Shape;194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95" name="Google Shape;195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99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200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01" name="Google Shape;201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2" name="Google Shape;202;p6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823593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7"/>
          <p:cNvGrpSpPr/>
          <p:nvPr/>
        </p:nvGrpSpPr>
        <p:grpSpPr>
          <a:xfrm>
            <a:off x="520634" y="318702"/>
            <a:ext cx="11378828" cy="6281337"/>
            <a:chOff x="171400" y="128593"/>
            <a:chExt cx="8772740" cy="4795891"/>
          </a:xfrm>
        </p:grpSpPr>
        <p:grpSp>
          <p:nvGrpSpPr>
            <p:cNvPr id="205" name="Google Shape;205;p7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206" name="Google Shape;206;p7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07" name="Google Shape;207;p7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208" name="Google Shape;208;p7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10" name="Google Shape;210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11" name="Google Shape;211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" name="Google Shape;212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Google Shape;213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" name="Google Shape;214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Google Shape;215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Google Shape;216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" name="Google Shape;217;p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9" name="Google Shape;219;p7"/>
          <p:cNvGrpSpPr/>
          <p:nvPr/>
        </p:nvGrpSpPr>
        <p:grpSpPr>
          <a:xfrm>
            <a:off x="10056511" y="1394117"/>
            <a:ext cx="1413731" cy="1414047"/>
            <a:chOff x="2494400" y="653125"/>
            <a:chExt cx="340625" cy="434325"/>
          </a:xfrm>
        </p:grpSpPr>
        <p:sp>
          <p:nvSpPr>
            <p:cNvPr id="220" name="Google Shape;220;p7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8" name="Google Shape;228;p7"/>
          <p:cNvGrpSpPr/>
          <p:nvPr/>
        </p:nvGrpSpPr>
        <p:grpSpPr>
          <a:xfrm>
            <a:off x="10056388" y="3034593"/>
            <a:ext cx="1406793" cy="1411440"/>
            <a:chOff x="2879000" y="653125"/>
            <a:chExt cx="340650" cy="434325"/>
          </a:xfrm>
        </p:grpSpPr>
        <p:sp>
          <p:nvSpPr>
            <p:cNvPr id="229" name="Google Shape;229;p7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238" name="Google Shape;238;p7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7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247" name="Google Shape;247;p7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48" name="Google Shape;248;p7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49" name="Google Shape;249;p7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50" name="Google Shape;250;p7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7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52" name="Google Shape;252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53" name="Google Shape;253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Google Shape;255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256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Google Shape;257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Google Shape;258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9" name="Google Shape;259;p7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6317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"/>
          <p:cNvSpPr txBox="1">
            <a:spLocks noGrp="1"/>
          </p:cNvSpPr>
          <p:nvPr>
            <p:ph type="subTitle" idx="1"/>
          </p:nvPr>
        </p:nvSpPr>
        <p:spPr>
          <a:xfrm rot="-218">
            <a:off x="960000" y="2151467"/>
            <a:ext cx="6317200" cy="2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⇨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013167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"/>
          <p:cNvSpPr/>
          <p:nvPr/>
        </p:nvSpPr>
        <p:spPr>
          <a:xfrm rot="4169147" flipH="1">
            <a:off x="1100868" y="-267892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2" name="Google Shape;282;p9"/>
          <p:cNvGrpSpPr/>
          <p:nvPr/>
        </p:nvGrpSpPr>
        <p:grpSpPr>
          <a:xfrm>
            <a:off x="2039496" y="1169381"/>
            <a:ext cx="9562161" cy="5293936"/>
            <a:chOff x="627130" y="128603"/>
            <a:chExt cx="8316852" cy="4604490"/>
          </a:xfrm>
        </p:grpSpPr>
        <p:grpSp>
          <p:nvGrpSpPr>
            <p:cNvPr id="283" name="Google Shape;283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84" name="Google Shape;284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85" name="Google Shape;285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86" name="Google Shape;286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721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8" name="Google Shape;288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89" name="Google Shape;289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" name="Google Shape;290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" name="Google Shape;291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" name="Google Shape;292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" name="Google Shape;293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" name="Google Shape;294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95" name="Google Shape;295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" name="Google Shape;296;p9"/>
          <p:cNvGrpSpPr/>
          <p:nvPr/>
        </p:nvGrpSpPr>
        <p:grpSpPr>
          <a:xfrm>
            <a:off x="1499745" y="782032"/>
            <a:ext cx="9562161" cy="5293936"/>
            <a:chOff x="627130" y="128603"/>
            <a:chExt cx="8316852" cy="4604490"/>
          </a:xfrm>
        </p:grpSpPr>
        <p:grpSp>
          <p:nvGrpSpPr>
            <p:cNvPr id="297" name="Google Shape;297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98" name="Google Shape;298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99" name="Google Shape;299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00" name="Google Shape;300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058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02" name="Google Shape;302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03" name="Google Shape;303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" name="Google Shape;304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" name="Google Shape;305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" name="Google Shape;306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" name="Google Shape;307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" name="Google Shape;308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09" name="Google Shape;309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959996" y="394681"/>
            <a:ext cx="9562161" cy="5293936"/>
            <a:chOff x="627130" y="128603"/>
            <a:chExt cx="8316852" cy="4604490"/>
          </a:xfrm>
        </p:grpSpPr>
        <p:grpSp>
          <p:nvGrpSpPr>
            <p:cNvPr id="311" name="Google Shape;311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13" name="Google Shape;313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14" name="Google Shape;314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96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16" name="Google Shape;316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17" name="Google Shape;317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" name="Google Shape;318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" name="Google Shape;319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" name="Google Shape;320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" name="Google Shape;321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" name="Google Shape;322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23" name="Google Shape;323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9"/>
          <p:cNvSpPr txBox="1">
            <a:spLocks noGrp="1"/>
          </p:cNvSpPr>
          <p:nvPr>
            <p:ph type="title"/>
          </p:nvPr>
        </p:nvSpPr>
        <p:spPr>
          <a:xfrm>
            <a:off x="2345676" y="1755667"/>
            <a:ext cx="6790800" cy="12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5" name="Google Shape;325;p9"/>
          <p:cNvSpPr txBox="1">
            <a:spLocks noGrp="1"/>
          </p:cNvSpPr>
          <p:nvPr>
            <p:ph type="subTitle" idx="1"/>
          </p:nvPr>
        </p:nvSpPr>
        <p:spPr>
          <a:xfrm>
            <a:off x="2343076" y="3215000"/>
            <a:ext cx="67960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9"/>
          <p:cNvSpPr/>
          <p:nvPr/>
        </p:nvSpPr>
        <p:spPr>
          <a:xfrm>
            <a:off x="3526769" y="5590283"/>
            <a:ext cx="201523" cy="23798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11194300" y="23763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05988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2442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8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"/>
          <p:cNvSpPr/>
          <p:nvPr/>
        </p:nvSpPr>
        <p:spPr>
          <a:xfrm rot="-2699971">
            <a:off x="6345565" y="-1939343"/>
            <a:ext cx="6251220" cy="8276689"/>
          </a:xfrm>
          <a:custGeom>
            <a:avLst/>
            <a:gdLst/>
            <a:ahLst/>
            <a:cxnLst/>
            <a:rect l="l" t="t" r="r" b="b"/>
            <a:pathLst>
              <a:path w="22216" h="29414" extrusionOk="0">
                <a:moveTo>
                  <a:pt x="12843" y="1"/>
                </a:moveTo>
                <a:cubicBezTo>
                  <a:pt x="12808" y="1"/>
                  <a:pt x="12774" y="1"/>
                  <a:pt x="12739" y="2"/>
                </a:cubicBezTo>
                <a:cubicBezTo>
                  <a:pt x="10638" y="19"/>
                  <a:pt x="8555" y="1199"/>
                  <a:pt x="6914" y="2638"/>
                </a:cubicBezTo>
                <a:cubicBezTo>
                  <a:pt x="5254" y="4076"/>
                  <a:pt x="4057" y="5772"/>
                  <a:pt x="2730" y="7578"/>
                </a:cubicBezTo>
                <a:cubicBezTo>
                  <a:pt x="1420" y="9385"/>
                  <a:pt x="0" y="11283"/>
                  <a:pt x="333" y="12980"/>
                </a:cubicBezTo>
                <a:cubicBezTo>
                  <a:pt x="683" y="14694"/>
                  <a:pt x="2785" y="16206"/>
                  <a:pt x="3725" y="18658"/>
                </a:cubicBezTo>
                <a:cubicBezTo>
                  <a:pt x="4664" y="21110"/>
                  <a:pt x="4443" y="24502"/>
                  <a:pt x="5753" y="26659"/>
                </a:cubicBezTo>
                <a:cubicBezTo>
                  <a:pt x="6854" y="28474"/>
                  <a:pt x="9026" y="29414"/>
                  <a:pt x="11235" y="29414"/>
                </a:cubicBezTo>
                <a:cubicBezTo>
                  <a:pt x="11652" y="29414"/>
                  <a:pt x="12069" y="29380"/>
                  <a:pt x="12481" y="29313"/>
                </a:cubicBezTo>
                <a:cubicBezTo>
                  <a:pt x="15062" y="28889"/>
                  <a:pt x="17404" y="27101"/>
                  <a:pt x="18436" y="24797"/>
                </a:cubicBezTo>
                <a:cubicBezTo>
                  <a:pt x="19469" y="22473"/>
                  <a:pt x="19192" y="19616"/>
                  <a:pt x="19395" y="17607"/>
                </a:cubicBezTo>
                <a:cubicBezTo>
                  <a:pt x="19597" y="15579"/>
                  <a:pt x="20280" y="14380"/>
                  <a:pt x="20925" y="12814"/>
                </a:cubicBezTo>
                <a:cubicBezTo>
                  <a:pt x="21571" y="11228"/>
                  <a:pt x="22215" y="9292"/>
                  <a:pt x="21902" y="7449"/>
                </a:cubicBezTo>
                <a:cubicBezTo>
                  <a:pt x="21588" y="5606"/>
                  <a:pt x="20335" y="3891"/>
                  <a:pt x="18657" y="2471"/>
                </a:cubicBezTo>
                <a:cubicBezTo>
                  <a:pt x="16989" y="1093"/>
                  <a:pt x="14911" y="1"/>
                  <a:pt x="1284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13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387" name="Google Shape;387;p13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388" name="Google Shape;388;p13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89" name="Google Shape;389;p13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390" name="Google Shape;390;p13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92" name="Google Shape;392;p1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93" name="Google Shape;393;p1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" name="Google Shape;394;p1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p1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396;p1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" name="Google Shape;397;p1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99" name="Google Shape;399;p13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13"/>
          <p:cNvSpPr txBox="1">
            <a:spLocks noGrp="1"/>
          </p:cNvSpPr>
          <p:nvPr>
            <p:ph type="title"/>
          </p:nvPr>
        </p:nvSpPr>
        <p:spPr>
          <a:xfrm>
            <a:off x="2663424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1"/>
          </p:nvPr>
        </p:nvSpPr>
        <p:spPr>
          <a:xfrm>
            <a:off x="2663624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title" idx="2" hasCustomPrompt="1"/>
          </p:nvPr>
        </p:nvSpPr>
        <p:spPr>
          <a:xfrm rot="6095">
            <a:off x="6678822" y="4770625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3" name="Google Shape;403;p13"/>
          <p:cNvSpPr txBox="1">
            <a:spLocks noGrp="1"/>
          </p:cNvSpPr>
          <p:nvPr>
            <p:ph type="title" idx="3" hasCustomPrompt="1"/>
          </p:nvPr>
        </p:nvSpPr>
        <p:spPr>
          <a:xfrm>
            <a:off x="1342557" y="4770629"/>
            <a:ext cx="902400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4" name="Google Shape;404;p13"/>
          <p:cNvSpPr txBox="1">
            <a:spLocks noGrp="1"/>
          </p:cNvSpPr>
          <p:nvPr>
            <p:ph type="title" idx="4"/>
          </p:nvPr>
        </p:nvSpPr>
        <p:spPr>
          <a:xfrm>
            <a:off x="2663424" y="4275169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subTitle" idx="5"/>
          </p:nvPr>
        </p:nvSpPr>
        <p:spPr>
          <a:xfrm>
            <a:off x="2663624" y="49775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title" idx="6"/>
          </p:nvPr>
        </p:nvSpPr>
        <p:spPr>
          <a:xfrm>
            <a:off x="7989700" y="4275336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7" name="Google Shape;407;p13"/>
          <p:cNvSpPr txBox="1">
            <a:spLocks noGrp="1"/>
          </p:cNvSpPr>
          <p:nvPr>
            <p:ph type="subTitle" idx="7"/>
          </p:nvPr>
        </p:nvSpPr>
        <p:spPr>
          <a:xfrm>
            <a:off x="7989500" y="49773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8"/>
          </p:nvPr>
        </p:nvSpPr>
        <p:spPr>
          <a:xfrm>
            <a:off x="7989700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9" name="Google Shape;409;p13"/>
          <p:cNvSpPr txBox="1">
            <a:spLocks noGrp="1"/>
          </p:cNvSpPr>
          <p:nvPr>
            <p:ph type="subTitle" idx="9"/>
          </p:nvPr>
        </p:nvSpPr>
        <p:spPr>
          <a:xfrm>
            <a:off x="7989500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title" idx="13" hasCustomPrompt="1"/>
          </p:nvPr>
        </p:nvSpPr>
        <p:spPr>
          <a:xfrm rot="6095">
            <a:off x="6678833" y="2604699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1" name="Google Shape;411;p13"/>
          <p:cNvSpPr txBox="1">
            <a:spLocks noGrp="1"/>
          </p:cNvSpPr>
          <p:nvPr>
            <p:ph type="title" idx="14" hasCustomPrompt="1"/>
          </p:nvPr>
        </p:nvSpPr>
        <p:spPr>
          <a:xfrm rot="1527">
            <a:off x="1343533" y="2606700"/>
            <a:ext cx="9004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2" name="Google Shape;412;p13"/>
          <p:cNvSpPr txBox="1">
            <a:spLocks noGrp="1"/>
          </p:cNvSpPr>
          <p:nvPr>
            <p:ph type="title" idx="15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3"/>
          <p:cNvSpPr/>
          <p:nvPr/>
        </p:nvSpPr>
        <p:spPr>
          <a:xfrm>
            <a:off x="482849" y="2814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6198434" y="6138006"/>
            <a:ext cx="201533" cy="23799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11315316" y="18299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082355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4"/>
          <p:cNvSpPr/>
          <p:nvPr/>
        </p:nvSpPr>
        <p:spPr>
          <a:xfrm rot="4650514" flipH="1">
            <a:off x="1684954" y="-3272637"/>
            <a:ext cx="8822081" cy="13403284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14"/>
          <p:cNvGrpSpPr/>
          <p:nvPr/>
        </p:nvGrpSpPr>
        <p:grpSpPr>
          <a:xfrm>
            <a:off x="1815156" y="1044082"/>
            <a:ext cx="8366753" cy="4632117"/>
            <a:chOff x="627130" y="128603"/>
            <a:chExt cx="8316852" cy="4604490"/>
          </a:xfrm>
        </p:grpSpPr>
        <p:grpSp>
          <p:nvGrpSpPr>
            <p:cNvPr id="419" name="Google Shape;419;p14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420" name="Google Shape;420;p14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421" name="Google Shape;421;p14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422" name="Google Shape;422;p14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23;p14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424" name="Google Shape;424;p14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425" name="Google Shape;425;p14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26;p14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" name="Google Shape;427;p14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p14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p14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p14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1" name="Google Shape;431;p14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2" name="Google Shape;432;p14"/>
          <p:cNvSpPr txBox="1">
            <a:spLocks noGrp="1"/>
          </p:cNvSpPr>
          <p:nvPr>
            <p:ph type="title"/>
          </p:nvPr>
        </p:nvSpPr>
        <p:spPr>
          <a:xfrm>
            <a:off x="5267516" y="2376667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3" name="Google Shape;433;p14"/>
          <p:cNvSpPr txBox="1">
            <a:spLocks noGrp="1"/>
          </p:cNvSpPr>
          <p:nvPr>
            <p:ph type="title" idx="2" hasCustomPrompt="1"/>
          </p:nvPr>
        </p:nvSpPr>
        <p:spPr>
          <a:xfrm>
            <a:off x="2162601" y="3746447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4" name="Google Shape;434;p14"/>
          <p:cNvSpPr txBox="1">
            <a:spLocks noGrp="1"/>
          </p:cNvSpPr>
          <p:nvPr>
            <p:ph type="subTitle" idx="1"/>
          </p:nvPr>
        </p:nvSpPr>
        <p:spPr>
          <a:xfrm rot="618">
            <a:off x="5267681" y="3640135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157613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6"/>
          <p:cNvSpPr/>
          <p:nvPr/>
        </p:nvSpPr>
        <p:spPr>
          <a:xfrm rot="-150953">
            <a:off x="-613563" y="-698461"/>
            <a:ext cx="14267083" cy="8483640"/>
          </a:xfrm>
          <a:custGeom>
            <a:avLst/>
            <a:gdLst/>
            <a:ahLst/>
            <a:cxnLst/>
            <a:rect l="l" t="t" r="r" b="b"/>
            <a:pathLst>
              <a:path w="84026" h="51825" extrusionOk="0">
                <a:moveTo>
                  <a:pt x="15968" y="0"/>
                </a:moveTo>
                <a:cubicBezTo>
                  <a:pt x="11714" y="0"/>
                  <a:pt x="8281" y="1968"/>
                  <a:pt x="6763" y="6753"/>
                </a:cubicBezTo>
                <a:cubicBezTo>
                  <a:pt x="4229" y="14734"/>
                  <a:pt x="0" y="18357"/>
                  <a:pt x="1548" y="22149"/>
                </a:cubicBezTo>
                <a:cubicBezTo>
                  <a:pt x="1931" y="23084"/>
                  <a:pt x="2792" y="24551"/>
                  <a:pt x="5030" y="25888"/>
                </a:cubicBezTo>
                <a:cubicBezTo>
                  <a:pt x="6003" y="26371"/>
                  <a:pt x="7397" y="27210"/>
                  <a:pt x="8624" y="28644"/>
                </a:cubicBezTo>
                <a:cubicBezTo>
                  <a:pt x="10415" y="30734"/>
                  <a:pt x="11890" y="32746"/>
                  <a:pt x="11681" y="37096"/>
                </a:cubicBezTo>
                <a:cubicBezTo>
                  <a:pt x="11224" y="46661"/>
                  <a:pt x="15874" y="50763"/>
                  <a:pt x="22342" y="51765"/>
                </a:cubicBezTo>
                <a:cubicBezTo>
                  <a:pt x="22603" y="51805"/>
                  <a:pt x="22877" y="51824"/>
                  <a:pt x="23164" y="51824"/>
                </a:cubicBezTo>
                <a:cubicBezTo>
                  <a:pt x="28698" y="51824"/>
                  <a:pt x="38935" y="44676"/>
                  <a:pt x="48716" y="44676"/>
                </a:cubicBezTo>
                <a:cubicBezTo>
                  <a:pt x="50997" y="44676"/>
                  <a:pt x="53253" y="45065"/>
                  <a:pt x="55419" y="46024"/>
                </a:cubicBezTo>
                <a:cubicBezTo>
                  <a:pt x="58987" y="47603"/>
                  <a:pt x="62132" y="48393"/>
                  <a:pt x="64785" y="48393"/>
                </a:cubicBezTo>
                <a:cubicBezTo>
                  <a:pt x="71006" y="48393"/>
                  <a:pt x="74523" y="44051"/>
                  <a:pt x="74459" y="35363"/>
                </a:cubicBezTo>
                <a:cubicBezTo>
                  <a:pt x="74370" y="22970"/>
                  <a:pt x="84025" y="6748"/>
                  <a:pt x="69630" y="5931"/>
                </a:cubicBezTo>
                <a:cubicBezTo>
                  <a:pt x="69198" y="5907"/>
                  <a:pt x="68771" y="5895"/>
                  <a:pt x="68348" y="5895"/>
                </a:cubicBezTo>
                <a:cubicBezTo>
                  <a:pt x="58337" y="5895"/>
                  <a:pt x="50940" y="12499"/>
                  <a:pt x="43665" y="12499"/>
                </a:cubicBezTo>
                <a:cubicBezTo>
                  <a:pt x="41016" y="12499"/>
                  <a:pt x="38383" y="11623"/>
                  <a:pt x="35647" y="9235"/>
                </a:cubicBezTo>
                <a:cubicBezTo>
                  <a:pt x="29481" y="3855"/>
                  <a:pt x="21921" y="0"/>
                  <a:pt x="15968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3" name="Google Shape;533;p16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534" name="Google Shape;534;p16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35" name="Google Shape;535;p16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36" name="Google Shape;536;p16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37" name="Google Shape;537;p16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16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39" name="Google Shape;539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40" name="Google Shape;540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" name="Google Shape;541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" name="Google Shape;542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" name="Google Shape;543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" name="Google Shape;544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" name="Google Shape;545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46" name="Google Shape;546;p16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7" name="Google Shape;547;p16"/>
          <p:cNvGrpSpPr/>
          <p:nvPr/>
        </p:nvGrpSpPr>
        <p:grpSpPr>
          <a:xfrm>
            <a:off x="1360576" y="182233"/>
            <a:ext cx="9504499" cy="6437568"/>
            <a:chOff x="627130" y="128596"/>
            <a:chExt cx="8316852" cy="5633153"/>
          </a:xfrm>
        </p:grpSpPr>
        <p:grpSp>
          <p:nvGrpSpPr>
            <p:cNvPr id="548" name="Google Shape;548;p16"/>
            <p:cNvGrpSpPr/>
            <p:nvPr/>
          </p:nvGrpSpPr>
          <p:grpSpPr>
            <a:xfrm>
              <a:off x="627130" y="128596"/>
              <a:ext cx="8316852" cy="5633153"/>
              <a:chOff x="627130" y="428616"/>
              <a:chExt cx="8316852" cy="5589000"/>
            </a:xfrm>
          </p:grpSpPr>
          <p:sp>
            <p:nvSpPr>
              <p:cNvPr id="549" name="Google Shape;549;p16"/>
              <p:cNvSpPr/>
              <p:nvPr/>
            </p:nvSpPr>
            <p:spPr>
              <a:xfrm>
                <a:off x="627180" y="428616"/>
                <a:ext cx="8316600" cy="55890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50" name="Google Shape;550;p1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551" name="Google Shape;551;p1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1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53" name="Google Shape;553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54" name="Google Shape;554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5" name="Google Shape;555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6" name="Google Shape;556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7" name="Google Shape;557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8" name="Google Shape;558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" name="Google Shape;559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60" name="Google Shape;560;p1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1" name="Google Shape;561;p16"/>
          <p:cNvSpPr txBox="1">
            <a:spLocks noGrp="1"/>
          </p:cNvSpPr>
          <p:nvPr>
            <p:ph type="title"/>
          </p:nvPr>
        </p:nvSpPr>
        <p:spPr>
          <a:xfrm rot="-1051">
            <a:off x="3774916" y="4302999"/>
            <a:ext cx="3924800" cy="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2" name="Google Shape;562;p16"/>
          <p:cNvSpPr txBox="1">
            <a:spLocks noGrp="1"/>
          </p:cNvSpPr>
          <p:nvPr>
            <p:ph type="subTitle" idx="1"/>
          </p:nvPr>
        </p:nvSpPr>
        <p:spPr>
          <a:xfrm>
            <a:off x="3774917" y="1947751"/>
            <a:ext cx="6085200" cy="21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6"/>
          <p:cNvSpPr/>
          <p:nvPr/>
        </p:nvSpPr>
        <p:spPr>
          <a:xfrm>
            <a:off x="10778900" y="3034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16"/>
          <p:cNvSpPr/>
          <p:nvPr/>
        </p:nvSpPr>
        <p:spPr>
          <a:xfrm>
            <a:off x="960000" y="3655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2979054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17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67" name="Google Shape;567;p17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69" name="Google Shape;569;p17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70" name="Google Shape;570;p17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71" name="Google Shape;571;p1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72" name="Google Shape;572;p1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73" name="Google Shape;573;p1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" name="Google Shape;574;p1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" name="Google Shape;575;p1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" name="Google Shape;576;p1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" name="Google Shape;577;p1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" name="Google Shape;578;p1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79" name="Google Shape;579;p1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0" name="Google Shape;580;p1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73622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18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83" name="Google Shape;583;p18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84" name="Google Shape;584;p18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85" name="Google Shape;585;p18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86" name="Google Shape;586;p18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8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88" name="Google Shape;588;p1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89" name="Google Shape;589;p1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590;p1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1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" name="Google Shape;592;p1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" name="Google Shape;593;p1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" name="Google Shape;594;p1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95" name="Google Shape;595;p18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6" name="Google Shape;596;p18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597" name="Google Shape;597;p18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8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8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8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5" name="Google Shape;605;p18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606" name="Google Shape;606;p18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18"/>
          <p:cNvGrpSpPr/>
          <p:nvPr/>
        </p:nvGrpSpPr>
        <p:grpSpPr>
          <a:xfrm>
            <a:off x="10166299" y="4512840"/>
            <a:ext cx="1339156" cy="1339169"/>
            <a:chOff x="3265750" y="653125"/>
            <a:chExt cx="340625" cy="434325"/>
          </a:xfrm>
        </p:grpSpPr>
        <p:sp>
          <p:nvSpPr>
            <p:cNvPr id="615" name="Google Shape;615;p18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326575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9EA2E0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3" name="Google Shape;623;p18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8"/>
          <p:cNvSpPr/>
          <p:nvPr/>
        </p:nvSpPr>
        <p:spPr>
          <a:xfrm>
            <a:off x="456333" y="41134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18"/>
          <p:cNvSpPr/>
          <p:nvPr/>
        </p:nvSpPr>
        <p:spPr>
          <a:xfrm>
            <a:off x="11298733" y="6077383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62982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19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628" name="Google Shape;628;p19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629" name="Google Shape;629;p19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30" name="Google Shape;630;p19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31" name="Google Shape;631;p19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1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1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34" name="Google Shape;634;p1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1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" name="Google Shape;637;p1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0" name="Google Shape;640;p1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1" name="Google Shape;641;p19"/>
          <p:cNvGrpSpPr/>
          <p:nvPr/>
        </p:nvGrpSpPr>
        <p:grpSpPr>
          <a:xfrm>
            <a:off x="10295903" y="1391947"/>
            <a:ext cx="1333895" cy="1338359"/>
            <a:chOff x="2879000" y="653125"/>
            <a:chExt cx="340650" cy="434325"/>
          </a:xfrm>
        </p:grpSpPr>
        <p:sp>
          <p:nvSpPr>
            <p:cNvPr id="642" name="Google Shape;642;p1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19"/>
          <p:cNvGrpSpPr/>
          <p:nvPr/>
        </p:nvGrpSpPr>
        <p:grpSpPr>
          <a:xfrm>
            <a:off x="10292649" y="2946615"/>
            <a:ext cx="1340473" cy="1340848"/>
            <a:chOff x="2494400" y="653125"/>
            <a:chExt cx="340625" cy="434325"/>
          </a:xfrm>
        </p:grpSpPr>
        <p:sp>
          <p:nvSpPr>
            <p:cNvPr id="651" name="Google Shape;651;p1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9" name="Google Shape;659;p19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9"/>
          <p:cNvSpPr/>
          <p:nvPr/>
        </p:nvSpPr>
        <p:spPr>
          <a:xfrm>
            <a:off x="3139300" y="596645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1" name="Google Shape;661;p19"/>
          <p:cNvSpPr/>
          <p:nvPr/>
        </p:nvSpPr>
        <p:spPr>
          <a:xfrm>
            <a:off x="9152433" y="6017516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709539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0"/>
          <p:cNvSpPr/>
          <p:nvPr/>
        </p:nvSpPr>
        <p:spPr>
          <a:xfrm rot="-778826">
            <a:off x="-528635" y="-2239615"/>
            <a:ext cx="12974680" cy="1031152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4" name="Google Shape;664;p20"/>
          <p:cNvGrpSpPr/>
          <p:nvPr/>
        </p:nvGrpSpPr>
        <p:grpSpPr>
          <a:xfrm>
            <a:off x="228534" y="171467"/>
            <a:ext cx="11696927" cy="2724152"/>
            <a:chOff x="171400" y="128600"/>
            <a:chExt cx="8772695" cy="2043114"/>
          </a:xfrm>
        </p:grpSpPr>
        <p:grpSp>
          <p:nvGrpSpPr>
            <p:cNvPr id="665" name="Google Shape;665;p20"/>
            <p:cNvGrpSpPr/>
            <p:nvPr/>
          </p:nvGrpSpPr>
          <p:grpSpPr>
            <a:xfrm>
              <a:off x="171400" y="128600"/>
              <a:ext cx="8772695" cy="2043114"/>
              <a:chOff x="171400" y="428619"/>
              <a:chExt cx="8772695" cy="2027100"/>
            </a:xfrm>
          </p:grpSpPr>
          <p:sp>
            <p:nvSpPr>
              <p:cNvPr id="666" name="Google Shape;666;p20"/>
              <p:cNvSpPr/>
              <p:nvPr/>
            </p:nvSpPr>
            <p:spPr>
              <a:xfrm>
                <a:off x="171450" y="428619"/>
                <a:ext cx="8772300" cy="20271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67" name="Google Shape;667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68" name="Google Shape;668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70" name="Google Shape;670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71" name="Google Shape;671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2" name="Google Shape;672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3" name="Google Shape;673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4" name="Google Shape;674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5" name="Google Shape;675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6" name="Google Shape;676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77" name="Google Shape;677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8" name="Google Shape;678;p20"/>
          <p:cNvGrpSpPr/>
          <p:nvPr/>
        </p:nvGrpSpPr>
        <p:grpSpPr>
          <a:xfrm>
            <a:off x="613234" y="2610495"/>
            <a:ext cx="11696927" cy="2822120"/>
            <a:chOff x="171400" y="128608"/>
            <a:chExt cx="8772695" cy="2116590"/>
          </a:xfrm>
        </p:grpSpPr>
        <p:grpSp>
          <p:nvGrpSpPr>
            <p:cNvPr id="679" name="Google Shape;679;p20"/>
            <p:cNvGrpSpPr/>
            <p:nvPr/>
          </p:nvGrpSpPr>
          <p:grpSpPr>
            <a:xfrm>
              <a:off x="171400" y="128608"/>
              <a:ext cx="8772695" cy="2116590"/>
              <a:chOff x="171400" y="428627"/>
              <a:chExt cx="8772695" cy="2100000"/>
            </a:xfrm>
          </p:grpSpPr>
          <p:sp>
            <p:nvSpPr>
              <p:cNvPr id="680" name="Google Shape;680;p20"/>
              <p:cNvSpPr/>
              <p:nvPr/>
            </p:nvSpPr>
            <p:spPr>
              <a:xfrm>
                <a:off x="171450" y="428627"/>
                <a:ext cx="8772300" cy="21000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81" name="Google Shape;681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82" name="Google Shape;682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84" name="Google Shape;684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85" name="Google Shape;685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" name="Google Shape;686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7" name="Google Shape;687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8" name="Google Shape;688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9" name="Google Shape;689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0" name="Google Shape;690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91" name="Google Shape;691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2" name="Google Shape;692;p20"/>
          <p:cNvGrpSpPr/>
          <p:nvPr/>
        </p:nvGrpSpPr>
        <p:grpSpPr>
          <a:xfrm>
            <a:off x="10525101" y="3578547"/>
            <a:ext cx="1413787" cy="1411440"/>
            <a:chOff x="3265747" y="653121"/>
            <a:chExt cx="355783" cy="434325"/>
          </a:xfrm>
        </p:grpSpPr>
        <p:sp>
          <p:nvSpPr>
            <p:cNvPr id="693" name="Google Shape;693;p20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0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0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0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1" name="Google Shape;701;p20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0"/>
          <p:cNvSpPr/>
          <p:nvPr/>
        </p:nvSpPr>
        <p:spPr>
          <a:xfrm>
            <a:off x="848733" y="42813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20"/>
          <p:cNvSpPr/>
          <p:nvPr/>
        </p:nvSpPr>
        <p:spPr>
          <a:xfrm>
            <a:off x="473549" y="2063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0"/>
          <p:cNvSpPr/>
          <p:nvPr/>
        </p:nvSpPr>
        <p:spPr>
          <a:xfrm>
            <a:off x="7545767" y="6303896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204928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23"/>
          <p:cNvSpPr/>
          <p:nvPr/>
        </p:nvSpPr>
        <p:spPr>
          <a:xfrm rot="4979706" flipH="1">
            <a:off x="3405051" y="-1033531"/>
            <a:ext cx="9470581" cy="8863909"/>
          </a:xfrm>
          <a:custGeom>
            <a:avLst/>
            <a:gdLst/>
            <a:ahLst/>
            <a:cxnLst/>
            <a:rect l="l" t="t" r="r" b="b"/>
            <a:pathLst>
              <a:path w="49002" h="45863" extrusionOk="0">
                <a:moveTo>
                  <a:pt x="7884" y="1"/>
                </a:moveTo>
                <a:cubicBezTo>
                  <a:pt x="5460" y="1"/>
                  <a:pt x="3475" y="1698"/>
                  <a:pt x="2862" y="5020"/>
                </a:cubicBezTo>
                <a:cubicBezTo>
                  <a:pt x="1583" y="11968"/>
                  <a:pt x="1441" y="19302"/>
                  <a:pt x="776" y="26337"/>
                </a:cubicBezTo>
                <a:cubicBezTo>
                  <a:pt x="324" y="31109"/>
                  <a:pt x="0" y="36376"/>
                  <a:pt x="2861" y="40224"/>
                </a:cubicBezTo>
                <a:cubicBezTo>
                  <a:pt x="6166" y="44670"/>
                  <a:pt x="12399" y="45504"/>
                  <a:pt x="17935" y="45732"/>
                </a:cubicBezTo>
                <a:cubicBezTo>
                  <a:pt x="19860" y="45812"/>
                  <a:pt x="21790" y="45863"/>
                  <a:pt x="23719" y="45863"/>
                </a:cubicBezTo>
                <a:cubicBezTo>
                  <a:pt x="28198" y="45863"/>
                  <a:pt x="32671" y="45589"/>
                  <a:pt x="37068" y="44767"/>
                </a:cubicBezTo>
                <a:cubicBezTo>
                  <a:pt x="39553" y="44301"/>
                  <a:pt x="42051" y="43644"/>
                  <a:pt x="44189" y="42292"/>
                </a:cubicBezTo>
                <a:cubicBezTo>
                  <a:pt x="46326" y="40942"/>
                  <a:pt x="48077" y="38803"/>
                  <a:pt x="48455" y="36304"/>
                </a:cubicBezTo>
                <a:cubicBezTo>
                  <a:pt x="49002" y="32695"/>
                  <a:pt x="46570" y="29177"/>
                  <a:pt x="43475" y="27243"/>
                </a:cubicBezTo>
                <a:cubicBezTo>
                  <a:pt x="40379" y="25308"/>
                  <a:pt x="36704" y="24595"/>
                  <a:pt x="33154" y="23745"/>
                </a:cubicBezTo>
                <a:cubicBezTo>
                  <a:pt x="29603" y="22894"/>
                  <a:pt x="25951" y="21793"/>
                  <a:pt x="23282" y="19303"/>
                </a:cubicBezTo>
                <a:cubicBezTo>
                  <a:pt x="20820" y="17005"/>
                  <a:pt x="19476" y="13785"/>
                  <a:pt x="18171" y="10680"/>
                </a:cubicBezTo>
                <a:cubicBezTo>
                  <a:pt x="16866" y="7576"/>
                  <a:pt x="15452" y="4371"/>
                  <a:pt x="12905" y="2168"/>
                </a:cubicBezTo>
                <a:cubicBezTo>
                  <a:pt x="11217" y="716"/>
                  <a:pt x="9458" y="1"/>
                  <a:pt x="788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2" name="Google Shape;742;p23"/>
          <p:cNvGrpSpPr/>
          <p:nvPr/>
        </p:nvGrpSpPr>
        <p:grpSpPr>
          <a:xfrm>
            <a:off x="1995497" y="719096"/>
            <a:ext cx="9789489" cy="5419792"/>
            <a:chOff x="627130" y="128603"/>
            <a:chExt cx="8316852" cy="4604490"/>
          </a:xfrm>
        </p:grpSpPr>
        <p:grpSp>
          <p:nvGrpSpPr>
            <p:cNvPr id="743" name="Google Shape;743;p2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744" name="Google Shape;744;p2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45" name="Google Shape;745;p2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746" name="Google Shape;746;p2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6252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2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48" name="Google Shape;748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49" name="Google Shape;749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1" name="Google Shape;751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2" name="Google Shape;752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55" name="Google Shape;755;p2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6" name="Google Shape;756;p23"/>
          <p:cNvGrpSpPr/>
          <p:nvPr/>
        </p:nvGrpSpPr>
        <p:grpSpPr>
          <a:xfrm>
            <a:off x="406400" y="162367"/>
            <a:ext cx="5102499" cy="6437549"/>
            <a:chOff x="4716495" y="128594"/>
            <a:chExt cx="4227655" cy="5333807"/>
          </a:xfrm>
        </p:grpSpPr>
        <p:grpSp>
          <p:nvGrpSpPr>
            <p:cNvPr id="757" name="Google Shape;757;p23"/>
            <p:cNvGrpSpPr/>
            <p:nvPr/>
          </p:nvGrpSpPr>
          <p:grpSpPr>
            <a:xfrm>
              <a:off x="4716495" y="128594"/>
              <a:ext cx="4227655" cy="5333807"/>
              <a:chOff x="4716494" y="428613"/>
              <a:chExt cx="4227655" cy="5292000"/>
            </a:xfrm>
          </p:grpSpPr>
          <p:sp>
            <p:nvSpPr>
              <p:cNvPr id="758" name="Google Shape;758;p23"/>
              <p:cNvSpPr/>
              <p:nvPr/>
            </p:nvSpPr>
            <p:spPr>
              <a:xfrm>
                <a:off x="4716550" y="428613"/>
                <a:ext cx="4227600" cy="52920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59" name="Google Shape;759;p23"/>
              <p:cNvGrpSpPr/>
              <p:nvPr/>
            </p:nvGrpSpPr>
            <p:grpSpPr>
              <a:xfrm>
                <a:off x="4716494" y="428627"/>
                <a:ext cx="4227482" cy="490301"/>
                <a:chOff x="4729125" y="238117"/>
                <a:chExt cx="4599089" cy="533400"/>
              </a:xfrm>
            </p:grpSpPr>
            <p:sp>
              <p:nvSpPr>
                <p:cNvPr id="760" name="Google Shape;760;p23"/>
                <p:cNvSpPr/>
                <p:nvPr/>
              </p:nvSpPr>
              <p:spPr>
                <a:xfrm>
                  <a:off x="4729239" y="238117"/>
                  <a:ext cx="4598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23"/>
                <p:cNvSpPr/>
                <p:nvPr/>
              </p:nvSpPr>
              <p:spPr>
                <a:xfrm>
                  <a:off x="4729125" y="685646"/>
                  <a:ext cx="4599089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62" name="Google Shape;762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63" name="Google Shape;763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4" name="Google Shape;764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5" name="Google Shape;765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6" name="Google Shape;766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7" name="Google Shape;767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8" name="Google Shape;768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69" name="Google Shape;769;p23"/>
            <p:cNvSpPr/>
            <p:nvPr/>
          </p:nvSpPr>
          <p:spPr>
            <a:xfrm>
              <a:off x="4790684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0" name="Google Shape;770;p2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3599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23"/>
          <p:cNvSpPr/>
          <p:nvPr/>
        </p:nvSpPr>
        <p:spPr>
          <a:xfrm>
            <a:off x="11693467" y="3070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66755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0"/>
          <p:cNvSpPr/>
          <p:nvPr/>
        </p:nvSpPr>
        <p:spPr>
          <a:xfrm>
            <a:off x="373634" y="-88900"/>
            <a:ext cx="6735165" cy="7035824"/>
          </a:xfrm>
          <a:custGeom>
            <a:avLst/>
            <a:gdLst/>
            <a:ahLst/>
            <a:cxnLst/>
            <a:rect l="l" t="t" r="r" b="b"/>
            <a:pathLst>
              <a:path w="28741" h="30024" extrusionOk="0">
                <a:moveTo>
                  <a:pt x="16290" y="0"/>
                </a:moveTo>
                <a:cubicBezTo>
                  <a:pt x="15349" y="0"/>
                  <a:pt x="14432" y="121"/>
                  <a:pt x="13568" y="372"/>
                </a:cubicBezTo>
                <a:cubicBezTo>
                  <a:pt x="10969" y="1128"/>
                  <a:pt x="8867" y="3064"/>
                  <a:pt x="6802" y="4741"/>
                </a:cubicBezTo>
                <a:cubicBezTo>
                  <a:pt x="4738" y="6401"/>
                  <a:pt x="2728" y="7802"/>
                  <a:pt x="1549" y="9774"/>
                </a:cubicBezTo>
                <a:cubicBezTo>
                  <a:pt x="369" y="11747"/>
                  <a:pt x="0" y="14273"/>
                  <a:pt x="295" y="16742"/>
                </a:cubicBezTo>
                <a:cubicBezTo>
                  <a:pt x="571" y="19232"/>
                  <a:pt x="1492" y="21684"/>
                  <a:pt x="2893" y="24208"/>
                </a:cubicBezTo>
                <a:cubicBezTo>
                  <a:pt x="4295" y="26753"/>
                  <a:pt x="6175" y="29389"/>
                  <a:pt x="8553" y="29923"/>
                </a:cubicBezTo>
                <a:cubicBezTo>
                  <a:pt x="8873" y="29993"/>
                  <a:pt x="9201" y="30024"/>
                  <a:pt x="9538" y="30024"/>
                </a:cubicBezTo>
                <a:cubicBezTo>
                  <a:pt x="11710" y="30024"/>
                  <a:pt x="14224" y="28716"/>
                  <a:pt x="16794" y="27822"/>
                </a:cubicBezTo>
                <a:cubicBezTo>
                  <a:pt x="19743" y="26790"/>
                  <a:pt x="22749" y="26329"/>
                  <a:pt x="24426" y="24577"/>
                </a:cubicBezTo>
                <a:cubicBezTo>
                  <a:pt x="26103" y="22845"/>
                  <a:pt x="26454" y="19839"/>
                  <a:pt x="27099" y="16742"/>
                </a:cubicBezTo>
                <a:cubicBezTo>
                  <a:pt x="27763" y="13645"/>
                  <a:pt x="28740" y="10456"/>
                  <a:pt x="27984" y="7728"/>
                </a:cubicBezTo>
                <a:cubicBezTo>
                  <a:pt x="27247" y="5000"/>
                  <a:pt x="24795" y="2732"/>
                  <a:pt x="22029" y="1386"/>
                </a:cubicBezTo>
                <a:cubicBezTo>
                  <a:pt x="20171" y="488"/>
                  <a:pt x="18181" y="0"/>
                  <a:pt x="1629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49" name="Google Shape;949;p30"/>
          <p:cNvGrpSpPr/>
          <p:nvPr/>
        </p:nvGrpSpPr>
        <p:grpSpPr>
          <a:xfrm>
            <a:off x="2385452" y="1033247"/>
            <a:ext cx="9082003" cy="5028104"/>
            <a:chOff x="627130" y="128603"/>
            <a:chExt cx="8316852" cy="4604490"/>
          </a:xfrm>
        </p:grpSpPr>
        <p:grpSp>
          <p:nvGrpSpPr>
            <p:cNvPr id="950" name="Google Shape;950;p30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951" name="Google Shape;951;p30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952" name="Google Shape;952;p3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953" name="Google Shape;953;p3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54" name="Google Shape;954;p3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955" name="Google Shape;955;p3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956" name="Google Shape;956;p3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3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8" name="Google Shape;958;p3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9" name="Google Shape;959;p3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3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3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2" name="Google Shape;962;p3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3" name="Google Shape;963;p30"/>
          <p:cNvGrpSpPr/>
          <p:nvPr/>
        </p:nvGrpSpPr>
        <p:grpSpPr>
          <a:xfrm>
            <a:off x="4298935" y="4524426"/>
            <a:ext cx="1276256" cy="1280505"/>
            <a:chOff x="2879000" y="653125"/>
            <a:chExt cx="340650" cy="434325"/>
          </a:xfrm>
        </p:grpSpPr>
        <p:sp>
          <p:nvSpPr>
            <p:cNvPr id="964" name="Google Shape;964;p30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2" name="Google Shape;972;p30"/>
          <p:cNvGrpSpPr/>
          <p:nvPr/>
        </p:nvGrpSpPr>
        <p:grpSpPr>
          <a:xfrm>
            <a:off x="2762273" y="4523219"/>
            <a:ext cx="1282567" cy="1282880"/>
            <a:chOff x="2494400" y="653125"/>
            <a:chExt cx="340625" cy="434325"/>
          </a:xfrm>
        </p:grpSpPr>
        <p:sp>
          <p:nvSpPr>
            <p:cNvPr id="973" name="Google Shape;973;p30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1" name="Google Shape;981;p30"/>
          <p:cNvSpPr txBox="1">
            <a:spLocks noGrp="1"/>
          </p:cNvSpPr>
          <p:nvPr>
            <p:ph type="title"/>
          </p:nvPr>
        </p:nvSpPr>
        <p:spPr>
          <a:xfrm>
            <a:off x="1253000" y="1701700"/>
            <a:ext cx="38768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0"/>
          <p:cNvSpPr txBox="1">
            <a:spLocks noGrp="1"/>
          </p:cNvSpPr>
          <p:nvPr>
            <p:ph type="subTitle" idx="1"/>
          </p:nvPr>
        </p:nvSpPr>
        <p:spPr>
          <a:xfrm rot="-355">
            <a:off x="1252996" y="2557843"/>
            <a:ext cx="3876800" cy="1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755642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3"/>
          <p:cNvSpPr/>
          <p:nvPr/>
        </p:nvSpPr>
        <p:spPr>
          <a:xfrm>
            <a:off x="1015218" y="228601"/>
            <a:ext cx="11232023" cy="6707068"/>
          </a:xfrm>
          <a:custGeom>
            <a:avLst/>
            <a:gdLst/>
            <a:ahLst/>
            <a:cxnLst/>
            <a:rect l="l" t="t" r="r" b="b"/>
            <a:pathLst>
              <a:path w="63502" h="45586" extrusionOk="0">
                <a:moveTo>
                  <a:pt x="50853" y="0"/>
                </a:moveTo>
                <a:cubicBezTo>
                  <a:pt x="42114" y="0"/>
                  <a:pt x="35310" y="5109"/>
                  <a:pt x="31860" y="10116"/>
                </a:cubicBezTo>
                <a:cubicBezTo>
                  <a:pt x="27055" y="17094"/>
                  <a:pt x="17289" y="15987"/>
                  <a:pt x="11090" y="21695"/>
                </a:cubicBezTo>
                <a:cubicBezTo>
                  <a:pt x="0" y="31909"/>
                  <a:pt x="6141" y="45586"/>
                  <a:pt x="6141" y="45586"/>
                </a:cubicBezTo>
                <a:lnTo>
                  <a:pt x="63502" y="45586"/>
                </a:lnTo>
                <a:lnTo>
                  <a:pt x="63502" y="3471"/>
                </a:lnTo>
                <a:cubicBezTo>
                  <a:pt x="58987" y="1005"/>
                  <a:pt x="54730" y="0"/>
                  <a:pt x="50853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7" name="Google Shape;1037;p33"/>
          <p:cNvGrpSpPr/>
          <p:nvPr/>
        </p:nvGrpSpPr>
        <p:grpSpPr>
          <a:xfrm>
            <a:off x="4430454" y="1509084"/>
            <a:ext cx="3291336" cy="4315785"/>
            <a:chOff x="6217019" y="128594"/>
            <a:chExt cx="2727024" cy="3575828"/>
          </a:xfrm>
        </p:grpSpPr>
        <p:grpSp>
          <p:nvGrpSpPr>
            <p:cNvPr id="1038" name="Google Shape;1038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39" name="Google Shape;1039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40" name="Google Shape;1040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41" name="Google Shape;1041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43" name="Google Shape;1043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44" name="Google Shape;1044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5" name="Google Shape;1045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6" name="Google Shape;1046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7" name="Google Shape;1047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8" name="Google Shape;1048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9" name="Google Shape;1049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50" name="Google Shape;1050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51" name="Google Shape;1051;p33"/>
          <p:cNvGrpSpPr/>
          <p:nvPr/>
        </p:nvGrpSpPr>
        <p:grpSpPr>
          <a:xfrm>
            <a:off x="7920787" y="1509084"/>
            <a:ext cx="3956474" cy="4315785"/>
            <a:chOff x="6217019" y="128594"/>
            <a:chExt cx="2727024" cy="3575828"/>
          </a:xfrm>
        </p:grpSpPr>
        <p:grpSp>
          <p:nvGrpSpPr>
            <p:cNvPr id="1052" name="Google Shape;1052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53" name="Google Shape;1053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54" name="Google Shape;1054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55" name="Google Shape;1055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57" name="Google Shape;1057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58" name="Google Shape;1058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9" name="Google Shape;1059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0" name="Google Shape;1060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1" name="Google Shape;1061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2" name="Google Shape;1062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3" name="Google Shape;1063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64" name="Google Shape;1064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33"/>
          <p:cNvGrpSpPr/>
          <p:nvPr/>
        </p:nvGrpSpPr>
        <p:grpSpPr>
          <a:xfrm>
            <a:off x="940121" y="1509084"/>
            <a:ext cx="3291336" cy="4315785"/>
            <a:chOff x="6217019" y="128594"/>
            <a:chExt cx="2727024" cy="3575828"/>
          </a:xfrm>
        </p:grpSpPr>
        <p:grpSp>
          <p:nvGrpSpPr>
            <p:cNvPr id="1066" name="Google Shape;1066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67" name="Google Shape;1067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68" name="Google Shape;1068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69" name="Google Shape;1069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71" name="Google Shape;1071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72" name="Google Shape;1072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3" name="Google Shape;1073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4" name="Google Shape;1074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5" name="Google Shape;1075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6" name="Google Shape;1076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7" name="Google Shape;1077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78" name="Google Shape;1078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9" name="Google Shape;1079;p3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33"/>
          <p:cNvSpPr txBox="1">
            <a:spLocks noGrp="1"/>
          </p:cNvSpPr>
          <p:nvPr>
            <p:ph type="title" idx="2"/>
          </p:nvPr>
        </p:nvSpPr>
        <p:spPr>
          <a:xfrm>
            <a:off x="1319189" y="2550150"/>
            <a:ext cx="2533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1" name="Google Shape;1081;p33"/>
          <p:cNvSpPr txBox="1">
            <a:spLocks noGrp="1"/>
          </p:cNvSpPr>
          <p:nvPr>
            <p:ph type="subTitle" idx="1"/>
          </p:nvPr>
        </p:nvSpPr>
        <p:spPr>
          <a:xfrm>
            <a:off x="1319189" y="3194450"/>
            <a:ext cx="2533200" cy="13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33"/>
          <p:cNvSpPr txBox="1">
            <a:spLocks noGrp="1"/>
          </p:cNvSpPr>
          <p:nvPr>
            <p:ph type="title" idx="3"/>
          </p:nvPr>
        </p:nvSpPr>
        <p:spPr>
          <a:xfrm>
            <a:off x="4808122" y="2550150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3" name="Google Shape;1083;p33"/>
          <p:cNvSpPr txBox="1">
            <a:spLocks noGrp="1"/>
          </p:cNvSpPr>
          <p:nvPr>
            <p:ph type="subTitle" idx="4"/>
          </p:nvPr>
        </p:nvSpPr>
        <p:spPr>
          <a:xfrm>
            <a:off x="4810122" y="3194450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33"/>
          <p:cNvSpPr txBox="1">
            <a:spLocks noGrp="1"/>
          </p:cNvSpPr>
          <p:nvPr>
            <p:ph type="title" idx="5"/>
          </p:nvPr>
        </p:nvSpPr>
        <p:spPr>
          <a:xfrm>
            <a:off x="8299855" y="2550134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5" name="Google Shape;1085;p33"/>
          <p:cNvSpPr txBox="1">
            <a:spLocks noGrp="1"/>
          </p:cNvSpPr>
          <p:nvPr>
            <p:ph type="subTitle" idx="6"/>
          </p:nvPr>
        </p:nvSpPr>
        <p:spPr>
          <a:xfrm>
            <a:off x="8299865" y="3194435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33"/>
          <p:cNvSpPr/>
          <p:nvPr/>
        </p:nvSpPr>
        <p:spPr>
          <a:xfrm>
            <a:off x="401889" y="4325251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33"/>
          <p:cNvSpPr/>
          <p:nvPr/>
        </p:nvSpPr>
        <p:spPr>
          <a:xfrm>
            <a:off x="11131733" y="12447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8" name="Google Shape;1088;p33"/>
          <p:cNvSpPr/>
          <p:nvPr/>
        </p:nvSpPr>
        <p:spPr>
          <a:xfrm>
            <a:off x="4617847" y="532606"/>
            <a:ext cx="317372" cy="374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81075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0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37"/>
          <p:cNvSpPr/>
          <p:nvPr/>
        </p:nvSpPr>
        <p:spPr>
          <a:xfrm rot="-7424542">
            <a:off x="-2161209" y="-3067214"/>
            <a:ext cx="13874309" cy="13475039"/>
          </a:xfrm>
          <a:custGeom>
            <a:avLst/>
            <a:gdLst/>
            <a:ahLst/>
            <a:cxnLst/>
            <a:rect l="l" t="t" r="r" b="b"/>
            <a:pathLst>
              <a:path w="27617" h="26822" extrusionOk="0">
                <a:moveTo>
                  <a:pt x="9841" y="1"/>
                </a:moveTo>
                <a:cubicBezTo>
                  <a:pt x="8360" y="1"/>
                  <a:pt x="6743" y="601"/>
                  <a:pt x="5328" y="1510"/>
                </a:cubicBezTo>
                <a:cubicBezTo>
                  <a:pt x="3060" y="2967"/>
                  <a:pt x="1272" y="5215"/>
                  <a:pt x="646" y="7648"/>
                </a:cubicBezTo>
                <a:cubicBezTo>
                  <a:pt x="1" y="10100"/>
                  <a:pt x="517" y="12756"/>
                  <a:pt x="867" y="15465"/>
                </a:cubicBezTo>
                <a:cubicBezTo>
                  <a:pt x="1236" y="18157"/>
                  <a:pt x="1438" y="20904"/>
                  <a:pt x="2674" y="23263"/>
                </a:cubicBezTo>
                <a:cubicBezTo>
                  <a:pt x="3677" y="25166"/>
                  <a:pt x="5329" y="26821"/>
                  <a:pt x="7006" y="26821"/>
                </a:cubicBezTo>
                <a:cubicBezTo>
                  <a:pt x="7425" y="26821"/>
                  <a:pt x="7846" y="26718"/>
                  <a:pt x="8259" y="26489"/>
                </a:cubicBezTo>
                <a:cubicBezTo>
                  <a:pt x="10324" y="25347"/>
                  <a:pt x="12186" y="21051"/>
                  <a:pt x="14454" y="19687"/>
                </a:cubicBezTo>
                <a:cubicBezTo>
                  <a:pt x="15155" y="19265"/>
                  <a:pt x="15894" y="19122"/>
                  <a:pt x="16663" y="19122"/>
                </a:cubicBezTo>
                <a:cubicBezTo>
                  <a:pt x="18292" y="19122"/>
                  <a:pt x="20049" y="19766"/>
                  <a:pt x="21835" y="19766"/>
                </a:cubicBezTo>
                <a:cubicBezTo>
                  <a:pt x="21931" y="19766"/>
                  <a:pt x="22026" y="19764"/>
                  <a:pt x="22122" y="19761"/>
                </a:cubicBezTo>
                <a:cubicBezTo>
                  <a:pt x="24833" y="19650"/>
                  <a:pt x="27616" y="17898"/>
                  <a:pt x="26768" y="16331"/>
                </a:cubicBezTo>
                <a:cubicBezTo>
                  <a:pt x="25939" y="14747"/>
                  <a:pt x="21477" y="13327"/>
                  <a:pt x="19136" y="12092"/>
                </a:cubicBezTo>
                <a:cubicBezTo>
                  <a:pt x="16795" y="10839"/>
                  <a:pt x="16555" y="9788"/>
                  <a:pt x="15910" y="7593"/>
                </a:cubicBezTo>
                <a:cubicBezTo>
                  <a:pt x="15265" y="5381"/>
                  <a:pt x="14214" y="2044"/>
                  <a:pt x="12297" y="717"/>
                </a:cubicBezTo>
                <a:cubicBezTo>
                  <a:pt x="11576" y="218"/>
                  <a:pt x="10733" y="1"/>
                  <a:pt x="9841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97" name="Google Shape;1197;p37"/>
          <p:cNvGrpSpPr/>
          <p:nvPr/>
        </p:nvGrpSpPr>
        <p:grpSpPr>
          <a:xfrm>
            <a:off x="244417" y="3080852"/>
            <a:ext cx="5434715" cy="3495113"/>
            <a:chOff x="183313" y="2385725"/>
            <a:chExt cx="4076036" cy="2621335"/>
          </a:xfrm>
        </p:grpSpPr>
        <p:grpSp>
          <p:nvGrpSpPr>
            <p:cNvPr id="1198" name="Google Shape;1198;p37"/>
            <p:cNvGrpSpPr/>
            <p:nvPr/>
          </p:nvGrpSpPr>
          <p:grpSpPr>
            <a:xfrm>
              <a:off x="183313" y="2628288"/>
              <a:ext cx="3826861" cy="2378773"/>
              <a:chOff x="4716495" y="128594"/>
              <a:chExt cx="4227641" cy="2627898"/>
            </a:xfrm>
          </p:grpSpPr>
          <p:grpSp>
            <p:nvGrpSpPr>
              <p:cNvPr id="1199" name="Google Shape;11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00" name="Google Shape;12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01" name="Google Shape;12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02" name="Google Shape;12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3" name="Google Shape;12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04" name="Google Shape;12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05" name="Google Shape;12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6" name="Google Shape;12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7" name="Google Shape;12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8" name="Google Shape;12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9" name="Google Shape;12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10" name="Google Shape;12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11" name="Google Shape;12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37"/>
            <p:cNvGrpSpPr/>
            <p:nvPr/>
          </p:nvGrpSpPr>
          <p:grpSpPr>
            <a:xfrm>
              <a:off x="307900" y="2507006"/>
              <a:ext cx="3826861" cy="2378773"/>
              <a:chOff x="4716495" y="128594"/>
              <a:chExt cx="4227641" cy="2627898"/>
            </a:xfrm>
          </p:grpSpPr>
          <p:grpSp>
            <p:nvGrpSpPr>
              <p:cNvPr id="1213" name="Google Shape;1213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14" name="Google Shape;1214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15" name="Google Shape;1215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16" name="Google Shape;1216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7" name="Google Shape;1217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18" name="Google Shape;1218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19" name="Google Shape;1219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0" name="Google Shape;1220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1" name="Google Shape;1221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2" name="Google Shape;1222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3" name="Google Shape;1223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4" name="Google Shape;1224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25" name="Google Shape;1225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26" name="Google Shape;1226;p37"/>
            <p:cNvGrpSpPr/>
            <p:nvPr/>
          </p:nvGrpSpPr>
          <p:grpSpPr>
            <a:xfrm>
              <a:off x="432488" y="2385725"/>
              <a:ext cx="3826861" cy="2378773"/>
              <a:chOff x="4716495" y="128594"/>
              <a:chExt cx="4227641" cy="2627898"/>
            </a:xfrm>
          </p:grpSpPr>
          <p:grpSp>
            <p:nvGrpSpPr>
              <p:cNvPr id="1227" name="Google Shape;1227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28" name="Google Shape;1228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29" name="Google Shape;1229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30" name="Google Shape;1230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1" name="Google Shape;1231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32" name="Google Shape;1232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33" name="Google Shape;1233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4" name="Google Shape;1234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5" name="Google Shape;1235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6" name="Google Shape;1236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7" name="Google Shape;1237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8" name="Google Shape;1238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39" name="Google Shape;1239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40" name="Google Shape;1240;p37"/>
          <p:cNvGrpSpPr/>
          <p:nvPr/>
        </p:nvGrpSpPr>
        <p:grpSpPr>
          <a:xfrm>
            <a:off x="6095984" y="2746867"/>
            <a:ext cx="5434915" cy="3391131"/>
            <a:chOff x="4571988" y="2060150"/>
            <a:chExt cx="4076186" cy="2543348"/>
          </a:xfrm>
        </p:grpSpPr>
        <p:grpSp>
          <p:nvGrpSpPr>
            <p:cNvPr id="1241" name="Google Shape;1241;p37"/>
            <p:cNvGrpSpPr/>
            <p:nvPr/>
          </p:nvGrpSpPr>
          <p:grpSpPr>
            <a:xfrm>
              <a:off x="4821313" y="2224725"/>
              <a:ext cx="3826861" cy="2378773"/>
              <a:chOff x="4716495" y="128594"/>
              <a:chExt cx="4227641" cy="2627898"/>
            </a:xfrm>
          </p:grpSpPr>
          <p:grpSp>
            <p:nvGrpSpPr>
              <p:cNvPr id="1242" name="Google Shape;1242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43" name="Google Shape;1243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44" name="Google Shape;1244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45" name="Google Shape;1245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6" name="Google Shape;1246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47" name="Google Shape;1247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48" name="Google Shape;1248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9" name="Google Shape;1249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0" name="Google Shape;1250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1" name="Google Shape;1251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2" name="Google Shape;1252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3" name="Google Shape;1253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54" name="Google Shape;1254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55" name="Google Shape;1255;p37"/>
            <p:cNvGrpSpPr/>
            <p:nvPr/>
          </p:nvGrpSpPr>
          <p:grpSpPr>
            <a:xfrm>
              <a:off x="4696650" y="2142438"/>
              <a:ext cx="3826861" cy="2378773"/>
              <a:chOff x="4716495" y="128594"/>
              <a:chExt cx="4227641" cy="2627898"/>
            </a:xfrm>
          </p:grpSpPr>
          <p:grpSp>
            <p:nvGrpSpPr>
              <p:cNvPr id="1256" name="Google Shape;1256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57" name="Google Shape;1257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58" name="Google Shape;1258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59" name="Google Shape;1259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0" name="Google Shape;1260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61" name="Google Shape;1261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62" name="Google Shape;1262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3" name="Google Shape;1263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4" name="Google Shape;1264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5" name="Google Shape;1265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6" name="Google Shape;1266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7" name="Google Shape;1267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68" name="Google Shape;1268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69" name="Google Shape;1269;p37"/>
            <p:cNvGrpSpPr/>
            <p:nvPr/>
          </p:nvGrpSpPr>
          <p:grpSpPr>
            <a:xfrm>
              <a:off x="4571988" y="2060150"/>
              <a:ext cx="3826861" cy="2378773"/>
              <a:chOff x="4716495" y="128594"/>
              <a:chExt cx="4227641" cy="2627898"/>
            </a:xfrm>
          </p:grpSpPr>
          <p:grpSp>
            <p:nvGrpSpPr>
              <p:cNvPr id="1270" name="Google Shape;1270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71" name="Google Shape;1271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72" name="Google Shape;1272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73" name="Google Shape;1273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75" name="Google Shape;1275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76" name="Google Shape;1276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7" name="Google Shape;1277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8" name="Google Shape;1278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9" name="Google Shape;1279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0" name="Google Shape;1280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1" name="Google Shape;1281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82" name="Google Shape;1282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83" name="Google Shape;1283;p37"/>
          <p:cNvGrpSpPr/>
          <p:nvPr/>
        </p:nvGrpSpPr>
        <p:grpSpPr>
          <a:xfrm>
            <a:off x="1199434" y="143834"/>
            <a:ext cx="5228999" cy="3285180"/>
            <a:chOff x="899575" y="616200"/>
            <a:chExt cx="3921749" cy="2463885"/>
          </a:xfrm>
        </p:grpSpPr>
        <p:grpSp>
          <p:nvGrpSpPr>
            <p:cNvPr id="1284" name="Google Shape;1284;p37"/>
            <p:cNvGrpSpPr/>
            <p:nvPr/>
          </p:nvGrpSpPr>
          <p:grpSpPr>
            <a:xfrm>
              <a:off x="899575" y="701313"/>
              <a:ext cx="3826861" cy="2378773"/>
              <a:chOff x="4716495" y="128594"/>
              <a:chExt cx="4227641" cy="2627898"/>
            </a:xfrm>
          </p:grpSpPr>
          <p:grpSp>
            <p:nvGrpSpPr>
              <p:cNvPr id="1285" name="Google Shape;1285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86" name="Google Shape;1286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87" name="Google Shape;1287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88" name="Google Shape;1288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9" name="Google Shape;1289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90" name="Google Shape;1290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91" name="Google Shape;1291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2" name="Google Shape;1292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3" name="Google Shape;1293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4" name="Google Shape;1294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5" name="Google Shape;1295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6" name="Google Shape;1296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97" name="Google Shape;1297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8" name="Google Shape;1298;p37"/>
            <p:cNvGrpSpPr/>
            <p:nvPr/>
          </p:nvGrpSpPr>
          <p:grpSpPr>
            <a:xfrm>
              <a:off x="994463" y="616200"/>
              <a:ext cx="3826861" cy="2378773"/>
              <a:chOff x="4716495" y="128594"/>
              <a:chExt cx="4227641" cy="2627898"/>
            </a:xfrm>
          </p:grpSpPr>
          <p:grpSp>
            <p:nvGrpSpPr>
              <p:cNvPr id="1299" name="Google Shape;12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300" name="Google Shape;13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01" name="Google Shape;13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302" name="Google Shape;13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3" name="Google Shape;13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304" name="Google Shape;13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305" name="Google Shape;13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6" name="Google Shape;13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7" name="Google Shape;13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8" name="Google Shape;13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9" name="Google Shape;13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0" name="Google Shape;13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311" name="Google Shape;13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312" name="Google Shape;1312;p37"/>
          <p:cNvSpPr txBox="1">
            <a:spLocks noGrp="1"/>
          </p:cNvSpPr>
          <p:nvPr>
            <p:ph type="subTitle" idx="1"/>
          </p:nvPr>
        </p:nvSpPr>
        <p:spPr>
          <a:xfrm>
            <a:off x="908900" y="5334400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37"/>
          <p:cNvSpPr txBox="1">
            <a:spLocks noGrp="1"/>
          </p:cNvSpPr>
          <p:nvPr>
            <p:ph type="subTitle" idx="2"/>
          </p:nvPr>
        </p:nvSpPr>
        <p:spPr>
          <a:xfrm>
            <a:off x="6428417" y="4883400"/>
            <a:ext cx="44376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37"/>
          <p:cNvSpPr txBox="1">
            <a:spLocks noGrp="1"/>
          </p:cNvSpPr>
          <p:nvPr>
            <p:ph type="title" hasCustomPrompt="1"/>
          </p:nvPr>
        </p:nvSpPr>
        <p:spPr>
          <a:xfrm>
            <a:off x="908900" y="41676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5" name="Google Shape;1315;p37"/>
          <p:cNvSpPr txBox="1">
            <a:spLocks noGrp="1"/>
          </p:cNvSpPr>
          <p:nvPr>
            <p:ph type="title" idx="3" hasCustomPrompt="1"/>
          </p:nvPr>
        </p:nvSpPr>
        <p:spPr>
          <a:xfrm>
            <a:off x="6428417" y="3716600"/>
            <a:ext cx="443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6" name="Google Shape;1316;p37"/>
          <p:cNvSpPr txBox="1">
            <a:spLocks noGrp="1"/>
          </p:cNvSpPr>
          <p:nvPr>
            <p:ph type="subTitle" idx="4"/>
          </p:nvPr>
        </p:nvSpPr>
        <p:spPr>
          <a:xfrm>
            <a:off x="1658200" y="2225467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37"/>
          <p:cNvSpPr txBox="1">
            <a:spLocks noGrp="1"/>
          </p:cNvSpPr>
          <p:nvPr>
            <p:ph type="title" idx="5" hasCustomPrompt="1"/>
          </p:nvPr>
        </p:nvSpPr>
        <p:spPr>
          <a:xfrm>
            <a:off x="1658200" y="10650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8" name="Google Shape;1318;p37"/>
          <p:cNvSpPr/>
          <p:nvPr/>
        </p:nvSpPr>
        <p:spPr>
          <a:xfrm>
            <a:off x="847101" y="23876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37"/>
          <p:cNvSpPr/>
          <p:nvPr/>
        </p:nvSpPr>
        <p:spPr>
          <a:xfrm>
            <a:off x="350867" y="12907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37"/>
          <p:cNvSpPr/>
          <p:nvPr/>
        </p:nvSpPr>
        <p:spPr>
          <a:xfrm>
            <a:off x="11615334" y="49569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37"/>
          <p:cNvSpPr/>
          <p:nvPr/>
        </p:nvSpPr>
        <p:spPr>
          <a:xfrm>
            <a:off x="11072101" y="1290706"/>
            <a:ext cx="319801" cy="3776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195787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39"/>
          <p:cNvGrpSpPr/>
          <p:nvPr/>
        </p:nvGrpSpPr>
        <p:grpSpPr>
          <a:xfrm>
            <a:off x="520625" y="318700"/>
            <a:ext cx="11378828" cy="6220589"/>
            <a:chOff x="171400" y="128593"/>
            <a:chExt cx="8772740" cy="4795891"/>
          </a:xfrm>
        </p:grpSpPr>
        <p:grpSp>
          <p:nvGrpSpPr>
            <p:cNvPr id="1359" name="Google Shape;1359;p39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1360" name="Google Shape;1360;p39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61" name="Google Shape;1361;p39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1362" name="Google Shape;1362;p39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p3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64" name="Google Shape;1364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365" name="Google Shape;1365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6" name="Google Shape;1366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7" name="Google Shape;1367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8" name="Google Shape;1368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9" name="Google Shape;1369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0" name="Google Shape;1370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71" name="Google Shape;1371;p3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2" name="Google Shape;1372;p39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1373" name="Google Shape;1373;p3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3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3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3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3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3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3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3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81" name="Google Shape;1381;p39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1382" name="Google Shape;1382;p3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3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3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0" name="Google Shape;1390;p39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1391" name="Google Shape;1391;p39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39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39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39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39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39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39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39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39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1400" name="Google Shape;1400;p3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401" name="Google Shape;1401;p3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02" name="Google Shape;1402;p3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03" name="Google Shape;1403;p3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3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05" name="Google Shape;1405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06" name="Google Shape;1406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7" name="Google Shape;1407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8" name="Google Shape;1408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9" name="Google Shape;1409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0" name="Google Shape;1410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1" name="Google Shape;1411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12" name="Google Shape;1412;p3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13" name="Google Shape;1413;p39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39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580932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40"/>
          <p:cNvSpPr/>
          <p:nvPr/>
        </p:nvSpPr>
        <p:spPr>
          <a:xfrm>
            <a:off x="3107251" y="-831983"/>
            <a:ext cx="10443659" cy="8300157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7" name="Google Shape;1417;p40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1418" name="Google Shape;1418;p40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1419" name="Google Shape;1419;p40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20" name="Google Shape;1420;p4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421" name="Google Shape;1421;p4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4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23" name="Google Shape;1423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24" name="Google Shape;1424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7" name="Google Shape;1427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8" name="Google Shape;1428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0" name="Google Shape;1430;p4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1" name="Google Shape;1431;p40"/>
          <p:cNvGrpSpPr/>
          <p:nvPr/>
        </p:nvGrpSpPr>
        <p:grpSpPr>
          <a:xfrm>
            <a:off x="1360576" y="182228"/>
            <a:ext cx="9504499" cy="6493547"/>
            <a:chOff x="627130" y="128592"/>
            <a:chExt cx="8316852" cy="5682137"/>
          </a:xfrm>
        </p:grpSpPr>
        <p:grpSp>
          <p:nvGrpSpPr>
            <p:cNvPr id="1432" name="Google Shape;1432;p40"/>
            <p:cNvGrpSpPr/>
            <p:nvPr/>
          </p:nvGrpSpPr>
          <p:grpSpPr>
            <a:xfrm>
              <a:off x="627130" y="128592"/>
              <a:ext cx="8316852" cy="5682137"/>
              <a:chOff x="627130" y="428611"/>
              <a:chExt cx="8316852" cy="5637600"/>
            </a:xfrm>
          </p:grpSpPr>
          <p:sp>
            <p:nvSpPr>
              <p:cNvPr id="1433" name="Google Shape;1433;p40"/>
              <p:cNvSpPr/>
              <p:nvPr/>
            </p:nvSpPr>
            <p:spPr>
              <a:xfrm>
                <a:off x="627191" y="428611"/>
                <a:ext cx="8316600" cy="56376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34" name="Google Shape;1434;p4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35" name="Google Shape;1435;p4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4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37" name="Google Shape;1437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38" name="Google Shape;1438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9" name="Google Shape;1439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0" name="Google Shape;1440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1" name="Google Shape;1441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2" name="Google Shape;1442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3" name="Google Shape;1443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44" name="Google Shape;1444;p4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5" name="Google Shape;1445;p40"/>
          <p:cNvSpPr/>
          <p:nvPr/>
        </p:nvSpPr>
        <p:spPr>
          <a:xfrm>
            <a:off x="1151402" y="3670302"/>
            <a:ext cx="329265" cy="38883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6" name="Google Shape;1446;p40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7" name="Google Shape;1447;p40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931488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06ABD190-56AD-4C55-BBCA-1554B872117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95888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503362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320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954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283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735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420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4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7077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920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058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5210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678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343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54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00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15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94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590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051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9300"/>
            <a:ext cx="10272000" cy="4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9512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p:transition spd="slow">
    <p:cover/>
  </p:transition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71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5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sv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svg"/><Relationship Id="rId5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1AACFB4D-B948-DB44-D3BC-86250E85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926483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1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19032" y="508702"/>
            <a:ext cx="9470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Nêu tên ba góc, ba cạnh, ba đỉnh của mỗi hình tam giác dưới đây.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396B2-5373-691A-28F3-13B4EE10B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4422" y="2188030"/>
            <a:ext cx="9369955" cy="2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D16063-C7DD-E496-111E-B02FABAA8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2145166"/>
            <a:ext cx="3708963" cy="298200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57ECBD-D8DD-AA76-2888-118C4BA8B419}"/>
              </a:ext>
            </a:extLst>
          </p:cNvPr>
          <p:cNvSpPr/>
          <p:nvPr/>
        </p:nvSpPr>
        <p:spPr>
          <a:xfrm>
            <a:off x="4451387" y="1915449"/>
            <a:ext cx="6412556" cy="2841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ABC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C.</a:t>
            </a:r>
          </a:p>
          <a:p>
            <a:pPr algn="just"/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AB, BC, AC.</a:t>
            </a:r>
          </a:p>
          <a:p>
            <a:pPr algn="just"/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C.</a:t>
            </a:r>
            <a:endParaRPr lang="vi-VN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7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57ECBD-D8DD-AA76-2888-118C4BA8B419}"/>
              </a:ext>
            </a:extLst>
          </p:cNvPr>
          <p:cNvSpPr/>
          <p:nvPr/>
        </p:nvSpPr>
        <p:spPr>
          <a:xfrm>
            <a:off x="4451387" y="1915449"/>
            <a:ext cx="6717356" cy="2841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EDG </a:t>
            </a:r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endParaRPr lang="en-US" sz="3200" b="1" dirty="0">
              <a:solidFill>
                <a:srgbClr val="0E284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G.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ED,DG, EG.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33D687-3E27-5C5D-E2EA-CBB432572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06" y="1730829"/>
            <a:ext cx="3284295" cy="32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2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57ECBD-D8DD-AA76-2888-118C4BA8B419}"/>
              </a:ext>
            </a:extLst>
          </p:cNvPr>
          <p:cNvSpPr/>
          <p:nvPr/>
        </p:nvSpPr>
        <p:spPr>
          <a:xfrm>
            <a:off x="4451387" y="1915449"/>
            <a:ext cx="6717356" cy="2841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IKH </a:t>
            </a:r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H.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IK, HK, IH.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79A763-3A4F-4F3B-EEC5-B18211A3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93" y="1567544"/>
            <a:ext cx="3107778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9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 pitchFamily="2" charset="-93"/>
                <a:ea typeface="+mn-ea"/>
                <a:cs typeface="+mn-cs"/>
              </a:rPr>
              <a:t>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-93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19032" y="508702"/>
            <a:ext cx="9470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Trong các hình tam giác ở câu a, hãy chỉ ra tam giác vuông, tam giác nhọn, tam giác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396B2-5373-691A-28F3-13B4EE10B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4422" y="2188030"/>
            <a:ext cx="9369955" cy="21118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7DC0AE-D87C-629D-6FB6-D303145A9BE7}"/>
              </a:ext>
            </a:extLst>
          </p:cNvPr>
          <p:cNvSpPr/>
          <p:nvPr/>
        </p:nvSpPr>
        <p:spPr>
          <a:xfrm>
            <a:off x="2187160" y="4375622"/>
            <a:ext cx="2156242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tù</a:t>
            </a:r>
            <a:endParaRPr lang="vi-VN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213460-64A5-2163-78DB-4C2BC0AAFDBC}"/>
              </a:ext>
            </a:extLst>
          </p:cNvPr>
          <p:cNvSpPr/>
          <p:nvPr/>
        </p:nvSpPr>
        <p:spPr>
          <a:xfrm>
            <a:off x="5354902" y="4386508"/>
            <a:ext cx="2156242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nhọn</a:t>
            </a:r>
            <a:endParaRPr lang="vi-VN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26068C-4CB7-E331-ECF1-4DDE0C685601}"/>
              </a:ext>
            </a:extLst>
          </p:cNvPr>
          <p:cNvSpPr/>
          <p:nvPr/>
        </p:nvSpPr>
        <p:spPr>
          <a:xfrm>
            <a:off x="8587959" y="4364737"/>
            <a:ext cx="2156242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vi-VN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3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646CB-AADA-2A67-CCA7-3E6456EB7F5C}"/>
              </a:ext>
            </a:extLst>
          </p:cNvPr>
          <p:cNvSpPr txBox="1"/>
          <p:nvPr/>
        </p:nvSpPr>
        <p:spPr>
          <a:xfrm>
            <a:off x="1501031" y="474617"/>
            <a:ext cx="9591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bức tranh bên, em hãy tìm các hình tam giác và cho biết mỗi hình tam giác đó có dạng hình tam giác gì.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419A8-DF51-36F0-4911-4732C842F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26" y="1578428"/>
            <a:ext cx="4678839" cy="343580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6BCCB-1579-8FD0-0C81-5DC9D7478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953208"/>
              </p:ext>
            </p:extLst>
          </p:nvPr>
        </p:nvGraphicFramePr>
        <p:xfrm>
          <a:off x="718457" y="1898174"/>
          <a:ext cx="6307818" cy="4053840"/>
        </p:xfrm>
        <a:graphic>
          <a:graphicData uri="http://schemas.openxmlformats.org/drawingml/2006/table">
            <a:tbl>
              <a:tblPr/>
              <a:tblGrid>
                <a:gridCol w="1636157">
                  <a:extLst>
                    <a:ext uri="{9D8B030D-6E8A-4147-A177-3AD203B41FA5}">
                      <a16:colId xmlns:a16="http://schemas.microsoft.com/office/drawing/2014/main" val="1925561056"/>
                    </a:ext>
                  </a:extLst>
                </a:gridCol>
                <a:gridCol w="4671661">
                  <a:extLst>
                    <a:ext uri="{9D8B030D-6E8A-4147-A177-3AD203B41FA5}">
                      <a16:colId xmlns:a16="http://schemas.microsoft.com/office/drawing/2014/main" val="35553604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623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374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nhọn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82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đều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890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tù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972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723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1229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56B68D9-BC5B-4B3B-2102-41517BDD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727" y="1645783"/>
            <a:ext cx="4462261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 pitchFamily="2" charset="-93"/>
                <a:ea typeface="+mn-ea"/>
                <a:cs typeface="+mn-cs"/>
              </a:rPr>
              <a:t>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-9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646CB-AADA-2A67-CCA7-3E6456EB7F5C}"/>
              </a:ext>
            </a:extLst>
          </p:cNvPr>
          <p:cNvSpPr txBox="1"/>
          <p:nvPr/>
        </p:nvSpPr>
        <p:spPr>
          <a:xfrm>
            <a:off x="1501031" y="474617"/>
            <a:ext cx="95915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Đo các góc trong mỗi hình tam giác dưới đây và cho biết hình tam giác đó có phải là tam giác đều không.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D6F8-A034-E0CD-4903-CAB74EAC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73" y="1989364"/>
            <a:ext cx="9647612" cy="303983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60C5D7-0696-D790-78FD-567942402999}"/>
              </a:ext>
            </a:extLst>
          </p:cNvPr>
          <p:cNvSpPr/>
          <p:nvPr/>
        </p:nvSpPr>
        <p:spPr>
          <a:xfrm>
            <a:off x="3885331" y="5420651"/>
            <a:ext cx="5236898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3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ECA67-011F-2F54-8139-E23CA5D1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1" y="1730828"/>
            <a:ext cx="7663544" cy="25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C16D2D-07FA-489A-AD57-C52DD859CF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9413" y="2295525"/>
            <a:ext cx="2554453" cy="2582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B146-EE79-48CE-A2A7-7D8E3B04D3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0304" y="2295525"/>
            <a:ext cx="2554453" cy="25826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16A5A77-F962-4D6F-9226-E0547CA41D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1195" y="2295525"/>
            <a:ext cx="2554453" cy="25826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EEF984-76A8-4D16-BF2E-31A186D627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02086" y="2295525"/>
            <a:ext cx="2554453" cy="258262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9F9D00-1B9E-4C36-BB6D-FD1BCD87AF3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2977" y="2295525"/>
            <a:ext cx="2554453" cy="25826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2EBBEBE-90FC-425D-9AFB-B3F0B4A185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23866" y="2286000"/>
            <a:ext cx="2554453" cy="258262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9652" y="1890864"/>
            <a:ext cx="4115951" cy="493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068" y="533400"/>
            <a:ext cx="7974259" cy="156680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1159813" y="3333750"/>
            <a:ext cx="5850587" cy="2582627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462865412">
                  <a:prstGeom prst="cloudCallout">
                    <a:avLst>
                      <a:gd name="adj1" fmla="val 72658"/>
                      <a:gd name="adj2" fmla="val -1666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sao để xếp 6 que tính thành 1 hình tam giác, 2 hình tam giác?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angle song">
            <a:hlinkClick r:id="" action="ppaction://media"/>
            <a:extLst>
              <a:ext uri="{FF2B5EF4-FFF2-40B4-BE49-F238E27FC236}">
                <a16:creationId xmlns:a16="http://schemas.microsoft.com/office/drawing/2014/main" id="{00C545BB-5C21-440D-A85E-082CA7827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E602AA-6CAB-43AC-A294-E52FC333E7EF}"/>
              </a:ext>
            </a:extLst>
          </p:cNvPr>
          <p:cNvSpPr/>
          <p:nvPr/>
        </p:nvSpPr>
        <p:spPr>
          <a:xfrm>
            <a:off x="4142582" y="304800"/>
            <a:ext cx="39068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Phuong Tay" panose="04040805070802020D02" pitchFamily="8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296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DE3A878-7CD1-4430-9A61-6B4BA5F682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4049026" y="1833753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8B6AE82-6CCA-469E-BDA6-093D75BD8B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2344227" y="4400063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A6FD974-3A59-476C-97A1-170FACC46C6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5016" y="4350838"/>
            <a:ext cx="1524414" cy="154122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5E99F08-B756-44B4-8AEF-C0CFA154A35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801079" y="3560041"/>
            <a:ext cx="1524414" cy="154122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8BAE6E8-03E0-4404-887C-3CD358C4CD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140028" y="3588827"/>
            <a:ext cx="1524414" cy="154122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EF4EB27-060F-4CE6-98A5-0C450A498F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2977654" y="1812572"/>
            <a:ext cx="1524414" cy="154122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7AB7AC2-3F2F-498A-B825-424543180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8B39D-A91F-437C-B1A2-3DA63AC70777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1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E73E0AAC-63B1-438C-B2CB-810A04A4F4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2523318" y="2432429"/>
            <a:ext cx="1524414" cy="15412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9268E0A-DA40-4220-A807-20E55B85F7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1919959" y="3307109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360D0DD-9937-4523-ADA3-49CE3134A4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451946" y="2411248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7469BF6-CB7C-4907-966D-C0EDFBF550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046468" y="2390068"/>
            <a:ext cx="1524414" cy="154122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87B0D8A-7381-4677-A67C-91DD84A513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3109" y="3264748"/>
            <a:ext cx="1524414" cy="154122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6A3E0F7-F1A8-456D-9001-B728E37251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3975096" y="2368887"/>
            <a:ext cx="1524414" cy="154122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407CB7CB-A38C-4E27-AFDE-C3871673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00D5E-28E3-49B9-B5BF-684F01012ED2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2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C186D-3B81-0A69-058D-5A1ED30160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C57C9-0957-0886-DB46-090FE1B12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2E32DE0-777E-BD68-088B-1947F47B42B2}"/>
              </a:ext>
            </a:extLst>
          </p:cNvPr>
          <p:cNvGrpSpPr/>
          <p:nvPr/>
        </p:nvGrpSpPr>
        <p:grpSpPr>
          <a:xfrm>
            <a:off x="941625" y="1748955"/>
            <a:ext cx="2040961" cy="1164813"/>
            <a:chOff x="1779825" y="1698239"/>
            <a:chExt cx="2040961" cy="1164813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AF9FB31B-AD89-DBE6-92EF-28F02D3CC977}"/>
                </a:ext>
              </a:extLst>
            </p:cNvPr>
            <p:cNvSpPr/>
            <p:nvPr/>
          </p:nvSpPr>
          <p:spPr>
            <a:xfrm rot="20613725">
              <a:off x="1779825" y="1698239"/>
              <a:ext cx="2040961" cy="1164813"/>
            </a:xfrm>
            <a:custGeom>
              <a:avLst/>
              <a:gdLst/>
              <a:ahLst/>
              <a:cxnLst/>
              <a:rect l="l" t="t" r="r" b="b"/>
              <a:pathLst>
                <a:path w="1172323" h="1005267">
                  <a:moveTo>
                    <a:pt x="0" y="0"/>
                  </a:moveTo>
                  <a:lnTo>
                    <a:pt x="1172323" y="0"/>
                  </a:lnTo>
                  <a:lnTo>
                    <a:pt x="1172323" y="1005267"/>
                  </a:lnTo>
                  <a:lnTo>
                    <a:pt x="0" y="1005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FF8775-C6E3-1696-888E-5892C9AF315F}"/>
                </a:ext>
              </a:extLst>
            </p:cNvPr>
            <p:cNvGrpSpPr/>
            <p:nvPr/>
          </p:nvGrpSpPr>
          <p:grpSpPr>
            <a:xfrm>
              <a:off x="2069979" y="1809186"/>
              <a:ext cx="1471394" cy="751426"/>
              <a:chOff x="2069979" y="1809186"/>
              <a:chExt cx="1471394" cy="75142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7BCF0C-3A15-08E9-93F8-6242674E062C}"/>
                  </a:ext>
                </a:extLst>
              </p:cNvPr>
              <p:cNvSpPr txBox="1"/>
              <p:nvPr/>
            </p:nvSpPr>
            <p:spPr>
              <a:xfrm rot="20804962">
                <a:off x="2069979" y="1852726"/>
                <a:ext cx="14606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GB" sz="4000" dirty="0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50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F6964B-EEDC-1B2F-C30C-3E6FB4DF2D14}"/>
                  </a:ext>
                </a:extLst>
              </p:cNvPr>
              <p:cNvSpPr txBox="1"/>
              <p:nvPr/>
            </p:nvSpPr>
            <p:spPr>
              <a:xfrm rot="20804962">
                <a:off x="2080717" y="1809186"/>
                <a:ext cx="14606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GB" sz="4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50</a:t>
                </a:r>
                <a:endParaRPr lang="vi-VN" sz="4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311C83-5F46-5304-940C-12814D91D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08" y="402272"/>
            <a:ext cx="2261812" cy="1481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C8858B-34AF-3DA8-BA77-13400A94C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872" y="891641"/>
            <a:ext cx="7407282" cy="265808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4B3E3D30-4314-DDC8-C762-28FF7C50E2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98427" y="3987793"/>
            <a:ext cx="3081411" cy="266542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669FCFC-429A-60B8-9EE4-18EB0138C2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0501" y="3726281"/>
            <a:ext cx="3620485" cy="313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9D18D07F-CCC9-676E-56B4-8CC4E375E1EE}"/>
              </a:ext>
            </a:extLst>
          </p:cNvPr>
          <p:cNvSpPr/>
          <p:nvPr/>
        </p:nvSpPr>
        <p:spPr>
          <a:xfrm>
            <a:off x="313370" y="685800"/>
            <a:ext cx="6244908" cy="3060005"/>
          </a:xfrm>
          <a:custGeom>
            <a:avLst/>
            <a:gdLst/>
            <a:ahLst/>
            <a:cxnLst/>
            <a:rect l="l" t="t" r="r" b="b"/>
            <a:pathLst>
              <a:path w="9367362" h="4590007">
                <a:moveTo>
                  <a:pt x="0" y="0"/>
                </a:moveTo>
                <a:lnTo>
                  <a:pt x="9367362" y="0"/>
                </a:lnTo>
                <a:lnTo>
                  <a:pt x="9367362" y="4590007"/>
                </a:lnTo>
                <a:lnTo>
                  <a:pt x="0" y="459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093EAB1-5DD7-20E7-C35D-6FD2EC4CB0D9}"/>
              </a:ext>
            </a:extLst>
          </p:cNvPr>
          <p:cNvSpPr/>
          <p:nvPr/>
        </p:nvSpPr>
        <p:spPr>
          <a:xfrm>
            <a:off x="6096000" y="3094867"/>
            <a:ext cx="4873103" cy="3295435"/>
          </a:xfrm>
          <a:custGeom>
            <a:avLst/>
            <a:gdLst/>
            <a:ahLst/>
            <a:cxnLst/>
            <a:rect l="l" t="t" r="r" b="b"/>
            <a:pathLst>
              <a:path w="7309654" h="4943153">
                <a:moveTo>
                  <a:pt x="0" y="0"/>
                </a:moveTo>
                <a:lnTo>
                  <a:pt x="7309654" y="0"/>
                </a:lnTo>
                <a:lnTo>
                  <a:pt x="7309654" y="4943153"/>
                </a:lnTo>
                <a:lnTo>
                  <a:pt x="0" y="49431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DB2255-E986-F360-A794-D3A4C5A4C1DC}"/>
              </a:ext>
            </a:extLst>
          </p:cNvPr>
          <p:cNvCxnSpPr/>
          <p:nvPr/>
        </p:nvCxnSpPr>
        <p:spPr>
          <a:xfrm flipH="1">
            <a:off x="1360714" y="1513114"/>
            <a:ext cx="696686" cy="101237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41C9F-4383-1352-D2BE-92337DE3BA6E}"/>
              </a:ext>
            </a:extLst>
          </p:cNvPr>
          <p:cNvCxnSpPr>
            <a:cxnSpLocks/>
          </p:cNvCxnSpPr>
          <p:nvPr/>
        </p:nvCxnSpPr>
        <p:spPr>
          <a:xfrm>
            <a:off x="2057400" y="1513115"/>
            <a:ext cx="1240971" cy="101237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8CF03B-6519-E5BA-3224-0BF04B51C777}"/>
              </a:ext>
            </a:extLst>
          </p:cNvPr>
          <p:cNvCxnSpPr>
            <a:cxnSpLocks/>
          </p:cNvCxnSpPr>
          <p:nvPr/>
        </p:nvCxnSpPr>
        <p:spPr>
          <a:xfrm>
            <a:off x="1349829" y="2514600"/>
            <a:ext cx="193765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60D1B4D-7798-D0E7-2739-59D507FC4F60}"/>
              </a:ext>
            </a:extLst>
          </p:cNvPr>
          <p:cNvSpPr txBox="1"/>
          <p:nvPr/>
        </p:nvSpPr>
        <p:spPr>
          <a:xfrm>
            <a:off x="1850572" y="957943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FAE0B5-1324-C447-44A1-18E18BF8B970}"/>
              </a:ext>
            </a:extLst>
          </p:cNvPr>
          <p:cNvSpPr txBox="1"/>
          <p:nvPr/>
        </p:nvSpPr>
        <p:spPr>
          <a:xfrm>
            <a:off x="1143000" y="2471057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86059B-ABBB-D7BE-63BF-83E387D8A0F2}"/>
              </a:ext>
            </a:extLst>
          </p:cNvPr>
          <p:cNvSpPr txBox="1"/>
          <p:nvPr/>
        </p:nvSpPr>
        <p:spPr>
          <a:xfrm>
            <a:off x="3135085" y="2449286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C46DD5-DE2E-4356-E395-44E41ECC176F}"/>
              </a:ext>
            </a:extLst>
          </p:cNvPr>
          <p:cNvSpPr txBox="1"/>
          <p:nvPr/>
        </p:nvSpPr>
        <p:spPr>
          <a:xfrm>
            <a:off x="3516086" y="1600200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252F3B-8715-63D3-7D7E-4917DE044B0E}"/>
              </a:ext>
            </a:extLst>
          </p:cNvPr>
          <p:cNvSpPr txBox="1"/>
          <p:nvPr/>
        </p:nvSpPr>
        <p:spPr>
          <a:xfrm>
            <a:off x="4909457" y="925286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05B971-2D97-2412-B8A9-F65302FC951D}"/>
              </a:ext>
            </a:extLst>
          </p:cNvPr>
          <p:cNvSpPr txBox="1"/>
          <p:nvPr/>
        </p:nvSpPr>
        <p:spPr>
          <a:xfrm>
            <a:off x="4898572" y="2068286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EB863E1E-0CFC-49D1-66B5-AD863009AD85}"/>
              </a:ext>
            </a:extLst>
          </p:cNvPr>
          <p:cNvSpPr/>
          <p:nvPr/>
        </p:nvSpPr>
        <p:spPr>
          <a:xfrm>
            <a:off x="7543800" y="1023257"/>
            <a:ext cx="2982686" cy="1556657"/>
          </a:xfrm>
          <a:prstGeom prst="wedgeRoundRectCallout">
            <a:avLst>
              <a:gd name="adj1" fmla="val 7999"/>
              <a:gd name="adj2" fmla="val 7979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A, B, 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3B6809D-78F9-01EC-EC6A-DDCF9C37192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57" y="4212772"/>
            <a:ext cx="186520" cy="71437"/>
          </a:xfrm>
          <a:prstGeom prst="rect">
            <a:avLst/>
          </a:prstGeom>
        </p:spPr>
      </p:pic>
      <p:pic>
        <p:nvPicPr>
          <p:cNvPr id="33" name="J2TEAM-TTS-1734579168885_1">
            <a:hlinkClick r:id="" action="ppaction://media"/>
            <a:extLst>
              <a:ext uri="{FF2B5EF4-FFF2-40B4-BE49-F238E27FC236}">
                <a16:creationId xmlns:a16="http://schemas.microsoft.com/office/drawing/2014/main" id="{7A01A361-AC82-B6F8-5550-2BCAF8C36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5971" y="199572"/>
            <a:ext cx="406400" cy="406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01FA2F-C1F8-8D6F-9D0A-17F49CC24BA1}"/>
              </a:ext>
            </a:extLst>
          </p:cNvPr>
          <p:cNvSpPr txBox="1"/>
          <p:nvPr/>
        </p:nvSpPr>
        <p:spPr>
          <a:xfrm>
            <a:off x="3864428" y="1632857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E3644D-8E7A-B266-36DA-9DF95A70E148}"/>
              </a:ext>
            </a:extLst>
          </p:cNvPr>
          <p:cNvSpPr txBox="1"/>
          <p:nvPr/>
        </p:nvSpPr>
        <p:spPr>
          <a:xfrm>
            <a:off x="5203371" y="968829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873B23-7960-28ED-770C-197889B11784}"/>
              </a:ext>
            </a:extLst>
          </p:cNvPr>
          <p:cNvSpPr txBox="1"/>
          <p:nvPr/>
        </p:nvSpPr>
        <p:spPr>
          <a:xfrm>
            <a:off x="4800600" y="2035629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36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5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oogle Shape;2090;p56"/>
          <p:cNvGrpSpPr/>
          <p:nvPr/>
        </p:nvGrpSpPr>
        <p:grpSpPr>
          <a:xfrm>
            <a:off x="11334074" y="5879547"/>
            <a:ext cx="702887" cy="963763"/>
            <a:chOff x="5382225" y="1510350"/>
            <a:chExt cx="54075" cy="71875"/>
          </a:xfrm>
        </p:grpSpPr>
        <p:sp>
          <p:nvSpPr>
            <p:cNvPr id="2091" name="Google Shape;2091;p56"/>
            <p:cNvSpPr/>
            <p:nvPr/>
          </p:nvSpPr>
          <p:spPr>
            <a:xfrm>
              <a:off x="5384450" y="1512525"/>
              <a:ext cx="49500" cy="67525"/>
            </a:xfrm>
            <a:custGeom>
              <a:avLst/>
              <a:gdLst/>
              <a:ahLst/>
              <a:cxnLst/>
              <a:rect l="l" t="t" r="r" b="b"/>
              <a:pathLst>
                <a:path w="1980" h="2701" extrusionOk="0">
                  <a:moveTo>
                    <a:pt x="15" y="1"/>
                  </a:moveTo>
                  <a:lnTo>
                    <a:pt x="0" y="2001"/>
                  </a:lnTo>
                  <a:lnTo>
                    <a:pt x="562" y="1358"/>
                  </a:lnTo>
                  <a:lnTo>
                    <a:pt x="1469" y="2701"/>
                  </a:lnTo>
                  <a:lnTo>
                    <a:pt x="1725" y="2528"/>
                  </a:lnTo>
                  <a:lnTo>
                    <a:pt x="1979" y="2357"/>
                  </a:lnTo>
                  <a:lnTo>
                    <a:pt x="1062" y="999"/>
                  </a:lnTo>
                  <a:lnTo>
                    <a:pt x="1876" y="73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92" name="Google Shape;2092;p56"/>
            <p:cNvSpPr/>
            <p:nvPr/>
          </p:nvSpPr>
          <p:spPr>
            <a:xfrm>
              <a:off x="5382225" y="1510350"/>
              <a:ext cx="54075" cy="71875"/>
            </a:xfrm>
            <a:custGeom>
              <a:avLst/>
              <a:gdLst/>
              <a:ahLst/>
              <a:cxnLst/>
              <a:rect l="l" t="t" r="r" b="b"/>
              <a:pathLst>
                <a:path w="2163" h="2875" extrusionOk="0">
                  <a:moveTo>
                    <a:pt x="192" y="215"/>
                  </a:moveTo>
                  <a:lnTo>
                    <a:pt x="1709" y="813"/>
                  </a:lnTo>
                  <a:lnTo>
                    <a:pt x="1124" y="1003"/>
                  </a:lnTo>
                  <a:cubicBezTo>
                    <a:pt x="1098" y="1011"/>
                    <a:pt x="1078" y="1031"/>
                    <a:pt x="1069" y="1057"/>
                  </a:cubicBezTo>
                  <a:cubicBezTo>
                    <a:pt x="1060" y="1083"/>
                    <a:pt x="1063" y="1113"/>
                    <a:pt x="1079" y="1135"/>
                  </a:cubicBezTo>
                  <a:lnTo>
                    <a:pt x="1949" y="2419"/>
                  </a:lnTo>
                  <a:lnTo>
                    <a:pt x="1583" y="2667"/>
                  </a:lnTo>
                  <a:lnTo>
                    <a:pt x="724" y="1397"/>
                  </a:lnTo>
                  <a:cubicBezTo>
                    <a:pt x="708" y="1374"/>
                    <a:pt x="683" y="1360"/>
                    <a:pt x="656" y="1358"/>
                  </a:cubicBezTo>
                  <a:lnTo>
                    <a:pt x="651" y="1358"/>
                  </a:lnTo>
                  <a:cubicBezTo>
                    <a:pt x="626" y="1358"/>
                    <a:pt x="600" y="1368"/>
                    <a:pt x="587" y="1388"/>
                  </a:cubicBezTo>
                  <a:lnTo>
                    <a:pt x="180" y="1854"/>
                  </a:lnTo>
                  <a:lnTo>
                    <a:pt x="192" y="215"/>
                  </a:lnTo>
                  <a:close/>
                  <a:moveTo>
                    <a:pt x="102" y="0"/>
                  </a:moveTo>
                  <a:cubicBezTo>
                    <a:pt x="85" y="0"/>
                    <a:pt x="68" y="5"/>
                    <a:pt x="52" y="15"/>
                  </a:cubicBezTo>
                  <a:cubicBezTo>
                    <a:pt x="29" y="31"/>
                    <a:pt x="14" y="57"/>
                    <a:pt x="14" y="87"/>
                  </a:cubicBezTo>
                  <a:lnTo>
                    <a:pt x="1" y="2087"/>
                  </a:lnTo>
                  <a:cubicBezTo>
                    <a:pt x="1" y="2123"/>
                    <a:pt x="24" y="2155"/>
                    <a:pt x="58" y="2168"/>
                  </a:cubicBezTo>
                  <a:cubicBezTo>
                    <a:pt x="68" y="2172"/>
                    <a:pt x="79" y="2174"/>
                    <a:pt x="90" y="2174"/>
                  </a:cubicBezTo>
                  <a:cubicBezTo>
                    <a:pt x="114" y="2174"/>
                    <a:pt x="137" y="2164"/>
                    <a:pt x="153" y="2145"/>
                  </a:cubicBezTo>
                  <a:lnTo>
                    <a:pt x="640" y="1587"/>
                  </a:lnTo>
                  <a:lnTo>
                    <a:pt x="1486" y="2836"/>
                  </a:lnTo>
                  <a:cubicBezTo>
                    <a:pt x="1499" y="2856"/>
                    <a:pt x="1519" y="2870"/>
                    <a:pt x="1541" y="2873"/>
                  </a:cubicBezTo>
                  <a:cubicBezTo>
                    <a:pt x="1547" y="2875"/>
                    <a:pt x="1553" y="2875"/>
                    <a:pt x="1558" y="2875"/>
                  </a:cubicBezTo>
                  <a:cubicBezTo>
                    <a:pt x="1576" y="2875"/>
                    <a:pt x="1593" y="2870"/>
                    <a:pt x="1603" y="2859"/>
                  </a:cubicBezTo>
                  <a:lnTo>
                    <a:pt x="2113" y="2514"/>
                  </a:lnTo>
                  <a:cubicBezTo>
                    <a:pt x="2154" y="2487"/>
                    <a:pt x="2163" y="2433"/>
                    <a:pt x="2136" y="2393"/>
                  </a:cubicBezTo>
                  <a:lnTo>
                    <a:pt x="1283" y="1132"/>
                  </a:lnTo>
                  <a:lnTo>
                    <a:pt x="1988" y="902"/>
                  </a:lnTo>
                  <a:cubicBezTo>
                    <a:pt x="2024" y="890"/>
                    <a:pt x="2047" y="858"/>
                    <a:pt x="2049" y="821"/>
                  </a:cubicBezTo>
                  <a:cubicBezTo>
                    <a:pt x="2050" y="784"/>
                    <a:pt x="2028" y="751"/>
                    <a:pt x="1993" y="737"/>
                  </a:cubicBezTo>
                  <a:lnTo>
                    <a:pt x="132" y="6"/>
                  </a:lnTo>
                  <a:cubicBezTo>
                    <a:pt x="123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09" name="Google Shape;2109;p56"/>
          <p:cNvSpPr/>
          <p:nvPr/>
        </p:nvSpPr>
        <p:spPr>
          <a:xfrm>
            <a:off x="7161467" y="57062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120997" y="177800"/>
            <a:ext cx="11592031" cy="752400"/>
          </a:xfrm>
          <a:prstGeom prst="homePlate">
            <a:avLst>
              <a:gd name="adj" fmla="val 26285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 i="0" u="none" strike="noStrike" cap="none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pPr defTabSz="1219170">
              <a:buClr>
                <a:srgbClr val="474DA2"/>
              </a:buClr>
            </a:pP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1. Tam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Tam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Tam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endParaRPr lang="en-US" sz="3600" dirty="0">
              <a:solidFill>
                <a:srgbClr val="474DA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6" name="Isosceles Triangle 85"/>
          <p:cNvSpPr/>
          <p:nvPr/>
        </p:nvSpPr>
        <p:spPr>
          <a:xfrm>
            <a:off x="1076811" y="2645584"/>
            <a:ext cx="2967379" cy="1616147"/>
          </a:xfrm>
          <a:prstGeom prst="triangle">
            <a:avLst>
              <a:gd name="adj" fmla="val 49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Isosceles Triangle 6"/>
          <p:cNvSpPr/>
          <p:nvPr/>
        </p:nvSpPr>
        <p:spPr>
          <a:xfrm>
            <a:off x="4513493" y="2629115"/>
            <a:ext cx="3106507" cy="1558039"/>
          </a:xfrm>
          <a:custGeom>
            <a:avLst/>
            <a:gdLst>
              <a:gd name="connsiteX0" fmla="*/ 0 w 2819400"/>
              <a:gd name="connsiteY0" fmla="*/ 1535552 h 1535552"/>
              <a:gd name="connsiteX1" fmla="*/ 0 w 2819400"/>
              <a:gd name="connsiteY1" fmla="*/ 0 h 1535552"/>
              <a:gd name="connsiteX2" fmla="*/ 2819400 w 2819400"/>
              <a:gd name="connsiteY2" fmla="*/ 1535552 h 1535552"/>
              <a:gd name="connsiteX3" fmla="*/ 0 w 2819400"/>
              <a:gd name="connsiteY3" fmla="*/ 1535552 h 1535552"/>
              <a:gd name="connsiteX0" fmla="*/ 906651 w 3726051"/>
              <a:gd name="connsiteY0" fmla="*/ 1868765 h 1868765"/>
              <a:gd name="connsiteX1" fmla="*/ 0 w 3726051"/>
              <a:gd name="connsiteY1" fmla="*/ 0 h 1868765"/>
              <a:gd name="connsiteX2" fmla="*/ 3726051 w 3726051"/>
              <a:gd name="connsiteY2" fmla="*/ 1868765 h 1868765"/>
              <a:gd name="connsiteX3" fmla="*/ 906651 w 3726051"/>
              <a:gd name="connsiteY3" fmla="*/ 1868765 h 186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6051" h="1868765">
                <a:moveTo>
                  <a:pt x="906651" y="1868765"/>
                </a:moveTo>
                <a:lnTo>
                  <a:pt x="0" y="0"/>
                </a:lnTo>
                <a:lnTo>
                  <a:pt x="3726051" y="1868765"/>
                </a:lnTo>
                <a:lnTo>
                  <a:pt x="906651" y="186876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>
            <a:off x="8290780" y="2630737"/>
            <a:ext cx="2736376" cy="1603343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" y="4265605"/>
            <a:ext cx="3396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423865" y="4224162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924800" y="4230915"/>
            <a:ext cx="3534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6" grpId="0" animBg="1"/>
      <p:bldP spid="87" grpId="0" animBg="1"/>
      <p:bldP spid="88" grpId="0" animBg="1"/>
      <p:bldP spid="9" grpId="0"/>
      <p:bldP spid="90" grpId="0"/>
      <p:bldP spid="91" grpId="0"/>
      <p:bldP spid="9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AutoShape 7">
            <a:extLst>
              <a:ext uri="{FF2B5EF4-FFF2-40B4-BE49-F238E27FC236}">
                <a16:creationId xmlns:a16="http://schemas.microsoft.com/office/drawing/2014/main" id="{F4944796-B1AE-4FE6-B437-A5DA25A9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745" y="1260764"/>
            <a:ext cx="5562600" cy="4267200"/>
          </a:xfrm>
          <a:prstGeom prst="cloudCallout">
            <a:avLst>
              <a:gd name="adj1" fmla="val -64692"/>
              <a:gd name="adj2" fmla="val 15854"/>
            </a:avLst>
          </a:prstGeom>
          <a:solidFill>
            <a:srgbClr val="B6C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cene3d>
              <a:camera prst="perspectiveHeroicExtremeLeftFacing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1284171A-C1B9-41D5-B90C-C37980B5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254" y="1905506"/>
            <a:ext cx="599733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tam giác có: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cạnh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đỉnh,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góc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8FFC4D8-3822-48EE-9237-CC7C3AEF64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8655" y="1727994"/>
            <a:ext cx="5195982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oogle Shape;2090;p56"/>
          <p:cNvGrpSpPr/>
          <p:nvPr/>
        </p:nvGrpSpPr>
        <p:grpSpPr>
          <a:xfrm>
            <a:off x="11334074" y="5879547"/>
            <a:ext cx="702887" cy="963763"/>
            <a:chOff x="5382225" y="1510350"/>
            <a:chExt cx="54075" cy="71875"/>
          </a:xfrm>
        </p:grpSpPr>
        <p:sp>
          <p:nvSpPr>
            <p:cNvPr id="2091" name="Google Shape;2091;p56"/>
            <p:cNvSpPr/>
            <p:nvPr/>
          </p:nvSpPr>
          <p:spPr>
            <a:xfrm>
              <a:off x="5384450" y="1512525"/>
              <a:ext cx="49500" cy="67525"/>
            </a:xfrm>
            <a:custGeom>
              <a:avLst/>
              <a:gdLst/>
              <a:ahLst/>
              <a:cxnLst/>
              <a:rect l="l" t="t" r="r" b="b"/>
              <a:pathLst>
                <a:path w="1980" h="2701" extrusionOk="0">
                  <a:moveTo>
                    <a:pt x="15" y="1"/>
                  </a:moveTo>
                  <a:lnTo>
                    <a:pt x="0" y="2001"/>
                  </a:lnTo>
                  <a:lnTo>
                    <a:pt x="562" y="1358"/>
                  </a:lnTo>
                  <a:lnTo>
                    <a:pt x="1469" y="2701"/>
                  </a:lnTo>
                  <a:lnTo>
                    <a:pt x="1725" y="2528"/>
                  </a:lnTo>
                  <a:lnTo>
                    <a:pt x="1979" y="2357"/>
                  </a:lnTo>
                  <a:lnTo>
                    <a:pt x="1062" y="999"/>
                  </a:lnTo>
                  <a:lnTo>
                    <a:pt x="1876" y="73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92" name="Google Shape;2092;p56"/>
            <p:cNvSpPr/>
            <p:nvPr/>
          </p:nvSpPr>
          <p:spPr>
            <a:xfrm>
              <a:off x="5382225" y="1510350"/>
              <a:ext cx="54075" cy="71875"/>
            </a:xfrm>
            <a:custGeom>
              <a:avLst/>
              <a:gdLst/>
              <a:ahLst/>
              <a:cxnLst/>
              <a:rect l="l" t="t" r="r" b="b"/>
              <a:pathLst>
                <a:path w="2163" h="2875" extrusionOk="0">
                  <a:moveTo>
                    <a:pt x="192" y="215"/>
                  </a:moveTo>
                  <a:lnTo>
                    <a:pt x="1709" y="813"/>
                  </a:lnTo>
                  <a:lnTo>
                    <a:pt x="1124" y="1003"/>
                  </a:lnTo>
                  <a:cubicBezTo>
                    <a:pt x="1098" y="1011"/>
                    <a:pt x="1078" y="1031"/>
                    <a:pt x="1069" y="1057"/>
                  </a:cubicBezTo>
                  <a:cubicBezTo>
                    <a:pt x="1060" y="1083"/>
                    <a:pt x="1063" y="1113"/>
                    <a:pt x="1079" y="1135"/>
                  </a:cubicBezTo>
                  <a:lnTo>
                    <a:pt x="1949" y="2419"/>
                  </a:lnTo>
                  <a:lnTo>
                    <a:pt x="1583" y="2667"/>
                  </a:lnTo>
                  <a:lnTo>
                    <a:pt x="724" y="1397"/>
                  </a:lnTo>
                  <a:cubicBezTo>
                    <a:pt x="708" y="1374"/>
                    <a:pt x="683" y="1360"/>
                    <a:pt x="656" y="1358"/>
                  </a:cubicBezTo>
                  <a:lnTo>
                    <a:pt x="651" y="1358"/>
                  </a:lnTo>
                  <a:cubicBezTo>
                    <a:pt x="626" y="1358"/>
                    <a:pt x="600" y="1368"/>
                    <a:pt x="587" y="1388"/>
                  </a:cubicBezTo>
                  <a:lnTo>
                    <a:pt x="180" y="1854"/>
                  </a:lnTo>
                  <a:lnTo>
                    <a:pt x="192" y="215"/>
                  </a:lnTo>
                  <a:close/>
                  <a:moveTo>
                    <a:pt x="102" y="0"/>
                  </a:moveTo>
                  <a:cubicBezTo>
                    <a:pt x="85" y="0"/>
                    <a:pt x="68" y="5"/>
                    <a:pt x="52" y="15"/>
                  </a:cubicBezTo>
                  <a:cubicBezTo>
                    <a:pt x="29" y="31"/>
                    <a:pt x="14" y="57"/>
                    <a:pt x="14" y="87"/>
                  </a:cubicBezTo>
                  <a:lnTo>
                    <a:pt x="1" y="2087"/>
                  </a:lnTo>
                  <a:cubicBezTo>
                    <a:pt x="1" y="2123"/>
                    <a:pt x="24" y="2155"/>
                    <a:pt x="58" y="2168"/>
                  </a:cubicBezTo>
                  <a:cubicBezTo>
                    <a:pt x="68" y="2172"/>
                    <a:pt x="79" y="2174"/>
                    <a:pt x="90" y="2174"/>
                  </a:cubicBezTo>
                  <a:cubicBezTo>
                    <a:pt x="114" y="2174"/>
                    <a:pt x="137" y="2164"/>
                    <a:pt x="153" y="2145"/>
                  </a:cubicBezTo>
                  <a:lnTo>
                    <a:pt x="640" y="1587"/>
                  </a:lnTo>
                  <a:lnTo>
                    <a:pt x="1486" y="2836"/>
                  </a:lnTo>
                  <a:cubicBezTo>
                    <a:pt x="1499" y="2856"/>
                    <a:pt x="1519" y="2870"/>
                    <a:pt x="1541" y="2873"/>
                  </a:cubicBezTo>
                  <a:cubicBezTo>
                    <a:pt x="1547" y="2875"/>
                    <a:pt x="1553" y="2875"/>
                    <a:pt x="1558" y="2875"/>
                  </a:cubicBezTo>
                  <a:cubicBezTo>
                    <a:pt x="1576" y="2875"/>
                    <a:pt x="1593" y="2870"/>
                    <a:pt x="1603" y="2859"/>
                  </a:cubicBezTo>
                  <a:lnTo>
                    <a:pt x="2113" y="2514"/>
                  </a:lnTo>
                  <a:cubicBezTo>
                    <a:pt x="2154" y="2487"/>
                    <a:pt x="2163" y="2433"/>
                    <a:pt x="2136" y="2393"/>
                  </a:cubicBezTo>
                  <a:lnTo>
                    <a:pt x="1283" y="1132"/>
                  </a:lnTo>
                  <a:lnTo>
                    <a:pt x="1988" y="902"/>
                  </a:lnTo>
                  <a:cubicBezTo>
                    <a:pt x="2024" y="890"/>
                    <a:pt x="2047" y="858"/>
                    <a:pt x="2049" y="821"/>
                  </a:cubicBezTo>
                  <a:cubicBezTo>
                    <a:pt x="2050" y="784"/>
                    <a:pt x="2028" y="751"/>
                    <a:pt x="1993" y="737"/>
                  </a:cubicBezTo>
                  <a:lnTo>
                    <a:pt x="132" y="6"/>
                  </a:lnTo>
                  <a:cubicBezTo>
                    <a:pt x="123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79" name="Title 1"/>
          <p:cNvSpPr txBox="1">
            <a:spLocks/>
          </p:cNvSpPr>
          <p:nvPr/>
        </p:nvSpPr>
        <p:spPr>
          <a:xfrm>
            <a:off x="120997" y="177800"/>
            <a:ext cx="5278317" cy="693057"/>
          </a:xfrm>
          <a:prstGeom prst="homePlate">
            <a:avLst>
              <a:gd name="adj" fmla="val 26285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 i="0" u="none" strike="noStrike" cap="none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DA2"/>
              </a:buClr>
              <a:buSzPts val="3100"/>
              <a:buFont typeface="Baloo 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74DA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Baloo 2"/>
              </a:rPr>
              <a:t>2. Tam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74DA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Baloo 2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74DA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Baloo 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74DA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Baloo 2"/>
              </a:rPr>
              <a:t>đều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74DA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Baloo 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FFED2-C498-69E0-C958-AA7464C5A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43" y="2611181"/>
            <a:ext cx="2847294" cy="2345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5C2EE7-04F4-A650-5D81-2354B732B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313" y="3289405"/>
            <a:ext cx="2063522" cy="1699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D921CC-D8BF-3152-B5E4-B03ED85A7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2296887"/>
            <a:ext cx="3612144" cy="297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1DA3C3-934F-4B9F-CBB1-FA5748AEA809}"/>
              </a:ext>
            </a:extLst>
          </p:cNvPr>
          <p:cNvSpPr txBox="1"/>
          <p:nvPr/>
        </p:nvSpPr>
        <p:spPr>
          <a:xfrm>
            <a:off x="4963886" y="5203371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Tam </a:t>
            </a:r>
            <a:r>
              <a:rPr lang="en-US" sz="2800" b="1" dirty="0" err="1"/>
              <a:t>giác</a:t>
            </a:r>
            <a:r>
              <a:rPr lang="en-US" sz="2800" b="1" dirty="0"/>
              <a:t> </a:t>
            </a:r>
            <a:r>
              <a:rPr lang="en-US" sz="2800" b="1" dirty="0" err="1"/>
              <a:t>đều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E97F1-FF88-7E3C-3A85-7032DCBBDE8C}"/>
              </a:ext>
            </a:extLst>
          </p:cNvPr>
          <p:cNvSpPr txBox="1"/>
          <p:nvPr/>
        </p:nvSpPr>
        <p:spPr>
          <a:xfrm>
            <a:off x="2525486" y="6008913"/>
            <a:ext cx="8414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en-US" sz="2800" b="0" i="0" dirty="0">
                <a:solidFill>
                  <a:srgbClr val="47474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℃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662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peech Bubble: Rectangle with Corners Rounded 7">
            <a:extLst>
              <a:ext uri="{FF2B5EF4-FFF2-40B4-BE49-F238E27FC236}">
                <a16:creationId xmlns:a16="http://schemas.microsoft.com/office/drawing/2014/main" id="{E825296A-65D0-6675-E303-83F0542AAEF1}"/>
              </a:ext>
            </a:extLst>
          </p:cNvPr>
          <p:cNvSpPr/>
          <p:nvPr/>
        </p:nvSpPr>
        <p:spPr>
          <a:xfrm>
            <a:off x="1927965" y="0"/>
            <a:ext cx="7936992" cy="1861457"/>
          </a:xfrm>
          <a:custGeom>
            <a:avLst/>
            <a:gdLst>
              <a:gd name="connsiteX0" fmla="*/ 0 w 7936992"/>
              <a:gd name="connsiteY0" fmla="*/ 448065 h 2688336"/>
              <a:gd name="connsiteX1" fmla="*/ 448065 w 7936992"/>
              <a:gd name="connsiteY1" fmla="*/ 0 h 2688336"/>
              <a:gd name="connsiteX2" fmla="*/ 4629912 w 7936992"/>
              <a:gd name="connsiteY2" fmla="*/ 0 h 2688336"/>
              <a:gd name="connsiteX3" fmla="*/ 4629912 w 7936992"/>
              <a:gd name="connsiteY3" fmla="*/ 0 h 2688336"/>
              <a:gd name="connsiteX4" fmla="*/ 6614160 w 7936992"/>
              <a:gd name="connsiteY4" fmla="*/ 0 h 2688336"/>
              <a:gd name="connsiteX5" fmla="*/ 7488927 w 7936992"/>
              <a:gd name="connsiteY5" fmla="*/ 0 h 2688336"/>
              <a:gd name="connsiteX6" fmla="*/ 7936992 w 7936992"/>
              <a:gd name="connsiteY6" fmla="*/ 448065 h 2688336"/>
              <a:gd name="connsiteX7" fmla="*/ 7936992 w 7936992"/>
              <a:gd name="connsiteY7" fmla="*/ 1568196 h 2688336"/>
              <a:gd name="connsiteX8" fmla="*/ 8468929 w 7936992"/>
              <a:gd name="connsiteY8" fmla="*/ 1597920 h 2688336"/>
              <a:gd name="connsiteX9" fmla="*/ 7936992 w 7936992"/>
              <a:gd name="connsiteY9" fmla="*/ 2240280 h 2688336"/>
              <a:gd name="connsiteX10" fmla="*/ 7936992 w 7936992"/>
              <a:gd name="connsiteY10" fmla="*/ 2240271 h 2688336"/>
              <a:gd name="connsiteX11" fmla="*/ 7488927 w 7936992"/>
              <a:gd name="connsiteY11" fmla="*/ 2688336 h 2688336"/>
              <a:gd name="connsiteX12" fmla="*/ 6614160 w 7936992"/>
              <a:gd name="connsiteY12" fmla="*/ 2688336 h 2688336"/>
              <a:gd name="connsiteX13" fmla="*/ 4629912 w 7936992"/>
              <a:gd name="connsiteY13" fmla="*/ 2688336 h 2688336"/>
              <a:gd name="connsiteX14" fmla="*/ 4629912 w 7936992"/>
              <a:gd name="connsiteY14" fmla="*/ 2688336 h 2688336"/>
              <a:gd name="connsiteX15" fmla="*/ 448065 w 7936992"/>
              <a:gd name="connsiteY15" fmla="*/ 2688336 h 2688336"/>
              <a:gd name="connsiteX16" fmla="*/ 0 w 7936992"/>
              <a:gd name="connsiteY16" fmla="*/ 2240271 h 2688336"/>
              <a:gd name="connsiteX17" fmla="*/ 0 w 7936992"/>
              <a:gd name="connsiteY17" fmla="*/ 2240280 h 2688336"/>
              <a:gd name="connsiteX18" fmla="*/ 0 w 7936992"/>
              <a:gd name="connsiteY18" fmla="*/ 1568196 h 2688336"/>
              <a:gd name="connsiteX19" fmla="*/ 0 w 7936992"/>
              <a:gd name="connsiteY19" fmla="*/ 1568196 h 2688336"/>
              <a:gd name="connsiteX20" fmla="*/ 0 w 7936992"/>
              <a:gd name="connsiteY20" fmla="*/ 448065 h 26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36992" h="2688336" fill="none" extrusionOk="0">
                <a:moveTo>
                  <a:pt x="0" y="448065"/>
                </a:moveTo>
                <a:cubicBezTo>
                  <a:pt x="-630" y="209785"/>
                  <a:pt x="196679" y="-25568"/>
                  <a:pt x="448065" y="0"/>
                </a:cubicBezTo>
                <a:cubicBezTo>
                  <a:pt x="1195680" y="-81168"/>
                  <a:pt x="3771789" y="-77428"/>
                  <a:pt x="4629912" y="0"/>
                </a:cubicBezTo>
                <a:lnTo>
                  <a:pt x="4629912" y="0"/>
                </a:lnTo>
                <a:cubicBezTo>
                  <a:pt x="4930792" y="-87360"/>
                  <a:pt x="5697351" y="141828"/>
                  <a:pt x="6614160" y="0"/>
                </a:cubicBezTo>
                <a:cubicBezTo>
                  <a:pt x="6786877" y="53165"/>
                  <a:pt x="7118352" y="11869"/>
                  <a:pt x="7488927" y="0"/>
                </a:cubicBezTo>
                <a:cubicBezTo>
                  <a:pt x="7741116" y="7067"/>
                  <a:pt x="7930451" y="199066"/>
                  <a:pt x="7936992" y="448065"/>
                </a:cubicBezTo>
                <a:cubicBezTo>
                  <a:pt x="7987637" y="861499"/>
                  <a:pt x="7894180" y="1012751"/>
                  <a:pt x="7936992" y="1568196"/>
                </a:cubicBezTo>
                <a:cubicBezTo>
                  <a:pt x="8127714" y="1537031"/>
                  <a:pt x="8211049" y="1616988"/>
                  <a:pt x="8468929" y="1597920"/>
                </a:cubicBezTo>
                <a:cubicBezTo>
                  <a:pt x="8253414" y="1932569"/>
                  <a:pt x="8018717" y="2060739"/>
                  <a:pt x="7936992" y="2240280"/>
                </a:cubicBezTo>
                <a:lnTo>
                  <a:pt x="7936992" y="2240271"/>
                </a:lnTo>
                <a:cubicBezTo>
                  <a:pt x="7917864" y="2481972"/>
                  <a:pt x="7726953" y="2681287"/>
                  <a:pt x="7488927" y="2688336"/>
                </a:cubicBezTo>
                <a:cubicBezTo>
                  <a:pt x="7056220" y="2745422"/>
                  <a:pt x="6947860" y="2722853"/>
                  <a:pt x="6614160" y="2688336"/>
                </a:cubicBezTo>
                <a:cubicBezTo>
                  <a:pt x="5955803" y="2592396"/>
                  <a:pt x="5101780" y="2807239"/>
                  <a:pt x="4629912" y="2688336"/>
                </a:cubicBezTo>
                <a:lnTo>
                  <a:pt x="4629912" y="2688336"/>
                </a:lnTo>
                <a:cubicBezTo>
                  <a:pt x="3410246" y="2706929"/>
                  <a:pt x="1810056" y="2572947"/>
                  <a:pt x="448065" y="2688336"/>
                </a:cubicBezTo>
                <a:cubicBezTo>
                  <a:pt x="213605" y="2709640"/>
                  <a:pt x="9982" y="2473941"/>
                  <a:pt x="0" y="2240271"/>
                </a:cubicBezTo>
                <a:lnTo>
                  <a:pt x="0" y="2240280"/>
                </a:lnTo>
                <a:cubicBezTo>
                  <a:pt x="-3446" y="1931463"/>
                  <a:pt x="853" y="1882062"/>
                  <a:pt x="0" y="1568196"/>
                </a:cubicBezTo>
                <a:lnTo>
                  <a:pt x="0" y="1568196"/>
                </a:lnTo>
                <a:cubicBezTo>
                  <a:pt x="11618" y="1153059"/>
                  <a:pt x="-68573" y="976423"/>
                  <a:pt x="0" y="448065"/>
                </a:cubicBezTo>
                <a:close/>
              </a:path>
              <a:path w="7936992" h="2688336" stroke="0" extrusionOk="0">
                <a:moveTo>
                  <a:pt x="0" y="448065"/>
                </a:moveTo>
                <a:cubicBezTo>
                  <a:pt x="-16156" y="184314"/>
                  <a:pt x="177904" y="-37955"/>
                  <a:pt x="448065" y="0"/>
                </a:cubicBezTo>
                <a:cubicBezTo>
                  <a:pt x="1475775" y="-3784"/>
                  <a:pt x="3364710" y="21896"/>
                  <a:pt x="4629912" y="0"/>
                </a:cubicBezTo>
                <a:lnTo>
                  <a:pt x="4629912" y="0"/>
                </a:lnTo>
                <a:cubicBezTo>
                  <a:pt x="5353104" y="-108395"/>
                  <a:pt x="5952112" y="124120"/>
                  <a:pt x="6614160" y="0"/>
                </a:cubicBezTo>
                <a:cubicBezTo>
                  <a:pt x="6862894" y="40279"/>
                  <a:pt x="7273402" y="-17685"/>
                  <a:pt x="7488927" y="0"/>
                </a:cubicBezTo>
                <a:cubicBezTo>
                  <a:pt x="7729848" y="-9537"/>
                  <a:pt x="7907577" y="214136"/>
                  <a:pt x="7936992" y="448065"/>
                </a:cubicBezTo>
                <a:cubicBezTo>
                  <a:pt x="7964433" y="842830"/>
                  <a:pt x="8034594" y="1455253"/>
                  <a:pt x="7936992" y="1568196"/>
                </a:cubicBezTo>
                <a:cubicBezTo>
                  <a:pt x="7996148" y="1535909"/>
                  <a:pt x="8300129" y="1626536"/>
                  <a:pt x="8468929" y="1597920"/>
                </a:cubicBezTo>
                <a:cubicBezTo>
                  <a:pt x="8358662" y="1679281"/>
                  <a:pt x="8111048" y="2010908"/>
                  <a:pt x="7936992" y="2240280"/>
                </a:cubicBezTo>
                <a:lnTo>
                  <a:pt x="7936992" y="2240271"/>
                </a:lnTo>
                <a:cubicBezTo>
                  <a:pt x="7947165" y="2497667"/>
                  <a:pt x="7704835" y="2712944"/>
                  <a:pt x="7488927" y="2688336"/>
                </a:cubicBezTo>
                <a:cubicBezTo>
                  <a:pt x="7392899" y="2610524"/>
                  <a:pt x="6758264" y="2617913"/>
                  <a:pt x="6614160" y="2688336"/>
                </a:cubicBezTo>
                <a:cubicBezTo>
                  <a:pt x="6199176" y="2564624"/>
                  <a:pt x="5234981" y="2677116"/>
                  <a:pt x="4629912" y="2688336"/>
                </a:cubicBezTo>
                <a:lnTo>
                  <a:pt x="4629912" y="2688336"/>
                </a:lnTo>
                <a:cubicBezTo>
                  <a:pt x="3934452" y="2692656"/>
                  <a:pt x="2470654" y="2850061"/>
                  <a:pt x="448065" y="2688336"/>
                </a:cubicBezTo>
                <a:cubicBezTo>
                  <a:pt x="195237" y="2683404"/>
                  <a:pt x="-12165" y="2484849"/>
                  <a:pt x="0" y="2240271"/>
                </a:cubicBezTo>
                <a:lnTo>
                  <a:pt x="0" y="2240280"/>
                </a:lnTo>
                <a:cubicBezTo>
                  <a:pt x="-42338" y="1930132"/>
                  <a:pt x="46814" y="1887363"/>
                  <a:pt x="0" y="1568196"/>
                </a:cubicBezTo>
                <a:lnTo>
                  <a:pt x="0" y="1568196"/>
                </a:lnTo>
                <a:cubicBezTo>
                  <a:pt x="-83329" y="1351070"/>
                  <a:pt x="-81011" y="564633"/>
                  <a:pt x="0" y="4480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3399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82237522">
                  <a:custGeom>
                    <a:avLst/>
                    <a:gdLst>
                      <a:gd name="connsiteX0" fmla="*/ 0 w 7936992"/>
                      <a:gd name="connsiteY0" fmla="*/ 310249 h 1861457"/>
                      <a:gd name="connsiteX1" fmla="*/ 310249 w 7936992"/>
                      <a:gd name="connsiteY1" fmla="*/ 0 h 1861457"/>
                      <a:gd name="connsiteX2" fmla="*/ 4629912 w 7936992"/>
                      <a:gd name="connsiteY2" fmla="*/ 0 h 1861457"/>
                      <a:gd name="connsiteX3" fmla="*/ 4629912 w 7936992"/>
                      <a:gd name="connsiteY3" fmla="*/ 0 h 1861457"/>
                      <a:gd name="connsiteX4" fmla="*/ 6614160 w 7936992"/>
                      <a:gd name="connsiteY4" fmla="*/ 0 h 1861457"/>
                      <a:gd name="connsiteX5" fmla="*/ 7626743 w 7936992"/>
                      <a:gd name="connsiteY5" fmla="*/ 0 h 1861457"/>
                      <a:gd name="connsiteX6" fmla="*/ 7936992 w 7936992"/>
                      <a:gd name="connsiteY6" fmla="*/ 310249 h 1861457"/>
                      <a:gd name="connsiteX7" fmla="*/ 7936992 w 7936992"/>
                      <a:gd name="connsiteY7" fmla="*/ 1085850 h 1861457"/>
                      <a:gd name="connsiteX8" fmla="*/ 8468929 w 7936992"/>
                      <a:gd name="connsiteY8" fmla="*/ 1106431 h 1861457"/>
                      <a:gd name="connsiteX9" fmla="*/ 7936992 w 7936992"/>
                      <a:gd name="connsiteY9" fmla="*/ 1551214 h 1861457"/>
                      <a:gd name="connsiteX10" fmla="*/ 7936992 w 7936992"/>
                      <a:gd name="connsiteY10" fmla="*/ 1551208 h 1861457"/>
                      <a:gd name="connsiteX11" fmla="*/ 7626743 w 7936992"/>
                      <a:gd name="connsiteY11" fmla="*/ 1861457 h 1861457"/>
                      <a:gd name="connsiteX12" fmla="*/ 6614160 w 7936992"/>
                      <a:gd name="connsiteY12" fmla="*/ 1861457 h 1861457"/>
                      <a:gd name="connsiteX13" fmla="*/ 4629912 w 7936992"/>
                      <a:gd name="connsiteY13" fmla="*/ 1861457 h 1861457"/>
                      <a:gd name="connsiteX14" fmla="*/ 4629912 w 7936992"/>
                      <a:gd name="connsiteY14" fmla="*/ 1861457 h 1861457"/>
                      <a:gd name="connsiteX15" fmla="*/ 310249 w 7936992"/>
                      <a:gd name="connsiteY15" fmla="*/ 1861457 h 1861457"/>
                      <a:gd name="connsiteX16" fmla="*/ 0 w 7936992"/>
                      <a:gd name="connsiteY16" fmla="*/ 1551208 h 1861457"/>
                      <a:gd name="connsiteX17" fmla="*/ 0 w 7936992"/>
                      <a:gd name="connsiteY17" fmla="*/ 1551214 h 1861457"/>
                      <a:gd name="connsiteX18" fmla="*/ 0 w 7936992"/>
                      <a:gd name="connsiteY18" fmla="*/ 1085850 h 1861457"/>
                      <a:gd name="connsiteX19" fmla="*/ 0 w 7936992"/>
                      <a:gd name="connsiteY19" fmla="*/ 1085850 h 1861457"/>
                      <a:gd name="connsiteX20" fmla="*/ 0 w 7936992"/>
                      <a:gd name="connsiteY20" fmla="*/ 310249 h 1861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936992" h="1861457" fill="none" extrusionOk="0">
                        <a:moveTo>
                          <a:pt x="0" y="310249"/>
                        </a:moveTo>
                        <a:cubicBezTo>
                          <a:pt x="-1342" y="158462"/>
                          <a:pt x="137544" y="-8845"/>
                          <a:pt x="310249" y="0"/>
                        </a:cubicBezTo>
                        <a:cubicBezTo>
                          <a:pt x="1131923" y="-81168"/>
                          <a:pt x="3087724" y="-77428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4930792" y="-87360"/>
                          <a:pt x="5697351" y="141828"/>
                          <a:pt x="6614160" y="0"/>
                        </a:cubicBezTo>
                        <a:cubicBezTo>
                          <a:pt x="6771864" y="23836"/>
                          <a:pt x="7339566" y="-73719"/>
                          <a:pt x="7626743" y="0"/>
                        </a:cubicBezTo>
                        <a:cubicBezTo>
                          <a:pt x="7806396" y="12412"/>
                          <a:pt x="7909088" y="132333"/>
                          <a:pt x="7936992" y="310249"/>
                        </a:cubicBezTo>
                        <a:cubicBezTo>
                          <a:pt x="7996673" y="588853"/>
                          <a:pt x="7991038" y="893456"/>
                          <a:pt x="7936992" y="1085850"/>
                        </a:cubicBezTo>
                        <a:cubicBezTo>
                          <a:pt x="8038734" y="1109347"/>
                          <a:pt x="8216637" y="1090754"/>
                          <a:pt x="8468929" y="1106431"/>
                        </a:cubicBezTo>
                        <a:cubicBezTo>
                          <a:pt x="8202806" y="1326408"/>
                          <a:pt x="8051797" y="1491266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26432" y="1719375"/>
                          <a:pt x="7794714" y="1858935"/>
                          <a:pt x="7626743" y="1861457"/>
                        </a:cubicBezTo>
                        <a:cubicBezTo>
                          <a:pt x="7420863" y="1898544"/>
                          <a:pt x="7046603" y="1942202"/>
                          <a:pt x="6614160" y="1861457"/>
                        </a:cubicBezTo>
                        <a:cubicBezTo>
                          <a:pt x="5955803" y="1765517"/>
                          <a:pt x="5101780" y="1980360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3022720" y="1880050"/>
                          <a:pt x="2435470" y="1746068"/>
                          <a:pt x="310249" y="1861457"/>
                        </a:cubicBezTo>
                        <a:cubicBezTo>
                          <a:pt x="153870" y="1885985"/>
                          <a:pt x="17981" y="1697716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9160" y="1337481"/>
                          <a:pt x="-40581" y="1290722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9921" y="885023"/>
                          <a:pt x="-61968" y="621349"/>
                          <a:pt x="0" y="310249"/>
                        </a:cubicBezTo>
                        <a:close/>
                      </a:path>
                      <a:path w="7936992" h="1861457" stroke="0" extrusionOk="0">
                        <a:moveTo>
                          <a:pt x="0" y="310249"/>
                        </a:moveTo>
                        <a:cubicBezTo>
                          <a:pt x="-12763" y="126033"/>
                          <a:pt x="122262" y="-27821"/>
                          <a:pt x="310249" y="0"/>
                        </a:cubicBezTo>
                        <a:cubicBezTo>
                          <a:pt x="1308634" y="-3784"/>
                          <a:pt x="2916664" y="21896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5353104" y="-108395"/>
                          <a:pt x="5952112" y="124120"/>
                          <a:pt x="6614160" y="0"/>
                        </a:cubicBezTo>
                        <a:cubicBezTo>
                          <a:pt x="7037586" y="-18421"/>
                          <a:pt x="7199064" y="-28649"/>
                          <a:pt x="7626743" y="0"/>
                        </a:cubicBezTo>
                        <a:cubicBezTo>
                          <a:pt x="7796855" y="-1800"/>
                          <a:pt x="7930740" y="141779"/>
                          <a:pt x="7936992" y="310249"/>
                        </a:cubicBezTo>
                        <a:cubicBezTo>
                          <a:pt x="7933243" y="631527"/>
                          <a:pt x="7880168" y="885704"/>
                          <a:pt x="7936992" y="1085850"/>
                        </a:cubicBezTo>
                        <a:cubicBezTo>
                          <a:pt x="8095169" y="1093370"/>
                          <a:pt x="8360403" y="1097855"/>
                          <a:pt x="8468929" y="1106431"/>
                        </a:cubicBezTo>
                        <a:cubicBezTo>
                          <a:pt x="8318938" y="1251892"/>
                          <a:pt x="8089610" y="1406740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54497" y="1739653"/>
                          <a:pt x="7771295" y="1882354"/>
                          <a:pt x="7626743" y="1861457"/>
                        </a:cubicBezTo>
                        <a:cubicBezTo>
                          <a:pt x="7146530" y="1826166"/>
                          <a:pt x="6829895" y="1884756"/>
                          <a:pt x="6614160" y="1861457"/>
                        </a:cubicBezTo>
                        <a:cubicBezTo>
                          <a:pt x="6199176" y="1737745"/>
                          <a:pt x="5234981" y="1850237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2947464" y="1865777"/>
                          <a:pt x="2169221" y="2023182"/>
                          <a:pt x="310249" y="1861457"/>
                        </a:cubicBezTo>
                        <a:cubicBezTo>
                          <a:pt x="130887" y="1854094"/>
                          <a:pt x="-18167" y="1718252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3190" y="1432139"/>
                          <a:pt x="-26005" y="1284191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-8969" y="891534"/>
                          <a:pt x="-53428" y="631024"/>
                          <a:pt x="0" y="31024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sự cân đối, hài hoà nên hình tam giác đều thường được ứng dụng trong cuộc sống, là hoạ tiết, hoa văn trang trí,...</a:t>
            </a:r>
          </a:p>
        </p:txBody>
      </p:sp>
      <p:pic>
        <p:nvPicPr>
          <p:cNvPr id="2052" name="Picture 4" descr="Kệ gỗ treo tường hình tam giác đơn giản, công dụng đa năng KG73">
            <a:extLst>
              <a:ext uri="{FF2B5EF4-FFF2-40B4-BE49-F238E27FC236}">
                <a16:creationId xmlns:a16="http://schemas.microsoft.com/office/drawing/2014/main" id="{69C29C22-9578-0CAD-4962-DBCE933D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" y="2587188"/>
            <a:ext cx="5253038" cy="35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a văn trên gốm thời Trần trong BTTT">
            <a:extLst>
              <a:ext uri="{FF2B5EF4-FFF2-40B4-BE49-F238E27FC236}">
                <a16:creationId xmlns:a16="http://schemas.microsoft.com/office/drawing/2014/main" id="{1AA80EFC-A041-9CCA-F913-1986CD7E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03" y="2786743"/>
            <a:ext cx="4214681" cy="32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Stickers Interface: Personal Organizer for Pre-K by Slidesgo">
  <a:themeElements>
    <a:clrScheme name="Simple Light">
      <a:dk1>
        <a:srgbClr val="282C64"/>
      </a:dk1>
      <a:lt1>
        <a:srgbClr val="FFFFFF"/>
      </a:lt1>
      <a:dk2>
        <a:srgbClr val="FFA7CD"/>
      </a:dk2>
      <a:lt2>
        <a:srgbClr val="FFDF6B"/>
      </a:lt2>
      <a:accent1>
        <a:srgbClr val="68E4A5"/>
      </a:accent1>
      <a:accent2>
        <a:srgbClr val="ACF0ED"/>
      </a:accent2>
      <a:accent3>
        <a:srgbClr val="29CFCB"/>
      </a:accent3>
      <a:accent4>
        <a:srgbClr val="05A4CA"/>
      </a:accent4>
      <a:accent5>
        <a:srgbClr val="474DA2"/>
      </a:accent5>
      <a:accent6>
        <a:srgbClr val="CF7CC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485</Words>
  <Application>Microsoft Office PowerPoint</Application>
  <PresentationFormat>Widescreen</PresentationFormat>
  <Paragraphs>69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#9Slide07 IcielBaliho Script</vt:lpstr>
      <vt:lpstr>.VnArial</vt:lpstr>
      <vt:lpstr>ABeeZee</vt:lpstr>
      <vt:lpstr>Aptos</vt:lpstr>
      <vt:lpstr>Aptos Display</vt:lpstr>
      <vt:lpstr>Arial</vt:lpstr>
      <vt:lpstr>Baloo 2</vt:lpstr>
      <vt:lpstr>Calibri</vt:lpstr>
      <vt:lpstr>Calibri Light</vt:lpstr>
      <vt:lpstr>Cambria</vt:lpstr>
      <vt:lpstr>Merriweather Black</vt:lpstr>
      <vt:lpstr>Times New Roman</vt:lpstr>
      <vt:lpstr>UVN Phuong Tay</vt:lpstr>
      <vt:lpstr>Office Theme</vt:lpstr>
      <vt:lpstr>1_Office Theme</vt:lpstr>
      <vt:lpstr>Kawaii Stickers Interface: Personal Organizer for Pre-K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49</cp:revision>
  <dcterms:created xsi:type="dcterms:W3CDTF">2024-07-15T04:42:25Z</dcterms:created>
  <dcterms:modified xsi:type="dcterms:W3CDTF">2025-01-05T02:03:05Z</dcterms:modified>
</cp:coreProperties>
</file>