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mp4" ContentType="video/mp4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1"/>
  </p:notesMasterIdLst>
  <p:sldIdLst>
    <p:sldId id="258" r:id="rId2"/>
    <p:sldId id="260" r:id="rId3"/>
    <p:sldId id="328" r:id="rId4"/>
    <p:sldId id="329" r:id="rId5"/>
    <p:sldId id="359" r:id="rId6"/>
    <p:sldId id="358" r:id="rId7"/>
    <p:sldId id="335" r:id="rId8"/>
    <p:sldId id="336" r:id="rId9"/>
    <p:sldId id="343" r:id="rId10"/>
    <p:sldId id="344" r:id="rId11"/>
    <p:sldId id="345" r:id="rId12"/>
    <p:sldId id="360" r:id="rId13"/>
    <p:sldId id="296" r:id="rId14"/>
    <p:sldId id="327" r:id="rId15"/>
    <p:sldId id="303" r:id="rId16"/>
    <p:sldId id="305" r:id="rId17"/>
    <p:sldId id="304" r:id="rId18"/>
    <p:sldId id="301" r:id="rId19"/>
    <p:sldId id="302" r:id="rId20"/>
  </p:sldIdLst>
  <p:sldSz cx="13716000" cy="7772400"/>
  <p:notesSz cx="6858000" cy="9144000"/>
  <p:defaultTextStyle>
    <a:defPPr>
      <a:defRPr lang="en-US"/>
    </a:defPPr>
    <a:lvl1pPr marL="0" algn="l" defTabSz="12278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13928" algn="l" defTabSz="12278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27856" algn="l" defTabSz="12278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41784" algn="l" defTabSz="12278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55713" algn="l" defTabSz="12278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69641" algn="l" defTabSz="12278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83569" algn="l" defTabSz="12278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97497" algn="l" defTabSz="12278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911425" algn="l" defTabSz="12278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448">
          <p15:clr>
            <a:srgbClr val="A4A3A4"/>
          </p15:clr>
        </p15:guide>
        <p15:guide id="4" pos="43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1D44"/>
    <a:srgbClr val="EB91CF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4" autoAdjust="0"/>
    <p:restoredTop sz="94660"/>
  </p:normalViewPr>
  <p:slideViewPr>
    <p:cSldViewPr>
      <p:cViewPr>
        <p:scale>
          <a:sx n="10" d="100"/>
          <a:sy n="10" d="100"/>
        </p:scale>
        <p:origin x="2636" y="1196"/>
      </p:cViewPr>
      <p:guideLst>
        <p:guide orient="horz" pos="2160"/>
        <p:guide pos="2880"/>
        <p:guide orient="horz" pos="2448"/>
        <p:guide pos="43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1A088B-3948-4A32-A579-B8245A4D0CFE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6438" y="1143000"/>
            <a:ext cx="5445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CBC86F-FECC-4F7D-8375-71C39CCE3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094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7" r:id="rId2"/>
  </p:sldLayoutIdLst>
  <p:timing>
    <p:tnLst>
      <p:par>
        <p:cTn id="1" dur="indefinite" restart="never" nodeType="tmRoot"/>
      </p:par>
    </p:tnLst>
  </p:timing>
  <p:txStyles>
    <p:titleStyle>
      <a:lvl1pPr algn="ctr" defTabSz="1227856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0446" indent="-460446" algn="l" defTabSz="1227856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7633" indent="-383705" algn="l" defTabSz="1227856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34820" indent="-306964" algn="l" defTabSz="122785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48749" indent="-306964" algn="l" defTabSz="1227856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62677" indent="-306964" algn="l" defTabSz="1227856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76605" indent="-306964" algn="l" defTabSz="122785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90533" indent="-306964" algn="l" defTabSz="122785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04461" indent="-306964" algn="l" defTabSz="122785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218389" indent="-306964" algn="l" defTabSz="122785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278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13928" algn="l" defTabSz="12278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27856" algn="l" defTabSz="12278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41784" algn="l" defTabSz="12278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55713" algn="l" defTabSz="12278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69641" algn="l" defTabSz="12278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83569" algn="l" defTabSz="12278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97497" algn="l" defTabSz="12278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911425" algn="l" defTabSz="12278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2.wdp"/><Relationship Id="rId7" Type="http://schemas.openxmlformats.org/officeDocument/2006/relationships/image" Target="../media/image4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2.wdp"/><Relationship Id="rId7" Type="http://schemas.openxmlformats.org/officeDocument/2006/relationships/image" Target="../media/image4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4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9.sv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microsoft.com/office/2007/relationships/hdphoto" Target="../media/hdphoto2.wdp"/><Relationship Id="rId7" Type="http://schemas.openxmlformats.org/officeDocument/2006/relationships/image" Target="../media/image3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39.png"/><Relationship Id="rId5" Type="http://schemas.openxmlformats.org/officeDocument/2006/relationships/image" Target="../media/image44.svg"/><Relationship Id="rId10" Type="http://schemas.openxmlformats.org/officeDocument/2006/relationships/image" Target="../media/image49.svg"/><Relationship Id="rId4" Type="http://schemas.openxmlformats.org/officeDocument/2006/relationships/image" Target="../media/image35.png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2.wdp"/><Relationship Id="rId7" Type="http://schemas.openxmlformats.org/officeDocument/2006/relationships/image" Target="../media/image4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44.svg"/><Relationship Id="rId10" Type="http://schemas.openxmlformats.org/officeDocument/2006/relationships/image" Target="../media/image42.png"/><Relationship Id="rId4" Type="http://schemas.openxmlformats.org/officeDocument/2006/relationships/image" Target="../media/image35.png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hdphoto" Target="../media/hdphoto1.wdp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2.wdp"/><Relationship Id="rId7" Type="http://schemas.openxmlformats.org/officeDocument/2006/relationships/image" Target="../media/image4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7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microsoft.com/office/2007/relationships/hdphoto" Target="../media/hdphoto6.wdp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image" Target="../media/image14.svg"/><Relationship Id="rId9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11.wdp"/><Relationship Id="rId18" Type="http://schemas.openxmlformats.org/officeDocument/2006/relationships/image" Target="../media/image15.png"/><Relationship Id="rId3" Type="http://schemas.openxmlformats.org/officeDocument/2006/relationships/image" Target="../media/image9.png"/><Relationship Id="rId21" Type="http://schemas.openxmlformats.org/officeDocument/2006/relationships/image" Target="../media/image23.png"/><Relationship Id="rId7" Type="http://schemas.microsoft.com/office/2007/relationships/hdphoto" Target="../media/hdphoto8.wdp"/><Relationship Id="rId12" Type="http://schemas.openxmlformats.org/officeDocument/2006/relationships/image" Target="../media/image19.png"/><Relationship Id="rId17" Type="http://schemas.openxmlformats.org/officeDocument/2006/relationships/image" Target="../media/image12.png"/><Relationship Id="rId2" Type="http://schemas.openxmlformats.org/officeDocument/2006/relationships/audio" Target="../media/audio1.wav"/><Relationship Id="rId16" Type="http://schemas.openxmlformats.org/officeDocument/2006/relationships/image" Target="../media/image21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microsoft.com/office/2007/relationships/hdphoto" Target="../media/hdphoto10.wdp"/><Relationship Id="rId24" Type="http://schemas.openxmlformats.org/officeDocument/2006/relationships/image" Target="../media/image6.svg"/><Relationship Id="rId5" Type="http://schemas.microsoft.com/office/2007/relationships/hdphoto" Target="../media/hdphoto5.wdp"/><Relationship Id="rId15" Type="http://schemas.microsoft.com/office/2007/relationships/hdphoto" Target="../media/hdphoto12.wdp"/><Relationship Id="rId23" Type="http://schemas.openxmlformats.org/officeDocument/2006/relationships/image" Target="../media/image3.png"/><Relationship Id="rId10" Type="http://schemas.openxmlformats.org/officeDocument/2006/relationships/image" Target="../media/image18.png"/><Relationship Id="rId19" Type="http://schemas.microsoft.com/office/2007/relationships/hdphoto" Target="../media/hdphoto7.wdp"/><Relationship Id="rId4" Type="http://schemas.openxmlformats.org/officeDocument/2006/relationships/image" Target="../media/image13.png"/><Relationship Id="rId9" Type="http://schemas.microsoft.com/office/2007/relationships/hdphoto" Target="../media/hdphoto9.wdp"/><Relationship Id="rId14" Type="http://schemas.openxmlformats.org/officeDocument/2006/relationships/image" Target="../media/image20.png"/><Relationship Id="rId22" Type="http://schemas.microsoft.com/office/2007/relationships/hdphoto" Target="../media/hdphoto13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2.wdp"/><Relationship Id="rId7" Type="http://schemas.openxmlformats.org/officeDocument/2006/relationships/image" Target="../media/image4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sv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sv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9EF2B1-4402-74E3-F6CA-FA29795970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90000"/>
                    </a14:imgEffect>
                  </a14:imgLayer>
                </a14:imgProps>
              </a:ext>
            </a:extLst>
          </a:blip>
          <a:srcRect r="2111"/>
          <a:stretch/>
        </p:blipFill>
        <p:spPr>
          <a:xfrm>
            <a:off x="0" y="28575"/>
            <a:ext cx="13716000" cy="771525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9061FBC-89D9-342C-283E-2E57248A6C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2708" y="2796129"/>
            <a:ext cx="1957910" cy="474897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6E61C4C3-5D05-2B70-5D41-D0C9080542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994718" y="4549594"/>
            <a:ext cx="1957910" cy="30914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595DAF-E521-CCDC-A769-14163FA319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4000" y="1676400"/>
            <a:ext cx="2932430" cy="15302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E6BAAB-5F74-E2C7-60F2-586191EB42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19400" y="3048000"/>
            <a:ext cx="7925487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63047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6">
            <a:extLst>
              <a:ext uri="{FF2B5EF4-FFF2-40B4-BE49-F238E27FC236}">
                <a16:creationId xmlns:a16="http://schemas.microsoft.com/office/drawing/2014/main" id="{3BFEC188-3366-E687-2D5D-D962C6CD54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 contrast="28000"/>
                    </a14:imgEffect>
                  </a14:imgLayer>
                </a14:imgProps>
              </a:ext>
            </a:extLst>
          </a:blip>
          <a:srcRect b="3438"/>
          <a:stretch/>
        </p:blipFill>
        <p:spPr>
          <a:xfrm>
            <a:off x="0" y="28575"/>
            <a:ext cx="13716000" cy="7715250"/>
          </a:xfrm>
          <a:prstGeom prst="rect">
            <a:avLst/>
          </a:prstGeom>
        </p:spPr>
      </p:pic>
      <p:pic>
        <p:nvPicPr>
          <p:cNvPr id="2" name="Picture 5">
            <a:extLst>
              <a:ext uri="{FF2B5EF4-FFF2-40B4-BE49-F238E27FC236}">
                <a16:creationId xmlns:a16="http://schemas.microsoft.com/office/drawing/2014/main" id="{3F34B384-2BB5-6FEC-EE9B-786A3B04D7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66000"/>
                    </a14:imgEffect>
                  </a14:imgLayer>
                </a14:imgProps>
              </a:ext>
            </a:extLst>
          </a:blip>
          <a:srcRect t="5607" b="25855"/>
          <a:stretch/>
        </p:blipFill>
        <p:spPr>
          <a:xfrm>
            <a:off x="0" y="28575"/>
            <a:ext cx="13716000" cy="7715250"/>
          </a:xfrm>
          <a:prstGeom prst="rect">
            <a:avLst/>
          </a:prstGeom>
        </p:spPr>
      </p:pic>
      <p:pic>
        <p:nvPicPr>
          <p:cNvPr id="20" name="Graphic 3">
            <a:extLst>
              <a:ext uri="{FF2B5EF4-FFF2-40B4-BE49-F238E27FC236}">
                <a16:creationId xmlns:a16="http://schemas.microsoft.com/office/drawing/2014/main" id="{8C38B22F-7B06-2739-54B6-4B6D6DBA9C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78720" y="1642703"/>
            <a:ext cx="2452435" cy="5948457"/>
          </a:xfrm>
          <a:prstGeom prst="rect">
            <a:avLst/>
          </a:prstGeom>
        </p:spPr>
      </p:pic>
      <p:pic>
        <p:nvPicPr>
          <p:cNvPr id="5" name="Picture 4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4D091917-86AF-CD3E-3487-1010D7A661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323799"/>
            <a:ext cx="8315665" cy="64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67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6">
            <a:extLst>
              <a:ext uri="{FF2B5EF4-FFF2-40B4-BE49-F238E27FC236}">
                <a16:creationId xmlns:a16="http://schemas.microsoft.com/office/drawing/2014/main" id="{3BFEC188-3366-E687-2D5D-D962C6CD54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 contrast="28000"/>
                    </a14:imgEffect>
                  </a14:imgLayer>
                </a14:imgProps>
              </a:ext>
            </a:extLst>
          </a:blip>
          <a:srcRect b="3438"/>
          <a:stretch/>
        </p:blipFill>
        <p:spPr>
          <a:xfrm>
            <a:off x="-19050" y="-9524"/>
            <a:ext cx="13716000" cy="8086724"/>
          </a:xfrm>
          <a:prstGeom prst="rect">
            <a:avLst/>
          </a:prstGeom>
        </p:spPr>
      </p:pic>
      <p:sp>
        <p:nvSpPr>
          <p:cNvPr id="14" name="Hình chữ nhật: Góc Tròn 2">
            <a:extLst>
              <a:ext uri="{FF2B5EF4-FFF2-40B4-BE49-F238E27FC236}">
                <a16:creationId xmlns:a16="http://schemas.microsoft.com/office/drawing/2014/main" id="{C5888AF3-4077-738E-DEEE-A0AF00F47FF0}"/>
              </a:ext>
            </a:extLst>
          </p:cNvPr>
          <p:cNvSpPr/>
          <p:nvPr/>
        </p:nvSpPr>
        <p:spPr>
          <a:xfrm>
            <a:off x="408842" y="719138"/>
            <a:ext cx="12898315" cy="6629400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28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A3FC51-F1EC-B0E0-45F0-10A6D8EAEB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31348"/>
            <a:ext cx="1238250" cy="13481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347655-CC95-F615-8D19-EB8F859F9392}"/>
              </a:ext>
            </a:extLst>
          </p:cNvPr>
          <p:cNvSpPr txBox="1"/>
          <p:nvPr/>
        </p:nvSpPr>
        <p:spPr>
          <a:xfrm>
            <a:off x="1752600" y="1219200"/>
            <a:ext cx="1150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/>
              <a:t>Đo độ dài bán kính, đường kính của mỗi hình tròn sau:</a:t>
            </a:r>
            <a:endParaRPr lang="en-US" sz="3200" b="1" i="1" dirty="0">
              <a:solidFill>
                <a:srgbClr val="00B0F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6C4B21-936E-43A0-7D19-6504D929A5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0" y="1905000"/>
            <a:ext cx="7715149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45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6">
            <a:extLst>
              <a:ext uri="{FF2B5EF4-FFF2-40B4-BE49-F238E27FC236}">
                <a16:creationId xmlns:a16="http://schemas.microsoft.com/office/drawing/2014/main" id="{3BFEC188-3366-E687-2D5D-D962C6CD54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 contrast="28000"/>
                    </a14:imgEffect>
                  </a14:imgLayer>
                </a14:imgProps>
              </a:ext>
            </a:extLst>
          </a:blip>
          <a:srcRect b="3438"/>
          <a:stretch/>
        </p:blipFill>
        <p:spPr>
          <a:xfrm>
            <a:off x="-19050" y="-9524"/>
            <a:ext cx="13716000" cy="8086724"/>
          </a:xfrm>
          <a:prstGeom prst="rect">
            <a:avLst/>
          </a:prstGeom>
        </p:spPr>
      </p:pic>
      <p:sp>
        <p:nvSpPr>
          <p:cNvPr id="14" name="Hình chữ nhật: Góc Tròn 2">
            <a:extLst>
              <a:ext uri="{FF2B5EF4-FFF2-40B4-BE49-F238E27FC236}">
                <a16:creationId xmlns:a16="http://schemas.microsoft.com/office/drawing/2014/main" id="{C5888AF3-4077-738E-DEEE-A0AF00F47FF0}"/>
              </a:ext>
            </a:extLst>
          </p:cNvPr>
          <p:cNvSpPr/>
          <p:nvPr/>
        </p:nvSpPr>
        <p:spPr>
          <a:xfrm>
            <a:off x="408842" y="719138"/>
            <a:ext cx="12898315" cy="6629400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28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D70985C-A1E0-6C52-9D3C-2E24A000FFE3}"/>
              </a:ext>
            </a:extLst>
          </p:cNvPr>
          <p:cNvSpPr/>
          <p:nvPr/>
        </p:nvSpPr>
        <p:spPr>
          <a:xfrm>
            <a:off x="1143000" y="838200"/>
            <a:ext cx="762000" cy="6858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prstClr val="white"/>
                </a:solidFill>
                <a:latin typeface="Calibri"/>
              </a:rPr>
              <a:t>2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ED0C73-FD04-0BA2-72B2-634F5F5DFD3D}"/>
              </a:ext>
            </a:extLst>
          </p:cNvPr>
          <p:cNvSpPr txBox="1"/>
          <p:nvPr/>
        </p:nvSpPr>
        <p:spPr>
          <a:xfrm>
            <a:off x="2057400" y="762000"/>
            <a:ext cx="815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 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88056CB-3703-5E54-F0C7-3C804D4375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5611367"/>
              </p:ext>
            </p:extLst>
          </p:nvPr>
        </p:nvGraphicFramePr>
        <p:xfrm>
          <a:off x="1066800" y="2133600"/>
          <a:ext cx="11887202" cy="3224054"/>
        </p:xfrm>
        <a:graphic>
          <a:graphicData uri="http://schemas.openxmlformats.org/drawingml/2006/table">
            <a:tbl>
              <a:tblPr/>
              <a:tblGrid>
                <a:gridCol w="2188762">
                  <a:extLst>
                    <a:ext uri="{9D8B030D-6E8A-4147-A177-3AD203B41FA5}">
                      <a16:colId xmlns:a16="http://schemas.microsoft.com/office/drawing/2014/main" val="873973312"/>
                    </a:ext>
                  </a:extLst>
                </a:gridCol>
                <a:gridCol w="1939688">
                  <a:extLst>
                    <a:ext uri="{9D8B030D-6E8A-4147-A177-3AD203B41FA5}">
                      <a16:colId xmlns:a16="http://schemas.microsoft.com/office/drawing/2014/main" val="51450993"/>
                    </a:ext>
                  </a:extLst>
                </a:gridCol>
                <a:gridCol w="1939688">
                  <a:extLst>
                    <a:ext uri="{9D8B030D-6E8A-4147-A177-3AD203B41FA5}">
                      <a16:colId xmlns:a16="http://schemas.microsoft.com/office/drawing/2014/main" val="2763633937"/>
                    </a:ext>
                  </a:extLst>
                </a:gridCol>
                <a:gridCol w="1939688">
                  <a:extLst>
                    <a:ext uri="{9D8B030D-6E8A-4147-A177-3AD203B41FA5}">
                      <a16:colId xmlns:a16="http://schemas.microsoft.com/office/drawing/2014/main" val="1314822489"/>
                    </a:ext>
                  </a:extLst>
                </a:gridCol>
                <a:gridCol w="1939688">
                  <a:extLst>
                    <a:ext uri="{9D8B030D-6E8A-4147-A177-3AD203B41FA5}">
                      <a16:colId xmlns:a16="http://schemas.microsoft.com/office/drawing/2014/main" val="3381238877"/>
                    </a:ext>
                  </a:extLst>
                </a:gridCol>
                <a:gridCol w="1939688">
                  <a:extLst>
                    <a:ext uri="{9D8B030D-6E8A-4147-A177-3AD203B41FA5}">
                      <a16:colId xmlns:a16="http://schemas.microsoft.com/office/drawing/2014/main" val="1965498823"/>
                    </a:ext>
                  </a:extLst>
                </a:gridCol>
              </a:tblGrid>
              <a:tr h="1612027"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Bán </a:t>
                      </a:r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kính</a:t>
                      </a:r>
                      <a:endParaRPr lang="en-US" sz="36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 dm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2,5 m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0,6 cm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1,8 dm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4,16 m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488651"/>
                  </a:ext>
                </a:extLst>
              </a:tr>
              <a:tr h="1612027">
                <a:tc>
                  <a:txBody>
                    <a:bodyPr/>
                    <a:lstStyle/>
                    <a:p>
                      <a:pPr algn="ctr" fontAlgn="t"/>
                      <a:r>
                        <a:rPr lang="vi-VN" sz="36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Đường kính</a:t>
                      </a:r>
                      <a:endParaRPr lang="vi-VN" sz="36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 dm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98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98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 m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rgbClr val="B898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A2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A2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1,2 cm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rgbClr val="38A2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A2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A2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0,9 dm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rgbClr val="38A2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A2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A2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8,32 m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rgbClr val="38A2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A5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A5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0293714"/>
                  </a:ext>
                </a:extLst>
              </a:tr>
            </a:tbl>
          </a:graphicData>
        </a:graphic>
      </p:graphicFrame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6254F2B-CA89-8D67-F826-7653913A013E}"/>
              </a:ext>
            </a:extLst>
          </p:cNvPr>
          <p:cNvSpPr/>
          <p:nvPr/>
        </p:nvSpPr>
        <p:spPr>
          <a:xfrm>
            <a:off x="3657600" y="3810000"/>
            <a:ext cx="1143000" cy="7620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11D4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7404CC1-921F-0761-74D7-9D224D7E7811}"/>
              </a:ext>
            </a:extLst>
          </p:cNvPr>
          <p:cNvSpPr/>
          <p:nvPr/>
        </p:nvSpPr>
        <p:spPr>
          <a:xfrm>
            <a:off x="5562600" y="2209800"/>
            <a:ext cx="1143000" cy="7620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11D4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D8776FD-ABCF-F3CD-0866-AAD9B7A6F222}"/>
              </a:ext>
            </a:extLst>
          </p:cNvPr>
          <p:cNvSpPr/>
          <p:nvPr/>
        </p:nvSpPr>
        <p:spPr>
          <a:xfrm>
            <a:off x="7467600" y="3886200"/>
            <a:ext cx="1371600" cy="7620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11D4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47808B9-6D2E-2C4F-5DF1-01B07759DE4E}"/>
              </a:ext>
            </a:extLst>
          </p:cNvPr>
          <p:cNvSpPr/>
          <p:nvPr/>
        </p:nvSpPr>
        <p:spPr>
          <a:xfrm>
            <a:off x="9372600" y="3886200"/>
            <a:ext cx="1371600" cy="7620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11D4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90DEB6B-D768-0886-8D26-EE7EDE32D092}"/>
              </a:ext>
            </a:extLst>
          </p:cNvPr>
          <p:cNvSpPr/>
          <p:nvPr/>
        </p:nvSpPr>
        <p:spPr>
          <a:xfrm>
            <a:off x="11277600" y="2286000"/>
            <a:ext cx="1371600" cy="7620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11D4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7457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6">
            <a:extLst>
              <a:ext uri="{FF2B5EF4-FFF2-40B4-BE49-F238E27FC236}">
                <a16:creationId xmlns:a16="http://schemas.microsoft.com/office/drawing/2014/main" id="{3BFEC188-3366-E687-2D5D-D962C6CD54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 contrast="28000"/>
                    </a14:imgEffect>
                  </a14:imgLayer>
                </a14:imgProps>
              </a:ext>
            </a:extLst>
          </a:blip>
          <a:srcRect b="3438"/>
          <a:stretch/>
        </p:blipFill>
        <p:spPr>
          <a:xfrm>
            <a:off x="0" y="28575"/>
            <a:ext cx="13716000" cy="7715250"/>
          </a:xfrm>
          <a:prstGeom prst="rect">
            <a:avLst/>
          </a:prstGeom>
        </p:spPr>
      </p:pic>
      <p:pic>
        <p:nvPicPr>
          <p:cNvPr id="2" name="Picture 5">
            <a:extLst>
              <a:ext uri="{FF2B5EF4-FFF2-40B4-BE49-F238E27FC236}">
                <a16:creationId xmlns:a16="http://schemas.microsoft.com/office/drawing/2014/main" id="{3F34B384-2BB5-6FEC-EE9B-786A3B04D7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66000"/>
                    </a14:imgEffect>
                  </a14:imgLayer>
                </a14:imgProps>
              </a:ext>
            </a:extLst>
          </a:blip>
          <a:srcRect t="5607" b="25855"/>
          <a:stretch/>
        </p:blipFill>
        <p:spPr>
          <a:xfrm>
            <a:off x="0" y="28575"/>
            <a:ext cx="13716000" cy="7715250"/>
          </a:xfrm>
          <a:prstGeom prst="rect">
            <a:avLst/>
          </a:prstGeom>
        </p:spPr>
      </p:pic>
      <p:pic>
        <p:nvPicPr>
          <p:cNvPr id="20" name="Graphic 3">
            <a:extLst>
              <a:ext uri="{FF2B5EF4-FFF2-40B4-BE49-F238E27FC236}">
                <a16:creationId xmlns:a16="http://schemas.microsoft.com/office/drawing/2014/main" id="{8C38B22F-7B06-2739-54B6-4B6D6DBA9C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78720" y="1642703"/>
            <a:ext cx="2452435" cy="5948457"/>
          </a:xfrm>
          <a:prstGeom prst="rect">
            <a:avLst/>
          </a:prstGeom>
        </p:spPr>
      </p:pic>
      <p:pic>
        <p:nvPicPr>
          <p:cNvPr id="4" name="Picture 3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950C0F34-3AF9-E4E7-FB39-0FB72BBCCF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143000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42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F1456AA3-564A-3163-3EDE-85511724CF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 contrast="28000"/>
                    </a14:imgEffect>
                  </a14:imgLayer>
                </a14:imgProps>
              </a:ext>
            </a:extLst>
          </a:blip>
          <a:srcRect b="3438"/>
          <a:stretch/>
        </p:blipFill>
        <p:spPr>
          <a:xfrm>
            <a:off x="-19050" y="-9524"/>
            <a:ext cx="13716000" cy="8086724"/>
          </a:xfrm>
          <a:prstGeom prst="rect">
            <a:avLst/>
          </a:prstGeom>
        </p:spPr>
      </p:pic>
      <p:sp>
        <p:nvSpPr>
          <p:cNvPr id="6" name="Hình chữ nhật: Góc Tròn 2">
            <a:extLst>
              <a:ext uri="{FF2B5EF4-FFF2-40B4-BE49-F238E27FC236}">
                <a16:creationId xmlns:a16="http://schemas.microsoft.com/office/drawing/2014/main" id="{D7D8B6C8-FFEE-5E11-8243-F103447FDE2F}"/>
              </a:ext>
            </a:extLst>
          </p:cNvPr>
          <p:cNvSpPr/>
          <p:nvPr/>
        </p:nvSpPr>
        <p:spPr>
          <a:xfrm>
            <a:off x="408842" y="719138"/>
            <a:ext cx="12898315" cy="6629400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28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9">
            <a:extLst>
              <a:ext uri="{FF2B5EF4-FFF2-40B4-BE49-F238E27FC236}">
                <a16:creationId xmlns:a16="http://schemas.microsoft.com/office/drawing/2014/main" id="{66D198BA-C94B-489F-9E16-B0316B3A30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447800" y="1752600"/>
            <a:ext cx="3817720" cy="2909414"/>
          </a:xfrm>
          <a:prstGeom prst="rect">
            <a:avLst/>
          </a:prstGeom>
        </p:spPr>
      </p:pic>
      <p:pic>
        <p:nvPicPr>
          <p:cNvPr id="3" name="Picture 10">
            <a:extLst>
              <a:ext uri="{FF2B5EF4-FFF2-40B4-BE49-F238E27FC236}">
                <a16:creationId xmlns:a16="http://schemas.microsoft.com/office/drawing/2014/main" id="{1470CAB4-BE34-4D75-BB9C-6E62EAFDB6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9144000" y="1690214"/>
            <a:ext cx="2971800" cy="2971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CA1172E-4D90-45D8-B182-7A9829036E85}"/>
              </a:ext>
            </a:extLst>
          </p:cNvPr>
          <p:cNvSpPr/>
          <p:nvPr/>
        </p:nvSpPr>
        <p:spPr>
          <a:xfrm>
            <a:off x="2162434" y="5105400"/>
            <a:ext cx="9953366" cy="1446550"/>
          </a:xfrm>
          <a:custGeom>
            <a:avLst/>
            <a:gdLst>
              <a:gd name="connsiteX0" fmla="*/ 0 w 9953366"/>
              <a:gd name="connsiteY0" fmla="*/ 0 h 1446550"/>
              <a:gd name="connsiteX1" fmla="*/ 386425 w 9953366"/>
              <a:gd name="connsiteY1" fmla="*/ 0 h 1446550"/>
              <a:gd name="connsiteX2" fmla="*/ 772850 w 9953366"/>
              <a:gd name="connsiteY2" fmla="*/ 0 h 1446550"/>
              <a:gd name="connsiteX3" fmla="*/ 1557409 w 9953366"/>
              <a:gd name="connsiteY3" fmla="*/ 0 h 1446550"/>
              <a:gd name="connsiteX4" fmla="*/ 1943834 w 9953366"/>
              <a:gd name="connsiteY4" fmla="*/ 0 h 1446550"/>
              <a:gd name="connsiteX5" fmla="*/ 2728393 w 9953366"/>
              <a:gd name="connsiteY5" fmla="*/ 0 h 1446550"/>
              <a:gd name="connsiteX6" fmla="*/ 3015284 w 9953366"/>
              <a:gd name="connsiteY6" fmla="*/ 0 h 1446550"/>
              <a:gd name="connsiteX7" fmla="*/ 3600777 w 9953366"/>
              <a:gd name="connsiteY7" fmla="*/ 0 h 1446550"/>
              <a:gd name="connsiteX8" fmla="*/ 4186269 w 9953366"/>
              <a:gd name="connsiteY8" fmla="*/ 0 h 1446550"/>
              <a:gd name="connsiteX9" fmla="*/ 4572693 w 9953366"/>
              <a:gd name="connsiteY9" fmla="*/ 0 h 1446550"/>
              <a:gd name="connsiteX10" fmla="*/ 4959118 w 9953366"/>
              <a:gd name="connsiteY10" fmla="*/ 0 h 1446550"/>
              <a:gd name="connsiteX11" fmla="*/ 5246009 w 9953366"/>
              <a:gd name="connsiteY11" fmla="*/ 0 h 1446550"/>
              <a:gd name="connsiteX12" fmla="*/ 5731968 w 9953366"/>
              <a:gd name="connsiteY12" fmla="*/ 0 h 1446550"/>
              <a:gd name="connsiteX13" fmla="*/ 6018859 w 9953366"/>
              <a:gd name="connsiteY13" fmla="*/ 0 h 1446550"/>
              <a:gd name="connsiteX14" fmla="*/ 6305750 w 9953366"/>
              <a:gd name="connsiteY14" fmla="*/ 0 h 1446550"/>
              <a:gd name="connsiteX15" fmla="*/ 6990776 w 9953366"/>
              <a:gd name="connsiteY15" fmla="*/ 0 h 1446550"/>
              <a:gd name="connsiteX16" fmla="*/ 7277667 w 9953366"/>
              <a:gd name="connsiteY16" fmla="*/ 0 h 1446550"/>
              <a:gd name="connsiteX17" fmla="*/ 7564558 w 9953366"/>
              <a:gd name="connsiteY17" fmla="*/ 0 h 1446550"/>
              <a:gd name="connsiteX18" fmla="*/ 8249584 w 9953366"/>
              <a:gd name="connsiteY18" fmla="*/ 0 h 1446550"/>
              <a:gd name="connsiteX19" fmla="*/ 9034143 w 9953366"/>
              <a:gd name="connsiteY19" fmla="*/ 0 h 1446550"/>
              <a:gd name="connsiteX20" fmla="*/ 9420568 w 9953366"/>
              <a:gd name="connsiteY20" fmla="*/ 0 h 1446550"/>
              <a:gd name="connsiteX21" fmla="*/ 9953366 w 9953366"/>
              <a:gd name="connsiteY21" fmla="*/ 0 h 1446550"/>
              <a:gd name="connsiteX22" fmla="*/ 9953366 w 9953366"/>
              <a:gd name="connsiteY22" fmla="*/ 438787 h 1446550"/>
              <a:gd name="connsiteX23" fmla="*/ 9953366 w 9953366"/>
              <a:gd name="connsiteY23" fmla="*/ 949901 h 1446550"/>
              <a:gd name="connsiteX24" fmla="*/ 9953366 w 9953366"/>
              <a:gd name="connsiteY24" fmla="*/ 1446550 h 1446550"/>
              <a:gd name="connsiteX25" fmla="*/ 9566941 w 9953366"/>
              <a:gd name="connsiteY25" fmla="*/ 1446550 h 1446550"/>
              <a:gd name="connsiteX26" fmla="*/ 9080983 w 9953366"/>
              <a:gd name="connsiteY26" fmla="*/ 1446550 h 1446550"/>
              <a:gd name="connsiteX27" fmla="*/ 8595024 w 9953366"/>
              <a:gd name="connsiteY27" fmla="*/ 1446550 h 1446550"/>
              <a:gd name="connsiteX28" fmla="*/ 7909999 w 9953366"/>
              <a:gd name="connsiteY28" fmla="*/ 1446550 h 1446550"/>
              <a:gd name="connsiteX29" fmla="*/ 7623107 w 9953366"/>
              <a:gd name="connsiteY29" fmla="*/ 1446550 h 1446550"/>
              <a:gd name="connsiteX30" fmla="*/ 6838548 w 9953366"/>
              <a:gd name="connsiteY30" fmla="*/ 1446550 h 1446550"/>
              <a:gd name="connsiteX31" fmla="*/ 6452123 w 9953366"/>
              <a:gd name="connsiteY31" fmla="*/ 1446550 h 1446550"/>
              <a:gd name="connsiteX32" fmla="*/ 5966165 w 9953366"/>
              <a:gd name="connsiteY32" fmla="*/ 1446550 h 1446550"/>
              <a:gd name="connsiteX33" fmla="*/ 5281139 w 9953366"/>
              <a:gd name="connsiteY33" fmla="*/ 1446550 h 1446550"/>
              <a:gd name="connsiteX34" fmla="*/ 4994248 w 9953366"/>
              <a:gd name="connsiteY34" fmla="*/ 1446550 h 1446550"/>
              <a:gd name="connsiteX35" fmla="*/ 4309222 w 9953366"/>
              <a:gd name="connsiteY35" fmla="*/ 1446550 h 1446550"/>
              <a:gd name="connsiteX36" fmla="*/ 3823264 w 9953366"/>
              <a:gd name="connsiteY36" fmla="*/ 1446550 h 1446550"/>
              <a:gd name="connsiteX37" fmla="*/ 3038704 w 9953366"/>
              <a:gd name="connsiteY37" fmla="*/ 1446550 h 1446550"/>
              <a:gd name="connsiteX38" fmla="*/ 2652279 w 9953366"/>
              <a:gd name="connsiteY38" fmla="*/ 1446550 h 1446550"/>
              <a:gd name="connsiteX39" fmla="*/ 2365388 w 9953366"/>
              <a:gd name="connsiteY39" fmla="*/ 1446550 h 1446550"/>
              <a:gd name="connsiteX40" fmla="*/ 1879430 w 9953366"/>
              <a:gd name="connsiteY40" fmla="*/ 1446550 h 1446550"/>
              <a:gd name="connsiteX41" fmla="*/ 1393471 w 9953366"/>
              <a:gd name="connsiteY41" fmla="*/ 1446550 h 1446550"/>
              <a:gd name="connsiteX42" fmla="*/ 807979 w 9953366"/>
              <a:gd name="connsiteY42" fmla="*/ 1446550 h 1446550"/>
              <a:gd name="connsiteX43" fmla="*/ 521088 w 9953366"/>
              <a:gd name="connsiteY43" fmla="*/ 1446550 h 1446550"/>
              <a:gd name="connsiteX44" fmla="*/ 0 w 9953366"/>
              <a:gd name="connsiteY44" fmla="*/ 1446550 h 1446550"/>
              <a:gd name="connsiteX45" fmla="*/ 0 w 9953366"/>
              <a:gd name="connsiteY45" fmla="*/ 949901 h 1446550"/>
              <a:gd name="connsiteX46" fmla="*/ 0 w 9953366"/>
              <a:gd name="connsiteY46" fmla="*/ 438787 h 1446550"/>
              <a:gd name="connsiteX47" fmla="*/ 0 w 9953366"/>
              <a:gd name="connsiteY47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9953366" h="1446550" fill="none" extrusionOk="0">
                <a:moveTo>
                  <a:pt x="0" y="0"/>
                </a:moveTo>
                <a:cubicBezTo>
                  <a:pt x="192835" y="-23279"/>
                  <a:pt x="242112" y="39770"/>
                  <a:pt x="386425" y="0"/>
                </a:cubicBezTo>
                <a:cubicBezTo>
                  <a:pt x="530739" y="-39770"/>
                  <a:pt x="651373" y="3462"/>
                  <a:pt x="772850" y="0"/>
                </a:cubicBezTo>
                <a:cubicBezTo>
                  <a:pt x="894327" y="-3462"/>
                  <a:pt x="1179856" y="31911"/>
                  <a:pt x="1557409" y="0"/>
                </a:cubicBezTo>
                <a:cubicBezTo>
                  <a:pt x="1934962" y="-31911"/>
                  <a:pt x="1776264" y="37719"/>
                  <a:pt x="1943834" y="0"/>
                </a:cubicBezTo>
                <a:cubicBezTo>
                  <a:pt x="2111405" y="-37719"/>
                  <a:pt x="2477789" y="80966"/>
                  <a:pt x="2728393" y="0"/>
                </a:cubicBezTo>
                <a:cubicBezTo>
                  <a:pt x="2978997" y="-80966"/>
                  <a:pt x="2875930" y="14146"/>
                  <a:pt x="3015284" y="0"/>
                </a:cubicBezTo>
                <a:cubicBezTo>
                  <a:pt x="3154638" y="-14146"/>
                  <a:pt x="3382213" y="12130"/>
                  <a:pt x="3600777" y="0"/>
                </a:cubicBezTo>
                <a:cubicBezTo>
                  <a:pt x="3819341" y="-12130"/>
                  <a:pt x="4047807" y="31100"/>
                  <a:pt x="4186269" y="0"/>
                </a:cubicBezTo>
                <a:cubicBezTo>
                  <a:pt x="4324731" y="-31100"/>
                  <a:pt x="4412072" y="36694"/>
                  <a:pt x="4572693" y="0"/>
                </a:cubicBezTo>
                <a:cubicBezTo>
                  <a:pt x="4733314" y="-36694"/>
                  <a:pt x="4773339" y="22136"/>
                  <a:pt x="4959118" y="0"/>
                </a:cubicBezTo>
                <a:cubicBezTo>
                  <a:pt x="5144897" y="-22136"/>
                  <a:pt x="5183284" y="28714"/>
                  <a:pt x="5246009" y="0"/>
                </a:cubicBezTo>
                <a:cubicBezTo>
                  <a:pt x="5308734" y="-28714"/>
                  <a:pt x="5554958" y="36520"/>
                  <a:pt x="5731968" y="0"/>
                </a:cubicBezTo>
                <a:cubicBezTo>
                  <a:pt x="5908978" y="-36520"/>
                  <a:pt x="5956498" y="29953"/>
                  <a:pt x="6018859" y="0"/>
                </a:cubicBezTo>
                <a:cubicBezTo>
                  <a:pt x="6081220" y="-29953"/>
                  <a:pt x="6165420" y="11021"/>
                  <a:pt x="6305750" y="0"/>
                </a:cubicBezTo>
                <a:cubicBezTo>
                  <a:pt x="6446080" y="-11021"/>
                  <a:pt x="6709698" y="39609"/>
                  <a:pt x="6990776" y="0"/>
                </a:cubicBezTo>
                <a:cubicBezTo>
                  <a:pt x="7271854" y="-39609"/>
                  <a:pt x="7165207" y="7215"/>
                  <a:pt x="7277667" y="0"/>
                </a:cubicBezTo>
                <a:cubicBezTo>
                  <a:pt x="7390127" y="-7215"/>
                  <a:pt x="7498105" y="30906"/>
                  <a:pt x="7564558" y="0"/>
                </a:cubicBezTo>
                <a:cubicBezTo>
                  <a:pt x="7631011" y="-30906"/>
                  <a:pt x="8039787" y="78275"/>
                  <a:pt x="8249584" y="0"/>
                </a:cubicBezTo>
                <a:cubicBezTo>
                  <a:pt x="8459381" y="-78275"/>
                  <a:pt x="8875225" y="40064"/>
                  <a:pt x="9034143" y="0"/>
                </a:cubicBezTo>
                <a:cubicBezTo>
                  <a:pt x="9193061" y="-40064"/>
                  <a:pt x="9291860" y="43552"/>
                  <a:pt x="9420568" y="0"/>
                </a:cubicBezTo>
                <a:cubicBezTo>
                  <a:pt x="9549276" y="-43552"/>
                  <a:pt x="9761771" y="19204"/>
                  <a:pt x="9953366" y="0"/>
                </a:cubicBezTo>
                <a:cubicBezTo>
                  <a:pt x="9954133" y="90374"/>
                  <a:pt x="9934292" y="229057"/>
                  <a:pt x="9953366" y="438787"/>
                </a:cubicBezTo>
                <a:cubicBezTo>
                  <a:pt x="9972440" y="648517"/>
                  <a:pt x="9929591" y="771488"/>
                  <a:pt x="9953366" y="949901"/>
                </a:cubicBezTo>
                <a:cubicBezTo>
                  <a:pt x="9977141" y="1128314"/>
                  <a:pt x="9921683" y="1289751"/>
                  <a:pt x="9953366" y="1446550"/>
                </a:cubicBezTo>
                <a:cubicBezTo>
                  <a:pt x="9836623" y="1462631"/>
                  <a:pt x="9713129" y="1435589"/>
                  <a:pt x="9566941" y="1446550"/>
                </a:cubicBezTo>
                <a:cubicBezTo>
                  <a:pt x="9420754" y="1457511"/>
                  <a:pt x="9292696" y="1389751"/>
                  <a:pt x="9080983" y="1446550"/>
                </a:cubicBezTo>
                <a:cubicBezTo>
                  <a:pt x="8869270" y="1503349"/>
                  <a:pt x="8782702" y="1403236"/>
                  <a:pt x="8595024" y="1446550"/>
                </a:cubicBezTo>
                <a:cubicBezTo>
                  <a:pt x="8407346" y="1489864"/>
                  <a:pt x="8114100" y="1365477"/>
                  <a:pt x="7909999" y="1446550"/>
                </a:cubicBezTo>
                <a:cubicBezTo>
                  <a:pt x="7705898" y="1527623"/>
                  <a:pt x="7721751" y="1423436"/>
                  <a:pt x="7623107" y="1446550"/>
                </a:cubicBezTo>
                <a:cubicBezTo>
                  <a:pt x="7524463" y="1469664"/>
                  <a:pt x="7086717" y="1402098"/>
                  <a:pt x="6838548" y="1446550"/>
                </a:cubicBezTo>
                <a:cubicBezTo>
                  <a:pt x="6590379" y="1491002"/>
                  <a:pt x="6568506" y="1433482"/>
                  <a:pt x="6452123" y="1446550"/>
                </a:cubicBezTo>
                <a:cubicBezTo>
                  <a:pt x="6335740" y="1459618"/>
                  <a:pt x="6185397" y="1433001"/>
                  <a:pt x="5966165" y="1446550"/>
                </a:cubicBezTo>
                <a:cubicBezTo>
                  <a:pt x="5746933" y="1460099"/>
                  <a:pt x="5603147" y="1430862"/>
                  <a:pt x="5281139" y="1446550"/>
                </a:cubicBezTo>
                <a:cubicBezTo>
                  <a:pt x="4959131" y="1462238"/>
                  <a:pt x="5084027" y="1440707"/>
                  <a:pt x="4994248" y="1446550"/>
                </a:cubicBezTo>
                <a:cubicBezTo>
                  <a:pt x="4904469" y="1452393"/>
                  <a:pt x="4511887" y="1383468"/>
                  <a:pt x="4309222" y="1446550"/>
                </a:cubicBezTo>
                <a:cubicBezTo>
                  <a:pt x="4106557" y="1509632"/>
                  <a:pt x="4059152" y="1396572"/>
                  <a:pt x="3823264" y="1446550"/>
                </a:cubicBezTo>
                <a:cubicBezTo>
                  <a:pt x="3587376" y="1496528"/>
                  <a:pt x="3248020" y="1426808"/>
                  <a:pt x="3038704" y="1446550"/>
                </a:cubicBezTo>
                <a:cubicBezTo>
                  <a:pt x="2829388" y="1466292"/>
                  <a:pt x="2774188" y="1418432"/>
                  <a:pt x="2652279" y="1446550"/>
                </a:cubicBezTo>
                <a:cubicBezTo>
                  <a:pt x="2530371" y="1474668"/>
                  <a:pt x="2463701" y="1430111"/>
                  <a:pt x="2365388" y="1446550"/>
                </a:cubicBezTo>
                <a:cubicBezTo>
                  <a:pt x="2267075" y="1462989"/>
                  <a:pt x="2002540" y="1403594"/>
                  <a:pt x="1879430" y="1446550"/>
                </a:cubicBezTo>
                <a:cubicBezTo>
                  <a:pt x="1756320" y="1489506"/>
                  <a:pt x="1550774" y="1397796"/>
                  <a:pt x="1393471" y="1446550"/>
                </a:cubicBezTo>
                <a:cubicBezTo>
                  <a:pt x="1236168" y="1495304"/>
                  <a:pt x="1064242" y="1430344"/>
                  <a:pt x="807979" y="1446550"/>
                </a:cubicBezTo>
                <a:cubicBezTo>
                  <a:pt x="551716" y="1462756"/>
                  <a:pt x="634664" y="1426563"/>
                  <a:pt x="521088" y="1446550"/>
                </a:cubicBezTo>
                <a:cubicBezTo>
                  <a:pt x="407512" y="1466537"/>
                  <a:pt x="122458" y="1418937"/>
                  <a:pt x="0" y="1446550"/>
                </a:cubicBezTo>
                <a:cubicBezTo>
                  <a:pt x="-6217" y="1235044"/>
                  <a:pt x="56171" y="1172834"/>
                  <a:pt x="0" y="949901"/>
                </a:cubicBezTo>
                <a:cubicBezTo>
                  <a:pt x="-56171" y="726968"/>
                  <a:pt x="35547" y="670446"/>
                  <a:pt x="0" y="438787"/>
                </a:cubicBezTo>
                <a:cubicBezTo>
                  <a:pt x="-35547" y="207128"/>
                  <a:pt x="29010" y="165856"/>
                  <a:pt x="0" y="0"/>
                </a:cubicBezTo>
                <a:close/>
              </a:path>
              <a:path w="9953366" h="1446550" stroke="0" extrusionOk="0">
                <a:moveTo>
                  <a:pt x="0" y="0"/>
                </a:moveTo>
                <a:cubicBezTo>
                  <a:pt x="234260" y="-28178"/>
                  <a:pt x="306211" y="49106"/>
                  <a:pt x="485958" y="0"/>
                </a:cubicBezTo>
                <a:cubicBezTo>
                  <a:pt x="665705" y="-49106"/>
                  <a:pt x="732842" y="6377"/>
                  <a:pt x="872383" y="0"/>
                </a:cubicBezTo>
                <a:cubicBezTo>
                  <a:pt x="1011924" y="-6377"/>
                  <a:pt x="1123771" y="29685"/>
                  <a:pt x="1358342" y="0"/>
                </a:cubicBezTo>
                <a:cubicBezTo>
                  <a:pt x="1592913" y="-29685"/>
                  <a:pt x="1673766" y="10253"/>
                  <a:pt x="1844300" y="0"/>
                </a:cubicBezTo>
                <a:cubicBezTo>
                  <a:pt x="2014834" y="-10253"/>
                  <a:pt x="2180685" y="6678"/>
                  <a:pt x="2429792" y="0"/>
                </a:cubicBezTo>
                <a:cubicBezTo>
                  <a:pt x="2678899" y="-6678"/>
                  <a:pt x="3019652" y="89458"/>
                  <a:pt x="3214352" y="0"/>
                </a:cubicBezTo>
                <a:cubicBezTo>
                  <a:pt x="3409052" y="-89458"/>
                  <a:pt x="3652904" y="23777"/>
                  <a:pt x="3998911" y="0"/>
                </a:cubicBezTo>
                <a:cubicBezTo>
                  <a:pt x="4344918" y="-23777"/>
                  <a:pt x="4510677" y="26593"/>
                  <a:pt x="4683937" y="0"/>
                </a:cubicBezTo>
                <a:cubicBezTo>
                  <a:pt x="4857197" y="-26593"/>
                  <a:pt x="5049590" y="33822"/>
                  <a:pt x="5169895" y="0"/>
                </a:cubicBezTo>
                <a:cubicBezTo>
                  <a:pt x="5290200" y="-33822"/>
                  <a:pt x="5593733" y="36550"/>
                  <a:pt x="5854921" y="0"/>
                </a:cubicBezTo>
                <a:cubicBezTo>
                  <a:pt x="6116109" y="-36550"/>
                  <a:pt x="6242819" y="67565"/>
                  <a:pt x="6440413" y="0"/>
                </a:cubicBezTo>
                <a:cubicBezTo>
                  <a:pt x="6638007" y="-67565"/>
                  <a:pt x="6731187" y="14214"/>
                  <a:pt x="6826838" y="0"/>
                </a:cubicBezTo>
                <a:cubicBezTo>
                  <a:pt x="6922490" y="-14214"/>
                  <a:pt x="7270013" y="50287"/>
                  <a:pt x="7511864" y="0"/>
                </a:cubicBezTo>
                <a:cubicBezTo>
                  <a:pt x="7753715" y="-50287"/>
                  <a:pt x="7765193" y="54180"/>
                  <a:pt x="7997822" y="0"/>
                </a:cubicBezTo>
                <a:cubicBezTo>
                  <a:pt x="8230451" y="-54180"/>
                  <a:pt x="8429644" y="59648"/>
                  <a:pt x="8682848" y="0"/>
                </a:cubicBezTo>
                <a:cubicBezTo>
                  <a:pt x="8936052" y="-59648"/>
                  <a:pt x="9134015" y="36560"/>
                  <a:pt x="9268340" y="0"/>
                </a:cubicBezTo>
                <a:cubicBezTo>
                  <a:pt x="9402665" y="-36560"/>
                  <a:pt x="9612634" y="64398"/>
                  <a:pt x="9953366" y="0"/>
                </a:cubicBezTo>
                <a:cubicBezTo>
                  <a:pt x="9961586" y="168930"/>
                  <a:pt x="9913592" y="275009"/>
                  <a:pt x="9953366" y="482183"/>
                </a:cubicBezTo>
                <a:cubicBezTo>
                  <a:pt x="9993140" y="689357"/>
                  <a:pt x="9941806" y="757541"/>
                  <a:pt x="9953366" y="949901"/>
                </a:cubicBezTo>
                <a:cubicBezTo>
                  <a:pt x="9964926" y="1142261"/>
                  <a:pt x="9900234" y="1289584"/>
                  <a:pt x="9953366" y="1446550"/>
                </a:cubicBezTo>
                <a:cubicBezTo>
                  <a:pt x="9733677" y="1453363"/>
                  <a:pt x="9662711" y="1395921"/>
                  <a:pt x="9467408" y="1446550"/>
                </a:cubicBezTo>
                <a:cubicBezTo>
                  <a:pt x="9272105" y="1497179"/>
                  <a:pt x="9254617" y="1400829"/>
                  <a:pt x="9080983" y="1446550"/>
                </a:cubicBezTo>
                <a:cubicBezTo>
                  <a:pt x="8907349" y="1492271"/>
                  <a:pt x="8748224" y="1443018"/>
                  <a:pt x="8495491" y="1446550"/>
                </a:cubicBezTo>
                <a:cubicBezTo>
                  <a:pt x="8242758" y="1450082"/>
                  <a:pt x="8262417" y="1412311"/>
                  <a:pt x="8109066" y="1446550"/>
                </a:cubicBezTo>
                <a:cubicBezTo>
                  <a:pt x="7955716" y="1480789"/>
                  <a:pt x="7587459" y="1422075"/>
                  <a:pt x="7424040" y="1446550"/>
                </a:cubicBezTo>
                <a:cubicBezTo>
                  <a:pt x="7260621" y="1471025"/>
                  <a:pt x="6956777" y="1410245"/>
                  <a:pt x="6838548" y="1446550"/>
                </a:cubicBezTo>
                <a:cubicBezTo>
                  <a:pt x="6720319" y="1482855"/>
                  <a:pt x="6523958" y="1434574"/>
                  <a:pt x="6253056" y="1446550"/>
                </a:cubicBezTo>
                <a:cubicBezTo>
                  <a:pt x="5982154" y="1458526"/>
                  <a:pt x="6037424" y="1431800"/>
                  <a:pt x="5966165" y="1446550"/>
                </a:cubicBezTo>
                <a:cubicBezTo>
                  <a:pt x="5894906" y="1461300"/>
                  <a:pt x="5709019" y="1423355"/>
                  <a:pt x="5579740" y="1446550"/>
                </a:cubicBezTo>
                <a:cubicBezTo>
                  <a:pt x="5450462" y="1469745"/>
                  <a:pt x="5294275" y="1422668"/>
                  <a:pt x="5193315" y="1446550"/>
                </a:cubicBezTo>
                <a:cubicBezTo>
                  <a:pt x="5092356" y="1470432"/>
                  <a:pt x="4802779" y="1403713"/>
                  <a:pt x="4508289" y="1446550"/>
                </a:cubicBezTo>
                <a:cubicBezTo>
                  <a:pt x="4213799" y="1489387"/>
                  <a:pt x="4029942" y="1373475"/>
                  <a:pt x="3823264" y="1446550"/>
                </a:cubicBezTo>
                <a:cubicBezTo>
                  <a:pt x="3616587" y="1519625"/>
                  <a:pt x="3368087" y="1419298"/>
                  <a:pt x="3237771" y="1446550"/>
                </a:cubicBezTo>
                <a:cubicBezTo>
                  <a:pt x="3107455" y="1473802"/>
                  <a:pt x="2830998" y="1439871"/>
                  <a:pt x="2453212" y="1446550"/>
                </a:cubicBezTo>
                <a:cubicBezTo>
                  <a:pt x="2075426" y="1453229"/>
                  <a:pt x="1989332" y="1418745"/>
                  <a:pt x="1668653" y="1446550"/>
                </a:cubicBezTo>
                <a:cubicBezTo>
                  <a:pt x="1347974" y="1474355"/>
                  <a:pt x="1298528" y="1389604"/>
                  <a:pt x="1083160" y="1446550"/>
                </a:cubicBezTo>
                <a:cubicBezTo>
                  <a:pt x="867792" y="1503496"/>
                  <a:pt x="281074" y="1324271"/>
                  <a:pt x="0" y="1446550"/>
                </a:cubicBezTo>
                <a:cubicBezTo>
                  <a:pt x="-33287" y="1305384"/>
                  <a:pt x="31145" y="1200741"/>
                  <a:pt x="0" y="1007763"/>
                </a:cubicBezTo>
                <a:cubicBezTo>
                  <a:pt x="-31145" y="814785"/>
                  <a:pt x="14486" y="687262"/>
                  <a:pt x="0" y="568976"/>
                </a:cubicBezTo>
                <a:cubicBezTo>
                  <a:pt x="-14486" y="450690"/>
                  <a:pt x="20355" y="257328"/>
                  <a:pt x="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168864120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 err="1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dirty="0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dirty="0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400" dirty="0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dirty="0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4400" dirty="0" err="1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4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400" dirty="0" err="1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400" dirty="0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400" dirty="0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400" dirty="0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400" dirty="0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400" dirty="0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5521870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uan19.Toan.Tiet5">
            <a:hlinkClick r:id="" action="ppaction://media"/>
            <a:extLst>
              <a:ext uri="{FF2B5EF4-FFF2-40B4-BE49-F238E27FC236}">
                <a16:creationId xmlns:a16="http://schemas.microsoft.com/office/drawing/2014/main" id="{DC605B2C-4323-4734-9A8C-0BD8228FC0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3716000" cy="77438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1BF8E1E-E506-497F-BEDD-B63C0687DD12}"/>
              </a:ext>
            </a:extLst>
          </p:cNvPr>
          <p:cNvSpPr/>
          <p:nvPr/>
        </p:nvSpPr>
        <p:spPr>
          <a:xfrm>
            <a:off x="2286000" y="68679"/>
            <a:ext cx="8715848" cy="923330"/>
          </a:xfrm>
          <a:custGeom>
            <a:avLst/>
            <a:gdLst>
              <a:gd name="connsiteX0" fmla="*/ 0 w 8715848"/>
              <a:gd name="connsiteY0" fmla="*/ 0 h 923330"/>
              <a:gd name="connsiteX1" fmla="*/ 406740 w 8715848"/>
              <a:gd name="connsiteY1" fmla="*/ 0 h 923330"/>
              <a:gd name="connsiteX2" fmla="*/ 987796 w 8715848"/>
              <a:gd name="connsiteY2" fmla="*/ 0 h 923330"/>
              <a:gd name="connsiteX3" fmla="*/ 1307377 w 8715848"/>
              <a:gd name="connsiteY3" fmla="*/ 0 h 923330"/>
              <a:gd name="connsiteX4" fmla="*/ 1714117 w 8715848"/>
              <a:gd name="connsiteY4" fmla="*/ 0 h 923330"/>
              <a:gd name="connsiteX5" fmla="*/ 2382332 w 8715848"/>
              <a:gd name="connsiteY5" fmla="*/ 0 h 923330"/>
              <a:gd name="connsiteX6" fmla="*/ 2789071 w 8715848"/>
              <a:gd name="connsiteY6" fmla="*/ 0 h 923330"/>
              <a:gd name="connsiteX7" fmla="*/ 3544445 w 8715848"/>
              <a:gd name="connsiteY7" fmla="*/ 0 h 923330"/>
              <a:gd name="connsiteX8" fmla="*/ 3951184 w 8715848"/>
              <a:gd name="connsiteY8" fmla="*/ 0 h 923330"/>
              <a:gd name="connsiteX9" fmla="*/ 4706558 w 8715848"/>
              <a:gd name="connsiteY9" fmla="*/ 0 h 923330"/>
              <a:gd name="connsiteX10" fmla="*/ 5026139 w 8715848"/>
              <a:gd name="connsiteY10" fmla="*/ 0 h 923330"/>
              <a:gd name="connsiteX11" fmla="*/ 5607196 w 8715848"/>
              <a:gd name="connsiteY11" fmla="*/ 0 h 923330"/>
              <a:gd name="connsiteX12" fmla="*/ 6188252 w 8715848"/>
              <a:gd name="connsiteY12" fmla="*/ 0 h 923330"/>
              <a:gd name="connsiteX13" fmla="*/ 6594992 w 8715848"/>
              <a:gd name="connsiteY13" fmla="*/ 0 h 923330"/>
              <a:gd name="connsiteX14" fmla="*/ 7001731 w 8715848"/>
              <a:gd name="connsiteY14" fmla="*/ 0 h 923330"/>
              <a:gd name="connsiteX15" fmla="*/ 7321312 w 8715848"/>
              <a:gd name="connsiteY15" fmla="*/ 0 h 923330"/>
              <a:gd name="connsiteX16" fmla="*/ 7815210 w 8715848"/>
              <a:gd name="connsiteY16" fmla="*/ 0 h 923330"/>
              <a:gd name="connsiteX17" fmla="*/ 8134791 w 8715848"/>
              <a:gd name="connsiteY17" fmla="*/ 0 h 923330"/>
              <a:gd name="connsiteX18" fmla="*/ 8715848 w 8715848"/>
              <a:gd name="connsiteY18" fmla="*/ 0 h 923330"/>
              <a:gd name="connsiteX19" fmla="*/ 8715848 w 8715848"/>
              <a:gd name="connsiteY19" fmla="*/ 470898 h 923330"/>
              <a:gd name="connsiteX20" fmla="*/ 8715848 w 8715848"/>
              <a:gd name="connsiteY20" fmla="*/ 923330 h 923330"/>
              <a:gd name="connsiteX21" fmla="*/ 8221950 w 8715848"/>
              <a:gd name="connsiteY21" fmla="*/ 923330 h 923330"/>
              <a:gd name="connsiteX22" fmla="*/ 7466576 w 8715848"/>
              <a:gd name="connsiteY22" fmla="*/ 923330 h 923330"/>
              <a:gd name="connsiteX23" fmla="*/ 7059837 w 8715848"/>
              <a:gd name="connsiteY23" fmla="*/ 923330 h 923330"/>
              <a:gd name="connsiteX24" fmla="*/ 6478780 w 8715848"/>
              <a:gd name="connsiteY24" fmla="*/ 923330 h 923330"/>
              <a:gd name="connsiteX25" fmla="*/ 5984882 w 8715848"/>
              <a:gd name="connsiteY25" fmla="*/ 923330 h 923330"/>
              <a:gd name="connsiteX26" fmla="*/ 5316667 w 8715848"/>
              <a:gd name="connsiteY26" fmla="*/ 923330 h 923330"/>
              <a:gd name="connsiteX27" fmla="*/ 4909928 w 8715848"/>
              <a:gd name="connsiteY27" fmla="*/ 923330 h 923330"/>
              <a:gd name="connsiteX28" fmla="*/ 4154554 w 8715848"/>
              <a:gd name="connsiteY28" fmla="*/ 923330 h 923330"/>
              <a:gd name="connsiteX29" fmla="*/ 3660656 w 8715848"/>
              <a:gd name="connsiteY29" fmla="*/ 923330 h 923330"/>
              <a:gd name="connsiteX30" fmla="*/ 3166758 w 8715848"/>
              <a:gd name="connsiteY30" fmla="*/ 923330 h 923330"/>
              <a:gd name="connsiteX31" fmla="*/ 2672860 w 8715848"/>
              <a:gd name="connsiteY31" fmla="*/ 923330 h 923330"/>
              <a:gd name="connsiteX32" fmla="*/ 2004645 w 8715848"/>
              <a:gd name="connsiteY32" fmla="*/ 923330 h 923330"/>
              <a:gd name="connsiteX33" fmla="*/ 1685064 w 8715848"/>
              <a:gd name="connsiteY33" fmla="*/ 923330 h 923330"/>
              <a:gd name="connsiteX34" fmla="*/ 929690 w 8715848"/>
              <a:gd name="connsiteY34" fmla="*/ 923330 h 923330"/>
              <a:gd name="connsiteX35" fmla="*/ 522951 w 8715848"/>
              <a:gd name="connsiteY35" fmla="*/ 923330 h 923330"/>
              <a:gd name="connsiteX36" fmla="*/ 0 w 8715848"/>
              <a:gd name="connsiteY36" fmla="*/ 923330 h 923330"/>
              <a:gd name="connsiteX37" fmla="*/ 0 w 8715848"/>
              <a:gd name="connsiteY37" fmla="*/ 452432 h 923330"/>
              <a:gd name="connsiteX38" fmla="*/ 0 w 8715848"/>
              <a:gd name="connsiteY38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715848" h="923330" fill="none" extrusionOk="0">
                <a:moveTo>
                  <a:pt x="0" y="0"/>
                </a:moveTo>
                <a:cubicBezTo>
                  <a:pt x="120982" y="-29859"/>
                  <a:pt x="209014" y="23113"/>
                  <a:pt x="406740" y="0"/>
                </a:cubicBezTo>
                <a:cubicBezTo>
                  <a:pt x="604466" y="-23113"/>
                  <a:pt x="773528" y="62535"/>
                  <a:pt x="987796" y="0"/>
                </a:cubicBezTo>
                <a:cubicBezTo>
                  <a:pt x="1202064" y="-62535"/>
                  <a:pt x="1216355" y="38082"/>
                  <a:pt x="1307377" y="0"/>
                </a:cubicBezTo>
                <a:cubicBezTo>
                  <a:pt x="1398399" y="-38082"/>
                  <a:pt x="1553670" y="13788"/>
                  <a:pt x="1714117" y="0"/>
                </a:cubicBezTo>
                <a:cubicBezTo>
                  <a:pt x="1874564" y="-13788"/>
                  <a:pt x="2066516" y="17106"/>
                  <a:pt x="2382332" y="0"/>
                </a:cubicBezTo>
                <a:cubicBezTo>
                  <a:pt x="2698148" y="-17106"/>
                  <a:pt x="2677243" y="9409"/>
                  <a:pt x="2789071" y="0"/>
                </a:cubicBezTo>
                <a:cubicBezTo>
                  <a:pt x="2900899" y="-9409"/>
                  <a:pt x="3176181" y="48075"/>
                  <a:pt x="3544445" y="0"/>
                </a:cubicBezTo>
                <a:cubicBezTo>
                  <a:pt x="3912709" y="-48075"/>
                  <a:pt x="3855185" y="33357"/>
                  <a:pt x="3951184" y="0"/>
                </a:cubicBezTo>
                <a:cubicBezTo>
                  <a:pt x="4047183" y="-33357"/>
                  <a:pt x="4499253" y="12231"/>
                  <a:pt x="4706558" y="0"/>
                </a:cubicBezTo>
                <a:cubicBezTo>
                  <a:pt x="4913863" y="-12231"/>
                  <a:pt x="4950127" y="27732"/>
                  <a:pt x="5026139" y="0"/>
                </a:cubicBezTo>
                <a:cubicBezTo>
                  <a:pt x="5102151" y="-27732"/>
                  <a:pt x="5339622" y="13317"/>
                  <a:pt x="5607196" y="0"/>
                </a:cubicBezTo>
                <a:cubicBezTo>
                  <a:pt x="5874770" y="-13317"/>
                  <a:pt x="5941925" y="7160"/>
                  <a:pt x="6188252" y="0"/>
                </a:cubicBezTo>
                <a:cubicBezTo>
                  <a:pt x="6434579" y="-7160"/>
                  <a:pt x="6465498" y="36563"/>
                  <a:pt x="6594992" y="0"/>
                </a:cubicBezTo>
                <a:cubicBezTo>
                  <a:pt x="6724486" y="-36563"/>
                  <a:pt x="6812963" y="41798"/>
                  <a:pt x="7001731" y="0"/>
                </a:cubicBezTo>
                <a:cubicBezTo>
                  <a:pt x="7190499" y="-41798"/>
                  <a:pt x="7170326" y="16589"/>
                  <a:pt x="7321312" y="0"/>
                </a:cubicBezTo>
                <a:cubicBezTo>
                  <a:pt x="7472298" y="-16589"/>
                  <a:pt x="7584037" y="37918"/>
                  <a:pt x="7815210" y="0"/>
                </a:cubicBezTo>
                <a:cubicBezTo>
                  <a:pt x="8046383" y="-37918"/>
                  <a:pt x="7984483" y="30284"/>
                  <a:pt x="8134791" y="0"/>
                </a:cubicBezTo>
                <a:cubicBezTo>
                  <a:pt x="8285099" y="-30284"/>
                  <a:pt x="8554519" y="34909"/>
                  <a:pt x="8715848" y="0"/>
                </a:cubicBezTo>
                <a:cubicBezTo>
                  <a:pt x="8766080" y="199124"/>
                  <a:pt x="8687410" y="350838"/>
                  <a:pt x="8715848" y="470898"/>
                </a:cubicBezTo>
                <a:cubicBezTo>
                  <a:pt x="8744286" y="590958"/>
                  <a:pt x="8669134" y="716615"/>
                  <a:pt x="8715848" y="923330"/>
                </a:cubicBezTo>
                <a:cubicBezTo>
                  <a:pt x="8504242" y="957196"/>
                  <a:pt x="8415627" y="888353"/>
                  <a:pt x="8221950" y="923330"/>
                </a:cubicBezTo>
                <a:cubicBezTo>
                  <a:pt x="8028273" y="958307"/>
                  <a:pt x="7778268" y="886533"/>
                  <a:pt x="7466576" y="923330"/>
                </a:cubicBezTo>
                <a:cubicBezTo>
                  <a:pt x="7154884" y="960127"/>
                  <a:pt x="7184332" y="881824"/>
                  <a:pt x="7059837" y="923330"/>
                </a:cubicBezTo>
                <a:cubicBezTo>
                  <a:pt x="6935342" y="964836"/>
                  <a:pt x="6686355" y="862070"/>
                  <a:pt x="6478780" y="923330"/>
                </a:cubicBezTo>
                <a:cubicBezTo>
                  <a:pt x="6271205" y="984590"/>
                  <a:pt x="6129830" y="872619"/>
                  <a:pt x="5984882" y="923330"/>
                </a:cubicBezTo>
                <a:cubicBezTo>
                  <a:pt x="5839934" y="974041"/>
                  <a:pt x="5488847" y="916568"/>
                  <a:pt x="5316667" y="923330"/>
                </a:cubicBezTo>
                <a:cubicBezTo>
                  <a:pt x="5144488" y="930092"/>
                  <a:pt x="5065619" y="882790"/>
                  <a:pt x="4909928" y="923330"/>
                </a:cubicBezTo>
                <a:cubicBezTo>
                  <a:pt x="4754237" y="963870"/>
                  <a:pt x="4447043" y="908807"/>
                  <a:pt x="4154554" y="923330"/>
                </a:cubicBezTo>
                <a:cubicBezTo>
                  <a:pt x="3862065" y="937853"/>
                  <a:pt x="3789288" y="896638"/>
                  <a:pt x="3660656" y="923330"/>
                </a:cubicBezTo>
                <a:cubicBezTo>
                  <a:pt x="3532024" y="950022"/>
                  <a:pt x="3307513" y="898439"/>
                  <a:pt x="3166758" y="923330"/>
                </a:cubicBezTo>
                <a:cubicBezTo>
                  <a:pt x="3026003" y="948221"/>
                  <a:pt x="2817870" y="923246"/>
                  <a:pt x="2672860" y="923330"/>
                </a:cubicBezTo>
                <a:cubicBezTo>
                  <a:pt x="2527850" y="923414"/>
                  <a:pt x="2303176" y="880080"/>
                  <a:pt x="2004645" y="923330"/>
                </a:cubicBezTo>
                <a:cubicBezTo>
                  <a:pt x="1706114" y="966580"/>
                  <a:pt x="1815192" y="906110"/>
                  <a:pt x="1685064" y="923330"/>
                </a:cubicBezTo>
                <a:cubicBezTo>
                  <a:pt x="1554936" y="940550"/>
                  <a:pt x="1215362" y="919298"/>
                  <a:pt x="929690" y="923330"/>
                </a:cubicBezTo>
                <a:cubicBezTo>
                  <a:pt x="644018" y="927362"/>
                  <a:pt x="628661" y="895884"/>
                  <a:pt x="522951" y="923330"/>
                </a:cubicBezTo>
                <a:cubicBezTo>
                  <a:pt x="417241" y="950776"/>
                  <a:pt x="254841" y="863964"/>
                  <a:pt x="0" y="923330"/>
                </a:cubicBezTo>
                <a:cubicBezTo>
                  <a:pt x="-18211" y="802007"/>
                  <a:pt x="50134" y="676774"/>
                  <a:pt x="0" y="452432"/>
                </a:cubicBezTo>
                <a:cubicBezTo>
                  <a:pt x="-50134" y="228090"/>
                  <a:pt x="39099" y="161819"/>
                  <a:pt x="0" y="0"/>
                </a:cubicBezTo>
                <a:close/>
              </a:path>
              <a:path w="8715848" h="923330" stroke="0" extrusionOk="0">
                <a:moveTo>
                  <a:pt x="0" y="0"/>
                </a:moveTo>
                <a:cubicBezTo>
                  <a:pt x="234943" y="-41214"/>
                  <a:pt x="333533" y="3135"/>
                  <a:pt x="493898" y="0"/>
                </a:cubicBezTo>
                <a:cubicBezTo>
                  <a:pt x="654263" y="-3135"/>
                  <a:pt x="716798" y="44227"/>
                  <a:pt x="900638" y="0"/>
                </a:cubicBezTo>
                <a:cubicBezTo>
                  <a:pt x="1084478" y="-44227"/>
                  <a:pt x="1230783" y="50696"/>
                  <a:pt x="1394536" y="0"/>
                </a:cubicBezTo>
                <a:cubicBezTo>
                  <a:pt x="1558289" y="-50696"/>
                  <a:pt x="1659821" y="47472"/>
                  <a:pt x="1888434" y="0"/>
                </a:cubicBezTo>
                <a:cubicBezTo>
                  <a:pt x="2117047" y="-47472"/>
                  <a:pt x="2186721" y="44207"/>
                  <a:pt x="2469490" y="0"/>
                </a:cubicBezTo>
                <a:cubicBezTo>
                  <a:pt x="2752259" y="-44207"/>
                  <a:pt x="2927841" y="7101"/>
                  <a:pt x="3224864" y="0"/>
                </a:cubicBezTo>
                <a:cubicBezTo>
                  <a:pt x="3521887" y="-7101"/>
                  <a:pt x="3783127" y="10659"/>
                  <a:pt x="3980237" y="0"/>
                </a:cubicBezTo>
                <a:cubicBezTo>
                  <a:pt x="4177347" y="-10659"/>
                  <a:pt x="4444999" y="23894"/>
                  <a:pt x="4648452" y="0"/>
                </a:cubicBezTo>
                <a:cubicBezTo>
                  <a:pt x="4851905" y="-23894"/>
                  <a:pt x="4933860" y="48274"/>
                  <a:pt x="5142350" y="0"/>
                </a:cubicBezTo>
                <a:cubicBezTo>
                  <a:pt x="5350840" y="-48274"/>
                  <a:pt x="5588978" y="73412"/>
                  <a:pt x="5810565" y="0"/>
                </a:cubicBezTo>
                <a:cubicBezTo>
                  <a:pt x="6032153" y="-73412"/>
                  <a:pt x="6268180" y="28244"/>
                  <a:pt x="6391622" y="0"/>
                </a:cubicBezTo>
                <a:cubicBezTo>
                  <a:pt x="6515064" y="-28244"/>
                  <a:pt x="6631262" y="27174"/>
                  <a:pt x="6798361" y="0"/>
                </a:cubicBezTo>
                <a:cubicBezTo>
                  <a:pt x="6965460" y="-27174"/>
                  <a:pt x="7173746" y="55359"/>
                  <a:pt x="7466576" y="0"/>
                </a:cubicBezTo>
                <a:cubicBezTo>
                  <a:pt x="7759407" y="-55359"/>
                  <a:pt x="7757478" y="3744"/>
                  <a:pt x="7960475" y="0"/>
                </a:cubicBezTo>
                <a:cubicBezTo>
                  <a:pt x="8163472" y="-3744"/>
                  <a:pt x="8369786" y="28694"/>
                  <a:pt x="8715848" y="0"/>
                </a:cubicBezTo>
                <a:cubicBezTo>
                  <a:pt x="8756548" y="163949"/>
                  <a:pt x="8702606" y="332719"/>
                  <a:pt x="8715848" y="461665"/>
                </a:cubicBezTo>
                <a:cubicBezTo>
                  <a:pt x="8729090" y="590612"/>
                  <a:pt x="8707004" y="805347"/>
                  <a:pt x="8715848" y="923330"/>
                </a:cubicBezTo>
                <a:cubicBezTo>
                  <a:pt x="8478214" y="935434"/>
                  <a:pt x="8383076" y="878249"/>
                  <a:pt x="8134791" y="923330"/>
                </a:cubicBezTo>
                <a:cubicBezTo>
                  <a:pt x="7886506" y="968411"/>
                  <a:pt x="7913004" y="893625"/>
                  <a:pt x="7815210" y="923330"/>
                </a:cubicBezTo>
                <a:cubicBezTo>
                  <a:pt x="7717416" y="953035"/>
                  <a:pt x="7641904" y="885932"/>
                  <a:pt x="7495629" y="923330"/>
                </a:cubicBezTo>
                <a:cubicBezTo>
                  <a:pt x="7349354" y="960728"/>
                  <a:pt x="7176580" y="919980"/>
                  <a:pt x="7001731" y="923330"/>
                </a:cubicBezTo>
                <a:cubicBezTo>
                  <a:pt x="6826882" y="926680"/>
                  <a:pt x="6786907" y="900409"/>
                  <a:pt x="6594992" y="923330"/>
                </a:cubicBezTo>
                <a:cubicBezTo>
                  <a:pt x="6403077" y="946251"/>
                  <a:pt x="6203860" y="862875"/>
                  <a:pt x="6013935" y="923330"/>
                </a:cubicBezTo>
                <a:cubicBezTo>
                  <a:pt x="5824010" y="983785"/>
                  <a:pt x="5787418" y="895010"/>
                  <a:pt x="5607196" y="923330"/>
                </a:cubicBezTo>
                <a:cubicBezTo>
                  <a:pt x="5426974" y="951650"/>
                  <a:pt x="5204285" y="906634"/>
                  <a:pt x="4938981" y="923330"/>
                </a:cubicBezTo>
                <a:cubicBezTo>
                  <a:pt x="4673678" y="940026"/>
                  <a:pt x="4514980" y="902030"/>
                  <a:pt x="4357924" y="923330"/>
                </a:cubicBezTo>
                <a:cubicBezTo>
                  <a:pt x="4200868" y="944630"/>
                  <a:pt x="4007487" y="881667"/>
                  <a:pt x="3776867" y="923330"/>
                </a:cubicBezTo>
                <a:cubicBezTo>
                  <a:pt x="3546247" y="964993"/>
                  <a:pt x="3605357" y="916316"/>
                  <a:pt x="3457286" y="923330"/>
                </a:cubicBezTo>
                <a:cubicBezTo>
                  <a:pt x="3309215" y="930344"/>
                  <a:pt x="3143000" y="919517"/>
                  <a:pt x="3050547" y="923330"/>
                </a:cubicBezTo>
                <a:cubicBezTo>
                  <a:pt x="2958094" y="927143"/>
                  <a:pt x="2725390" y="903829"/>
                  <a:pt x="2643807" y="923330"/>
                </a:cubicBezTo>
                <a:cubicBezTo>
                  <a:pt x="2562224" y="942831"/>
                  <a:pt x="2147414" y="906201"/>
                  <a:pt x="1975592" y="923330"/>
                </a:cubicBezTo>
                <a:cubicBezTo>
                  <a:pt x="1803770" y="940459"/>
                  <a:pt x="1593210" y="848739"/>
                  <a:pt x="1307377" y="923330"/>
                </a:cubicBezTo>
                <a:cubicBezTo>
                  <a:pt x="1021544" y="997921"/>
                  <a:pt x="1014187" y="867305"/>
                  <a:pt x="726321" y="923330"/>
                </a:cubicBezTo>
                <a:cubicBezTo>
                  <a:pt x="438455" y="979355"/>
                  <a:pt x="326531" y="877789"/>
                  <a:pt x="0" y="923330"/>
                </a:cubicBezTo>
                <a:cubicBezTo>
                  <a:pt x="-25569" y="814168"/>
                  <a:pt x="46183" y="648920"/>
                  <a:pt x="0" y="443198"/>
                </a:cubicBezTo>
                <a:cubicBezTo>
                  <a:pt x="-46183" y="237476"/>
                  <a:pt x="6639" y="174975"/>
                  <a:pt x="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168864120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 hãy kể tên sự vật có dạng: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600959-44E0-41D4-B4CB-21A44B136C90}"/>
              </a:ext>
            </a:extLst>
          </p:cNvPr>
          <p:cNvSpPr txBox="1"/>
          <p:nvPr/>
        </p:nvSpPr>
        <p:spPr>
          <a:xfrm>
            <a:off x="1639374" y="1208468"/>
            <a:ext cx="5715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>
                <a:ln w="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 TRÒN </a:t>
            </a:r>
            <a:endParaRPr lang="en-US" sz="4800" b="1">
              <a:ln w="0"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8FADE1-CA17-4994-BD19-50DE54D37F37}"/>
              </a:ext>
            </a:extLst>
          </p:cNvPr>
          <p:cNvSpPr txBox="1"/>
          <p:nvPr/>
        </p:nvSpPr>
        <p:spPr>
          <a:xfrm>
            <a:off x="6895028" y="1208469"/>
            <a:ext cx="51815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ln w="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TRÒN</a:t>
            </a:r>
          </a:p>
        </p:txBody>
      </p:sp>
    </p:spTree>
    <p:extLst>
      <p:ext uri="{BB962C8B-B14F-4D97-AF65-F5344CB8AC3E}">
        <p14:creationId xmlns:p14="http://schemas.microsoft.com/office/powerpoint/2010/main" val="32333329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D9E74343-F1CD-7686-BE8C-B848070CD7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 contrast="28000"/>
                    </a14:imgEffect>
                  </a14:imgLayer>
                </a14:imgProps>
              </a:ext>
            </a:extLst>
          </a:blip>
          <a:srcRect b="3438"/>
          <a:stretch/>
        </p:blipFill>
        <p:spPr>
          <a:xfrm>
            <a:off x="-19050" y="-9524"/>
            <a:ext cx="13716000" cy="8086724"/>
          </a:xfrm>
          <a:prstGeom prst="rect">
            <a:avLst/>
          </a:prstGeom>
        </p:spPr>
      </p:pic>
      <p:sp>
        <p:nvSpPr>
          <p:cNvPr id="7" name="Hình chữ nhật: Góc Tròn 2">
            <a:extLst>
              <a:ext uri="{FF2B5EF4-FFF2-40B4-BE49-F238E27FC236}">
                <a16:creationId xmlns:a16="http://schemas.microsoft.com/office/drawing/2014/main" id="{FAA460DF-FEAB-570F-F242-0448ECED0F94}"/>
              </a:ext>
            </a:extLst>
          </p:cNvPr>
          <p:cNvSpPr/>
          <p:nvPr/>
        </p:nvSpPr>
        <p:spPr>
          <a:xfrm>
            <a:off x="408842" y="719138"/>
            <a:ext cx="12898315" cy="6629400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28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8B070C4-C93D-4881-9476-EF77088B80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108200" y="551688"/>
            <a:ext cx="7315200" cy="1792224"/>
          </a:xfrm>
          <a:prstGeom prst="rect">
            <a:avLst/>
          </a:prstGeom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4977EACC-2099-4EEE-962C-5B81F3CFD6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" y="575585"/>
            <a:ext cx="2286000" cy="1744429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72682CBE-16E4-4100-A43C-2777E0607D1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673612" y="2478582"/>
            <a:ext cx="3485887" cy="3485887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8D66ADE8-AB56-4BC3-9324-AD937B2ADA5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204319" y="1476540"/>
            <a:ext cx="4343321" cy="4855338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CF1C1B5-3779-4CB7-9BDE-2038C3E5A9B3}"/>
              </a:ext>
            </a:extLst>
          </p:cNvPr>
          <p:cNvSpPr/>
          <p:nvPr/>
        </p:nvSpPr>
        <p:spPr>
          <a:xfrm>
            <a:off x="2673612" y="6089204"/>
            <a:ext cx="3485887" cy="664931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</a:rPr>
              <a:t>Bánh xe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92207F3-5DB8-4E87-BE72-8C46D777B987}"/>
              </a:ext>
            </a:extLst>
          </p:cNvPr>
          <p:cNvSpPr/>
          <p:nvPr/>
        </p:nvSpPr>
        <p:spPr>
          <a:xfrm>
            <a:off x="8633035" y="6069709"/>
            <a:ext cx="3485887" cy="664931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</a:rPr>
              <a:t>Vòng đu quay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70E8182-865D-46FF-8E18-B08324529E2F}"/>
              </a:ext>
            </a:extLst>
          </p:cNvPr>
          <p:cNvSpPr/>
          <p:nvPr/>
        </p:nvSpPr>
        <p:spPr>
          <a:xfrm>
            <a:off x="2731480" y="2526675"/>
            <a:ext cx="3370150" cy="3370150"/>
          </a:xfrm>
          <a:prstGeom prst="ellipse">
            <a:avLst/>
          </a:prstGeom>
          <a:noFill/>
          <a:ln w="76200" cmpd="sng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A76547D-355A-4D3B-9D47-AFFB4F0C438D}"/>
              </a:ext>
            </a:extLst>
          </p:cNvPr>
          <p:cNvSpPr/>
          <p:nvPr/>
        </p:nvSpPr>
        <p:spPr>
          <a:xfrm>
            <a:off x="8669648" y="1811648"/>
            <a:ext cx="3522352" cy="3522352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E30E7C-3668-4187-8B24-BC10A4BD7F3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80607" y="660746"/>
            <a:ext cx="5681964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0078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2A85062F-0D79-62F8-CCDB-50BC8BF8BB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 contrast="28000"/>
                    </a14:imgEffect>
                  </a14:imgLayer>
                </a14:imgProps>
              </a:ext>
            </a:extLst>
          </a:blip>
          <a:srcRect b="3438"/>
          <a:stretch/>
        </p:blipFill>
        <p:spPr>
          <a:xfrm>
            <a:off x="-19050" y="-9524"/>
            <a:ext cx="13716000" cy="8086724"/>
          </a:xfrm>
          <a:prstGeom prst="rect">
            <a:avLst/>
          </a:prstGeom>
        </p:spPr>
      </p:pic>
      <p:sp>
        <p:nvSpPr>
          <p:cNvPr id="7" name="Hình chữ nhật: Góc Tròn 2">
            <a:extLst>
              <a:ext uri="{FF2B5EF4-FFF2-40B4-BE49-F238E27FC236}">
                <a16:creationId xmlns:a16="http://schemas.microsoft.com/office/drawing/2014/main" id="{73915015-9E61-29E5-B93C-EBF5F5713D50}"/>
              </a:ext>
            </a:extLst>
          </p:cNvPr>
          <p:cNvSpPr/>
          <p:nvPr/>
        </p:nvSpPr>
        <p:spPr>
          <a:xfrm>
            <a:off x="408842" y="719138"/>
            <a:ext cx="12898315" cy="6629400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28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8B070C4-C93D-4881-9476-EF77088B80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108200" y="551688"/>
            <a:ext cx="7315200" cy="1792224"/>
          </a:xfrm>
          <a:prstGeom prst="rect">
            <a:avLst/>
          </a:prstGeom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4977EACC-2099-4EEE-962C-5B81F3CFD6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09600" y="304800"/>
            <a:ext cx="2286000" cy="2286000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72682CBE-16E4-4100-A43C-2777E0607D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3612" y="2478582"/>
            <a:ext cx="3485887" cy="3485887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8D66ADE8-AB56-4BC3-9324-AD937B2ADA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69648" y="2258508"/>
            <a:ext cx="3877992" cy="3740196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CF1C1B5-3779-4CB7-9BDE-2038C3E5A9B3}"/>
              </a:ext>
            </a:extLst>
          </p:cNvPr>
          <p:cNvSpPr/>
          <p:nvPr/>
        </p:nvSpPr>
        <p:spPr>
          <a:xfrm>
            <a:off x="2673612" y="6089204"/>
            <a:ext cx="3485887" cy="664931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</a:rPr>
              <a:t>Mặt đồng xu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92207F3-5DB8-4E87-BE72-8C46D777B987}"/>
              </a:ext>
            </a:extLst>
          </p:cNvPr>
          <p:cNvSpPr/>
          <p:nvPr/>
        </p:nvSpPr>
        <p:spPr>
          <a:xfrm>
            <a:off x="8633035" y="6069709"/>
            <a:ext cx="3485887" cy="664931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</a:rPr>
              <a:t>Mặt bánh pizza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70E8182-865D-46FF-8E18-B08324529E2F}"/>
              </a:ext>
            </a:extLst>
          </p:cNvPr>
          <p:cNvSpPr/>
          <p:nvPr/>
        </p:nvSpPr>
        <p:spPr>
          <a:xfrm>
            <a:off x="2731480" y="2526675"/>
            <a:ext cx="3370150" cy="3370150"/>
          </a:xfrm>
          <a:prstGeom prst="ellipse">
            <a:avLst/>
          </a:prstGeom>
          <a:solidFill>
            <a:srgbClr val="002060">
              <a:alpha val="77000"/>
            </a:srgbClr>
          </a:solidFill>
          <a:ln w="76200" cmpd="sng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A76547D-355A-4D3B-9D47-AFFB4F0C438D}"/>
              </a:ext>
            </a:extLst>
          </p:cNvPr>
          <p:cNvSpPr/>
          <p:nvPr/>
        </p:nvSpPr>
        <p:spPr>
          <a:xfrm>
            <a:off x="8750610" y="2302221"/>
            <a:ext cx="3593790" cy="3662247"/>
          </a:xfrm>
          <a:prstGeom prst="ellipse">
            <a:avLst/>
          </a:prstGeom>
          <a:solidFill>
            <a:srgbClr val="FF0000">
              <a:alpha val="68000"/>
            </a:srgbClr>
          </a:solidFill>
          <a:ln w="762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D4EA22-B1D0-4E51-97D0-34F976E8AA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24200" y="725361"/>
            <a:ext cx="4700423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3387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6">
            <a:extLst>
              <a:ext uri="{FF2B5EF4-FFF2-40B4-BE49-F238E27FC236}">
                <a16:creationId xmlns:a16="http://schemas.microsoft.com/office/drawing/2014/main" id="{3BFEC188-3366-E687-2D5D-D962C6CD54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 contrast="28000"/>
                    </a14:imgEffect>
                  </a14:imgLayer>
                </a14:imgProps>
              </a:ext>
            </a:extLst>
          </a:blip>
          <a:srcRect b="3438"/>
          <a:stretch/>
        </p:blipFill>
        <p:spPr>
          <a:xfrm>
            <a:off x="0" y="28575"/>
            <a:ext cx="13716000" cy="771525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59DF66E-7AD7-5515-91A3-ADD54BD337D7}"/>
              </a:ext>
            </a:extLst>
          </p:cNvPr>
          <p:cNvSpPr/>
          <p:nvPr/>
        </p:nvSpPr>
        <p:spPr>
          <a:xfrm>
            <a:off x="364331" y="402648"/>
            <a:ext cx="12987338" cy="7142451"/>
          </a:xfrm>
          <a:prstGeom prst="roundRect">
            <a:avLst>
              <a:gd name="adj" fmla="val 1323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28700"/>
            <a:endParaRPr lang="en-US" sz="2025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5078969F-488B-E748-E666-79B5751332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0539" y="3658306"/>
            <a:ext cx="3285460" cy="3886793"/>
          </a:xfrm>
          <a:prstGeom prst="rect">
            <a:avLst/>
          </a:prstGeom>
        </p:spPr>
      </p:pic>
      <p:sp>
        <p:nvSpPr>
          <p:cNvPr id="12" name="TextBox 16">
            <a:extLst>
              <a:ext uri="{FF2B5EF4-FFF2-40B4-BE49-F238E27FC236}">
                <a16:creationId xmlns:a16="http://schemas.microsoft.com/office/drawing/2014/main" id="{3A26AC26-3BC9-3E07-0630-FDFDF0D20C55}"/>
              </a:ext>
            </a:extLst>
          </p:cNvPr>
          <p:cNvSpPr txBox="1"/>
          <p:nvPr/>
        </p:nvSpPr>
        <p:spPr>
          <a:xfrm>
            <a:off x="2096284" y="2253826"/>
            <a:ext cx="10518783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028700">
              <a:lnSpc>
                <a:spcPct val="150000"/>
              </a:lnSpc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3" name="Picture 17">
            <a:extLst>
              <a:ext uri="{FF2B5EF4-FFF2-40B4-BE49-F238E27FC236}">
                <a16:creationId xmlns:a16="http://schemas.microsoft.com/office/drawing/2014/main" id="{33BE1738-6843-8E2A-6DC9-77FA507D27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755155" y="2160842"/>
            <a:ext cx="1034996" cy="1034996"/>
          </a:xfrm>
          <a:prstGeom prst="rect">
            <a:avLst/>
          </a:prstGeom>
        </p:spPr>
      </p:pic>
      <p:sp>
        <p:nvSpPr>
          <p:cNvPr id="14" name="TextBox 18">
            <a:extLst>
              <a:ext uri="{FF2B5EF4-FFF2-40B4-BE49-F238E27FC236}">
                <a16:creationId xmlns:a16="http://schemas.microsoft.com/office/drawing/2014/main" id="{F39FF48C-ADD9-2B4E-467B-E0C34F396018}"/>
              </a:ext>
            </a:extLst>
          </p:cNvPr>
          <p:cNvSpPr txBox="1"/>
          <p:nvPr/>
        </p:nvSpPr>
        <p:spPr>
          <a:xfrm>
            <a:off x="2096284" y="3357464"/>
            <a:ext cx="10518783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028700">
              <a:lnSpc>
                <a:spcPct val="150000"/>
              </a:lnSpc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5" name="Picture 19">
            <a:extLst>
              <a:ext uri="{FF2B5EF4-FFF2-40B4-BE49-F238E27FC236}">
                <a16:creationId xmlns:a16="http://schemas.microsoft.com/office/drawing/2014/main" id="{2B2B0541-78CF-3D3C-32ED-C82AE86F57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755155" y="3264481"/>
            <a:ext cx="1034996" cy="1034996"/>
          </a:xfrm>
          <a:prstGeom prst="rect">
            <a:avLst/>
          </a:prstGeom>
        </p:spPr>
      </p:pic>
      <p:sp>
        <p:nvSpPr>
          <p:cNvPr id="17" name="TextBox 20">
            <a:extLst>
              <a:ext uri="{FF2B5EF4-FFF2-40B4-BE49-F238E27FC236}">
                <a16:creationId xmlns:a16="http://schemas.microsoft.com/office/drawing/2014/main" id="{323DA1D4-B4AA-E39D-3421-612174005C13}"/>
              </a:ext>
            </a:extLst>
          </p:cNvPr>
          <p:cNvSpPr txBox="1"/>
          <p:nvPr/>
        </p:nvSpPr>
        <p:spPr>
          <a:xfrm>
            <a:off x="2096284" y="4461103"/>
            <a:ext cx="10518783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028700">
              <a:lnSpc>
                <a:spcPct val="150000"/>
              </a:lnSpc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8" name="Picture 21">
            <a:extLst>
              <a:ext uri="{FF2B5EF4-FFF2-40B4-BE49-F238E27FC236}">
                <a16:creationId xmlns:a16="http://schemas.microsoft.com/office/drawing/2014/main" id="{AB3A125F-C69E-0004-5B5A-7F0D71EA0B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755155" y="4368119"/>
            <a:ext cx="1034996" cy="1034996"/>
          </a:xfrm>
          <a:prstGeom prst="rect">
            <a:avLst/>
          </a:prstGeom>
        </p:spPr>
      </p:pic>
      <p:sp>
        <p:nvSpPr>
          <p:cNvPr id="19" name="TextBox 22">
            <a:extLst>
              <a:ext uri="{FF2B5EF4-FFF2-40B4-BE49-F238E27FC236}">
                <a16:creationId xmlns:a16="http://schemas.microsoft.com/office/drawing/2014/main" id="{3461366F-2DEE-2728-8546-1C45D472FB12}"/>
              </a:ext>
            </a:extLst>
          </p:cNvPr>
          <p:cNvSpPr txBox="1"/>
          <p:nvPr/>
        </p:nvSpPr>
        <p:spPr>
          <a:xfrm>
            <a:off x="2096284" y="5564741"/>
            <a:ext cx="10518783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028700">
              <a:lnSpc>
                <a:spcPct val="150000"/>
              </a:lnSpc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0" name="Picture 23">
            <a:extLst>
              <a:ext uri="{FF2B5EF4-FFF2-40B4-BE49-F238E27FC236}">
                <a16:creationId xmlns:a16="http://schemas.microsoft.com/office/drawing/2014/main" id="{0F0CA9DB-2C86-7226-8D2D-6D66FD0F63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755155" y="5471758"/>
            <a:ext cx="1034996" cy="1034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A37E0C7-56E8-344E-0357-2C4C9A6686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0" y="685800"/>
            <a:ext cx="5852667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47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14" grpId="0" uiExpand="1" build="p"/>
      <p:bldP spid="17" grpId="0" uiExpand="1" build="p"/>
      <p:bldP spid="19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9EF2B1-4402-74E3-F6CA-FA29795970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90000"/>
                    </a14:imgEffect>
                  </a14:imgLayer>
                </a14:imgProps>
              </a:ext>
            </a:extLst>
          </a:blip>
          <a:srcRect r="2111"/>
          <a:stretch/>
        </p:blipFill>
        <p:spPr>
          <a:xfrm>
            <a:off x="0" y="28575"/>
            <a:ext cx="13716000" cy="771525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9061FBC-89D9-342C-283E-2E57248A6C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2708" y="2796129"/>
            <a:ext cx="1957910" cy="474897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6E61C4C3-5D05-2B70-5D41-D0C9080542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994718" y="4549594"/>
            <a:ext cx="1957910" cy="30914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21F78C-3229-4EC2-59C1-005C3C31EC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4600" y="1219200"/>
            <a:ext cx="8425402" cy="361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18149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6">
            <a:extLst>
              <a:ext uri="{FF2B5EF4-FFF2-40B4-BE49-F238E27FC236}">
                <a16:creationId xmlns:a16="http://schemas.microsoft.com/office/drawing/2014/main" id="{3BFEC188-3366-E687-2D5D-D962C6CD54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 contrast="28000"/>
                    </a14:imgEffect>
                  </a14:imgLayer>
                </a14:imgProps>
              </a:ext>
            </a:extLst>
          </a:blip>
          <a:srcRect b="3438"/>
          <a:stretch/>
        </p:blipFill>
        <p:spPr>
          <a:xfrm>
            <a:off x="0" y="28575"/>
            <a:ext cx="13716000" cy="7715250"/>
          </a:xfrm>
          <a:prstGeom prst="rect">
            <a:avLst/>
          </a:prstGeom>
        </p:spPr>
      </p:pic>
      <p:pic>
        <p:nvPicPr>
          <p:cNvPr id="2" name="Picture 5">
            <a:extLst>
              <a:ext uri="{FF2B5EF4-FFF2-40B4-BE49-F238E27FC236}">
                <a16:creationId xmlns:a16="http://schemas.microsoft.com/office/drawing/2014/main" id="{3F34B384-2BB5-6FEC-EE9B-786A3B04D7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66000"/>
                    </a14:imgEffect>
                  </a14:imgLayer>
                </a14:imgProps>
              </a:ext>
            </a:extLst>
          </a:blip>
          <a:srcRect t="5607" b="25855"/>
          <a:stretch/>
        </p:blipFill>
        <p:spPr>
          <a:xfrm>
            <a:off x="0" y="28575"/>
            <a:ext cx="13716000" cy="7715250"/>
          </a:xfrm>
          <a:prstGeom prst="rect">
            <a:avLst/>
          </a:prstGeom>
        </p:spPr>
      </p:pic>
      <p:pic>
        <p:nvPicPr>
          <p:cNvPr id="20" name="Graphic 3">
            <a:extLst>
              <a:ext uri="{FF2B5EF4-FFF2-40B4-BE49-F238E27FC236}">
                <a16:creationId xmlns:a16="http://schemas.microsoft.com/office/drawing/2014/main" id="{8C38B22F-7B06-2739-54B6-4B6D6DBA9C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78720" y="1642703"/>
            <a:ext cx="2452435" cy="59484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36BDDA-4718-6413-D874-DF56C9623A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2507" y="609600"/>
            <a:ext cx="10132430" cy="43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39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lant&#10;&#10;Description automatically generated">
            <a:extLst>
              <a:ext uri="{FF2B5EF4-FFF2-40B4-BE49-F238E27FC236}">
                <a16:creationId xmlns:a16="http://schemas.microsoft.com/office/drawing/2014/main" id="{A1AE1548-073D-E574-ED77-66D5819F46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75"/>
            <a:ext cx="13716000" cy="771525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2DB3746-6F43-378B-DC3A-A1B5E307CE19}"/>
              </a:ext>
            </a:extLst>
          </p:cNvPr>
          <p:cNvSpPr/>
          <p:nvPr/>
        </p:nvSpPr>
        <p:spPr>
          <a:xfrm>
            <a:off x="308064" y="2658137"/>
            <a:ext cx="6839617" cy="4330197"/>
          </a:xfrm>
          <a:prstGeom prst="wedgeRoundRectCallout">
            <a:avLst>
              <a:gd name="adj1" fmla="val 50187"/>
              <a:gd name="adj2" fmla="val 26752"/>
              <a:gd name="adj3" fmla="val 16667"/>
            </a:avLst>
          </a:prstGeom>
          <a:ln w="57150">
            <a:solidFill>
              <a:srgbClr val="CC99FF"/>
            </a:solidFill>
            <a:prstDash val="lgDash"/>
            <a:extLst>
              <a:ext uri="{C807C97D-BFC1-408E-A445-0C87EB9F89A2}">
                <ask:lineSketchStyleProps xmlns="" xmlns:ask="http://schemas.microsoft.com/office/drawing/2018/sketchyshapes" sd="2899663968">
                  <a:custGeom>
                    <a:avLst/>
                    <a:gdLst>
                      <a:gd name="connsiteX0" fmla="*/ 0 w 7478361"/>
                      <a:gd name="connsiteY0" fmla="*/ 509036 h 3054153"/>
                      <a:gd name="connsiteX1" fmla="*/ 509036 w 7478361"/>
                      <a:gd name="connsiteY1" fmla="*/ 0 h 3054153"/>
                      <a:gd name="connsiteX2" fmla="*/ 1035659 w 7478361"/>
                      <a:gd name="connsiteY2" fmla="*/ 0 h 3054153"/>
                      <a:gd name="connsiteX3" fmla="*/ 1600816 w 7478361"/>
                      <a:gd name="connsiteY3" fmla="*/ 0 h 3054153"/>
                      <a:gd name="connsiteX4" fmla="*/ 2204506 w 7478361"/>
                      <a:gd name="connsiteY4" fmla="*/ 0 h 3054153"/>
                      <a:gd name="connsiteX5" fmla="*/ 2885263 w 7478361"/>
                      <a:gd name="connsiteY5" fmla="*/ 0 h 3054153"/>
                      <a:gd name="connsiteX6" fmla="*/ 3488953 w 7478361"/>
                      <a:gd name="connsiteY6" fmla="*/ 0 h 3054153"/>
                      <a:gd name="connsiteX7" fmla="*/ 4362377 w 7478361"/>
                      <a:gd name="connsiteY7" fmla="*/ 0 h 3054153"/>
                      <a:gd name="connsiteX8" fmla="*/ 4362377 w 7478361"/>
                      <a:gd name="connsiteY8" fmla="*/ 0 h 3054153"/>
                      <a:gd name="connsiteX9" fmla="*/ 4948182 w 7478361"/>
                      <a:gd name="connsiteY9" fmla="*/ 0 h 3054153"/>
                      <a:gd name="connsiteX10" fmla="*/ 5515291 w 7478361"/>
                      <a:gd name="connsiteY10" fmla="*/ 0 h 3054153"/>
                      <a:gd name="connsiteX11" fmla="*/ 6231968 w 7478361"/>
                      <a:gd name="connsiteY11" fmla="*/ 0 h 3054153"/>
                      <a:gd name="connsiteX12" fmla="*/ 6608020 w 7478361"/>
                      <a:gd name="connsiteY12" fmla="*/ 0 h 3054153"/>
                      <a:gd name="connsiteX13" fmla="*/ 6969325 w 7478361"/>
                      <a:gd name="connsiteY13" fmla="*/ 0 h 3054153"/>
                      <a:gd name="connsiteX14" fmla="*/ 7478361 w 7478361"/>
                      <a:gd name="connsiteY14" fmla="*/ 509036 h 3054153"/>
                      <a:gd name="connsiteX15" fmla="*/ 7478361 w 7478361"/>
                      <a:gd name="connsiteY15" fmla="*/ 1158038 h 3054153"/>
                      <a:gd name="connsiteX16" fmla="*/ 7478361 w 7478361"/>
                      <a:gd name="connsiteY16" fmla="*/ 1781589 h 3054153"/>
                      <a:gd name="connsiteX17" fmla="*/ 7745713 w 7478361"/>
                      <a:gd name="connsiteY17" fmla="*/ 2156909 h 3054153"/>
                      <a:gd name="connsiteX18" fmla="*/ 8013064 w 7478361"/>
                      <a:gd name="connsiteY18" fmla="*/ 2532229 h 3054153"/>
                      <a:gd name="connsiteX19" fmla="*/ 7478361 w 7478361"/>
                      <a:gd name="connsiteY19" fmla="*/ 2545128 h 3054153"/>
                      <a:gd name="connsiteX20" fmla="*/ 7478361 w 7478361"/>
                      <a:gd name="connsiteY20" fmla="*/ 2545117 h 3054153"/>
                      <a:gd name="connsiteX21" fmla="*/ 6969325 w 7478361"/>
                      <a:gd name="connsiteY21" fmla="*/ 3054153 h 3054153"/>
                      <a:gd name="connsiteX22" fmla="*/ 6593273 w 7478361"/>
                      <a:gd name="connsiteY22" fmla="*/ 3054153 h 3054153"/>
                      <a:gd name="connsiteX23" fmla="*/ 6231968 w 7478361"/>
                      <a:gd name="connsiteY23" fmla="*/ 3054153 h 3054153"/>
                      <a:gd name="connsiteX24" fmla="*/ 5664859 w 7478361"/>
                      <a:gd name="connsiteY24" fmla="*/ 3054153 h 3054153"/>
                      <a:gd name="connsiteX25" fmla="*/ 5004270 w 7478361"/>
                      <a:gd name="connsiteY25" fmla="*/ 3054153 h 3054153"/>
                      <a:gd name="connsiteX26" fmla="*/ 4362377 w 7478361"/>
                      <a:gd name="connsiteY26" fmla="*/ 3054153 h 3054153"/>
                      <a:gd name="connsiteX27" fmla="*/ 4362377 w 7478361"/>
                      <a:gd name="connsiteY27" fmla="*/ 3054153 h 3054153"/>
                      <a:gd name="connsiteX28" fmla="*/ 3643087 w 7478361"/>
                      <a:gd name="connsiteY28" fmla="*/ 3054153 h 3054153"/>
                      <a:gd name="connsiteX29" fmla="*/ 3077930 w 7478361"/>
                      <a:gd name="connsiteY29" fmla="*/ 3054153 h 3054153"/>
                      <a:gd name="connsiteX30" fmla="*/ 2397173 w 7478361"/>
                      <a:gd name="connsiteY30" fmla="*/ 3054153 h 3054153"/>
                      <a:gd name="connsiteX31" fmla="*/ 1870550 w 7478361"/>
                      <a:gd name="connsiteY31" fmla="*/ 3054153 h 3054153"/>
                      <a:gd name="connsiteX32" fmla="*/ 1266860 w 7478361"/>
                      <a:gd name="connsiteY32" fmla="*/ 3054153 h 3054153"/>
                      <a:gd name="connsiteX33" fmla="*/ 509036 w 7478361"/>
                      <a:gd name="connsiteY33" fmla="*/ 3054153 h 3054153"/>
                      <a:gd name="connsiteX34" fmla="*/ 0 w 7478361"/>
                      <a:gd name="connsiteY34" fmla="*/ 2545117 h 3054153"/>
                      <a:gd name="connsiteX35" fmla="*/ 0 w 7478361"/>
                      <a:gd name="connsiteY35" fmla="*/ 2545128 h 3054153"/>
                      <a:gd name="connsiteX36" fmla="*/ 0 w 7478361"/>
                      <a:gd name="connsiteY36" fmla="*/ 2155723 h 3054153"/>
                      <a:gd name="connsiteX37" fmla="*/ 0 w 7478361"/>
                      <a:gd name="connsiteY37" fmla="*/ 1781589 h 3054153"/>
                      <a:gd name="connsiteX38" fmla="*/ 0 w 7478361"/>
                      <a:gd name="connsiteY38" fmla="*/ 1781589 h 3054153"/>
                      <a:gd name="connsiteX39" fmla="*/ 0 w 7478361"/>
                      <a:gd name="connsiteY39" fmla="*/ 1170764 h 3054153"/>
                      <a:gd name="connsiteX40" fmla="*/ 0 w 7478361"/>
                      <a:gd name="connsiteY40" fmla="*/ 509036 h 30541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478361" h="3054153" fill="none" extrusionOk="0">
                        <a:moveTo>
                          <a:pt x="0" y="509036"/>
                        </a:moveTo>
                        <a:cubicBezTo>
                          <a:pt x="20896" y="272717"/>
                          <a:pt x="254861" y="-34679"/>
                          <a:pt x="509036" y="0"/>
                        </a:cubicBezTo>
                        <a:cubicBezTo>
                          <a:pt x="707282" y="5248"/>
                          <a:pt x="912820" y="-1710"/>
                          <a:pt x="1035659" y="0"/>
                        </a:cubicBezTo>
                        <a:cubicBezTo>
                          <a:pt x="1158498" y="1710"/>
                          <a:pt x="1362975" y="-22995"/>
                          <a:pt x="1600816" y="0"/>
                        </a:cubicBezTo>
                        <a:cubicBezTo>
                          <a:pt x="1838657" y="22995"/>
                          <a:pt x="1993350" y="-16658"/>
                          <a:pt x="2204506" y="0"/>
                        </a:cubicBezTo>
                        <a:cubicBezTo>
                          <a:pt x="2415662" y="16658"/>
                          <a:pt x="2598825" y="-17966"/>
                          <a:pt x="2885263" y="0"/>
                        </a:cubicBezTo>
                        <a:cubicBezTo>
                          <a:pt x="3171701" y="17966"/>
                          <a:pt x="3257075" y="-25625"/>
                          <a:pt x="3488953" y="0"/>
                        </a:cubicBezTo>
                        <a:cubicBezTo>
                          <a:pt x="3720831" y="25625"/>
                          <a:pt x="4166459" y="-16623"/>
                          <a:pt x="4362377" y="0"/>
                        </a:cubicBezTo>
                        <a:lnTo>
                          <a:pt x="4362377" y="0"/>
                        </a:lnTo>
                        <a:cubicBezTo>
                          <a:pt x="4484551" y="864"/>
                          <a:pt x="4701987" y="-15457"/>
                          <a:pt x="4948182" y="0"/>
                        </a:cubicBezTo>
                        <a:cubicBezTo>
                          <a:pt x="5194378" y="15457"/>
                          <a:pt x="5234570" y="-6423"/>
                          <a:pt x="5515291" y="0"/>
                        </a:cubicBezTo>
                        <a:cubicBezTo>
                          <a:pt x="5796012" y="6423"/>
                          <a:pt x="5941063" y="-12690"/>
                          <a:pt x="6231968" y="0"/>
                        </a:cubicBezTo>
                        <a:cubicBezTo>
                          <a:pt x="6402597" y="6358"/>
                          <a:pt x="6430416" y="-5574"/>
                          <a:pt x="6608020" y="0"/>
                        </a:cubicBezTo>
                        <a:cubicBezTo>
                          <a:pt x="6785624" y="5574"/>
                          <a:pt x="6794106" y="-13538"/>
                          <a:pt x="6969325" y="0"/>
                        </a:cubicBezTo>
                        <a:cubicBezTo>
                          <a:pt x="7189299" y="15470"/>
                          <a:pt x="7466957" y="230789"/>
                          <a:pt x="7478361" y="509036"/>
                        </a:cubicBezTo>
                        <a:cubicBezTo>
                          <a:pt x="7473525" y="642246"/>
                          <a:pt x="7504032" y="943094"/>
                          <a:pt x="7478361" y="1158038"/>
                        </a:cubicBezTo>
                        <a:cubicBezTo>
                          <a:pt x="7452690" y="1372982"/>
                          <a:pt x="7463845" y="1533840"/>
                          <a:pt x="7478361" y="1781589"/>
                        </a:cubicBezTo>
                        <a:cubicBezTo>
                          <a:pt x="7552404" y="1851602"/>
                          <a:pt x="7607315" y="1983030"/>
                          <a:pt x="7745713" y="2156909"/>
                        </a:cubicBezTo>
                        <a:cubicBezTo>
                          <a:pt x="7884111" y="2330788"/>
                          <a:pt x="7964575" y="2452033"/>
                          <a:pt x="8013064" y="2532229"/>
                        </a:cubicBezTo>
                        <a:cubicBezTo>
                          <a:pt x="7773395" y="2515387"/>
                          <a:pt x="7615828" y="2527717"/>
                          <a:pt x="7478361" y="2545128"/>
                        </a:cubicBezTo>
                        <a:cubicBezTo>
                          <a:pt x="7478361" y="2545123"/>
                          <a:pt x="7478361" y="2545120"/>
                          <a:pt x="7478361" y="2545117"/>
                        </a:cubicBezTo>
                        <a:cubicBezTo>
                          <a:pt x="7425015" y="2868322"/>
                          <a:pt x="7273300" y="3050712"/>
                          <a:pt x="6969325" y="3054153"/>
                        </a:cubicBezTo>
                        <a:cubicBezTo>
                          <a:pt x="6877304" y="3062100"/>
                          <a:pt x="6769010" y="3052208"/>
                          <a:pt x="6593273" y="3054153"/>
                        </a:cubicBezTo>
                        <a:cubicBezTo>
                          <a:pt x="6417536" y="3056098"/>
                          <a:pt x="6305367" y="3071063"/>
                          <a:pt x="6231968" y="3054153"/>
                        </a:cubicBezTo>
                        <a:cubicBezTo>
                          <a:pt x="6051349" y="3073890"/>
                          <a:pt x="5885171" y="3076763"/>
                          <a:pt x="5664859" y="3054153"/>
                        </a:cubicBezTo>
                        <a:cubicBezTo>
                          <a:pt x="5444547" y="3031543"/>
                          <a:pt x="5174850" y="3037508"/>
                          <a:pt x="5004270" y="3054153"/>
                        </a:cubicBezTo>
                        <a:cubicBezTo>
                          <a:pt x="4833690" y="3070798"/>
                          <a:pt x="4578447" y="3079831"/>
                          <a:pt x="4362377" y="3054153"/>
                        </a:cubicBezTo>
                        <a:lnTo>
                          <a:pt x="4362377" y="3054153"/>
                        </a:lnTo>
                        <a:cubicBezTo>
                          <a:pt x="4163660" y="3024582"/>
                          <a:pt x="3811340" y="3033021"/>
                          <a:pt x="3643087" y="3054153"/>
                        </a:cubicBezTo>
                        <a:cubicBezTo>
                          <a:pt x="3474834" y="3075286"/>
                          <a:pt x="3256592" y="3033685"/>
                          <a:pt x="3077930" y="3054153"/>
                        </a:cubicBezTo>
                        <a:cubicBezTo>
                          <a:pt x="2899268" y="3074621"/>
                          <a:pt x="2603813" y="3052039"/>
                          <a:pt x="2397173" y="3054153"/>
                        </a:cubicBezTo>
                        <a:cubicBezTo>
                          <a:pt x="2190533" y="3056267"/>
                          <a:pt x="2060440" y="3049560"/>
                          <a:pt x="1870550" y="3054153"/>
                        </a:cubicBezTo>
                        <a:cubicBezTo>
                          <a:pt x="1680660" y="3058746"/>
                          <a:pt x="1516843" y="3071678"/>
                          <a:pt x="1266860" y="3054153"/>
                        </a:cubicBezTo>
                        <a:cubicBezTo>
                          <a:pt x="1016877" y="3036629"/>
                          <a:pt x="836221" y="3091523"/>
                          <a:pt x="509036" y="3054153"/>
                        </a:cubicBezTo>
                        <a:cubicBezTo>
                          <a:pt x="236110" y="3070759"/>
                          <a:pt x="-23848" y="2865187"/>
                          <a:pt x="0" y="2545117"/>
                        </a:cubicBezTo>
                        <a:cubicBezTo>
                          <a:pt x="0" y="2545120"/>
                          <a:pt x="0" y="2545126"/>
                          <a:pt x="0" y="2545128"/>
                        </a:cubicBezTo>
                        <a:cubicBezTo>
                          <a:pt x="-18145" y="2377857"/>
                          <a:pt x="7956" y="2328445"/>
                          <a:pt x="0" y="2155723"/>
                        </a:cubicBezTo>
                        <a:cubicBezTo>
                          <a:pt x="-7956" y="1983001"/>
                          <a:pt x="11781" y="1907748"/>
                          <a:pt x="0" y="1781589"/>
                        </a:cubicBezTo>
                        <a:lnTo>
                          <a:pt x="0" y="1781589"/>
                        </a:lnTo>
                        <a:cubicBezTo>
                          <a:pt x="9733" y="1588473"/>
                          <a:pt x="-4600" y="1354407"/>
                          <a:pt x="0" y="1170764"/>
                        </a:cubicBezTo>
                        <a:cubicBezTo>
                          <a:pt x="4600" y="987121"/>
                          <a:pt x="-12998" y="787925"/>
                          <a:pt x="0" y="509036"/>
                        </a:cubicBezTo>
                        <a:close/>
                      </a:path>
                      <a:path w="7478361" h="3054153" stroke="0" extrusionOk="0">
                        <a:moveTo>
                          <a:pt x="0" y="509036"/>
                        </a:moveTo>
                        <a:cubicBezTo>
                          <a:pt x="-9252" y="224406"/>
                          <a:pt x="222063" y="6054"/>
                          <a:pt x="509036" y="0"/>
                        </a:cubicBezTo>
                        <a:cubicBezTo>
                          <a:pt x="700468" y="-1213"/>
                          <a:pt x="958561" y="6631"/>
                          <a:pt x="1074193" y="0"/>
                        </a:cubicBezTo>
                        <a:cubicBezTo>
                          <a:pt x="1189825" y="-6631"/>
                          <a:pt x="1462304" y="-19502"/>
                          <a:pt x="1793483" y="0"/>
                        </a:cubicBezTo>
                        <a:cubicBezTo>
                          <a:pt x="2124662" y="19502"/>
                          <a:pt x="2273839" y="-9562"/>
                          <a:pt x="2435707" y="0"/>
                        </a:cubicBezTo>
                        <a:cubicBezTo>
                          <a:pt x="2597575" y="9562"/>
                          <a:pt x="2816932" y="-8925"/>
                          <a:pt x="3000863" y="0"/>
                        </a:cubicBezTo>
                        <a:cubicBezTo>
                          <a:pt x="3184794" y="8925"/>
                          <a:pt x="3468245" y="-17803"/>
                          <a:pt x="3604553" y="0"/>
                        </a:cubicBezTo>
                        <a:cubicBezTo>
                          <a:pt x="3740861" y="17803"/>
                          <a:pt x="4112425" y="29411"/>
                          <a:pt x="4362377" y="0"/>
                        </a:cubicBezTo>
                        <a:lnTo>
                          <a:pt x="4362377" y="0"/>
                        </a:lnTo>
                        <a:cubicBezTo>
                          <a:pt x="4510357" y="-28502"/>
                          <a:pt x="4828464" y="-3128"/>
                          <a:pt x="5022966" y="0"/>
                        </a:cubicBezTo>
                        <a:cubicBezTo>
                          <a:pt x="5217468" y="3128"/>
                          <a:pt x="5442891" y="20212"/>
                          <a:pt x="5683555" y="0"/>
                        </a:cubicBezTo>
                        <a:cubicBezTo>
                          <a:pt x="5924219" y="-20212"/>
                          <a:pt x="5986872" y="26648"/>
                          <a:pt x="6231968" y="0"/>
                        </a:cubicBezTo>
                        <a:cubicBezTo>
                          <a:pt x="6350524" y="8143"/>
                          <a:pt x="6464609" y="-17922"/>
                          <a:pt x="6615394" y="0"/>
                        </a:cubicBezTo>
                        <a:cubicBezTo>
                          <a:pt x="6766179" y="17922"/>
                          <a:pt x="6817006" y="-13600"/>
                          <a:pt x="6969325" y="0"/>
                        </a:cubicBezTo>
                        <a:cubicBezTo>
                          <a:pt x="7261279" y="43766"/>
                          <a:pt x="7516291" y="278794"/>
                          <a:pt x="7478361" y="509036"/>
                        </a:cubicBezTo>
                        <a:cubicBezTo>
                          <a:pt x="7499211" y="779916"/>
                          <a:pt x="7472069" y="993483"/>
                          <a:pt x="7478361" y="1145313"/>
                        </a:cubicBezTo>
                        <a:cubicBezTo>
                          <a:pt x="7484653" y="1297143"/>
                          <a:pt x="7501121" y="1468282"/>
                          <a:pt x="7478361" y="1781589"/>
                        </a:cubicBezTo>
                        <a:cubicBezTo>
                          <a:pt x="7602581" y="1932404"/>
                          <a:pt x="7619760" y="1964409"/>
                          <a:pt x="7735018" y="2141896"/>
                        </a:cubicBezTo>
                        <a:cubicBezTo>
                          <a:pt x="7850276" y="2319383"/>
                          <a:pt x="7878594" y="2343591"/>
                          <a:pt x="8013064" y="2532229"/>
                        </a:cubicBezTo>
                        <a:cubicBezTo>
                          <a:pt x="7832350" y="2560221"/>
                          <a:pt x="7640259" y="2546148"/>
                          <a:pt x="7478361" y="2545128"/>
                        </a:cubicBezTo>
                        <a:cubicBezTo>
                          <a:pt x="7478361" y="2545123"/>
                          <a:pt x="7478361" y="2545119"/>
                          <a:pt x="7478361" y="2545117"/>
                        </a:cubicBezTo>
                        <a:cubicBezTo>
                          <a:pt x="7533967" y="2792055"/>
                          <a:pt x="7290475" y="3054509"/>
                          <a:pt x="6969325" y="3054153"/>
                        </a:cubicBezTo>
                        <a:cubicBezTo>
                          <a:pt x="6872067" y="3058562"/>
                          <a:pt x="6782512" y="3036723"/>
                          <a:pt x="6615394" y="3054153"/>
                        </a:cubicBezTo>
                        <a:cubicBezTo>
                          <a:pt x="6448276" y="3071583"/>
                          <a:pt x="6329919" y="3049724"/>
                          <a:pt x="6231968" y="3054153"/>
                        </a:cubicBezTo>
                        <a:cubicBezTo>
                          <a:pt x="5944261" y="3063262"/>
                          <a:pt x="5918544" y="3032221"/>
                          <a:pt x="5608771" y="3054153"/>
                        </a:cubicBezTo>
                        <a:cubicBezTo>
                          <a:pt x="5298998" y="3076085"/>
                          <a:pt x="5227881" y="3079067"/>
                          <a:pt x="4985574" y="3054153"/>
                        </a:cubicBezTo>
                        <a:cubicBezTo>
                          <a:pt x="4743267" y="3029239"/>
                          <a:pt x="4580787" y="3037338"/>
                          <a:pt x="4362377" y="3054153"/>
                        </a:cubicBezTo>
                        <a:lnTo>
                          <a:pt x="4362377" y="3054153"/>
                        </a:lnTo>
                        <a:cubicBezTo>
                          <a:pt x="4152379" y="3043800"/>
                          <a:pt x="4074750" y="3057637"/>
                          <a:pt x="3797220" y="3054153"/>
                        </a:cubicBezTo>
                        <a:cubicBezTo>
                          <a:pt x="3519690" y="3050669"/>
                          <a:pt x="3340847" y="3082397"/>
                          <a:pt x="3077930" y="3054153"/>
                        </a:cubicBezTo>
                        <a:cubicBezTo>
                          <a:pt x="2815013" y="3025910"/>
                          <a:pt x="2642906" y="3048672"/>
                          <a:pt x="2397173" y="3054153"/>
                        </a:cubicBezTo>
                        <a:cubicBezTo>
                          <a:pt x="2151440" y="3059634"/>
                          <a:pt x="2087248" y="3028863"/>
                          <a:pt x="1832016" y="3054153"/>
                        </a:cubicBezTo>
                        <a:cubicBezTo>
                          <a:pt x="1576784" y="3079443"/>
                          <a:pt x="1396984" y="3079829"/>
                          <a:pt x="1151259" y="3054153"/>
                        </a:cubicBezTo>
                        <a:cubicBezTo>
                          <a:pt x="905534" y="3028477"/>
                          <a:pt x="648964" y="3076611"/>
                          <a:pt x="509036" y="3054153"/>
                        </a:cubicBezTo>
                        <a:cubicBezTo>
                          <a:pt x="220742" y="3081033"/>
                          <a:pt x="9458" y="2792510"/>
                          <a:pt x="0" y="2545117"/>
                        </a:cubicBezTo>
                        <a:cubicBezTo>
                          <a:pt x="0" y="2545122"/>
                          <a:pt x="0" y="2545123"/>
                          <a:pt x="0" y="2545128"/>
                        </a:cubicBezTo>
                        <a:cubicBezTo>
                          <a:pt x="15129" y="2374142"/>
                          <a:pt x="3405" y="2326534"/>
                          <a:pt x="0" y="2178629"/>
                        </a:cubicBezTo>
                        <a:cubicBezTo>
                          <a:pt x="-3405" y="2030724"/>
                          <a:pt x="14018" y="1978416"/>
                          <a:pt x="0" y="1781589"/>
                        </a:cubicBezTo>
                        <a:lnTo>
                          <a:pt x="0" y="1781589"/>
                        </a:lnTo>
                        <a:cubicBezTo>
                          <a:pt x="-10398" y="1594031"/>
                          <a:pt x="22543" y="1354526"/>
                          <a:pt x="0" y="1132587"/>
                        </a:cubicBezTo>
                        <a:cubicBezTo>
                          <a:pt x="-22543" y="910648"/>
                          <a:pt x="29692" y="722069"/>
                          <a:pt x="0" y="50903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1028700">
              <a:defRPr/>
            </a:pPr>
            <a:endParaRPr lang="en-US" sz="3375" dirty="0" err="1">
              <a:solidFill>
                <a:prstClr val="black"/>
              </a:solidFill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DB4DFA3F-DA52-78E5-4BDB-E75E9CEC7B51}"/>
              </a:ext>
            </a:extLst>
          </p:cNvPr>
          <p:cNvSpPr/>
          <p:nvPr/>
        </p:nvSpPr>
        <p:spPr>
          <a:xfrm>
            <a:off x="6877050" y="834117"/>
            <a:ext cx="4428724" cy="2314656"/>
          </a:xfrm>
          <a:prstGeom prst="wedgeRoundRectCallout">
            <a:avLst>
              <a:gd name="adj1" fmla="val 57150"/>
              <a:gd name="adj2" fmla="val 32911"/>
              <a:gd name="adj3" fmla="val 16667"/>
            </a:avLst>
          </a:prstGeom>
          <a:ln w="57150">
            <a:solidFill>
              <a:srgbClr val="CC99FF"/>
            </a:solidFill>
            <a:prstDash val="lgDash"/>
            <a:extLst>
              <a:ext uri="{C807C97D-BFC1-408E-A445-0C87EB9F89A2}">
                <ask:lineSketchStyleProps xmlns="" xmlns:ask="http://schemas.microsoft.com/office/drawing/2018/sketchyshapes" sd="2899663968">
                  <a:custGeom>
                    <a:avLst/>
                    <a:gdLst>
                      <a:gd name="connsiteX0" fmla="*/ 0 w 7478361"/>
                      <a:gd name="connsiteY0" fmla="*/ 509036 h 3054153"/>
                      <a:gd name="connsiteX1" fmla="*/ 509036 w 7478361"/>
                      <a:gd name="connsiteY1" fmla="*/ 0 h 3054153"/>
                      <a:gd name="connsiteX2" fmla="*/ 1035659 w 7478361"/>
                      <a:gd name="connsiteY2" fmla="*/ 0 h 3054153"/>
                      <a:gd name="connsiteX3" fmla="*/ 1600816 w 7478361"/>
                      <a:gd name="connsiteY3" fmla="*/ 0 h 3054153"/>
                      <a:gd name="connsiteX4" fmla="*/ 2204506 w 7478361"/>
                      <a:gd name="connsiteY4" fmla="*/ 0 h 3054153"/>
                      <a:gd name="connsiteX5" fmla="*/ 2885263 w 7478361"/>
                      <a:gd name="connsiteY5" fmla="*/ 0 h 3054153"/>
                      <a:gd name="connsiteX6" fmla="*/ 3488953 w 7478361"/>
                      <a:gd name="connsiteY6" fmla="*/ 0 h 3054153"/>
                      <a:gd name="connsiteX7" fmla="*/ 4362377 w 7478361"/>
                      <a:gd name="connsiteY7" fmla="*/ 0 h 3054153"/>
                      <a:gd name="connsiteX8" fmla="*/ 4362377 w 7478361"/>
                      <a:gd name="connsiteY8" fmla="*/ 0 h 3054153"/>
                      <a:gd name="connsiteX9" fmla="*/ 4948182 w 7478361"/>
                      <a:gd name="connsiteY9" fmla="*/ 0 h 3054153"/>
                      <a:gd name="connsiteX10" fmla="*/ 5515291 w 7478361"/>
                      <a:gd name="connsiteY10" fmla="*/ 0 h 3054153"/>
                      <a:gd name="connsiteX11" fmla="*/ 6231968 w 7478361"/>
                      <a:gd name="connsiteY11" fmla="*/ 0 h 3054153"/>
                      <a:gd name="connsiteX12" fmla="*/ 6608020 w 7478361"/>
                      <a:gd name="connsiteY12" fmla="*/ 0 h 3054153"/>
                      <a:gd name="connsiteX13" fmla="*/ 6969325 w 7478361"/>
                      <a:gd name="connsiteY13" fmla="*/ 0 h 3054153"/>
                      <a:gd name="connsiteX14" fmla="*/ 7478361 w 7478361"/>
                      <a:gd name="connsiteY14" fmla="*/ 509036 h 3054153"/>
                      <a:gd name="connsiteX15" fmla="*/ 7478361 w 7478361"/>
                      <a:gd name="connsiteY15" fmla="*/ 1158038 h 3054153"/>
                      <a:gd name="connsiteX16" fmla="*/ 7478361 w 7478361"/>
                      <a:gd name="connsiteY16" fmla="*/ 1781589 h 3054153"/>
                      <a:gd name="connsiteX17" fmla="*/ 7745713 w 7478361"/>
                      <a:gd name="connsiteY17" fmla="*/ 2156909 h 3054153"/>
                      <a:gd name="connsiteX18" fmla="*/ 8013064 w 7478361"/>
                      <a:gd name="connsiteY18" fmla="*/ 2532229 h 3054153"/>
                      <a:gd name="connsiteX19" fmla="*/ 7478361 w 7478361"/>
                      <a:gd name="connsiteY19" fmla="*/ 2545128 h 3054153"/>
                      <a:gd name="connsiteX20" fmla="*/ 7478361 w 7478361"/>
                      <a:gd name="connsiteY20" fmla="*/ 2545117 h 3054153"/>
                      <a:gd name="connsiteX21" fmla="*/ 6969325 w 7478361"/>
                      <a:gd name="connsiteY21" fmla="*/ 3054153 h 3054153"/>
                      <a:gd name="connsiteX22" fmla="*/ 6593273 w 7478361"/>
                      <a:gd name="connsiteY22" fmla="*/ 3054153 h 3054153"/>
                      <a:gd name="connsiteX23" fmla="*/ 6231968 w 7478361"/>
                      <a:gd name="connsiteY23" fmla="*/ 3054153 h 3054153"/>
                      <a:gd name="connsiteX24" fmla="*/ 5664859 w 7478361"/>
                      <a:gd name="connsiteY24" fmla="*/ 3054153 h 3054153"/>
                      <a:gd name="connsiteX25" fmla="*/ 5004270 w 7478361"/>
                      <a:gd name="connsiteY25" fmla="*/ 3054153 h 3054153"/>
                      <a:gd name="connsiteX26" fmla="*/ 4362377 w 7478361"/>
                      <a:gd name="connsiteY26" fmla="*/ 3054153 h 3054153"/>
                      <a:gd name="connsiteX27" fmla="*/ 4362377 w 7478361"/>
                      <a:gd name="connsiteY27" fmla="*/ 3054153 h 3054153"/>
                      <a:gd name="connsiteX28" fmla="*/ 3643087 w 7478361"/>
                      <a:gd name="connsiteY28" fmla="*/ 3054153 h 3054153"/>
                      <a:gd name="connsiteX29" fmla="*/ 3077930 w 7478361"/>
                      <a:gd name="connsiteY29" fmla="*/ 3054153 h 3054153"/>
                      <a:gd name="connsiteX30" fmla="*/ 2397173 w 7478361"/>
                      <a:gd name="connsiteY30" fmla="*/ 3054153 h 3054153"/>
                      <a:gd name="connsiteX31" fmla="*/ 1870550 w 7478361"/>
                      <a:gd name="connsiteY31" fmla="*/ 3054153 h 3054153"/>
                      <a:gd name="connsiteX32" fmla="*/ 1266860 w 7478361"/>
                      <a:gd name="connsiteY32" fmla="*/ 3054153 h 3054153"/>
                      <a:gd name="connsiteX33" fmla="*/ 509036 w 7478361"/>
                      <a:gd name="connsiteY33" fmla="*/ 3054153 h 3054153"/>
                      <a:gd name="connsiteX34" fmla="*/ 0 w 7478361"/>
                      <a:gd name="connsiteY34" fmla="*/ 2545117 h 3054153"/>
                      <a:gd name="connsiteX35" fmla="*/ 0 w 7478361"/>
                      <a:gd name="connsiteY35" fmla="*/ 2545128 h 3054153"/>
                      <a:gd name="connsiteX36" fmla="*/ 0 w 7478361"/>
                      <a:gd name="connsiteY36" fmla="*/ 2155723 h 3054153"/>
                      <a:gd name="connsiteX37" fmla="*/ 0 w 7478361"/>
                      <a:gd name="connsiteY37" fmla="*/ 1781589 h 3054153"/>
                      <a:gd name="connsiteX38" fmla="*/ 0 w 7478361"/>
                      <a:gd name="connsiteY38" fmla="*/ 1781589 h 3054153"/>
                      <a:gd name="connsiteX39" fmla="*/ 0 w 7478361"/>
                      <a:gd name="connsiteY39" fmla="*/ 1170764 h 3054153"/>
                      <a:gd name="connsiteX40" fmla="*/ 0 w 7478361"/>
                      <a:gd name="connsiteY40" fmla="*/ 509036 h 30541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478361" h="3054153" fill="none" extrusionOk="0">
                        <a:moveTo>
                          <a:pt x="0" y="509036"/>
                        </a:moveTo>
                        <a:cubicBezTo>
                          <a:pt x="20896" y="272717"/>
                          <a:pt x="254861" y="-34679"/>
                          <a:pt x="509036" y="0"/>
                        </a:cubicBezTo>
                        <a:cubicBezTo>
                          <a:pt x="707282" y="5248"/>
                          <a:pt x="912820" y="-1710"/>
                          <a:pt x="1035659" y="0"/>
                        </a:cubicBezTo>
                        <a:cubicBezTo>
                          <a:pt x="1158498" y="1710"/>
                          <a:pt x="1362975" y="-22995"/>
                          <a:pt x="1600816" y="0"/>
                        </a:cubicBezTo>
                        <a:cubicBezTo>
                          <a:pt x="1838657" y="22995"/>
                          <a:pt x="1993350" y="-16658"/>
                          <a:pt x="2204506" y="0"/>
                        </a:cubicBezTo>
                        <a:cubicBezTo>
                          <a:pt x="2415662" y="16658"/>
                          <a:pt x="2598825" y="-17966"/>
                          <a:pt x="2885263" y="0"/>
                        </a:cubicBezTo>
                        <a:cubicBezTo>
                          <a:pt x="3171701" y="17966"/>
                          <a:pt x="3257075" y="-25625"/>
                          <a:pt x="3488953" y="0"/>
                        </a:cubicBezTo>
                        <a:cubicBezTo>
                          <a:pt x="3720831" y="25625"/>
                          <a:pt x="4166459" y="-16623"/>
                          <a:pt x="4362377" y="0"/>
                        </a:cubicBezTo>
                        <a:lnTo>
                          <a:pt x="4362377" y="0"/>
                        </a:lnTo>
                        <a:cubicBezTo>
                          <a:pt x="4484551" y="864"/>
                          <a:pt x="4701987" y="-15457"/>
                          <a:pt x="4948182" y="0"/>
                        </a:cubicBezTo>
                        <a:cubicBezTo>
                          <a:pt x="5194378" y="15457"/>
                          <a:pt x="5234570" y="-6423"/>
                          <a:pt x="5515291" y="0"/>
                        </a:cubicBezTo>
                        <a:cubicBezTo>
                          <a:pt x="5796012" y="6423"/>
                          <a:pt x="5941063" y="-12690"/>
                          <a:pt x="6231968" y="0"/>
                        </a:cubicBezTo>
                        <a:cubicBezTo>
                          <a:pt x="6402597" y="6358"/>
                          <a:pt x="6430416" y="-5574"/>
                          <a:pt x="6608020" y="0"/>
                        </a:cubicBezTo>
                        <a:cubicBezTo>
                          <a:pt x="6785624" y="5574"/>
                          <a:pt x="6794106" y="-13538"/>
                          <a:pt x="6969325" y="0"/>
                        </a:cubicBezTo>
                        <a:cubicBezTo>
                          <a:pt x="7189299" y="15470"/>
                          <a:pt x="7466957" y="230789"/>
                          <a:pt x="7478361" y="509036"/>
                        </a:cubicBezTo>
                        <a:cubicBezTo>
                          <a:pt x="7473525" y="642246"/>
                          <a:pt x="7504032" y="943094"/>
                          <a:pt x="7478361" y="1158038"/>
                        </a:cubicBezTo>
                        <a:cubicBezTo>
                          <a:pt x="7452690" y="1372982"/>
                          <a:pt x="7463845" y="1533840"/>
                          <a:pt x="7478361" y="1781589"/>
                        </a:cubicBezTo>
                        <a:cubicBezTo>
                          <a:pt x="7552404" y="1851602"/>
                          <a:pt x="7607315" y="1983030"/>
                          <a:pt x="7745713" y="2156909"/>
                        </a:cubicBezTo>
                        <a:cubicBezTo>
                          <a:pt x="7884111" y="2330788"/>
                          <a:pt x="7964575" y="2452033"/>
                          <a:pt x="8013064" y="2532229"/>
                        </a:cubicBezTo>
                        <a:cubicBezTo>
                          <a:pt x="7773395" y="2515387"/>
                          <a:pt x="7615828" y="2527717"/>
                          <a:pt x="7478361" y="2545128"/>
                        </a:cubicBezTo>
                        <a:cubicBezTo>
                          <a:pt x="7478361" y="2545123"/>
                          <a:pt x="7478361" y="2545120"/>
                          <a:pt x="7478361" y="2545117"/>
                        </a:cubicBezTo>
                        <a:cubicBezTo>
                          <a:pt x="7425015" y="2868322"/>
                          <a:pt x="7273300" y="3050712"/>
                          <a:pt x="6969325" y="3054153"/>
                        </a:cubicBezTo>
                        <a:cubicBezTo>
                          <a:pt x="6877304" y="3062100"/>
                          <a:pt x="6769010" y="3052208"/>
                          <a:pt x="6593273" y="3054153"/>
                        </a:cubicBezTo>
                        <a:cubicBezTo>
                          <a:pt x="6417536" y="3056098"/>
                          <a:pt x="6305367" y="3071063"/>
                          <a:pt x="6231968" y="3054153"/>
                        </a:cubicBezTo>
                        <a:cubicBezTo>
                          <a:pt x="6051349" y="3073890"/>
                          <a:pt x="5885171" y="3076763"/>
                          <a:pt x="5664859" y="3054153"/>
                        </a:cubicBezTo>
                        <a:cubicBezTo>
                          <a:pt x="5444547" y="3031543"/>
                          <a:pt x="5174850" y="3037508"/>
                          <a:pt x="5004270" y="3054153"/>
                        </a:cubicBezTo>
                        <a:cubicBezTo>
                          <a:pt x="4833690" y="3070798"/>
                          <a:pt x="4578447" y="3079831"/>
                          <a:pt x="4362377" y="3054153"/>
                        </a:cubicBezTo>
                        <a:lnTo>
                          <a:pt x="4362377" y="3054153"/>
                        </a:lnTo>
                        <a:cubicBezTo>
                          <a:pt x="4163660" y="3024582"/>
                          <a:pt x="3811340" y="3033021"/>
                          <a:pt x="3643087" y="3054153"/>
                        </a:cubicBezTo>
                        <a:cubicBezTo>
                          <a:pt x="3474834" y="3075286"/>
                          <a:pt x="3256592" y="3033685"/>
                          <a:pt x="3077930" y="3054153"/>
                        </a:cubicBezTo>
                        <a:cubicBezTo>
                          <a:pt x="2899268" y="3074621"/>
                          <a:pt x="2603813" y="3052039"/>
                          <a:pt x="2397173" y="3054153"/>
                        </a:cubicBezTo>
                        <a:cubicBezTo>
                          <a:pt x="2190533" y="3056267"/>
                          <a:pt x="2060440" y="3049560"/>
                          <a:pt x="1870550" y="3054153"/>
                        </a:cubicBezTo>
                        <a:cubicBezTo>
                          <a:pt x="1680660" y="3058746"/>
                          <a:pt x="1516843" y="3071678"/>
                          <a:pt x="1266860" y="3054153"/>
                        </a:cubicBezTo>
                        <a:cubicBezTo>
                          <a:pt x="1016877" y="3036629"/>
                          <a:pt x="836221" y="3091523"/>
                          <a:pt x="509036" y="3054153"/>
                        </a:cubicBezTo>
                        <a:cubicBezTo>
                          <a:pt x="236110" y="3070759"/>
                          <a:pt x="-23848" y="2865187"/>
                          <a:pt x="0" y="2545117"/>
                        </a:cubicBezTo>
                        <a:cubicBezTo>
                          <a:pt x="0" y="2545120"/>
                          <a:pt x="0" y="2545126"/>
                          <a:pt x="0" y="2545128"/>
                        </a:cubicBezTo>
                        <a:cubicBezTo>
                          <a:pt x="-18145" y="2377857"/>
                          <a:pt x="7956" y="2328445"/>
                          <a:pt x="0" y="2155723"/>
                        </a:cubicBezTo>
                        <a:cubicBezTo>
                          <a:pt x="-7956" y="1983001"/>
                          <a:pt x="11781" y="1907748"/>
                          <a:pt x="0" y="1781589"/>
                        </a:cubicBezTo>
                        <a:lnTo>
                          <a:pt x="0" y="1781589"/>
                        </a:lnTo>
                        <a:cubicBezTo>
                          <a:pt x="9733" y="1588473"/>
                          <a:pt x="-4600" y="1354407"/>
                          <a:pt x="0" y="1170764"/>
                        </a:cubicBezTo>
                        <a:cubicBezTo>
                          <a:pt x="4600" y="987121"/>
                          <a:pt x="-12998" y="787925"/>
                          <a:pt x="0" y="509036"/>
                        </a:cubicBezTo>
                        <a:close/>
                      </a:path>
                      <a:path w="7478361" h="3054153" stroke="0" extrusionOk="0">
                        <a:moveTo>
                          <a:pt x="0" y="509036"/>
                        </a:moveTo>
                        <a:cubicBezTo>
                          <a:pt x="-9252" y="224406"/>
                          <a:pt x="222063" y="6054"/>
                          <a:pt x="509036" y="0"/>
                        </a:cubicBezTo>
                        <a:cubicBezTo>
                          <a:pt x="700468" y="-1213"/>
                          <a:pt x="958561" y="6631"/>
                          <a:pt x="1074193" y="0"/>
                        </a:cubicBezTo>
                        <a:cubicBezTo>
                          <a:pt x="1189825" y="-6631"/>
                          <a:pt x="1462304" y="-19502"/>
                          <a:pt x="1793483" y="0"/>
                        </a:cubicBezTo>
                        <a:cubicBezTo>
                          <a:pt x="2124662" y="19502"/>
                          <a:pt x="2273839" y="-9562"/>
                          <a:pt x="2435707" y="0"/>
                        </a:cubicBezTo>
                        <a:cubicBezTo>
                          <a:pt x="2597575" y="9562"/>
                          <a:pt x="2816932" y="-8925"/>
                          <a:pt x="3000863" y="0"/>
                        </a:cubicBezTo>
                        <a:cubicBezTo>
                          <a:pt x="3184794" y="8925"/>
                          <a:pt x="3468245" y="-17803"/>
                          <a:pt x="3604553" y="0"/>
                        </a:cubicBezTo>
                        <a:cubicBezTo>
                          <a:pt x="3740861" y="17803"/>
                          <a:pt x="4112425" y="29411"/>
                          <a:pt x="4362377" y="0"/>
                        </a:cubicBezTo>
                        <a:lnTo>
                          <a:pt x="4362377" y="0"/>
                        </a:lnTo>
                        <a:cubicBezTo>
                          <a:pt x="4510357" y="-28502"/>
                          <a:pt x="4828464" y="-3128"/>
                          <a:pt x="5022966" y="0"/>
                        </a:cubicBezTo>
                        <a:cubicBezTo>
                          <a:pt x="5217468" y="3128"/>
                          <a:pt x="5442891" y="20212"/>
                          <a:pt x="5683555" y="0"/>
                        </a:cubicBezTo>
                        <a:cubicBezTo>
                          <a:pt x="5924219" y="-20212"/>
                          <a:pt x="5986872" y="26648"/>
                          <a:pt x="6231968" y="0"/>
                        </a:cubicBezTo>
                        <a:cubicBezTo>
                          <a:pt x="6350524" y="8143"/>
                          <a:pt x="6464609" y="-17922"/>
                          <a:pt x="6615394" y="0"/>
                        </a:cubicBezTo>
                        <a:cubicBezTo>
                          <a:pt x="6766179" y="17922"/>
                          <a:pt x="6817006" y="-13600"/>
                          <a:pt x="6969325" y="0"/>
                        </a:cubicBezTo>
                        <a:cubicBezTo>
                          <a:pt x="7261279" y="43766"/>
                          <a:pt x="7516291" y="278794"/>
                          <a:pt x="7478361" y="509036"/>
                        </a:cubicBezTo>
                        <a:cubicBezTo>
                          <a:pt x="7499211" y="779916"/>
                          <a:pt x="7472069" y="993483"/>
                          <a:pt x="7478361" y="1145313"/>
                        </a:cubicBezTo>
                        <a:cubicBezTo>
                          <a:pt x="7484653" y="1297143"/>
                          <a:pt x="7501121" y="1468282"/>
                          <a:pt x="7478361" y="1781589"/>
                        </a:cubicBezTo>
                        <a:cubicBezTo>
                          <a:pt x="7602581" y="1932404"/>
                          <a:pt x="7619760" y="1964409"/>
                          <a:pt x="7735018" y="2141896"/>
                        </a:cubicBezTo>
                        <a:cubicBezTo>
                          <a:pt x="7850276" y="2319383"/>
                          <a:pt x="7878594" y="2343591"/>
                          <a:pt x="8013064" y="2532229"/>
                        </a:cubicBezTo>
                        <a:cubicBezTo>
                          <a:pt x="7832350" y="2560221"/>
                          <a:pt x="7640259" y="2546148"/>
                          <a:pt x="7478361" y="2545128"/>
                        </a:cubicBezTo>
                        <a:cubicBezTo>
                          <a:pt x="7478361" y="2545123"/>
                          <a:pt x="7478361" y="2545119"/>
                          <a:pt x="7478361" y="2545117"/>
                        </a:cubicBezTo>
                        <a:cubicBezTo>
                          <a:pt x="7533967" y="2792055"/>
                          <a:pt x="7290475" y="3054509"/>
                          <a:pt x="6969325" y="3054153"/>
                        </a:cubicBezTo>
                        <a:cubicBezTo>
                          <a:pt x="6872067" y="3058562"/>
                          <a:pt x="6782512" y="3036723"/>
                          <a:pt x="6615394" y="3054153"/>
                        </a:cubicBezTo>
                        <a:cubicBezTo>
                          <a:pt x="6448276" y="3071583"/>
                          <a:pt x="6329919" y="3049724"/>
                          <a:pt x="6231968" y="3054153"/>
                        </a:cubicBezTo>
                        <a:cubicBezTo>
                          <a:pt x="5944261" y="3063262"/>
                          <a:pt x="5918544" y="3032221"/>
                          <a:pt x="5608771" y="3054153"/>
                        </a:cubicBezTo>
                        <a:cubicBezTo>
                          <a:pt x="5298998" y="3076085"/>
                          <a:pt x="5227881" y="3079067"/>
                          <a:pt x="4985574" y="3054153"/>
                        </a:cubicBezTo>
                        <a:cubicBezTo>
                          <a:pt x="4743267" y="3029239"/>
                          <a:pt x="4580787" y="3037338"/>
                          <a:pt x="4362377" y="3054153"/>
                        </a:cubicBezTo>
                        <a:lnTo>
                          <a:pt x="4362377" y="3054153"/>
                        </a:lnTo>
                        <a:cubicBezTo>
                          <a:pt x="4152379" y="3043800"/>
                          <a:pt x="4074750" y="3057637"/>
                          <a:pt x="3797220" y="3054153"/>
                        </a:cubicBezTo>
                        <a:cubicBezTo>
                          <a:pt x="3519690" y="3050669"/>
                          <a:pt x="3340847" y="3082397"/>
                          <a:pt x="3077930" y="3054153"/>
                        </a:cubicBezTo>
                        <a:cubicBezTo>
                          <a:pt x="2815013" y="3025910"/>
                          <a:pt x="2642906" y="3048672"/>
                          <a:pt x="2397173" y="3054153"/>
                        </a:cubicBezTo>
                        <a:cubicBezTo>
                          <a:pt x="2151440" y="3059634"/>
                          <a:pt x="2087248" y="3028863"/>
                          <a:pt x="1832016" y="3054153"/>
                        </a:cubicBezTo>
                        <a:cubicBezTo>
                          <a:pt x="1576784" y="3079443"/>
                          <a:pt x="1396984" y="3079829"/>
                          <a:pt x="1151259" y="3054153"/>
                        </a:cubicBezTo>
                        <a:cubicBezTo>
                          <a:pt x="905534" y="3028477"/>
                          <a:pt x="648964" y="3076611"/>
                          <a:pt x="509036" y="3054153"/>
                        </a:cubicBezTo>
                        <a:cubicBezTo>
                          <a:pt x="220742" y="3081033"/>
                          <a:pt x="9458" y="2792510"/>
                          <a:pt x="0" y="2545117"/>
                        </a:cubicBezTo>
                        <a:cubicBezTo>
                          <a:pt x="0" y="2545122"/>
                          <a:pt x="0" y="2545123"/>
                          <a:pt x="0" y="2545128"/>
                        </a:cubicBezTo>
                        <a:cubicBezTo>
                          <a:pt x="15129" y="2374142"/>
                          <a:pt x="3405" y="2326534"/>
                          <a:pt x="0" y="2178629"/>
                        </a:cubicBezTo>
                        <a:cubicBezTo>
                          <a:pt x="-3405" y="2030724"/>
                          <a:pt x="14018" y="1978416"/>
                          <a:pt x="0" y="1781589"/>
                        </a:cubicBezTo>
                        <a:lnTo>
                          <a:pt x="0" y="1781589"/>
                        </a:lnTo>
                        <a:cubicBezTo>
                          <a:pt x="-10398" y="1594031"/>
                          <a:pt x="22543" y="1354526"/>
                          <a:pt x="0" y="1132587"/>
                        </a:cubicBezTo>
                        <a:cubicBezTo>
                          <a:pt x="-22543" y="910648"/>
                          <a:pt x="29692" y="722069"/>
                          <a:pt x="0" y="50903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1028700">
              <a:defRPr/>
            </a:pPr>
            <a:r>
              <a:rPr lang="en-US" sz="3375">
                <a:solidFill>
                  <a:prstClr val="black"/>
                </a:solidFill>
              </a:rPr>
              <a:t>Hãy giúp ông phân loại các đồ dùng sau thành 2 nhóm nhé!</a:t>
            </a:r>
            <a:endParaRPr lang="en-US" sz="3375" dirty="0" err="1">
              <a:solidFill>
                <a:prstClr val="black"/>
              </a:solidFill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5E37440-73DC-2992-77A9-C80F399631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35109" y="3205734"/>
            <a:ext cx="2182089" cy="43067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E26220B-C200-2238-F893-1B9B0F0519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971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982" y="2291730"/>
            <a:ext cx="2966634" cy="2966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553A68-DF37-AF46-6CC2-1CA7D0DEE2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64" y="3777122"/>
            <a:ext cx="2117551" cy="21175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351807-EE7C-4E59-8C13-79503F0791D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208" y="4043970"/>
            <a:ext cx="2233727" cy="2233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E5A5BF-B98C-1F3A-BDDF-83C753857C8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89962" l="9848" r="899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770" y="4167678"/>
            <a:ext cx="2995122" cy="2995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F58BEB-7CA0-F227-57F0-837B4DFF4B2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30" t="15744" r="7485" b="15343"/>
          <a:stretch/>
        </p:blipFill>
        <p:spPr>
          <a:xfrm>
            <a:off x="1366840" y="4510767"/>
            <a:ext cx="2842482" cy="253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04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250"/>
                            </p:stCondLst>
                            <p:childTnLst>
                              <p:par>
                                <p:cTn id="3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lant&#10;&#10;Description automatically generated">
            <a:extLst>
              <a:ext uri="{FF2B5EF4-FFF2-40B4-BE49-F238E27FC236}">
                <a16:creationId xmlns:a16="http://schemas.microsoft.com/office/drawing/2014/main" id="{A1AE1548-073D-E574-ED77-66D5819F46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75"/>
            <a:ext cx="13716000" cy="771525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800850" y="919052"/>
            <a:ext cx="6915150" cy="6829425"/>
          </a:xfrm>
          <a:prstGeom prst="rect">
            <a:avLst/>
          </a:prstGeom>
          <a:solidFill>
            <a:srgbClr val="FFFFD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914400"/>
            <a:ext cx="6800850" cy="68294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4294" y="5029200"/>
            <a:ext cx="13558838" cy="261195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530727" y="128588"/>
            <a:ext cx="10527923" cy="70785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5715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TextBox 5"/>
          <p:cNvSpPr txBox="1"/>
          <p:nvPr/>
        </p:nvSpPr>
        <p:spPr>
          <a:xfrm>
            <a:off x="834656" y="228601"/>
            <a:ext cx="11852645" cy="507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00">
              <a:tabLst>
                <a:tab pos="4978004" algn="l"/>
              </a:tabLst>
            </a:pPr>
            <a:r>
              <a:rPr lang="en-US" sz="33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uepuntozero" pitchFamily="18" charset="0"/>
                <a:cs typeface="Times New Roman" pitchFamily="18" charset="0"/>
              </a:rPr>
              <a:t>Em</a:t>
            </a:r>
            <a:r>
              <a:rPr lang="en-US" sz="3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uepuntozero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uepuntozero" pitchFamily="18" charset="0"/>
                <a:cs typeface="Times New Roman" pitchFamily="18" charset="0"/>
              </a:rPr>
              <a:t>hãy</a:t>
            </a:r>
            <a:r>
              <a:rPr lang="en-US" sz="3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uepuntozero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uepuntozero" pitchFamily="18" charset="0"/>
                <a:cs typeface="Times New Roman" pitchFamily="18" charset="0"/>
              </a:rPr>
              <a:t>phân</a:t>
            </a:r>
            <a:r>
              <a:rPr lang="en-US" sz="3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uepuntozero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uepuntozero" pitchFamily="18" charset="0"/>
                <a:cs typeface="Times New Roman" pitchFamily="18" charset="0"/>
              </a:rPr>
              <a:t>loại</a:t>
            </a:r>
            <a:r>
              <a:rPr lang="en-US" sz="3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uepuntozero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uepuntozero" pitchFamily="18" charset="0"/>
                <a:cs typeface="Times New Roman" pitchFamily="18" charset="0"/>
              </a:rPr>
              <a:t>các</a:t>
            </a:r>
            <a:r>
              <a:rPr lang="en-US" sz="3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uepuntozero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uepuntozero" pitchFamily="18" charset="0"/>
                <a:cs typeface="Times New Roman" pitchFamily="18" charset="0"/>
              </a:rPr>
              <a:t>đồ</a:t>
            </a:r>
            <a:r>
              <a:rPr lang="en-US" sz="3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uepuntozero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uepuntozero" pitchFamily="18" charset="0"/>
                <a:cs typeface="Times New Roman" pitchFamily="18" charset="0"/>
              </a:rPr>
              <a:t>vật</a:t>
            </a:r>
            <a:r>
              <a:rPr lang="en-US" sz="3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uepuntozero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uepuntozero" pitchFamily="18" charset="0"/>
                <a:cs typeface="Times New Roman" pitchFamily="18" charset="0"/>
              </a:rPr>
              <a:t>sau</a:t>
            </a:r>
            <a:r>
              <a:rPr lang="en-US" sz="3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uepuntozero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uepuntozero" pitchFamily="18" charset="0"/>
                <a:cs typeface="Times New Roman" pitchFamily="18" charset="0"/>
              </a:rPr>
              <a:t>thành</a:t>
            </a:r>
            <a:r>
              <a:rPr lang="en-US" sz="3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uepuntozero" pitchFamily="18" charset="0"/>
                <a:cs typeface="Times New Roman" pitchFamily="18" charset="0"/>
              </a:rPr>
              <a:t> 2 </a:t>
            </a:r>
            <a:r>
              <a:rPr lang="en-US" sz="33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uepuntozero" pitchFamily="18" charset="0"/>
                <a:cs typeface="Times New Roman" pitchFamily="18" charset="0"/>
              </a:rPr>
              <a:t>nhóm</a:t>
            </a:r>
            <a:r>
              <a:rPr lang="en-US" sz="3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uepuntozero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uepuntozero" pitchFamily="18" charset="0"/>
                <a:cs typeface="Times New Roman" pitchFamily="18" charset="0"/>
              </a:rPr>
              <a:t>có</a:t>
            </a:r>
            <a:r>
              <a:rPr lang="en-US" sz="3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uepuntozero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uepuntozero" pitchFamily="18" charset="0"/>
                <a:cs typeface="Times New Roman" pitchFamily="18" charset="0"/>
              </a:rPr>
              <a:t>dạng</a:t>
            </a:r>
            <a:r>
              <a:rPr lang="en-US" sz="3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uepuntozero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uepuntozero" pitchFamily="18" charset="0"/>
                <a:cs typeface="Times New Roman" pitchFamily="18" charset="0"/>
              </a:rPr>
              <a:t>như</a:t>
            </a:r>
            <a:r>
              <a:rPr lang="en-US" sz="3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uepuntozero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uepuntozero" pitchFamily="18" charset="0"/>
                <a:cs typeface="Times New Roman" pitchFamily="18" charset="0"/>
              </a:rPr>
              <a:t>sau</a:t>
            </a:r>
            <a:r>
              <a:rPr lang="en-US" sz="3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uepuntozero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2" name="Oval 11"/>
          <p:cNvSpPr/>
          <p:nvPr/>
        </p:nvSpPr>
        <p:spPr>
          <a:xfrm>
            <a:off x="2457450" y="1025377"/>
            <a:ext cx="1434356" cy="1434356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597" y="6424765"/>
            <a:ext cx="1187828" cy="1187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500" b="84500" l="15125" r="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11" t="17900" r="10533" b="13031"/>
          <a:stretch/>
        </p:blipFill>
        <p:spPr>
          <a:xfrm>
            <a:off x="7890457" y="5087610"/>
            <a:ext cx="1314450" cy="1160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3182" l="0" r="100000">
                        <a14:backgroundMark x1="28788" y1="30051" x2="56566" y2="674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1" y="6500320"/>
            <a:ext cx="1024118" cy="1024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4755017"/>
            <a:ext cx="2503140" cy="1877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971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49" y="5117897"/>
            <a:ext cx="1514475" cy="1514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89962" l="9848" r="899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611" y="5065656"/>
            <a:ext cx="1787585" cy="1787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Oval 20"/>
          <p:cNvSpPr/>
          <p:nvPr/>
        </p:nvSpPr>
        <p:spPr>
          <a:xfrm>
            <a:off x="9788219" y="1114425"/>
            <a:ext cx="1390650" cy="1390650"/>
          </a:xfrm>
          <a:prstGeom prst="ellipse">
            <a:avLst/>
          </a:prstGeom>
          <a:noFill/>
          <a:ln w="381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423" y="5267002"/>
            <a:ext cx="1384892" cy="138489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21" y="6337215"/>
            <a:ext cx="927271" cy="92727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30" t="15744" r="7485" b="15343"/>
          <a:stretch/>
        </p:blipFill>
        <p:spPr>
          <a:xfrm>
            <a:off x="8934540" y="6090208"/>
            <a:ext cx="1707359" cy="152238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100" y="6247753"/>
            <a:ext cx="1319582" cy="131958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250" b="92813" l="5625" r="92500">
                        <a14:foregroundMark x1="10625" y1="21875" x2="14688" y2="31875"/>
                        <a14:foregroundMark x1="10938" y1="20000" x2="24375" y2="9688"/>
                        <a14:foregroundMark x1="25313" y1="42500" x2="34688" y2="65000"/>
                        <a14:foregroundMark x1="44063" y1="64688" x2="56250" y2="83125"/>
                        <a14:foregroundMark x1="40000" y1="78750" x2="53438" y2="86563"/>
                        <a14:foregroundMark x1="42813" y1="85938" x2="53750" y2="88125"/>
                        <a14:foregroundMark x1="49688" y1="87813" x2="67188" y2="82813"/>
                        <a14:foregroundMark x1="64688" y1="78125" x2="75938" y2="62813"/>
                        <a14:foregroundMark x1="80000" y1="65625" x2="90938" y2="57500"/>
                        <a14:foregroundMark x1="87813" y1="56250" x2="85938" y2="4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5762" y="5628782"/>
            <a:ext cx="1743076" cy="1743076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C5665A90-27DC-E4C1-8CD5-E0006ACB68A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=""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1624740" y="873748"/>
            <a:ext cx="1957910" cy="3091436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C49DFB52-336C-970F-7ACE-6A0B184456F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=""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 flipH="1">
            <a:off x="319337" y="909748"/>
            <a:ext cx="1957910" cy="309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21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85042E-7 L -0.09662 -0.34988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35" y="-175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72222E-7 -1.84271E-6 L -0.12856 -0.33153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32" y="-165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56207E-6 L -0.03125 -0.32475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3" y="-162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3889E-6 -1.85042E-7 L -0.39002 -0.48311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05" y="-241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6.94123E-7 L -0.2125 -0.40537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25" y="-202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7 7.40398E-7 L 0.64957 -0.49468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74" y="-247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04086E-6 L 0.5585 -0.39753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25" y="-198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9444E-6 2.00524E-7 L -0.46676 -0.3247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42" y="-162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7 -1.58723E-6 L 0.22665 -0.31837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28" y="-159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2778E-6 2.51349E-6 L -0.2928 -0.37656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44" y="-188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3889E-6 5.18279E-7 L -0.1579 -0.34521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99" y="-1726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30" grpId="0" animBg="1"/>
      <p:bldP spid="29" grpId="0" animBg="1"/>
      <p:bldP spid="11" grpId="0"/>
      <p:bldP spid="12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6">
            <a:extLst>
              <a:ext uri="{FF2B5EF4-FFF2-40B4-BE49-F238E27FC236}">
                <a16:creationId xmlns:a16="http://schemas.microsoft.com/office/drawing/2014/main" id="{3BFEC188-3366-E687-2D5D-D962C6CD54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 contrast="28000"/>
                    </a14:imgEffect>
                  </a14:imgLayer>
                </a14:imgProps>
              </a:ext>
            </a:extLst>
          </a:blip>
          <a:srcRect b="3438"/>
          <a:stretch/>
        </p:blipFill>
        <p:spPr>
          <a:xfrm>
            <a:off x="-19050" y="-9524"/>
            <a:ext cx="13716000" cy="8086724"/>
          </a:xfrm>
          <a:prstGeom prst="rect">
            <a:avLst/>
          </a:prstGeom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9E4D078A-D4EF-E773-6730-5B87E090FAFA}"/>
              </a:ext>
            </a:extLst>
          </p:cNvPr>
          <p:cNvSpPr/>
          <p:nvPr/>
        </p:nvSpPr>
        <p:spPr>
          <a:xfrm>
            <a:off x="408842" y="719138"/>
            <a:ext cx="12898315" cy="6629400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28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443E52-6374-23AB-B879-76773BBE07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0" y="1447800"/>
            <a:ext cx="10379815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19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6">
            <a:extLst>
              <a:ext uri="{FF2B5EF4-FFF2-40B4-BE49-F238E27FC236}">
                <a16:creationId xmlns:a16="http://schemas.microsoft.com/office/drawing/2014/main" id="{3BFEC188-3366-E687-2D5D-D962C6CD54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 contrast="28000"/>
                    </a14:imgEffect>
                  </a14:imgLayer>
                </a14:imgProps>
              </a:ext>
            </a:extLst>
          </a:blip>
          <a:srcRect b="3438"/>
          <a:stretch/>
        </p:blipFill>
        <p:spPr>
          <a:xfrm>
            <a:off x="0" y="28575"/>
            <a:ext cx="13716000" cy="7715250"/>
          </a:xfrm>
          <a:prstGeom prst="rect">
            <a:avLst/>
          </a:prstGeom>
        </p:spPr>
      </p:pic>
      <p:pic>
        <p:nvPicPr>
          <p:cNvPr id="2" name="Picture 5">
            <a:extLst>
              <a:ext uri="{FF2B5EF4-FFF2-40B4-BE49-F238E27FC236}">
                <a16:creationId xmlns:a16="http://schemas.microsoft.com/office/drawing/2014/main" id="{3F34B384-2BB5-6FEC-EE9B-786A3B04D7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66000"/>
                    </a14:imgEffect>
                  </a14:imgLayer>
                </a14:imgProps>
              </a:ext>
            </a:extLst>
          </a:blip>
          <a:srcRect t="5607" b="25855"/>
          <a:stretch/>
        </p:blipFill>
        <p:spPr>
          <a:xfrm>
            <a:off x="0" y="28575"/>
            <a:ext cx="13716000" cy="7715250"/>
          </a:xfrm>
          <a:prstGeom prst="rect">
            <a:avLst/>
          </a:prstGeom>
        </p:spPr>
      </p:pic>
      <p:pic>
        <p:nvPicPr>
          <p:cNvPr id="20" name="Graphic 3">
            <a:extLst>
              <a:ext uri="{FF2B5EF4-FFF2-40B4-BE49-F238E27FC236}">
                <a16:creationId xmlns:a16="http://schemas.microsoft.com/office/drawing/2014/main" id="{8C38B22F-7B06-2739-54B6-4B6D6DBA9C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78720" y="1642703"/>
            <a:ext cx="2452435" cy="5948457"/>
          </a:xfrm>
          <a:prstGeom prst="rect">
            <a:avLst/>
          </a:prstGeom>
        </p:spPr>
      </p:pic>
      <p:pic>
        <p:nvPicPr>
          <p:cNvPr id="5" name="Picture 4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id="{41BDFD32-DFEC-0DFB-B906-8D78FEC801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9200"/>
            <a:ext cx="10473836" cy="3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17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6">
            <a:extLst>
              <a:ext uri="{FF2B5EF4-FFF2-40B4-BE49-F238E27FC236}">
                <a16:creationId xmlns:a16="http://schemas.microsoft.com/office/drawing/2014/main" id="{3BFEC188-3366-E687-2D5D-D962C6CD54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 contrast="28000"/>
                    </a14:imgEffect>
                  </a14:imgLayer>
                </a14:imgProps>
              </a:ext>
            </a:extLst>
          </a:blip>
          <a:srcRect b="3438"/>
          <a:stretch/>
        </p:blipFill>
        <p:spPr>
          <a:xfrm>
            <a:off x="-19050" y="-9524"/>
            <a:ext cx="13716000" cy="8086724"/>
          </a:xfrm>
          <a:prstGeom prst="rect">
            <a:avLst/>
          </a:prstGeom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9E4D078A-D4EF-E773-6730-5B87E090FAFA}"/>
              </a:ext>
            </a:extLst>
          </p:cNvPr>
          <p:cNvSpPr/>
          <p:nvPr/>
        </p:nvSpPr>
        <p:spPr>
          <a:xfrm>
            <a:off x="408842" y="719138"/>
            <a:ext cx="12898315" cy="6629400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28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40562DF9-EB11-B423-81A8-B0DA1C618007}"/>
              </a:ext>
            </a:extLst>
          </p:cNvPr>
          <p:cNvSpPr txBox="1"/>
          <p:nvPr/>
        </p:nvSpPr>
        <p:spPr>
          <a:xfrm>
            <a:off x="1295400" y="5105400"/>
            <a:ext cx="3743577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00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O</a:t>
            </a:r>
          </a:p>
        </p:txBody>
      </p:sp>
      <p:sp>
        <p:nvSpPr>
          <p:cNvPr id="1043" name="Oval 1042">
            <a:extLst>
              <a:ext uri="{FF2B5EF4-FFF2-40B4-BE49-F238E27FC236}">
                <a16:creationId xmlns:a16="http://schemas.microsoft.com/office/drawing/2014/main" id="{4924E7D7-8FE3-8E41-D72F-DACEF44DA02A}"/>
              </a:ext>
            </a:extLst>
          </p:cNvPr>
          <p:cNvSpPr/>
          <p:nvPr/>
        </p:nvSpPr>
        <p:spPr>
          <a:xfrm rot="5400000">
            <a:off x="7848600" y="1371600"/>
            <a:ext cx="3491729" cy="3491729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044" name="Group 1043">
            <a:extLst>
              <a:ext uri="{FF2B5EF4-FFF2-40B4-BE49-F238E27FC236}">
                <a16:creationId xmlns:a16="http://schemas.microsoft.com/office/drawing/2014/main" id="{DB7F38CD-B1C7-8F8E-6934-612A8D111CAD}"/>
              </a:ext>
            </a:extLst>
          </p:cNvPr>
          <p:cNvGrpSpPr/>
          <p:nvPr/>
        </p:nvGrpSpPr>
        <p:grpSpPr>
          <a:xfrm rot="16200000">
            <a:off x="7852533" y="376728"/>
            <a:ext cx="3487796" cy="5481473"/>
            <a:chOff x="1752600" y="120869"/>
            <a:chExt cx="4650395" cy="7308631"/>
          </a:xfrm>
        </p:grpSpPr>
        <p:sp>
          <p:nvSpPr>
            <p:cNvPr id="1045" name="Rectangle 1044">
              <a:extLst>
                <a:ext uri="{FF2B5EF4-FFF2-40B4-BE49-F238E27FC236}">
                  <a16:creationId xmlns:a16="http://schemas.microsoft.com/office/drawing/2014/main" id="{209C53B0-348B-E848-CDBE-BB8BF0389B01}"/>
                </a:ext>
              </a:extLst>
            </p:cNvPr>
            <p:cNvSpPr/>
            <p:nvPr/>
          </p:nvSpPr>
          <p:spPr>
            <a:xfrm>
              <a:off x="1752600" y="3771900"/>
              <a:ext cx="2327819" cy="3657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46" name="Picture 11">
              <a:extLst>
                <a:ext uri="{FF2B5EF4-FFF2-40B4-BE49-F238E27FC236}">
                  <a16:creationId xmlns:a16="http://schemas.microsoft.com/office/drawing/2014/main" id="{88179C4E-895E-7688-92BA-AFB1A122F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080419" y="120869"/>
              <a:ext cx="2322576" cy="3657600"/>
            </a:xfrm>
            <a:prstGeom prst="rect">
              <a:avLst/>
            </a:prstGeom>
          </p:spPr>
        </p:pic>
      </p:grpSp>
      <p:sp>
        <p:nvSpPr>
          <p:cNvPr id="1062" name="Oval 1061">
            <a:extLst>
              <a:ext uri="{FF2B5EF4-FFF2-40B4-BE49-F238E27FC236}">
                <a16:creationId xmlns:a16="http://schemas.microsoft.com/office/drawing/2014/main" id="{8D4BAE1F-4AB0-43E7-44F0-C3219F6D4C86}"/>
              </a:ext>
            </a:extLst>
          </p:cNvPr>
          <p:cNvSpPr/>
          <p:nvPr/>
        </p:nvSpPr>
        <p:spPr>
          <a:xfrm rot="5400000">
            <a:off x="1447800" y="1371600"/>
            <a:ext cx="3491729" cy="349172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63" name="TextBox 5">
            <a:extLst>
              <a:ext uri="{FF2B5EF4-FFF2-40B4-BE49-F238E27FC236}">
                <a16:creationId xmlns:a16="http://schemas.microsoft.com/office/drawing/2014/main" id="{AD443EDC-4E73-D587-BB3B-CEEF0A30F316}"/>
              </a:ext>
            </a:extLst>
          </p:cNvPr>
          <p:cNvSpPr txBox="1"/>
          <p:nvPr/>
        </p:nvSpPr>
        <p:spPr>
          <a:xfrm>
            <a:off x="7239000" y="4953000"/>
            <a:ext cx="5334000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00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chì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compa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vạch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tờ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19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40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3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40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5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43" grpId="0" animBg="1"/>
      <p:bldP spid="1062" grpId="0" animBg="1"/>
      <p:bldP spid="106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6">
            <a:extLst>
              <a:ext uri="{FF2B5EF4-FFF2-40B4-BE49-F238E27FC236}">
                <a16:creationId xmlns:a16="http://schemas.microsoft.com/office/drawing/2014/main" id="{3BFEC188-3366-E687-2D5D-D962C6CD54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 contrast="28000"/>
                    </a14:imgEffect>
                  </a14:imgLayer>
                </a14:imgProps>
              </a:ext>
            </a:extLst>
          </a:blip>
          <a:srcRect b="3438"/>
          <a:stretch/>
        </p:blipFill>
        <p:spPr>
          <a:xfrm>
            <a:off x="-19050" y="-9524"/>
            <a:ext cx="13716000" cy="8086724"/>
          </a:xfrm>
          <a:prstGeom prst="rect">
            <a:avLst/>
          </a:prstGeom>
        </p:spPr>
      </p:pic>
      <p:grpSp>
        <p:nvGrpSpPr>
          <p:cNvPr id="6" name="Group 6">
            <a:extLst>
              <a:ext uri="{FF2B5EF4-FFF2-40B4-BE49-F238E27FC236}">
                <a16:creationId xmlns:a16="http://schemas.microsoft.com/office/drawing/2014/main" id="{F32C2250-09B5-9425-B141-6700844076DB}"/>
              </a:ext>
            </a:extLst>
          </p:cNvPr>
          <p:cNvGrpSpPr/>
          <p:nvPr/>
        </p:nvGrpSpPr>
        <p:grpSpPr>
          <a:xfrm>
            <a:off x="351766" y="414338"/>
            <a:ext cx="12830833" cy="7358062"/>
            <a:chOff x="0" y="0"/>
            <a:chExt cx="3093156" cy="3479800"/>
          </a:xfrm>
          <a:solidFill>
            <a:schemeClr val="bg1"/>
          </a:solidFill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3371C8B9-93C7-41EE-3283-4D69B2F599C7}"/>
                </a:ext>
              </a:extLst>
            </p:cNvPr>
            <p:cNvSpPr/>
            <p:nvPr/>
          </p:nvSpPr>
          <p:spPr>
            <a:xfrm>
              <a:off x="0" y="0"/>
              <a:ext cx="3093156" cy="3479800"/>
            </a:xfrm>
            <a:custGeom>
              <a:avLst/>
              <a:gdLst/>
              <a:ahLst/>
              <a:cxnLst/>
              <a:rect l="l" t="t" r="r" b="b"/>
              <a:pathLst>
                <a:path w="3093156" h="3479800">
                  <a:moveTo>
                    <a:pt x="0" y="0"/>
                  </a:moveTo>
                  <a:lnTo>
                    <a:pt x="3093156" y="0"/>
                  </a:lnTo>
                  <a:lnTo>
                    <a:pt x="3093156" y="3479800"/>
                  </a:lnTo>
                  <a:lnTo>
                    <a:pt x="0" y="34798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defTabSz="685800"/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11C55083-4E57-0C1B-D68B-DD4E67E81D5C}"/>
              </a:ext>
            </a:extLst>
          </p:cNvPr>
          <p:cNvSpPr/>
          <p:nvPr/>
        </p:nvSpPr>
        <p:spPr>
          <a:xfrm rot="5400000">
            <a:off x="914400" y="457200"/>
            <a:ext cx="3491729" cy="349172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6E0873C-67B0-5ED7-5FF7-C940AE4C0E24}"/>
              </a:ext>
            </a:extLst>
          </p:cNvPr>
          <p:cNvCxnSpPr>
            <a:cxnSpLocks/>
          </p:cNvCxnSpPr>
          <p:nvPr/>
        </p:nvCxnSpPr>
        <p:spPr>
          <a:xfrm flipV="1">
            <a:off x="2732041" y="1447800"/>
            <a:ext cx="1458959" cy="77315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639A925-44FA-B3FE-DF79-66DCB145EEB5}"/>
              </a:ext>
            </a:extLst>
          </p:cNvPr>
          <p:cNvCxnSpPr>
            <a:cxnSpLocks/>
          </p:cNvCxnSpPr>
          <p:nvPr/>
        </p:nvCxnSpPr>
        <p:spPr>
          <a:xfrm>
            <a:off x="2667000" y="2209800"/>
            <a:ext cx="1143000" cy="1295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7962624-24F1-F21F-54BF-9A8EAF14FBB7}"/>
              </a:ext>
            </a:extLst>
          </p:cNvPr>
          <p:cNvCxnSpPr>
            <a:cxnSpLocks/>
          </p:cNvCxnSpPr>
          <p:nvPr/>
        </p:nvCxnSpPr>
        <p:spPr>
          <a:xfrm flipH="1" flipV="1">
            <a:off x="990600" y="1752600"/>
            <a:ext cx="1676400" cy="46835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EC060F2A-85F0-5855-6CD9-044E8122B525}"/>
              </a:ext>
            </a:extLst>
          </p:cNvPr>
          <p:cNvSpPr/>
          <p:nvPr/>
        </p:nvSpPr>
        <p:spPr>
          <a:xfrm>
            <a:off x="2667000" y="2209800"/>
            <a:ext cx="76200" cy="76200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2839122-6366-D2C2-6CCD-C9FCCF575E30}"/>
              </a:ext>
            </a:extLst>
          </p:cNvPr>
          <p:cNvSpPr txBox="1"/>
          <p:nvPr/>
        </p:nvSpPr>
        <p:spPr>
          <a:xfrm>
            <a:off x="2438400" y="2209800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39D3937-4AF0-867D-1ED3-F583C7D5B77C}"/>
              </a:ext>
            </a:extLst>
          </p:cNvPr>
          <p:cNvSpPr txBox="1"/>
          <p:nvPr/>
        </p:nvSpPr>
        <p:spPr>
          <a:xfrm>
            <a:off x="4267200" y="1143000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23E66EA-6A13-32BD-7D7F-444EC1012281}"/>
              </a:ext>
            </a:extLst>
          </p:cNvPr>
          <p:cNvSpPr txBox="1"/>
          <p:nvPr/>
        </p:nvSpPr>
        <p:spPr>
          <a:xfrm>
            <a:off x="3810000" y="3429000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2F27E5B-C15A-09D0-1E5B-F12A0F289E21}"/>
              </a:ext>
            </a:extLst>
          </p:cNvPr>
          <p:cNvSpPr txBox="1"/>
          <p:nvPr/>
        </p:nvSpPr>
        <p:spPr>
          <a:xfrm>
            <a:off x="533400" y="1371600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458726F-E925-A25D-5FFE-9BA4F16AE640}"/>
              </a:ext>
            </a:extLst>
          </p:cNvPr>
          <p:cNvSpPr txBox="1"/>
          <p:nvPr/>
        </p:nvSpPr>
        <p:spPr>
          <a:xfrm>
            <a:off x="5181600" y="1066800"/>
            <a:ext cx="7543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Nối tâm O với điểm A trên đường tròn. Đoạn thẳng OA là bán kính của hình tròn. Tất cả các b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 kính của một hình tròn đều bằng nhau: OA = OB = OC.</a:t>
            </a:r>
            <a:endParaRPr lang="vi-VN" sz="40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FD89BA8-2CD2-F361-F791-A63E07FDC69B}"/>
              </a:ext>
            </a:extLst>
          </p:cNvPr>
          <p:cNvSpPr/>
          <p:nvPr/>
        </p:nvSpPr>
        <p:spPr>
          <a:xfrm rot="5400000">
            <a:off x="914400" y="4200585"/>
            <a:ext cx="3491729" cy="349172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AB24E4F-5271-FD7B-4446-5646A1DCBB86}"/>
              </a:ext>
            </a:extLst>
          </p:cNvPr>
          <p:cNvCxnSpPr>
            <a:cxnSpLocks/>
            <a:stCxn id="35" idx="0"/>
            <a:endCxn id="35" idx="4"/>
          </p:cNvCxnSpPr>
          <p:nvPr/>
        </p:nvCxnSpPr>
        <p:spPr>
          <a:xfrm flipH="1">
            <a:off x="914400" y="5946450"/>
            <a:ext cx="349172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30B384DD-9CB1-487A-656B-6E5D5BAFE0C4}"/>
              </a:ext>
            </a:extLst>
          </p:cNvPr>
          <p:cNvSpPr/>
          <p:nvPr/>
        </p:nvSpPr>
        <p:spPr>
          <a:xfrm>
            <a:off x="2667000" y="5953185"/>
            <a:ext cx="76200" cy="76200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903F769-62BC-D8E4-C392-C7F1BA800C30}"/>
              </a:ext>
            </a:extLst>
          </p:cNvPr>
          <p:cNvSpPr txBox="1"/>
          <p:nvPr/>
        </p:nvSpPr>
        <p:spPr>
          <a:xfrm>
            <a:off x="2438400" y="5953185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D86CE7F-28E7-D4DB-5D5E-083FBC38D522}"/>
              </a:ext>
            </a:extLst>
          </p:cNvPr>
          <p:cNvSpPr txBox="1"/>
          <p:nvPr/>
        </p:nvSpPr>
        <p:spPr>
          <a:xfrm>
            <a:off x="4419600" y="5562600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85C1805-B23F-7E1E-9970-173D2AC53572}"/>
              </a:ext>
            </a:extLst>
          </p:cNvPr>
          <p:cNvSpPr txBox="1"/>
          <p:nvPr/>
        </p:nvSpPr>
        <p:spPr>
          <a:xfrm>
            <a:off x="3810000" y="7172385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F6B648F-AC51-DCA0-3B99-5BFFD6F53E6E}"/>
              </a:ext>
            </a:extLst>
          </p:cNvPr>
          <p:cNvSpPr txBox="1"/>
          <p:nvPr/>
        </p:nvSpPr>
        <p:spPr>
          <a:xfrm>
            <a:off x="457200" y="5562600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41E7C24-6011-E357-BDD4-70042A2DE691}"/>
              </a:ext>
            </a:extLst>
          </p:cNvPr>
          <p:cNvSpPr txBox="1"/>
          <p:nvPr/>
        </p:nvSpPr>
        <p:spPr>
          <a:xfrm>
            <a:off x="5105400" y="5334000"/>
            <a:ext cx="7543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500"/>
              </a:spcAft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 thẳng MN nối hai điểm M, N trên đường tròn và đi qua tâm O là đường kính của hình tròn.</a:t>
            </a:r>
          </a:p>
        </p:txBody>
      </p:sp>
    </p:spTree>
    <p:extLst>
      <p:ext uri="{BB962C8B-B14F-4D97-AF65-F5344CB8AC3E}">
        <p14:creationId xmlns:p14="http://schemas.microsoft.com/office/powerpoint/2010/main" val="414060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6">
            <a:extLst>
              <a:ext uri="{FF2B5EF4-FFF2-40B4-BE49-F238E27FC236}">
                <a16:creationId xmlns:a16="http://schemas.microsoft.com/office/drawing/2014/main" id="{3BFEC188-3366-E687-2D5D-D962C6CD54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 contrast="28000"/>
                    </a14:imgEffect>
                  </a14:imgLayer>
                </a14:imgProps>
              </a:ext>
            </a:extLst>
          </a:blip>
          <a:srcRect b="3438"/>
          <a:stretch/>
        </p:blipFill>
        <p:spPr>
          <a:xfrm>
            <a:off x="-19050" y="-9524"/>
            <a:ext cx="13716000" cy="8086724"/>
          </a:xfrm>
          <a:prstGeom prst="rect">
            <a:avLst/>
          </a:prstGeom>
        </p:spPr>
      </p:pic>
      <p:sp>
        <p:nvSpPr>
          <p:cNvPr id="14" name="Hình chữ nhật: Góc Tròn 2">
            <a:extLst>
              <a:ext uri="{FF2B5EF4-FFF2-40B4-BE49-F238E27FC236}">
                <a16:creationId xmlns:a16="http://schemas.microsoft.com/office/drawing/2014/main" id="{C5888AF3-4077-738E-DEEE-A0AF00F47FF0}"/>
              </a:ext>
            </a:extLst>
          </p:cNvPr>
          <p:cNvSpPr/>
          <p:nvPr/>
        </p:nvSpPr>
        <p:spPr>
          <a:xfrm>
            <a:off x="408842" y="719138"/>
            <a:ext cx="12898315" cy="6629400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28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8D4B8470-BFD1-574B-6776-4B6F6C91F015}"/>
              </a:ext>
            </a:extLst>
          </p:cNvPr>
          <p:cNvSpPr txBox="1"/>
          <p:nvPr/>
        </p:nvSpPr>
        <p:spPr>
          <a:xfrm>
            <a:off x="1447800" y="286018"/>
            <a:ext cx="10181050" cy="14691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00">
              <a:lnSpc>
                <a:spcPts val="13245"/>
              </a:lnSpc>
            </a:pPr>
            <a:r>
              <a:rPr lang="en-US" sz="5400" b="1" dirty="0" err="1">
                <a:solidFill>
                  <a:srgbClr val="6C51A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5400" b="1" dirty="0">
                <a:solidFill>
                  <a:srgbClr val="6C51A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6C51A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b="1" dirty="0">
                <a:solidFill>
                  <a:srgbClr val="6C51A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6C51A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5400" b="1" dirty="0">
                <a:solidFill>
                  <a:srgbClr val="6C51A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6C51A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5400" b="1" dirty="0">
                <a:solidFill>
                  <a:srgbClr val="6C51A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6C51A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5400" b="1" dirty="0">
                <a:solidFill>
                  <a:srgbClr val="6C51A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6C51A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5400" b="1" dirty="0">
                <a:solidFill>
                  <a:srgbClr val="6C51A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6C51A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5400" b="1" dirty="0">
                <a:solidFill>
                  <a:srgbClr val="6C51A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5400" b="1" dirty="0">
              <a:solidFill>
                <a:srgbClr val="E1B3C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29D221F9-6BBB-5FC1-BF63-7BBABAB06CB3}"/>
              </a:ext>
            </a:extLst>
          </p:cNvPr>
          <p:cNvSpPr txBox="1"/>
          <p:nvPr/>
        </p:nvSpPr>
        <p:spPr>
          <a:xfrm>
            <a:off x="1752600" y="1943100"/>
            <a:ext cx="8248650" cy="4806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00">
              <a:lnSpc>
                <a:spcPts val="3569"/>
              </a:lnSpc>
              <a:spcBef>
                <a:spcPts val="900"/>
              </a:spcBef>
            </a:pPr>
            <a:r>
              <a:rPr lang="en-US" sz="254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- </a:t>
            </a:r>
            <a:r>
              <a:rPr lang="en-US" sz="2549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Đoạn</a:t>
            </a:r>
            <a:r>
              <a:rPr lang="en-US" sz="254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thẳng</a:t>
            </a:r>
            <a:r>
              <a:rPr lang="en-US" sz="254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nối</a:t>
            </a:r>
            <a:r>
              <a:rPr lang="en-US" sz="254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từ</a:t>
            </a:r>
            <a:r>
              <a:rPr lang="en-US" sz="254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tâm</a:t>
            </a:r>
            <a:r>
              <a:rPr lang="en-US" sz="254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đến</a:t>
            </a:r>
            <a:r>
              <a:rPr lang="en-US" sz="254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1 </a:t>
            </a:r>
            <a:r>
              <a:rPr lang="en-US" sz="2549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điểm</a:t>
            </a:r>
            <a:r>
              <a:rPr lang="en-US" sz="254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bất</a:t>
            </a:r>
            <a:r>
              <a:rPr lang="en-US" sz="254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kì</a:t>
            </a:r>
            <a:r>
              <a:rPr lang="en-US" sz="254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trên</a:t>
            </a:r>
            <a:r>
              <a:rPr lang="en-US" sz="254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đường</a:t>
            </a:r>
            <a:r>
              <a:rPr lang="en-US" sz="254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tròn</a:t>
            </a:r>
            <a:r>
              <a:rPr lang="en-US" sz="254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gọi</a:t>
            </a:r>
            <a:r>
              <a:rPr lang="en-US" sz="254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254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bán</a:t>
            </a:r>
            <a:r>
              <a:rPr lang="en-US" sz="2549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kính</a:t>
            </a:r>
            <a:r>
              <a:rPr lang="en-US" sz="254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  <a:p>
            <a:pPr algn="just" defTabSz="685800">
              <a:lnSpc>
                <a:spcPts val="3569"/>
              </a:lnSpc>
              <a:spcBef>
                <a:spcPts val="900"/>
              </a:spcBef>
            </a:pPr>
            <a:r>
              <a:rPr lang="en-US" sz="2549" dirty="0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- </a:t>
            </a:r>
            <a:r>
              <a:rPr lang="en-US" sz="2549" dirty="0" err="1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Đoạn</a:t>
            </a:r>
            <a:r>
              <a:rPr lang="en-US" sz="2549" dirty="0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thẳng</a:t>
            </a:r>
            <a:r>
              <a:rPr lang="en-US" sz="2549" dirty="0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nối</a:t>
            </a:r>
            <a:r>
              <a:rPr lang="en-US" sz="2549" dirty="0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2 </a:t>
            </a:r>
            <a:r>
              <a:rPr lang="en-US" sz="2549" dirty="0" err="1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điểm</a:t>
            </a:r>
            <a:r>
              <a:rPr lang="en-US" sz="2549" dirty="0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bất</a:t>
            </a:r>
            <a:r>
              <a:rPr lang="en-US" sz="2549" dirty="0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kì</a:t>
            </a:r>
            <a:r>
              <a:rPr lang="en-US" sz="2549" dirty="0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trên</a:t>
            </a:r>
            <a:r>
              <a:rPr lang="en-US" sz="2549" dirty="0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đường</a:t>
            </a:r>
            <a:r>
              <a:rPr lang="en-US" sz="2549" dirty="0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tròn</a:t>
            </a:r>
            <a:r>
              <a:rPr lang="en-US" sz="2549" dirty="0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lang="en-US" sz="2549" dirty="0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đi</a:t>
            </a:r>
            <a:r>
              <a:rPr lang="en-US" sz="2549" dirty="0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qua </a:t>
            </a:r>
            <a:r>
              <a:rPr lang="en-US" sz="2549" dirty="0" err="1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tâm</a:t>
            </a:r>
            <a:r>
              <a:rPr lang="en-US" sz="2549" dirty="0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đường</a:t>
            </a:r>
            <a:r>
              <a:rPr lang="en-US" sz="2549" dirty="0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tròn</a:t>
            </a:r>
            <a:r>
              <a:rPr lang="en-US" sz="2549" dirty="0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gọi</a:t>
            </a:r>
            <a:r>
              <a:rPr lang="en-US" sz="2549" dirty="0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2549" dirty="0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b="1" dirty="0" err="1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đường</a:t>
            </a:r>
            <a:r>
              <a:rPr lang="en-US" sz="2549" b="1" dirty="0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b="1" dirty="0" err="1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kính</a:t>
            </a:r>
            <a:r>
              <a:rPr lang="en-US" sz="2549" dirty="0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  <a:p>
            <a:pPr algn="just" defTabSz="685800">
              <a:lnSpc>
                <a:spcPts val="3569"/>
              </a:lnSpc>
              <a:spcBef>
                <a:spcPts val="900"/>
              </a:spcBef>
            </a:pPr>
            <a:r>
              <a:rPr lang="en-US" sz="2549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- </a:t>
            </a:r>
            <a:r>
              <a:rPr lang="en-US" sz="2549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Một</a:t>
            </a:r>
            <a:r>
              <a:rPr lang="en-US" sz="2549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2549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tròn</a:t>
            </a:r>
            <a:r>
              <a:rPr lang="en-US" sz="2549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2549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vô</a:t>
            </a:r>
            <a:r>
              <a:rPr lang="en-US" sz="2549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lang="en-US" sz="2549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bán</a:t>
            </a:r>
            <a:r>
              <a:rPr lang="en-US" sz="2549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kính</a:t>
            </a:r>
            <a:r>
              <a:rPr lang="en-US" sz="2549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lang="en-US" sz="2549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đường</a:t>
            </a:r>
            <a:r>
              <a:rPr lang="en-US" sz="2549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kính</a:t>
            </a:r>
            <a:r>
              <a:rPr lang="en-US" sz="2549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  <a:p>
            <a:pPr algn="just" defTabSz="685800">
              <a:lnSpc>
                <a:spcPts val="3569"/>
              </a:lnSpc>
              <a:spcBef>
                <a:spcPts val="900"/>
              </a:spcBef>
            </a:pPr>
            <a:r>
              <a:rPr lang="en-US" sz="2549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- </a:t>
            </a:r>
            <a:r>
              <a:rPr lang="en-US" sz="2549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Tất</a:t>
            </a:r>
            <a:r>
              <a:rPr lang="en-US" sz="2549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cả</a:t>
            </a:r>
            <a:r>
              <a:rPr lang="en-US" sz="2549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</a:t>
            </a:r>
            <a:r>
              <a:rPr lang="en-US" sz="2549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bán</a:t>
            </a:r>
            <a:r>
              <a:rPr lang="en-US" sz="2549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kính</a:t>
            </a:r>
            <a:r>
              <a:rPr lang="en-US" sz="2549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của</a:t>
            </a:r>
            <a:r>
              <a:rPr lang="en-US" sz="2549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một</a:t>
            </a:r>
            <a:r>
              <a:rPr lang="en-US" sz="2549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2549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tròn</a:t>
            </a:r>
            <a:r>
              <a:rPr lang="en-US" sz="2549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đều</a:t>
            </a:r>
            <a:r>
              <a:rPr lang="en-US" sz="2549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bằng</a:t>
            </a:r>
            <a:r>
              <a:rPr lang="en-US" sz="2549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nhau</a:t>
            </a:r>
            <a:r>
              <a:rPr lang="en-US" sz="2549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  <a:p>
            <a:pPr algn="just" defTabSz="685800">
              <a:lnSpc>
                <a:spcPts val="3569"/>
              </a:lnSpc>
              <a:spcBef>
                <a:spcPts val="900"/>
              </a:spcBef>
            </a:pPr>
            <a:r>
              <a:rPr lang="en-US" sz="2549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- </a:t>
            </a:r>
            <a:r>
              <a:rPr lang="en-US" sz="2549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Tất</a:t>
            </a:r>
            <a:r>
              <a:rPr lang="en-US" sz="2549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cả</a:t>
            </a:r>
            <a:r>
              <a:rPr lang="en-US" sz="2549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</a:t>
            </a:r>
            <a:r>
              <a:rPr lang="en-US" sz="2549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đường</a:t>
            </a:r>
            <a:r>
              <a:rPr lang="en-US" sz="2549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kính</a:t>
            </a:r>
            <a:r>
              <a:rPr lang="en-US" sz="2549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của</a:t>
            </a:r>
            <a:r>
              <a:rPr lang="en-US" sz="2549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một</a:t>
            </a:r>
            <a:r>
              <a:rPr lang="en-US" sz="2549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2549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tròn</a:t>
            </a:r>
            <a:r>
              <a:rPr lang="en-US" sz="2549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đều</a:t>
            </a:r>
            <a:r>
              <a:rPr lang="en-US" sz="2549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bằng</a:t>
            </a:r>
            <a:r>
              <a:rPr lang="en-US" sz="2549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nhau</a:t>
            </a:r>
            <a:r>
              <a:rPr lang="en-US" sz="2549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  <a:p>
            <a:pPr algn="just" defTabSz="685800">
              <a:lnSpc>
                <a:spcPts val="3569"/>
              </a:lnSpc>
              <a:spcBef>
                <a:spcPts val="900"/>
              </a:spcBef>
            </a:pPr>
            <a:r>
              <a:rPr lang="en-US" sz="2549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- </a:t>
            </a:r>
            <a:r>
              <a:rPr lang="en-US" sz="2549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Trong</a:t>
            </a:r>
            <a:r>
              <a:rPr lang="en-US" sz="2549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2549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tròn</a:t>
            </a:r>
            <a:r>
              <a:rPr lang="en-US" sz="2549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2549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đường</a:t>
            </a:r>
            <a:r>
              <a:rPr lang="en-US" sz="2549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kính</a:t>
            </a:r>
            <a:r>
              <a:rPr lang="en-US" sz="2549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gấp</a:t>
            </a:r>
            <a:r>
              <a:rPr lang="en-US" sz="2549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2 </a:t>
            </a:r>
            <a:r>
              <a:rPr lang="en-US" sz="2549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lần</a:t>
            </a:r>
            <a:r>
              <a:rPr lang="en-US" sz="2549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bán</a:t>
            </a:r>
            <a:r>
              <a:rPr lang="en-US" sz="2549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kính</a:t>
            </a:r>
            <a:r>
              <a:rPr lang="en-US" sz="2549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  <a:p>
            <a:pPr algn="just" defTabSz="685800">
              <a:lnSpc>
                <a:spcPts val="3569"/>
              </a:lnSpc>
              <a:spcBef>
                <a:spcPts val="900"/>
              </a:spcBef>
            </a:pPr>
            <a:r>
              <a:rPr lang="en-US" sz="2549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(hay </a:t>
            </a:r>
            <a:r>
              <a:rPr lang="en-US" sz="2549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bán</a:t>
            </a:r>
            <a:r>
              <a:rPr lang="en-US" sz="2549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kính</a:t>
            </a:r>
            <a:r>
              <a:rPr lang="en-US" sz="2549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bằng</a:t>
            </a:r>
            <a:r>
              <a:rPr lang="en-US" sz="2549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một</a:t>
            </a:r>
            <a:r>
              <a:rPr lang="en-US" sz="2549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nửa</a:t>
            </a:r>
            <a:r>
              <a:rPr lang="en-US" sz="2549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đường</a:t>
            </a:r>
            <a:r>
              <a:rPr lang="en-US" sz="2549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kính</a:t>
            </a:r>
            <a:r>
              <a:rPr lang="en-US" sz="2549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ABE8B49-2861-CDDC-916A-B9D7FF47B119}"/>
              </a:ext>
            </a:extLst>
          </p:cNvPr>
          <p:cNvGrpSpPr/>
          <p:nvPr/>
        </p:nvGrpSpPr>
        <p:grpSpPr>
          <a:xfrm>
            <a:off x="9086850" y="4984859"/>
            <a:ext cx="2867476" cy="1943100"/>
            <a:chOff x="12115800" y="6608379"/>
            <a:chExt cx="3823301" cy="25908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5046254-F203-8033-DB0C-50964C07A6E3}"/>
                </a:ext>
              </a:extLst>
            </p:cNvPr>
            <p:cNvSpPr/>
            <p:nvPr/>
          </p:nvSpPr>
          <p:spPr>
            <a:xfrm>
              <a:off x="12115800" y="8420100"/>
              <a:ext cx="2667000" cy="779079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3" name="Picture 6">
              <a:extLst>
                <a:ext uri="{FF2B5EF4-FFF2-40B4-BE49-F238E27FC236}">
                  <a16:creationId xmlns:a16="http://schemas.microsoft.com/office/drawing/2014/main" id="{5F953175-EF95-A072-5438-CEC3068A9C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4554200" y="6608379"/>
              <a:ext cx="1384901" cy="2590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108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6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uiExpand="1" build="p"/>
    </p:bldLst>
  </p:timing>
</p:sld>
</file>

<file path=ppt/theme/theme1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2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1A669C69-4CA7-492D-8CBA-CAE3A0492F42}">
  <we:reference id="wa104178141" version="4.3.3.0" store="en-US" storeType="OMEX"/>
  <we:alternateReferences>
    <we:reference id="wa104178141" version="4.3.3.0" store="WA10417814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1292</TotalTime>
  <Words>339</Words>
  <Application>Microsoft Office PowerPoint</Application>
  <PresentationFormat>Custom</PresentationFormat>
  <Paragraphs>55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Cambria</vt:lpstr>
      <vt:lpstr>Times New Roman</vt:lpstr>
      <vt:lpstr>UTM Duepuntozero</vt:lpstr>
      <vt:lpstr>Chủ đề của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20</cp:revision>
  <dcterms:created xsi:type="dcterms:W3CDTF">2018-01-11T09:44:45Z</dcterms:created>
  <dcterms:modified xsi:type="dcterms:W3CDTF">2025-01-11T03:28:46Z</dcterms:modified>
</cp:coreProperties>
</file>