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63" r:id="rId12"/>
    <p:sldId id="278" r:id="rId13"/>
    <p:sldId id="275" r:id="rId14"/>
    <p:sldId id="276" r:id="rId15"/>
    <p:sldId id="277" r:id="rId16"/>
    <p:sldId id="279" r:id="rId17"/>
    <p:sldId id="280" r:id="rId18"/>
    <p:sldId id="281" r:id="rId19"/>
    <p:sldId id="282" r:id="rId20"/>
    <p:sldId id="265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548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7245-FC20-4350-9B7F-06169863DAC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993C6-AC82-453B-BFEE-F3BE9B390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1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2.svg"/><Relationship Id="rId18" Type="http://schemas.openxmlformats.org/officeDocument/2006/relationships/image" Target="../media/image5.png"/><Relationship Id="rId26" Type="http://schemas.openxmlformats.org/officeDocument/2006/relationships/image" Target="../media/image50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56.svg"/><Relationship Id="rId12" Type="http://schemas.openxmlformats.org/officeDocument/2006/relationships/image" Target="../media/image45.png"/><Relationship Id="rId17" Type="http://schemas.openxmlformats.org/officeDocument/2006/relationships/image" Target="../media/image66.svg"/><Relationship Id="rId25" Type="http://schemas.openxmlformats.org/officeDocument/2006/relationships/image" Target="../media/image70.sv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0.svg"/><Relationship Id="rId24" Type="http://schemas.openxmlformats.org/officeDocument/2006/relationships/image" Target="../media/image49.png"/><Relationship Id="rId5" Type="http://schemas.openxmlformats.org/officeDocument/2006/relationships/image" Target="../media/image5.svg"/><Relationship Id="rId15" Type="http://schemas.openxmlformats.org/officeDocument/2006/relationships/image" Target="../media/image64.svg"/><Relationship Id="rId23" Type="http://schemas.openxmlformats.org/officeDocument/2006/relationships/image" Target="../media/image68.svg"/><Relationship Id="rId28" Type="http://schemas.openxmlformats.org/officeDocument/2006/relationships/image" Target="../media/image51.png"/><Relationship Id="rId10" Type="http://schemas.openxmlformats.org/officeDocument/2006/relationships/image" Target="../media/image44.png"/><Relationship Id="rId19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58.svg"/><Relationship Id="rId14" Type="http://schemas.openxmlformats.org/officeDocument/2006/relationships/image" Target="../media/image46.png"/><Relationship Id="rId22" Type="http://schemas.openxmlformats.org/officeDocument/2006/relationships/image" Target="../media/image48.png"/><Relationship Id="rId27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84.svg"/><Relationship Id="rId12" Type="http://schemas.openxmlformats.org/officeDocument/2006/relationships/image" Target="../media/image7.png"/><Relationship Id="rId17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88.svg"/><Relationship Id="rId5" Type="http://schemas.openxmlformats.org/officeDocument/2006/relationships/image" Target="../media/image5.svg"/><Relationship Id="rId15" Type="http://schemas.openxmlformats.org/officeDocument/2006/relationships/image" Target="../media/image45.png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86.sv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1.gif"/><Relationship Id="rId3" Type="http://schemas.openxmlformats.org/officeDocument/2006/relationships/audio" Target="../media/media1.mp3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4a"/><Relationship Id="rId7" Type="http://schemas.openxmlformats.org/officeDocument/2006/relationships/image" Target="../media/image2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21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1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0.gif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38.gif"/><Relationship Id="rId2" Type="http://schemas.openxmlformats.org/officeDocument/2006/relationships/image" Target="../media/image1.png"/><Relationship Id="rId16" Type="http://schemas.openxmlformats.org/officeDocument/2006/relationships/image" Target="../media/image50.sv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5.sv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 descr="A black and orange text&#10;&#10;Description automatically generated">
            <a:extLst>
              <a:ext uri="{FF2B5EF4-FFF2-40B4-BE49-F238E27FC236}">
                <a16:creationId xmlns:a16="http://schemas.microsoft.com/office/drawing/2014/main" id="{C0B8990A-D05E-A256-0D94-9BC6464920D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562100"/>
            <a:ext cx="16131414" cy="388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371600" y="8763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76300"/>
            <a:ext cx="140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F2869E5-A457-BB6E-E148-E6E1465F0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90013"/>
              </p:ext>
            </p:extLst>
          </p:nvPr>
        </p:nvGraphicFramePr>
        <p:xfrm>
          <a:off x="1143000" y="2400300"/>
          <a:ext cx="15849604" cy="3200399"/>
        </p:xfrm>
        <a:graphic>
          <a:graphicData uri="http://schemas.openxmlformats.org/drawingml/2006/table">
            <a:tbl>
              <a:tblPr/>
              <a:tblGrid>
                <a:gridCol w="2918349">
                  <a:extLst>
                    <a:ext uri="{9D8B030D-6E8A-4147-A177-3AD203B41FA5}">
                      <a16:colId xmlns:a16="http://schemas.microsoft.com/office/drawing/2014/main" val="169156216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3558720997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691421052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3920856707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989735471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2275223596"/>
                    </a:ext>
                  </a:extLst>
                </a:gridCol>
              </a:tblGrid>
              <a:tr h="11637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4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0,6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1,8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4,16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19966"/>
                  </a:ext>
                </a:extLst>
              </a:tr>
              <a:tr h="2036618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kính</a:t>
                      </a:r>
                      <a:endParaRPr lang="vi-VN" sz="4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842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42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6842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1,2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4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4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3,6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E84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8,32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3C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3C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6605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8837708-AEDD-7FB3-EF22-E008CD5A51D9}"/>
              </a:ext>
            </a:extLst>
          </p:cNvPr>
          <p:cNvSpPr/>
          <p:nvPr/>
        </p:nvSpPr>
        <p:spPr>
          <a:xfrm>
            <a:off x="4495800" y="3695700"/>
            <a:ext cx="16002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E2B3B5-739F-27BD-5C1E-8284B9E7F818}"/>
              </a:ext>
            </a:extLst>
          </p:cNvPr>
          <p:cNvSpPr/>
          <p:nvPr/>
        </p:nvSpPr>
        <p:spPr>
          <a:xfrm>
            <a:off x="7162800" y="2552700"/>
            <a:ext cx="16002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9ADD36-A46B-55E2-C8E4-3ECD84568288}"/>
              </a:ext>
            </a:extLst>
          </p:cNvPr>
          <p:cNvSpPr/>
          <p:nvPr/>
        </p:nvSpPr>
        <p:spPr>
          <a:xfrm>
            <a:off x="9677400" y="3695700"/>
            <a:ext cx="17526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EF53FC-DFCC-016C-FBDB-63EFDEFBD305}"/>
              </a:ext>
            </a:extLst>
          </p:cNvPr>
          <p:cNvSpPr/>
          <p:nvPr/>
        </p:nvSpPr>
        <p:spPr>
          <a:xfrm>
            <a:off x="12192000" y="3695700"/>
            <a:ext cx="17526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46CBFB-A08F-4324-4049-992968168493}"/>
              </a:ext>
            </a:extLst>
          </p:cNvPr>
          <p:cNvSpPr/>
          <p:nvPr/>
        </p:nvSpPr>
        <p:spPr>
          <a:xfrm>
            <a:off x="14782800" y="2476500"/>
            <a:ext cx="17526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44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6477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hành: Sử dụng compa để vẽ đường tròn.</a:t>
            </a:r>
            <a:endParaRPr lang="en-US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I, bán kính 2 cm.</a:t>
            </a:r>
            <a:endParaRPr lang="vi-VN" sz="4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7ED497-83BE-89FE-F3E1-20DC5BDB6915}"/>
              </a:ext>
            </a:extLst>
          </p:cNvPr>
          <p:cNvSpPr/>
          <p:nvPr/>
        </p:nvSpPr>
        <p:spPr>
          <a:xfrm rot="5400000">
            <a:off x="1066800" y="28575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F4283E-942E-2AE7-657E-C17C1452D594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2884441" y="4603365"/>
            <a:ext cx="1674088" cy="178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FA27C3E-CA40-D921-01E0-5CFE556B2A2C}"/>
              </a:ext>
            </a:extLst>
          </p:cNvPr>
          <p:cNvSpPr/>
          <p:nvPr/>
        </p:nvSpPr>
        <p:spPr>
          <a:xfrm>
            <a:off x="2819400" y="4610100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FD062-5E2E-7E8F-9774-E4E4AFA4FAE8}"/>
              </a:ext>
            </a:extLst>
          </p:cNvPr>
          <p:cNvSpPr txBox="1"/>
          <p:nvPr/>
        </p:nvSpPr>
        <p:spPr>
          <a:xfrm>
            <a:off x="2590800" y="46101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46748-8BC9-3ED4-C744-21B89D6AFF2B}"/>
              </a:ext>
            </a:extLst>
          </p:cNvPr>
          <p:cNvSpPr txBox="1"/>
          <p:nvPr/>
        </p:nvSpPr>
        <p:spPr>
          <a:xfrm>
            <a:off x="4572000" y="43053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1ECDE-7B64-0503-DACF-E5D0EBE3D9A0}"/>
              </a:ext>
            </a:extLst>
          </p:cNvPr>
          <p:cNvSpPr txBox="1"/>
          <p:nvPr/>
        </p:nvSpPr>
        <p:spPr>
          <a:xfrm>
            <a:off x="3124200" y="40005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25BEB2-9021-6641-582F-A9C030D6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933700"/>
            <a:ext cx="11734800" cy="42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Calibri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 kính 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4 cm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91829" cy="1174190"/>
            <a:chOff x="14038717" y="1814204"/>
            <a:chExt cx="59182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>
            <a:cxnSpLocks/>
          </p:cNvCxnSpPr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38585F-BE94-92D8-A88B-1CE001A3E22F}"/>
              </a:ext>
            </a:extLst>
          </p:cNvPr>
          <p:cNvSpPr txBox="1"/>
          <p:nvPr/>
        </p:nvSpPr>
        <p:spPr>
          <a:xfrm>
            <a:off x="11506200" y="445770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Vẽ đường tròn tâm M, đường kính CD = 5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716863" cy="1174190"/>
            <a:chOff x="14038717" y="1814204"/>
            <a:chExt cx="716863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7168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6857999" y="5048934"/>
            <a:ext cx="5325839" cy="817097"/>
            <a:chOff x="6782462" y="5943601"/>
            <a:chExt cx="2668875" cy="817097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622537" y="6114367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>
            <a:cxnSpLocks/>
          </p:cNvCxnSpPr>
          <p:nvPr/>
        </p:nvCxnSpPr>
        <p:spPr>
          <a:xfrm>
            <a:off x="6781800" y="4991100"/>
            <a:ext cx="4559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38585F-BE94-92D8-A88B-1CE001A3E22F}"/>
              </a:ext>
            </a:extLst>
          </p:cNvPr>
          <p:cNvSpPr txBox="1"/>
          <p:nvPr/>
        </p:nvSpPr>
        <p:spPr>
          <a:xfrm>
            <a:off x="11506200" y="4610100"/>
            <a:ext cx="1120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1E58-3CAD-C9D4-51FF-7A1AAAA8903A}"/>
              </a:ext>
            </a:extLst>
          </p:cNvPr>
          <p:cNvSpPr txBox="1"/>
          <p:nvPr/>
        </p:nvSpPr>
        <p:spPr>
          <a:xfrm>
            <a:off x="6172200" y="4762500"/>
            <a:ext cx="1120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phần tô màu của các hình tròn sau rồi nêu nhận xét: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E2D3BD-6753-5E15-B1E7-CE8DCF37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24100"/>
            <a:ext cx="9829800" cy="24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862C5-F01B-121C-922C-AB59E601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067300"/>
            <a:ext cx="11963400" cy="41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Phần đã tô màu của mỗi hình tròn sau có phải hình quạt tròn không?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44FF7-C7B2-BFAD-F0F1-D182047D0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781300"/>
            <a:ext cx="14372359" cy="3276600"/>
          </a:xfrm>
          <a:prstGeom prst="rect">
            <a:avLst/>
          </a:prstGeom>
        </p:spPr>
      </p:pic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1511C5A-D273-2180-20C2-6292D36D0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2857500"/>
            <a:ext cx="1669193" cy="141327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37ADFE-EA46-DD78-E08E-D26B11AF0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2400300"/>
            <a:ext cx="1669193" cy="14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theo hướng dẫn sau: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9B8B4-4B2A-8022-70CE-C61DDFDA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400300"/>
            <a:ext cx="13258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trang trí hình tròn theo ý tưởng sáng tạo của em.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F54393-1BE7-79F3-330D-E7923F7B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09900"/>
            <a:ext cx="1311510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OA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OA là bán kính của hình tròn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bán kính của hình tròn như thế nào với nhau?</a:t>
            </a:r>
            <a:endParaRPr lang="en-US" sz="5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2971800" y="6362700"/>
            <a:ext cx="9829800" cy="2362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bán kính của hình tròn bằng nhau.</a:t>
            </a:r>
            <a:endParaRPr lang="en-US" sz="6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6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 kính như thế nào với đường kính?</a:t>
            </a:r>
            <a:endParaRPr lang="en-US" sz="6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895600" y="6286500"/>
            <a:ext cx="9829800" cy="2438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kính bằng một nửa đường kính</a:t>
            </a:r>
            <a:endParaRPr lang="en-US" sz="6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kính gấp mấy lần bán kính</a:t>
            </a: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2"/>
            <a:ext cx="8751426" cy="22145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ường kính gấp 2 lần bán kính.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6E8C7D-8D92-5FA6-23AC-F96848805D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3600" y="800100"/>
            <a:ext cx="4343400" cy="22665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0BFD31-3603-797E-465E-5B5A55484B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14600" y="3009900"/>
            <a:ext cx="12682077" cy="4838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A68D99-9791-8E32-202B-97F9B8D2C2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1400" y="8677517"/>
            <a:ext cx="3072650" cy="16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284</Words>
  <Application>Microsoft Office PowerPoint</Application>
  <PresentationFormat>Custom</PresentationFormat>
  <Paragraphs>58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LNTH-LuoLuoNotangYuanTi 1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2006-08-16T00:00:00Z</dcterms:created>
  <dcterms:modified xsi:type="dcterms:W3CDTF">2025-01-11T03:26:45Z</dcterms:modified>
  <dc:identifier>DAGSGSjGnWM</dc:identifier>
</cp:coreProperties>
</file>