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36" r:id="rId4"/>
    <p:sldId id="261" r:id="rId5"/>
    <p:sldId id="262" r:id="rId6"/>
    <p:sldId id="290" r:id="rId7"/>
    <p:sldId id="291" r:id="rId8"/>
    <p:sldId id="257" r:id="rId9"/>
    <p:sldId id="334" r:id="rId10"/>
    <p:sldId id="351" r:id="rId11"/>
    <p:sldId id="355" r:id="rId12"/>
    <p:sldId id="359" r:id="rId13"/>
    <p:sldId id="360" r:id="rId14"/>
    <p:sldId id="361" r:id="rId15"/>
    <p:sldId id="362" r:id="rId16"/>
    <p:sldId id="363" r:id="rId17"/>
    <p:sldId id="335" r:id="rId18"/>
    <p:sldId id="364" r:id="rId19"/>
    <p:sldId id="365" r:id="rId20"/>
    <p:sldId id="35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6"/>
    <a:srgbClr val="BED62F"/>
    <a:srgbClr val="FFC87A"/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87064" autoAdjust="0"/>
  </p:normalViewPr>
  <p:slideViewPr>
    <p:cSldViewPr snapToGrid="0" showGuides="1">
      <p:cViewPr>
        <p:scale>
          <a:sx n="41" d="100"/>
          <a:sy n="41" d="100"/>
        </p:scale>
        <p:origin x="1470" y="5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0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30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7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0F37-8832-0315-8ECC-B712775E2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F9E9-E4AB-E0BE-0F62-4FB2D216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B582-8E5D-1EA8-2EC2-D6AE4B85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247E-3798-3263-A54F-48519835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1A43E-C08F-4A8B-C54A-090AF83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559D-391E-D582-9B1A-DD538C6C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CA45-9BF5-639D-4ED2-DF2C9E3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381A7-16DA-3A63-19E8-4A951978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34BB7-E6F0-AF00-2A0A-3DC80116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2EBA-00EF-1CF7-534B-CFB4AA72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4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A313-1E96-9B9A-3CF1-091C9F75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E2A67-EF26-5155-B614-48588B3E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B484-34C5-7F2C-528C-43E398E6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85FE-7803-1A8E-A8A9-32F3E3F2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65EAB-8563-63F5-2E9E-935F0C98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5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47A-7BC1-8384-F1FA-576C75E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1A33-EFB9-149A-6BFE-ADBCD5C2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F5503-4B09-EB42-EBF3-D624932AE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8EE32-BD20-0C65-D5F9-0DAE1648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B5AD-20BE-364C-8D53-11EB05E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FD9-A1F3-B8E9-A12D-49E1566B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0DE7-C588-37E5-F476-68BB75EC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54039-5171-4776-B243-997D8682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6CA9C-3C0B-A883-7677-E9FC1469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98738-BB85-07DC-62BC-187797C53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0EB9A-0E3D-1A2B-1D05-BA339E7A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E1C45-1AF3-19BB-EEAE-FC4D65D4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AC4E9-34B7-240D-4117-F673A22A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90028-6E37-ED3D-3AF9-B06C8C1B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7DCA-AEF4-DAC6-C678-3A3EAC1B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E261B-5BBC-0075-B5F8-085AE608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0B83D-7026-14DF-2396-AD179CE6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D711-D56D-40FA-D625-6EEEBBC0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7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0B724-DC6C-D471-8120-0346A6E9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14D52-8818-DDE6-3042-82498B6F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5516-26B2-F1CD-4457-547E53A5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36E7-842C-BFAD-BC69-95793909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76B5-638D-4BA3-4989-65A39505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C072D-169A-42BF-C013-01AB7B65D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A148E-69C0-8FDB-5D3C-B5A16FAE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7F3C-F78B-AFDB-42EB-9C6A8D7A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B043A-BBDA-F6EC-1354-8DF9C709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1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447E-29F0-D6F1-D8AF-A625EC9D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FF836F-2A04-8BBB-5ABB-2DF695017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26D12-3EB2-FB18-6353-9FAEB596B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8FABD-B01C-C402-A811-86AD1F08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4BFA8-6A6C-DB69-ABE6-7C4C15C3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A9BCF-DA81-39F2-F47B-F4435BA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EFF2-DACE-5C3A-2856-41E740E2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DC962-67D1-A700-1FCC-620ABD58D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265EB-8CF6-878E-295C-9475224C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6C88-B47D-C348-FADF-4EB3DC2E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5D3E0-8B31-30DD-F112-F4505F39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33606-CD1C-4602-EBCB-882FFC9F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FED8B-D9B0-ED02-D116-55AC56960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A5C8-AE80-054B-3AAB-81436AD8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886EA-7A32-4BDC-96C0-40737EBBBA7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3601-0E8B-D6FC-CFB8-1F007F4E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7C40-2D08-2E8D-C226-ED5BF809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0D4D2-66F3-405B-B39F-82139E7AB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6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audio" Target="../media/audio1.wav"/><Relationship Id="rId5" Type="http://schemas.openxmlformats.org/officeDocument/2006/relationships/image" Target="../media/image15.pn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audio" Target="../media/audio1.wav"/><Relationship Id="rId5" Type="http://schemas.openxmlformats.org/officeDocument/2006/relationships/image" Target="../media/image16.png"/><Relationship Id="rId10" Type="http://schemas.openxmlformats.org/officeDocument/2006/relationships/audio" Target="../media/audio2.wav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5D4D5-EF2D-4117-D9DA-47C444BC8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89" y="2685493"/>
            <a:ext cx="672447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 4 m = 40 dm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𝟒𝟎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𝟐𝟓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500 (dm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1314" b="-5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2"/>
            <a:ext cx="10923470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9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3: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7A1DDE-D4DC-CF9E-CD28-86D505C5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85" y="1830427"/>
            <a:ext cx="9689939" cy="24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62AC9-787B-E856-6BCD-B2D65BC5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9" y="1555348"/>
            <a:ext cx="4598420" cy="30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ABC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7,5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3"/>
                <a:stretch>
                  <a:fillRect t="-5263" r="-53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2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/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EDG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12 (cm</a:t>
                </a:r>
                <a:r>
                  <a:rPr kumimoji="0" lang="en-US" sz="44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1DD646-FAD0-490A-3361-7D196FE16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59" y="1608881"/>
                <a:ext cx="5729469" cy="2431435"/>
              </a:xfrm>
              <a:prstGeom prst="rect">
                <a:avLst/>
              </a:prstGeom>
              <a:blipFill>
                <a:blip r:embed="rId2"/>
                <a:stretch>
                  <a:fillRect t="-5263" r="-532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815C78-3CB2-5FD2-2489-CA497159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6" y="1692194"/>
            <a:ext cx="5555403" cy="25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62987" y="567953"/>
            <a:ext cx="10923470" cy="1179825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9124192" cy="178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4: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Em và bạn hãy khám phá cách tính diên tích hình tam giác được tô màu trong hình bên.</a:t>
              </a:r>
              <a:endParaRPr kumimoji="0" lang="fr-FR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58CA88-4B00-462C-8A25-E9070CFE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5" y="2430684"/>
            <a:ext cx="4561418" cy="366495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E37ED-4262-96A3-C09C-35ED56B47360}"/>
              </a:ext>
            </a:extLst>
          </p:cNvPr>
          <p:cNvCxnSpPr>
            <a:cxnSpLocks/>
          </p:cNvCxnSpPr>
          <p:nvPr/>
        </p:nvCxnSpPr>
        <p:spPr>
          <a:xfrm>
            <a:off x="4618299" y="2974693"/>
            <a:ext cx="0" cy="29515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94B67B-BB3E-1271-BA46-85FCFD3A6830}"/>
              </a:ext>
            </a:extLst>
          </p:cNvPr>
          <p:cNvCxnSpPr>
            <a:cxnSpLocks/>
          </p:cNvCxnSpPr>
          <p:nvPr/>
        </p:nvCxnSpPr>
        <p:spPr>
          <a:xfrm>
            <a:off x="3356659" y="5955175"/>
            <a:ext cx="129636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34381F3-F763-46F5-04C3-4D67F00C8A67}"/>
              </a:ext>
            </a:extLst>
          </p:cNvPr>
          <p:cNvSpPr/>
          <p:nvPr/>
        </p:nvSpPr>
        <p:spPr>
          <a:xfrm>
            <a:off x="4375231" y="5694744"/>
            <a:ext cx="231493" cy="2546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43979-F35A-355C-8A9D-F618A998F96E}"/>
              </a:ext>
            </a:extLst>
          </p:cNvPr>
          <p:cNvSpPr txBox="1"/>
          <p:nvPr/>
        </p:nvSpPr>
        <p:spPr>
          <a:xfrm>
            <a:off x="4988690" y="1817226"/>
            <a:ext cx="7037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Vẽ chiều cao tương ứng với cạnh đáy như hình vẽ.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Cạnh đáy hình tam giác tương ứng với 3 cạnh ô vuông nên cạnh đáy bằng 1 x 3 = 3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Chiều cao hình tam giác dài 5 cạnh ô vuông nên chiều cao bằng 1 x 5 = 5 (cm)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/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diện tích hình tam giác đó là: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(cm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7,5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cm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296120-C47D-EB57-B31E-A96DFA28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68" y="4502553"/>
                <a:ext cx="7037406" cy="1580754"/>
              </a:xfrm>
              <a:prstGeom prst="rect">
                <a:avLst/>
              </a:prstGeom>
              <a:blipFill>
                <a:blip r:embed="rId3"/>
                <a:stretch>
                  <a:fillRect t="-4247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5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DC724-619C-9AF4-1901-3180B619C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400" y="256488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486135" y="336458"/>
            <a:ext cx="11377915" cy="2846579"/>
            <a:chOff x="2752641" y="3846647"/>
            <a:chExt cx="10005372" cy="1954922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95492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920614" cy="1838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5: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thiết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kế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20 cm.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Trên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một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ô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rộng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3 cm,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12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miệng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đều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bằng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8 cm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mắt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phần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tờ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giấy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làm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chiếc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mặt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nạ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2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Đức</a:t>
              </a:r>
              <a:r>
                <a:rPr kumimoji="0" lang="fr-FR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E7FDBFE-7399-F3CE-95EB-BEEFA43B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05" y="3419776"/>
            <a:ext cx="3288657" cy="30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A4750-C467-CA04-BC87-6F2C6256A4AA}"/>
              </a:ext>
            </a:extLst>
          </p:cNvPr>
          <p:cNvSpPr txBox="1"/>
          <p:nvPr/>
        </p:nvSpPr>
        <p:spPr>
          <a:xfrm>
            <a:off x="1331090" y="960699"/>
            <a:ext cx="9688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iện tích tờ giấy hình vuông có cạnh 20 cm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= 400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>
                <a:tab pos="186690" algn="l"/>
              </a:tabLst>
            </a:pP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x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= 36 (cm</a:t>
            </a:r>
            <a:r>
              <a:rPr lang="vi-VN" sz="2800" u="none" strike="noStrike" spc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giấy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hai mắt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8): 2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= 64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 diện tích gi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 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làm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và miệng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 + 64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ph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 còn lại của tờ giấy là: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= 300 (cm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áp số: 300 cm</a:t>
            </a:r>
            <a:r>
              <a:rPr lang="vi-VN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50" y="411918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879483" y="2360768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2051D-782E-EF74-AF5B-D8579545A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082" y="2780826"/>
            <a:ext cx="5358848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">
            <a:extLst>
              <a:ext uri="{FF2B5EF4-FFF2-40B4-BE49-F238E27FC236}">
                <a16:creationId xmlns:a16="http://schemas.microsoft.com/office/drawing/2014/main" id="{D52EA90C-1C05-B837-BF26-1FFF60BAAD0C}"/>
              </a:ext>
            </a:extLst>
          </p:cNvPr>
          <p:cNvSpPr/>
          <p:nvPr/>
        </p:nvSpPr>
        <p:spPr>
          <a:xfrm>
            <a:off x="437580" y="1894209"/>
            <a:ext cx="6679145" cy="4545313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trưởng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to: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3" name="Nhóm 23">
            <a:extLst>
              <a:ext uri="{FF2B5EF4-FFF2-40B4-BE49-F238E27FC236}">
                <a16:creationId xmlns:a16="http://schemas.microsoft.com/office/drawing/2014/main" id="{C2AC32F4-34F4-656D-C6D1-58E196752170}"/>
              </a:ext>
            </a:extLst>
          </p:cNvPr>
          <p:cNvGrpSpPr/>
          <p:nvPr/>
        </p:nvGrpSpPr>
        <p:grpSpPr>
          <a:xfrm>
            <a:off x="1811035" y="1819498"/>
            <a:ext cx="3713203" cy="470294"/>
            <a:chOff x="3666356" y="4564979"/>
            <a:chExt cx="4280542" cy="1389694"/>
          </a:xfrm>
        </p:grpSpPr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4FA4EBA-A7D0-C0E7-57F5-307935FCE46C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687EC8D2-080A-68C6-8596-A99984B2BF3A}"/>
                </a:ext>
              </a:extLst>
            </p:cNvPr>
            <p:cNvSpPr txBox="1"/>
            <p:nvPr/>
          </p:nvSpPr>
          <p:spPr>
            <a:xfrm>
              <a:off x="3666356" y="456497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9525">
                    <a:noFill/>
                    <a:prstDash val="solid"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Luật chơi</a:t>
              </a:r>
              <a:endParaRPr kumimoji="0" lang="en-US" sz="8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7B069542-A304-2B40-C36C-021E44F4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73" b="26815"/>
          <a:stretch/>
        </p:blipFill>
        <p:spPr>
          <a:xfrm flipH="1">
            <a:off x="6897692" y="1366002"/>
            <a:ext cx="5449615" cy="5574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55A66C-C42B-96C4-3492-37FACAB78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7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7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8A7F8192-62A5-C840-0F74-BDF3943AF8C6}"/>
              </a:ext>
            </a:extLst>
          </p:cNvPr>
          <p:cNvSpPr/>
          <p:nvPr/>
        </p:nvSpPr>
        <p:spPr>
          <a:xfrm>
            <a:off x="2086621" y="2652095"/>
            <a:ext cx="8196342" cy="2904594"/>
          </a:xfrm>
          <a:prstGeom prst="roundRect">
            <a:avLst>
              <a:gd name="adj" fmla="val 50000"/>
            </a:avLst>
          </a:prstGeom>
          <a:solidFill>
            <a:srgbClr val="E8FFD1"/>
          </a:solidFill>
          <a:ln w="88900" cap="rnd" cmpd="thinThick">
            <a:solidFill>
              <a:srgbClr val="00B050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270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 tính diện tích hình tam giác ta lấy độ dài đáy nhân với chiều cao (cùng một đơn vị đo) rồi chia cho 2.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uốn tính diện tích của hình tam giác chúng ta làm như thế nào?</a:t>
              </a: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527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Trong đó: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độ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dài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đáy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chiều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cao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623"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1069582" y="340242"/>
            <a:ext cx="10052836" cy="2174524"/>
            <a:chOff x="698086" y="215007"/>
            <a:chExt cx="10052836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8890929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công thức tính diện tích hình tam giác.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6794" y="1176648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28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/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solidFill>
                <a:srgbClr val="E8FFD1"/>
              </a:solid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6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6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= 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                 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27">
                <a:extLst>
                  <a:ext uri="{FF2B5EF4-FFF2-40B4-BE49-F238E27FC236}">
                    <a16:creationId xmlns:a16="http://schemas.microsoft.com/office/drawing/2014/main" id="{8A7F8192-62A5-C840-0F74-BDF3943AF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621" y="2652095"/>
                <a:ext cx="8196342" cy="2904594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 w="88900" cap="rnd" cmpd="thinThick">
                <a:solidFill>
                  <a:srgbClr val="00B050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00000"/>
                          <a:gd name="connsiteY0" fmla="*/ 450000 h 900000"/>
                          <a:gd name="connsiteX1" fmla="*/ 450000 w 5400000"/>
                          <a:gd name="connsiteY1" fmla="*/ 0 h 900000"/>
                          <a:gd name="connsiteX2" fmla="*/ 4950000 w 5400000"/>
                          <a:gd name="connsiteY2" fmla="*/ 0 h 900000"/>
                          <a:gd name="connsiteX3" fmla="*/ 5400000 w 5400000"/>
                          <a:gd name="connsiteY3" fmla="*/ 450000 h 900000"/>
                          <a:gd name="connsiteX4" fmla="*/ 5400000 w 5400000"/>
                          <a:gd name="connsiteY4" fmla="*/ 450000 h 900000"/>
                          <a:gd name="connsiteX5" fmla="*/ 4950000 w 5400000"/>
                          <a:gd name="connsiteY5" fmla="*/ 900000 h 900000"/>
                          <a:gd name="connsiteX6" fmla="*/ 450000 w 5400000"/>
                          <a:gd name="connsiteY6" fmla="*/ 900000 h 900000"/>
                          <a:gd name="connsiteX7" fmla="*/ 0 w 5400000"/>
                          <a:gd name="connsiteY7" fmla="*/ 450000 h 90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400000" h="900000" fill="none" extrusionOk="0">
                            <a:moveTo>
                              <a:pt x="0" y="450000"/>
                            </a:moveTo>
                            <a:cubicBezTo>
                              <a:pt x="-4340" y="160086"/>
                              <a:pt x="176732" y="34382"/>
                              <a:pt x="450000" y="0"/>
                            </a:cubicBezTo>
                            <a:cubicBezTo>
                              <a:pt x="1617756" y="-38581"/>
                              <a:pt x="3766908" y="63341"/>
                              <a:pt x="4950000" y="0"/>
                            </a:cubicBezTo>
                            <a:cubicBezTo>
                              <a:pt x="5152685" y="-7415"/>
                              <a:pt x="5418014" y="216204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420681" y="729313"/>
                              <a:pt x="5198924" y="904103"/>
                              <a:pt x="4950000" y="900000"/>
                            </a:cubicBezTo>
                            <a:cubicBezTo>
                              <a:pt x="4498390" y="980982"/>
                              <a:pt x="2415186" y="972255"/>
                              <a:pt x="450000" y="900000"/>
                            </a:cubicBezTo>
                            <a:cubicBezTo>
                              <a:pt x="219287" y="884402"/>
                              <a:pt x="2991" y="684461"/>
                              <a:pt x="0" y="450000"/>
                            </a:cubicBezTo>
                            <a:close/>
                          </a:path>
                          <a:path w="5400000" h="900000" stroke="0" extrusionOk="0">
                            <a:moveTo>
                              <a:pt x="0" y="450000"/>
                            </a:moveTo>
                            <a:cubicBezTo>
                              <a:pt x="-7819" y="196649"/>
                              <a:pt x="197363" y="1542"/>
                              <a:pt x="450000" y="0"/>
                            </a:cubicBezTo>
                            <a:cubicBezTo>
                              <a:pt x="1972026" y="132882"/>
                              <a:pt x="3161765" y="-84951"/>
                              <a:pt x="4950000" y="0"/>
                            </a:cubicBezTo>
                            <a:cubicBezTo>
                              <a:pt x="5177572" y="20464"/>
                              <a:pt x="5394754" y="230466"/>
                              <a:pt x="5400000" y="450000"/>
                            </a:cubicBezTo>
                            <a:lnTo>
                              <a:pt x="5400000" y="450000"/>
                            </a:lnTo>
                            <a:cubicBezTo>
                              <a:pt x="5366583" y="680245"/>
                              <a:pt x="5218585" y="909583"/>
                              <a:pt x="4950000" y="900000"/>
                            </a:cubicBezTo>
                            <a:cubicBezTo>
                              <a:pt x="3884479" y="949533"/>
                              <a:pt x="2061751" y="914809"/>
                              <a:pt x="450000" y="900000"/>
                            </a:cubicBezTo>
                            <a:cubicBezTo>
                              <a:pt x="168972" y="895023"/>
                              <a:pt x="-15307" y="712940"/>
                              <a:pt x="0" y="4500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innerShdw blurRad="127000">
                  <a:prstClr val="black"/>
                </a:innerShdw>
                <a:softEdge rad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1">
            <a:extLst>
              <a:ext uri="{FF2B5EF4-FFF2-40B4-BE49-F238E27FC236}">
                <a16:creationId xmlns:a16="http://schemas.microsoft.com/office/drawing/2014/main" id="{5E5CA0C4-F54B-C46E-CF23-6C03A385B6A9}"/>
              </a:ext>
            </a:extLst>
          </p:cNvPr>
          <p:cNvGrpSpPr/>
          <p:nvPr/>
        </p:nvGrpSpPr>
        <p:grpSpPr>
          <a:xfrm>
            <a:off x="744901" y="447282"/>
            <a:ext cx="10655961" cy="2174524"/>
            <a:chOff x="698086" y="215007"/>
            <a:chExt cx="10655961" cy="2174524"/>
          </a:xfrm>
        </p:grpSpPr>
        <p:sp>
          <p:nvSpPr>
            <p:cNvPr id="17" name="a">
              <a:extLst>
                <a:ext uri="{FF2B5EF4-FFF2-40B4-BE49-F238E27FC236}">
                  <a16:creationId xmlns:a16="http://schemas.microsoft.com/office/drawing/2014/main" id="{3C10D0C2-0817-4AD3-845B-85503906CEBE}"/>
                </a:ext>
              </a:extLst>
            </p:cNvPr>
            <p:cNvSpPr/>
            <p:nvPr/>
          </p:nvSpPr>
          <p:spPr>
            <a:xfrm>
              <a:off x="1342929" y="215007"/>
              <a:ext cx="9289906" cy="1923282"/>
            </a:xfrm>
            <a:prstGeom prst="roundRect">
              <a:avLst>
                <a:gd name="adj" fmla="val 9449"/>
              </a:avLst>
            </a:prstGeom>
            <a:solidFill>
              <a:srgbClr val="FFEFFF"/>
            </a:solidFill>
            <a:ln w="76200">
              <a:solidFill>
                <a:srgbClr val="FF006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5 m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fr-FR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là 3 m.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0FAD0C9C-0065-CDB8-6F4C-9AF002DA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62777">
              <a:off x="698086" y="1313405"/>
              <a:ext cx="1076126" cy="1076126"/>
            </a:xfrm>
            <a:prstGeom prst="rect">
              <a:avLst/>
            </a:prstGeom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B21583B8-E979-5F94-AED7-71F51F74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19919" y="1297575"/>
              <a:ext cx="1034128" cy="1034128"/>
            </a:xfrm>
            <a:prstGeom prst="rect">
              <a:avLst/>
            </a:prstGeom>
          </p:spPr>
        </p:pic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4233DBCD-E633-3119-3E3E-8AB3463DE1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277593" y="3610820"/>
            <a:ext cx="2883446" cy="3063420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65852E15-708A-8D4A-21AF-3D7936A369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90604" y="3846208"/>
            <a:ext cx="2414267" cy="3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536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069" y="400626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5F640-1E1D-15C9-4866-0E426CBE8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2" y="2924938"/>
            <a:ext cx="7011008" cy="2304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2FCDC-FFBD-48B2-9666-EC7B5CB4E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228" y="1748823"/>
            <a:ext cx="4663844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4468A-D06B-17E1-1C3D-401272E14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94" y="2735459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组合 27">
            <a:extLst>
              <a:ext uri="{FF2B5EF4-FFF2-40B4-BE49-F238E27FC236}">
                <a16:creationId xmlns:a16="http://schemas.microsoft.com/office/drawing/2014/main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80914" cy="867309"/>
            <a:chOff x="2752641" y="3846647"/>
            <a:chExt cx="10005372" cy="1437096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42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2: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kumimoji="0" lang="fr-FR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, </a:t>
              </a:r>
              <a:r>
                <a:rPr kumimoji="0" lang="fr-FR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biết</a:t>
              </a:r>
              <a:endParaRPr kumimoji="0" lang="fr-FR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3C403C0-5258-AAB2-2E3B-A3A529A4DE63}"/>
              </a:ext>
            </a:extLst>
          </p:cNvPr>
          <p:cNvSpPr txBox="1"/>
          <p:nvPr/>
        </p:nvSpPr>
        <p:spPr>
          <a:xfrm>
            <a:off x="740780" y="1794076"/>
            <a:ext cx="1052138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 dài đáy là 8 cm và chiều cao tương ứng là 6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Độ dài đáy là 2,5dm và chiều cao tương ứng là 1,2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Độ dài đáy là 45,3 m và chiều cao tương ứng là 6,1 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Độ dài đáy là 4 m và chiều cao tương ứng là 25 dm.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LcParenR"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𝟖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24 (cm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F9822840-49C4-B7C6-45F5-306B7FA1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647488"/>
                <a:ext cx="8553691" cy="1667449"/>
              </a:xfrm>
              <a:prstGeom prst="rect">
                <a:avLst/>
              </a:prstGeom>
              <a:blipFill>
                <a:blip r:embed="rId2"/>
                <a:stretch>
                  <a:fillRect t="-10219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𝟓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1,5 (dm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10679282-DED5-AA9B-71F2-F1CEC6C5E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82" y="2476288"/>
                <a:ext cx="8553691" cy="1667449"/>
              </a:xfrm>
              <a:prstGeom prst="rect">
                <a:avLst/>
              </a:prstGeom>
              <a:blipFill>
                <a:blip r:embed="rId3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c)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tích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𝟒𝟓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𝐱</m:t>
                        </m:r>
                        <m:r>
                          <a:rPr kumimoji="0" lang="en-US" sz="4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𝟔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= 138,165 (m</a:t>
                </a:r>
                <a:r>
                  <a:rPr kumimoji="0" lang="en-US" sz="4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E9DD0A3F-BFAA-4AC2-BBAF-34082AFE4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55" y="4409260"/>
                <a:ext cx="8553691" cy="1667449"/>
              </a:xfrm>
              <a:prstGeom prst="rect">
                <a:avLst/>
              </a:prstGeom>
              <a:blipFill>
                <a:blip r:embed="rId4"/>
                <a:stretch>
                  <a:fillRect t="-10219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8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299</TotalTime>
  <Words>543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Aptos</vt:lpstr>
      <vt:lpstr>Aptos Display</vt:lpstr>
      <vt:lpstr>Arial</vt:lpstr>
      <vt:lpstr>Cambria</vt:lpstr>
      <vt:lpstr>Cambria Math</vt:lpstr>
      <vt:lpstr>等线</vt:lpstr>
      <vt:lpstr>等线 Light</vt:lpstr>
      <vt:lpstr>inpin heiti</vt:lpstr>
      <vt:lpstr>LNTH-LuoLuoNotangYuanTi 1</vt:lpstr>
      <vt:lpstr>Times New Roman</vt:lpstr>
      <vt:lpstr>字魂70号-灵悦黑体</vt:lpstr>
      <vt:lpstr>Office 主题​​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description>9Slide.vn</dc:description>
  <cp:lastModifiedBy>hien tran 0353095025</cp:lastModifiedBy>
  <cp:revision>1</cp:revision>
  <dcterms:created xsi:type="dcterms:W3CDTF">2019-12-30T13:59:27Z</dcterms:created>
  <dcterms:modified xsi:type="dcterms:W3CDTF">2024-12-23T03:13:44Z</dcterms:modified>
  <cp:category>9Slide.vn</cp:category>
</cp:coreProperties>
</file>