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  <p:sldMasterId id="2147483717" r:id="rId3"/>
    <p:sldMasterId id="2147483730" r:id="rId4"/>
  </p:sldMasterIdLst>
  <p:notesMasterIdLst>
    <p:notesMasterId r:id="rId31"/>
  </p:notesMasterIdLst>
  <p:handoutMasterIdLst>
    <p:handoutMasterId r:id="rId32"/>
  </p:handoutMasterIdLst>
  <p:sldIdLst>
    <p:sldId id="335" r:id="rId5"/>
    <p:sldId id="256" r:id="rId6"/>
    <p:sldId id="262" r:id="rId7"/>
    <p:sldId id="7692" r:id="rId8"/>
    <p:sldId id="7693" r:id="rId9"/>
    <p:sldId id="261" r:id="rId10"/>
    <p:sldId id="342" r:id="rId11"/>
    <p:sldId id="310" r:id="rId12"/>
    <p:sldId id="362" r:id="rId13"/>
    <p:sldId id="322" r:id="rId14"/>
    <p:sldId id="354" r:id="rId15"/>
    <p:sldId id="318" r:id="rId16"/>
    <p:sldId id="7694" r:id="rId17"/>
    <p:sldId id="7695" r:id="rId18"/>
    <p:sldId id="7696" r:id="rId19"/>
    <p:sldId id="363" r:id="rId20"/>
    <p:sldId id="7697" r:id="rId21"/>
    <p:sldId id="7698" r:id="rId22"/>
    <p:sldId id="7699" r:id="rId23"/>
    <p:sldId id="7700" r:id="rId24"/>
    <p:sldId id="364" r:id="rId25"/>
    <p:sldId id="313" r:id="rId26"/>
    <p:sldId id="314" r:id="rId27"/>
    <p:sldId id="315" r:id="rId28"/>
    <p:sldId id="316" r:id="rId29"/>
    <p:sldId id="366" r:id="rId30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00FF"/>
    <a:srgbClr val="292929"/>
    <a:srgbClr val="FFFFCC"/>
    <a:srgbClr val="FF9999"/>
    <a:srgbClr val="FFFF00"/>
    <a:srgbClr val="FFFF99"/>
    <a:srgbClr val="B6C808"/>
    <a:srgbClr val="0066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7" autoAdjust="0"/>
    <p:restoredTop sz="93506" autoAdjust="0"/>
  </p:normalViewPr>
  <p:slideViewPr>
    <p:cSldViewPr>
      <p:cViewPr>
        <p:scale>
          <a:sx n="20" d="100"/>
          <a:sy n="20" d="100"/>
        </p:scale>
        <p:origin x="2380" y="916"/>
      </p:cViewPr>
      <p:guideLst>
        <p:guide orient="horz" pos="211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0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6F18CD-4EC1-4C9B-8D92-FA38DF5287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A9EBD-D509-4A1D-8030-EA2748BED6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5A44C-E6A2-4B11-9E73-F2D0912AA966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896F8-C354-4080-8144-8D1628B2C2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6A94-6C4E-41FA-89A5-7213E8FAC0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A4D9D-72BD-4FD9-9A61-45E4A7164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547863B-7C50-419D-BB3A-31AE1483DD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21E92DC-AF19-4E52-9756-0145B385F6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250A6E2-B16C-4568-9FB4-F5375204F89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22BE36E6-B7E8-4453-ACBA-197983DED0A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FBDD3C97-D5DE-4134-95CA-8FF48E7D49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53D76448-CBAE-466E-AC5F-F2B240F9B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E848BF7-7064-49C6-8798-1519750F2B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thông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E276-186C-4CD7-96E9-584DF699F5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642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220A2-A142-41E5-A577-A4FE2F38BE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67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D23DCBC-B7D4-4AE0-BF9E-2454E3BE3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27678A8-1AAE-4A87-AEDB-9980AF29D52A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6187216-94C6-4E93-9BE6-D7794CE4E2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DC2D93D-15B0-46B0-8846-300C79D4C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EA220A2-A142-41E5-A577-A4FE2F38BEBB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220A2-A142-41E5-A577-A4FE2F38BE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3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220A2-A142-41E5-A577-A4FE2F38BE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4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73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14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56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1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49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7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65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5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67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6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96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41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29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18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370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62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169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44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448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576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64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596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9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855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810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801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68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4169147">
            <a:off x="3450368" y="-374327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860400" y="870001"/>
            <a:ext cx="10471725" cy="5118000"/>
            <a:chOff x="645300" y="652501"/>
            <a:chExt cx="7853794" cy="383850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645300" y="652501"/>
              <a:ext cx="7853794" cy="3838500"/>
              <a:chOff x="645300" y="428626"/>
              <a:chExt cx="7853794" cy="38385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45300" y="428626"/>
                <a:ext cx="7853700" cy="38385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" name="Google Shape;13;p2"/>
              <p:cNvGrpSpPr/>
              <p:nvPr/>
            </p:nvGrpSpPr>
            <p:grpSpPr>
              <a:xfrm>
                <a:off x="645450" y="428635"/>
                <a:ext cx="7853645" cy="392406"/>
                <a:chOff x="300225" y="238125"/>
                <a:chExt cx="8544000" cy="426900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300225" y="238125"/>
                  <a:ext cx="8544000" cy="426900"/>
                </a:xfrm>
                <a:prstGeom prst="round2SameRect">
                  <a:avLst>
                    <a:gd name="adj1" fmla="val 3954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00241" y="590551"/>
                  <a:ext cx="8543946" cy="74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6" name="Google Shape;16;p2"/>
                <p:cNvGrpSpPr/>
                <p:nvPr/>
              </p:nvGrpSpPr>
              <p:grpSpPr>
                <a:xfrm>
                  <a:off x="7951566" y="363126"/>
                  <a:ext cx="655694" cy="176896"/>
                  <a:chOff x="13042611" y="1021317"/>
                  <a:chExt cx="495013" cy="133547"/>
                </a:xfrm>
              </p:grpSpPr>
              <p:sp>
                <p:nvSpPr>
                  <p:cNvPr id="17" name="Google Shape;17;p2"/>
                  <p:cNvSpPr/>
                  <p:nvPr/>
                </p:nvSpPr>
                <p:spPr>
                  <a:xfrm>
                    <a:off x="13050093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13042611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13230932" y="102865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>
                    <a:off x="13223591" y="1021317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13411418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13404077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" name="Google Shape;23;p2"/>
            <p:cNvSpPr/>
            <p:nvPr/>
          </p:nvSpPr>
          <p:spPr>
            <a:xfrm>
              <a:off x="720001" y="706550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 rot="-546">
            <a:off x="3578457" y="477948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itchFamily="18" charset="0"/>
                <a:cs typeface="Times New Roman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186851" y="1509700"/>
            <a:ext cx="7818800" cy="32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67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2"/>
          <p:cNvSpPr/>
          <p:nvPr/>
        </p:nvSpPr>
        <p:spPr>
          <a:xfrm>
            <a:off x="538300" y="588601"/>
            <a:ext cx="222536" cy="26279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618260">
            <a:off x="11650801" y="2201499"/>
            <a:ext cx="222535" cy="262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704241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/>
          <p:nvPr/>
        </p:nvSpPr>
        <p:spPr>
          <a:xfrm rot="-1299936">
            <a:off x="-3249780" y="-2937622"/>
            <a:ext cx="10884395" cy="865043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>
            <a:off x="2004452" y="1109880"/>
            <a:ext cx="9082003" cy="5028104"/>
            <a:chOff x="627130" y="128603"/>
            <a:chExt cx="8316852" cy="4604490"/>
          </a:xfrm>
        </p:grpSpPr>
        <p:grpSp>
          <p:nvGrpSpPr>
            <p:cNvPr id="31" name="Google Shape;31;p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33;p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4" name="Google Shape;34;p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6" name="Google Shape;36;p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7" name="Google Shape;37;p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38;p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" name="Google Shape;43;p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888500" y="2811200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Times New Roman" pitchFamily="18" charset="0"/>
                <a:cs typeface="Times New Roman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1705401" y="1609364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 rot="618">
            <a:off x="5888665" y="4074668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"/>
          <p:cNvSpPr/>
          <p:nvPr/>
        </p:nvSpPr>
        <p:spPr>
          <a:xfrm>
            <a:off x="11444267" y="4933206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486200" y="17328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1444267" y="4374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5354633" y="6330934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849042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 rot="-1804257" flipH="1">
            <a:off x="5714919" y="-63311"/>
            <a:ext cx="9629955" cy="9893372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" name="Google Shape;174;p6"/>
          <p:cNvGrpSpPr/>
          <p:nvPr/>
        </p:nvGrpSpPr>
        <p:grpSpPr>
          <a:xfrm>
            <a:off x="156900" y="182773"/>
            <a:ext cx="10473689" cy="5798588"/>
            <a:chOff x="627130" y="128603"/>
            <a:chExt cx="8316852" cy="4604490"/>
          </a:xfrm>
        </p:grpSpPr>
        <p:grpSp>
          <p:nvGrpSpPr>
            <p:cNvPr id="175" name="Google Shape;175;p6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76" name="Google Shape;176;p6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77" name="Google Shape;177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78" name="Google Shape;178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30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80" name="Google Shape;180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81" name="Google Shape;181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87" name="Google Shape;187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430856" y="1882901"/>
            <a:ext cx="8366753" cy="4716985"/>
            <a:chOff x="627130" y="128605"/>
            <a:chExt cx="8316852" cy="4688852"/>
          </a:xfrm>
        </p:grpSpPr>
        <p:grpSp>
          <p:nvGrpSpPr>
            <p:cNvPr id="189" name="Google Shape;189;p6"/>
            <p:cNvGrpSpPr/>
            <p:nvPr/>
          </p:nvGrpSpPr>
          <p:grpSpPr>
            <a:xfrm>
              <a:off x="627130" y="128605"/>
              <a:ext cx="8316852" cy="4688852"/>
              <a:chOff x="627130" y="428624"/>
              <a:chExt cx="8316852" cy="4652100"/>
            </a:xfrm>
          </p:grpSpPr>
          <p:sp>
            <p:nvSpPr>
              <p:cNvPr id="190" name="Google Shape;190;p6"/>
              <p:cNvSpPr/>
              <p:nvPr/>
            </p:nvSpPr>
            <p:spPr>
              <a:xfrm>
                <a:off x="627175" y="428624"/>
                <a:ext cx="8316600" cy="46521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91" name="Google Shape;191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92" name="Google Shape;192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94" name="Google Shape;194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1" name="Google Shape;201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6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695501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7"/>
          <p:cNvGrpSpPr/>
          <p:nvPr/>
        </p:nvGrpSpPr>
        <p:grpSpPr>
          <a:xfrm>
            <a:off x="520634" y="318702"/>
            <a:ext cx="11378828" cy="6281337"/>
            <a:chOff x="171400" y="128593"/>
            <a:chExt cx="8772740" cy="4795891"/>
          </a:xfrm>
        </p:grpSpPr>
        <p:grpSp>
          <p:nvGrpSpPr>
            <p:cNvPr id="205" name="Google Shape;205;p7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206" name="Google Shape;206;p7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07" name="Google Shape;207;p7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208" name="Google Shape;208;p7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10" name="Google Shape;210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11" name="Google Shape;211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" name="Google Shape;217;p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>
            <a:off x="10056511" y="1394117"/>
            <a:ext cx="1413731" cy="1414047"/>
            <a:chOff x="2494400" y="653125"/>
            <a:chExt cx="340625" cy="434325"/>
          </a:xfrm>
        </p:grpSpPr>
        <p:sp>
          <p:nvSpPr>
            <p:cNvPr id="220" name="Google Shape;220;p7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10056388" y="3034593"/>
            <a:ext cx="1406793" cy="1411440"/>
            <a:chOff x="2879000" y="653125"/>
            <a:chExt cx="340650" cy="434325"/>
          </a:xfrm>
        </p:grpSpPr>
        <p:sp>
          <p:nvSpPr>
            <p:cNvPr id="229" name="Google Shape;229;p7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238" name="Google Shape;238;p7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49" name="Google Shape;249;p7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50" name="Google Shape;250;p7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52" name="Google Shape;252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9" name="Google Shape;259;p7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6317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subTitle" idx="1"/>
          </p:nvPr>
        </p:nvSpPr>
        <p:spPr>
          <a:xfrm rot="-218">
            <a:off x="960000" y="2151467"/>
            <a:ext cx="6317200" cy="2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792755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"/>
          <p:cNvSpPr/>
          <p:nvPr/>
        </p:nvSpPr>
        <p:spPr>
          <a:xfrm rot="4169147" flipH="1">
            <a:off x="1100868" y="-267892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2039496" y="1169381"/>
            <a:ext cx="9562161" cy="5293936"/>
            <a:chOff x="627130" y="128603"/>
            <a:chExt cx="8316852" cy="4604490"/>
          </a:xfrm>
        </p:grpSpPr>
        <p:grpSp>
          <p:nvGrpSpPr>
            <p:cNvPr id="283" name="Google Shape;283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84" name="Google Shape;284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85" name="Google Shape;285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86" name="Google Shape;286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721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8" name="Google Shape;288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89" name="Google Shape;289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290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Google Shape;291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" name="Google Shape;292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Google Shape;293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" name="Google Shape;294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95" name="Google Shape;295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9"/>
          <p:cNvGrpSpPr/>
          <p:nvPr/>
        </p:nvGrpSpPr>
        <p:grpSpPr>
          <a:xfrm>
            <a:off x="1499745" y="782032"/>
            <a:ext cx="9562161" cy="5293936"/>
            <a:chOff x="627130" y="128603"/>
            <a:chExt cx="8316852" cy="4604490"/>
          </a:xfrm>
        </p:grpSpPr>
        <p:grpSp>
          <p:nvGrpSpPr>
            <p:cNvPr id="297" name="Google Shape;297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99" name="Google Shape;299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00" name="Google Shape;300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058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02" name="Google Shape;302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03" name="Google Shape;303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" name="Google Shape;304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Google Shape;305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Google Shape;307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" name="Google Shape;308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09" name="Google Shape;309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959996" y="394681"/>
            <a:ext cx="9562161" cy="5293936"/>
            <a:chOff x="627130" y="128603"/>
            <a:chExt cx="8316852" cy="4604490"/>
          </a:xfrm>
        </p:grpSpPr>
        <p:grpSp>
          <p:nvGrpSpPr>
            <p:cNvPr id="311" name="Google Shape;311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13" name="Google Shape;313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14" name="Google Shape;314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96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16" name="Google Shape;316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17" name="Google Shape;317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" name="Google Shape;319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320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23" name="Google Shape;323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9"/>
          <p:cNvSpPr txBox="1">
            <a:spLocks noGrp="1"/>
          </p:cNvSpPr>
          <p:nvPr>
            <p:ph type="title"/>
          </p:nvPr>
        </p:nvSpPr>
        <p:spPr>
          <a:xfrm>
            <a:off x="2345676" y="1755667"/>
            <a:ext cx="6790800" cy="1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subTitle" idx="1"/>
          </p:nvPr>
        </p:nvSpPr>
        <p:spPr>
          <a:xfrm>
            <a:off x="2343076" y="3215000"/>
            <a:ext cx="67960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9"/>
          <p:cNvSpPr/>
          <p:nvPr/>
        </p:nvSpPr>
        <p:spPr>
          <a:xfrm>
            <a:off x="3526769" y="5590283"/>
            <a:ext cx="201523" cy="23798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11194300" y="23763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4177899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29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029194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"/>
          <p:cNvSpPr/>
          <p:nvPr/>
        </p:nvSpPr>
        <p:spPr>
          <a:xfrm rot="-2699971">
            <a:off x="6345565" y="-1939343"/>
            <a:ext cx="6251220" cy="8276689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13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387" name="Google Shape;387;p13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388" name="Google Shape;388;p13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89" name="Google Shape;389;p13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390" name="Google Shape;390;p13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92" name="Google Shape;392;p1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1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1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99" name="Google Shape;399;p13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13"/>
          <p:cNvSpPr txBox="1">
            <a:spLocks noGrp="1"/>
          </p:cNvSpPr>
          <p:nvPr>
            <p:ph type="title"/>
          </p:nvPr>
        </p:nvSpPr>
        <p:spPr>
          <a:xfrm>
            <a:off x="2663424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1"/>
          </p:nvPr>
        </p:nvSpPr>
        <p:spPr>
          <a:xfrm>
            <a:off x="2663624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2" hasCustomPrompt="1"/>
          </p:nvPr>
        </p:nvSpPr>
        <p:spPr>
          <a:xfrm rot="6095">
            <a:off x="6678822" y="4770625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3" hasCustomPrompt="1"/>
          </p:nvPr>
        </p:nvSpPr>
        <p:spPr>
          <a:xfrm>
            <a:off x="1342557" y="4770629"/>
            <a:ext cx="902400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4"/>
          </p:nvPr>
        </p:nvSpPr>
        <p:spPr>
          <a:xfrm>
            <a:off x="2663424" y="4275169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5"/>
          </p:nvPr>
        </p:nvSpPr>
        <p:spPr>
          <a:xfrm>
            <a:off x="2663624" y="49775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6"/>
          </p:nvPr>
        </p:nvSpPr>
        <p:spPr>
          <a:xfrm>
            <a:off x="7989700" y="4275336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7"/>
          </p:nvPr>
        </p:nvSpPr>
        <p:spPr>
          <a:xfrm>
            <a:off x="7989500" y="49773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8"/>
          </p:nvPr>
        </p:nvSpPr>
        <p:spPr>
          <a:xfrm>
            <a:off x="7989700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subTitle" idx="9"/>
          </p:nvPr>
        </p:nvSpPr>
        <p:spPr>
          <a:xfrm>
            <a:off x="7989500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3" hasCustomPrompt="1"/>
          </p:nvPr>
        </p:nvSpPr>
        <p:spPr>
          <a:xfrm rot="6095">
            <a:off x="6678833" y="2604699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14" hasCustomPrompt="1"/>
          </p:nvPr>
        </p:nvSpPr>
        <p:spPr>
          <a:xfrm rot="1527">
            <a:off x="1343533" y="2606700"/>
            <a:ext cx="9004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15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>
            <a:off x="482849" y="2814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6198434" y="6138006"/>
            <a:ext cx="201533" cy="23799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1315316" y="18299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439308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 rot="4650514" flipH="1">
            <a:off x="1684954" y="-3272637"/>
            <a:ext cx="8822081" cy="13403284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14"/>
          <p:cNvGrpSpPr/>
          <p:nvPr/>
        </p:nvGrpSpPr>
        <p:grpSpPr>
          <a:xfrm>
            <a:off x="1815156" y="1044082"/>
            <a:ext cx="8366753" cy="4632117"/>
            <a:chOff x="627130" y="128603"/>
            <a:chExt cx="8316852" cy="4604490"/>
          </a:xfrm>
        </p:grpSpPr>
        <p:grpSp>
          <p:nvGrpSpPr>
            <p:cNvPr id="419" name="Google Shape;419;p14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420" name="Google Shape;420;p14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21" name="Google Shape;421;p14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22" name="Google Shape;422;p14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14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424" name="Google Shape;424;p1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25" name="Google Shape;425;p1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1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1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1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1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1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1" name="Google Shape;431;p14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2" name="Google Shape;432;p14"/>
          <p:cNvSpPr txBox="1">
            <a:spLocks noGrp="1"/>
          </p:cNvSpPr>
          <p:nvPr>
            <p:ph type="title"/>
          </p:nvPr>
        </p:nvSpPr>
        <p:spPr>
          <a:xfrm>
            <a:off x="5267516" y="2376667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162601" y="3746447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1"/>
          </p:nvPr>
        </p:nvSpPr>
        <p:spPr>
          <a:xfrm rot="618">
            <a:off x="5267681" y="3640135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75113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6"/>
          <p:cNvSpPr/>
          <p:nvPr/>
        </p:nvSpPr>
        <p:spPr>
          <a:xfrm rot="-150953">
            <a:off x="-613563" y="-698461"/>
            <a:ext cx="14267083" cy="8483640"/>
          </a:xfrm>
          <a:custGeom>
            <a:avLst/>
            <a:gdLst/>
            <a:ahLst/>
            <a:cxnLst/>
            <a:rect l="l" t="t" r="r" b="b"/>
            <a:pathLst>
              <a:path w="84026" h="51825" extrusionOk="0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534" name="Google Shape;534;p16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35" name="Google Shape;535;p16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36" name="Google Shape;536;p1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37" name="Google Shape;537;p1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1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39" name="Google Shape;539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40" name="Google Shape;540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46" name="Google Shape;546;p16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6"/>
          <p:cNvGrpSpPr/>
          <p:nvPr/>
        </p:nvGrpSpPr>
        <p:grpSpPr>
          <a:xfrm>
            <a:off x="1360576" y="182233"/>
            <a:ext cx="9504499" cy="6437568"/>
            <a:chOff x="627130" y="128596"/>
            <a:chExt cx="8316852" cy="5633153"/>
          </a:xfrm>
        </p:grpSpPr>
        <p:grpSp>
          <p:nvGrpSpPr>
            <p:cNvPr id="548" name="Google Shape;548;p16"/>
            <p:cNvGrpSpPr/>
            <p:nvPr/>
          </p:nvGrpSpPr>
          <p:grpSpPr>
            <a:xfrm>
              <a:off x="627130" y="128596"/>
              <a:ext cx="8316852" cy="5633153"/>
              <a:chOff x="627130" y="428616"/>
              <a:chExt cx="8316852" cy="5589000"/>
            </a:xfrm>
          </p:grpSpPr>
          <p:sp>
            <p:nvSpPr>
              <p:cNvPr id="549" name="Google Shape;549;p16"/>
              <p:cNvSpPr/>
              <p:nvPr/>
            </p:nvSpPr>
            <p:spPr>
              <a:xfrm>
                <a:off x="627180" y="428616"/>
                <a:ext cx="8316600" cy="55890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50" name="Google Shape;550;p1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551" name="Google Shape;551;p1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53" name="Google Shape;553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54" name="Google Shape;554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60" name="Google Shape;560;p1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1" name="Google Shape;561;p16"/>
          <p:cNvSpPr txBox="1">
            <a:spLocks noGrp="1"/>
          </p:cNvSpPr>
          <p:nvPr>
            <p:ph type="title"/>
          </p:nvPr>
        </p:nvSpPr>
        <p:spPr>
          <a:xfrm rot="-1051">
            <a:off x="3774916" y="4302999"/>
            <a:ext cx="3924800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16"/>
          <p:cNvSpPr txBox="1">
            <a:spLocks noGrp="1"/>
          </p:cNvSpPr>
          <p:nvPr>
            <p:ph type="subTitle" idx="1"/>
          </p:nvPr>
        </p:nvSpPr>
        <p:spPr>
          <a:xfrm>
            <a:off x="3774917" y="1947751"/>
            <a:ext cx="6085200" cy="2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6"/>
          <p:cNvSpPr/>
          <p:nvPr/>
        </p:nvSpPr>
        <p:spPr>
          <a:xfrm>
            <a:off x="10778900" y="3034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16"/>
          <p:cNvSpPr/>
          <p:nvPr/>
        </p:nvSpPr>
        <p:spPr>
          <a:xfrm>
            <a:off x="960000" y="3655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00271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7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67" name="Google Shape;567;p17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69" name="Google Shape;569;p17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70" name="Google Shape;570;p17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1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72" name="Google Shape;572;p1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73" name="Google Shape;573;p1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1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1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1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1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1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79" name="Google Shape;579;p1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0" name="Google Shape;580;p1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851383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8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83" name="Google Shape;583;p18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84" name="Google Shape;584;p18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85" name="Google Shape;585;p1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88" name="Google Shape;588;p1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89" name="Google Shape;589;p1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1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1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1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p1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1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95" name="Google Shape;595;p18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6" name="Google Shape;596;p18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597" name="Google Shape;597;p18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18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606" name="Google Shape;606;p18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8"/>
          <p:cNvGrpSpPr/>
          <p:nvPr/>
        </p:nvGrpSpPr>
        <p:grpSpPr>
          <a:xfrm>
            <a:off x="10166299" y="4512840"/>
            <a:ext cx="1339156" cy="1339169"/>
            <a:chOff x="3265750" y="653125"/>
            <a:chExt cx="340625" cy="434325"/>
          </a:xfrm>
        </p:grpSpPr>
        <p:sp>
          <p:nvSpPr>
            <p:cNvPr id="615" name="Google Shape;615;p18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26575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9EA2E0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8"/>
          <p:cNvSpPr/>
          <p:nvPr/>
        </p:nvSpPr>
        <p:spPr>
          <a:xfrm>
            <a:off x="456333" y="41134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11298733" y="6077383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579573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19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628" name="Google Shape;628;p19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29" name="Google Shape;629;p19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30" name="Google Shape;630;p19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31" name="Google Shape;631;p19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1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34" name="Google Shape;634;p1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1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1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0" name="Google Shape;640;p1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1" name="Google Shape;641;p19"/>
          <p:cNvGrpSpPr/>
          <p:nvPr/>
        </p:nvGrpSpPr>
        <p:grpSpPr>
          <a:xfrm>
            <a:off x="10295903" y="1391947"/>
            <a:ext cx="1333895" cy="1338359"/>
            <a:chOff x="2879000" y="653125"/>
            <a:chExt cx="340650" cy="434325"/>
          </a:xfrm>
        </p:grpSpPr>
        <p:sp>
          <p:nvSpPr>
            <p:cNvPr id="642" name="Google Shape;642;p1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19"/>
          <p:cNvGrpSpPr/>
          <p:nvPr/>
        </p:nvGrpSpPr>
        <p:grpSpPr>
          <a:xfrm>
            <a:off x="10292649" y="2946615"/>
            <a:ext cx="1340473" cy="1340848"/>
            <a:chOff x="2494400" y="653125"/>
            <a:chExt cx="340625" cy="434325"/>
          </a:xfrm>
        </p:grpSpPr>
        <p:sp>
          <p:nvSpPr>
            <p:cNvPr id="651" name="Google Shape;651;p1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9" name="Google Shape;659;p19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9"/>
          <p:cNvSpPr/>
          <p:nvPr/>
        </p:nvSpPr>
        <p:spPr>
          <a:xfrm>
            <a:off x="3139300" y="596645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1" name="Google Shape;661;p19"/>
          <p:cNvSpPr/>
          <p:nvPr/>
        </p:nvSpPr>
        <p:spPr>
          <a:xfrm>
            <a:off x="9152433" y="6017516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235890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0"/>
          <p:cNvSpPr/>
          <p:nvPr/>
        </p:nvSpPr>
        <p:spPr>
          <a:xfrm rot="-778826">
            <a:off x="-528635" y="-2239615"/>
            <a:ext cx="12974680" cy="1031152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0"/>
          <p:cNvGrpSpPr/>
          <p:nvPr/>
        </p:nvGrpSpPr>
        <p:grpSpPr>
          <a:xfrm>
            <a:off x="228534" y="171467"/>
            <a:ext cx="11696927" cy="2724152"/>
            <a:chOff x="171400" y="128600"/>
            <a:chExt cx="8772695" cy="2043114"/>
          </a:xfrm>
        </p:grpSpPr>
        <p:grpSp>
          <p:nvGrpSpPr>
            <p:cNvPr id="665" name="Google Shape;665;p20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666" name="Google Shape;666;p20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67" name="Google Shape;667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68" name="Google Shape;668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70" name="Google Shape;670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71" name="Google Shape;671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2" name="Google Shape;672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3" name="Google Shape;673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4" name="Google Shape;674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5" name="Google Shape;675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77" name="Google Shape;677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20"/>
          <p:cNvGrpSpPr/>
          <p:nvPr/>
        </p:nvGrpSpPr>
        <p:grpSpPr>
          <a:xfrm>
            <a:off x="613234" y="2610495"/>
            <a:ext cx="11696927" cy="2822120"/>
            <a:chOff x="171400" y="128608"/>
            <a:chExt cx="8772695" cy="2116590"/>
          </a:xfrm>
        </p:grpSpPr>
        <p:grpSp>
          <p:nvGrpSpPr>
            <p:cNvPr id="679" name="Google Shape;679;p20"/>
            <p:cNvGrpSpPr/>
            <p:nvPr/>
          </p:nvGrpSpPr>
          <p:grpSpPr>
            <a:xfrm>
              <a:off x="171400" y="128608"/>
              <a:ext cx="8772695" cy="2116590"/>
              <a:chOff x="171400" y="428627"/>
              <a:chExt cx="8772695" cy="2100000"/>
            </a:xfrm>
          </p:grpSpPr>
          <p:sp>
            <p:nvSpPr>
              <p:cNvPr id="680" name="Google Shape;680;p20"/>
              <p:cNvSpPr/>
              <p:nvPr/>
            </p:nvSpPr>
            <p:spPr>
              <a:xfrm>
                <a:off x="171450" y="428627"/>
                <a:ext cx="8772300" cy="21000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81" name="Google Shape;681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82" name="Google Shape;682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84" name="Google Shape;684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85" name="Google Shape;685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0" name="Google Shape;690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91" name="Google Shape;691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20"/>
          <p:cNvGrpSpPr/>
          <p:nvPr/>
        </p:nvGrpSpPr>
        <p:grpSpPr>
          <a:xfrm>
            <a:off x="10525101" y="3578547"/>
            <a:ext cx="1413787" cy="1411440"/>
            <a:chOff x="3265747" y="653121"/>
            <a:chExt cx="355783" cy="434325"/>
          </a:xfrm>
        </p:grpSpPr>
        <p:sp>
          <p:nvSpPr>
            <p:cNvPr id="693" name="Google Shape;693;p20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1" name="Google Shape;701;p20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/>
          <p:nvPr/>
        </p:nvSpPr>
        <p:spPr>
          <a:xfrm>
            <a:off x="848733" y="42813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0"/>
          <p:cNvSpPr/>
          <p:nvPr/>
        </p:nvSpPr>
        <p:spPr>
          <a:xfrm>
            <a:off x="473549" y="2063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0"/>
          <p:cNvSpPr/>
          <p:nvPr/>
        </p:nvSpPr>
        <p:spPr>
          <a:xfrm>
            <a:off x="7545767" y="6303896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288853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3"/>
          <p:cNvSpPr/>
          <p:nvPr/>
        </p:nvSpPr>
        <p:spPr>
          <a:xfrm rot="4979706" flipH="1">
            <a:off x="3405051" y="-1033531"/>
            <a:ext cx="9470581" cy="8863909"/>
          </a:xfrm>
          <a:custGeom>
            <a:avLst/>
            <a:gdLst/>
            <a:ahLst/>
            <a:cxnLst/>
            <a:rect l="l" t="t" r="r" b="b"/>
            <a:pathLst>
              <a:path w="49002" h="45863" extrusionOk="0">
                <a:moveTo>
                  <a:pt x="7884" y="1"/>
                </a:moveTo>
                <a:cubicBezTo>
                  <a:pt x="5460" y="1"/>
                  <a:pt x="3475" y="1698"/>
                  <a:pt x="2862" y="5020"/>
                </a:cubicBezTo>
                <a:cubicBezTo>
                  <a:pt x="1583" y="11968"/>
                  <a:pt x="1441" y="19302"/>
                  <a:pt x="776" y="26337"/>
                </a:cubicBezTo>
                <a:cubicBezTo>
                  <a:pt x="324" y="31109"/>
                  <a:pt x="0" y="36376"/>
                  <a:pt x="2861" y="40224"/>
                </a:cubicBezTo>
                <a:cubicBezTo>
                  <a:pt x="6166" y="44670"/>
                  <a:pt x="12399" y="45504"/>
                  <a:pt x="17935" y="45732"/>
                </a:cubicBezTo>
                <a:cubicBezTo>
                  <a:pt x="19860" y="45812"/>
                  <a:pt x="21790" y="45863"/>
                  <a:pt x="23719" y="45863"/>
                </a:cubicBezTo>
                <a:cubicBezTo>
                  <a:pt x="28198" y="45863"/>
                  <a:pt x="32671" y="45589"/>
                  <a:pt x="37068" y="44767"/>
                </a:cubicBezTo>
                <a:cubicBezTo>
                  <a:pt x="39553" y="44301"/>
                  <a:pt x="42051" y="43644"/>
                  <a:pt x="44189" y="42292"/>
                </a:cubicBezTo>
                <a:cubicBezTo>
                  <a:pt x="46326" y="40942"/>
                  <a:pt x="48077" y="38803"/>
                  <a:pt x="48455" y="36304"/>
                </a:cubicBezTo>
                <a:cubicBezTo>
                  <a:pt x="49002" y="32695"/>
                  <a:pt x="46570" y="29177"/>
                  <a:pt x="43475" y="27243"/>
                </a:cubicBezTo>
                <a:cubicBezTo>
                  <a:pt x="40379" y="25308"/>
                  <a:pt x="36704" y="24595"/>
                  <a:pt x="33154" y="23745"/>
                </a:cubicBezTo>
                <a:cubicBezTo>
                  <a:pt x="29603" y="22894"/>
                  <a:pt x="25951" y="21793"/>
                  <a:pt x="23282" y="19303"/>
                </a:cubicBezTo>
                <a:cubicBezTo>
                  <a:pt x="20820" y="17005"/>
                  <a:pt x="19476" y="13785"/>
                  <a:pt x="18171" y="10680"/>
                </a:cubicBezTo>
                <a:cubicBezTo>
                  <a:pt x="16866" y="7576"/>
                  <a:pt x="15452" y="4371"/>
                  <a:pt x="12905" y="2168"/>
                </a:cubicBezTo>
                <a:cubicBezTo>
                  <a:pt x="11217" y="716"/>
                  <a:pt x="9458" y="1"/>
                  <a:pt x="788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3"/>
          <p:cNvGrpSpPr/>
          <p:nvPr/>
        </p:nvGrpSpPr>
        <p:grpSpPr>
          <a:xfrm>
            <a:off x="1995497" y="719096"/>
            <a:ext cx="9789489" cy="5419792"/>
            <a:chOff x="627130" y="128603"/>
            <a:chExt cx="8316852" cy="4604490"/>
          </a:xfrm>
        </p:grpSpPr>
        <p:grpSp>
          <p:nvGrpSpPr>
            <p:cNvPr id="743" name="Google Shape;743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744" name="Google Shape;744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45" name="Google Shape;745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746" name="Google Shape;746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6252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48" name="Google Shape;748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49" name="Google Shape;749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2" name="Google Shape;752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55" name="Google Shape;755;p2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23"/>
          <p:cNvGrpSpPr/>
          <p:nvPr/>
        </p:nvGrpSpPr>
        <p:grpSpPr>
          <a:xfrm>
            <a:off x="406400" y="162367"/>
            <a:ext cx="5102499" cy="6437549"/>
            <a:chOff x="4716495" y="128594"/>
            <a:chExt cx="4227655" cy="5333807"/>
          </a:xfrm>
        </p:grpSpPr>
        <p:grpSp>
          <p:nvGrpSpPr>
            <p:cNvPr id="757" name="Google Shape;757;p23"/>
            <p:cNvGrpSpPr/>
            <p:nvPr/>
          </p:nvGrpSpPr>
          <p:grpSpPr>
            <a:xfrm>
              <a:off x="4716495" y="128594"/>
              <a:ext cx="4227655" cy="5333807"/>
              <a:chOff x="4716494" y="428613"/>
              <a:chExt cx="4227655" cy="5292000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4716550" y="428613"/>
                <a:ext cx="4227600" cy="52920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59" name="Google Shape;759;p23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760" name="Google Shape;760;p23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23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62" name="Google Shape;762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63" name="Google Shape;763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5" name="Google Shape;765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69" name="Google Shape;769;p23"/>
            <p:cNvSpPr/>
            <p:nvPr/>
          </p:nvSpPr>
          <p:spPr>
            <a:xfrm>
              <a:off x="4790684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2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3599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3"/>
          <p:cNvSpPr/>
          <p:nvPr/>
        </p:nvSpPr>
        <p:spPr>
          <a:xfrm>
            <a:off x="11693467" y="3070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349620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0"/>
          <p:cNvSpPr/>
          <p:nvPr/>
        </p:nvSpPr>
        <p:spPr>
          <a:xfrm>
            <a:off x="373634" y="-88900"/>
            <a:ext cx="6735165" cy="7035824"/>
          </a:xfrm>
          <a:custGeom>
            <a:avLst/>
            <a:gdLst/>
            <a:ahLst/>
            <a:cxnLst/>
            <a:rect l="l" t="t" r="r" b="b"/>
            <a:pathLst>
              <a:path w="28741" h="30024" extrusionOk="0">
                <a:moveTo>
                  <a:pt x="16290" y="0"/>
                </a:moveTo>
                <a:cubicBezTo>
                  <a:pt x="15349" y="0"/>
                  <a:pt x="14432" y="121"/>
                  <a:pt x="13568" y="372"/>
                </a:cubicBezTo>
                <a:cubicBezTo>
                  <a:pt x="10969" y="1128"/>
                  <a:pt x="8867" y="3064"/>
                  <a:pt x="6802" y="4741"/>
                </a:cubicBezTo>
                <a:cubicBezTo>
                  <a:pt x="4738" y="6401"/>
                  <a:pt x="2728" y="7802"/>
                  <a:pt x="1549" y="9774"/>
                </a:cubicBezTo>
                <a:cubicBezTo>
                  <a:pt x="369" y="11747"/>
                  <a:pt x="0" y="14273"/>
                  <a:pt x="295" y="16742"/>
                </a:cubicBezTo>
                <a:cubicBezTo>
                  <a:pt x="571" y="19232"/>
                  <a:pt x="1492" y="21684"/>
                  <a:pt x="2893" y="24208"/>
                </a:cubicBezTo>
                <a:cubicBezTo>
                  <a:pt x="4295" y="26753"/>
                  <a:pt x="6175" y="29389"/>
                  <a:pt x="8553" y="29923"/>
                </a:cubicBezTo>
                <a:cubicBezTo>
                  <a:pt x="8873" y="29993"/>
                  <a:pt x="9201" y="30024"/>
                  <a:pt x="9538" y="30024"/>
                </a:cubicBezTo>
                <a:cubicBezTo>
                  <a:pt x="11710" y="30024"/>
                  <a:pt x="14224" y="28716"/>
                  <a:pt x="16794" y="27822"/>
                </a:cubicBezTo>
                <a:cubicBezTo>
                  <a:pt x="19743" y="26790"/>
                  <a:pt x="22749" y="26329"/>
                  <a:pt x="24426" y="24577"/>
                </a:cubicBezTo>
                <a:cubicBezTo>
                  <a:pt x="26103" y="22845"/>
                  <a:pt x="26454" y="19839"/>
                  <a:pt x="27099" y="16742"/>
                </a:cubicBezTo>
                <a:cubicBezTo>
                  <a:pt x="27763" y="13645"/>
                  <a:pt x="28740" y="10456"/>
                  <a:pt x="27984" y="7728"/>
                </a:cubicBezTo>
                <a:cubicBezTo>
                  <a:pt x="27247" y="5000"/>
                  <a:pt x="24795" y="2732"/>
                  <a:pt x="22029" y="1386"/>
                </a:cubicBezTo>
                <a:cubicBezTo>
                  <a:pt x="20171" y="488"/>
                  <a:pt x="18181" y="0"/>
                  <a:pt x="1629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9" name="Google Shape;949;p30"/>
          <p:cNvGrpSpPr/>
          <p:nvPr/>
        </p:nvGrpSpPr>
        <p:grpSpPr>
          <a:xfrm>
            <a:off x="2385452" y="1033247"/>
            <a:ext cx="9082003" cy="5028104"/>
            <a:chOff x="627130" y="128603"/>
            <a:chExt cx="8316852" cy="4604490"/>
          </a:xfrm>
        </p:grpSpPr>
        <p:grpSp>
          <p:nvGrpSpPr>
            <p:cNvPr id="950" name="Google Shape;950;p30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951" name="Google Shape;951;p30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952" name="Google Shape;952;p3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953" name="Google Shape;953;p3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3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955" name="Google Shape;955;p3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56" name="Google Shape;956;p3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3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8" name="Google Shape;958;p3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9" name="Google Shape;959;p3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3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3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2" name="Google Shape;962;p3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3" name="Google Shape;963;p30"/>
          <p:cNvGrpSpPr/>
          <p:nvPr/>
        </p:nvGrpSpPr>
        <p:grpSpPr>
          <a:xfrm>
            <a:off x="4298935" y="4524426"/>
            <a:ext cx="1276256" cy="1280505"/>
            <a:chOff x="2879000" y="653125"/>
            <a:chExt cx="340650" cy="434325"/>
          </a:xfrm>
        </p:grpSpPr>
        <p:sp>
          <p:nvSpPr>
            <p:cNvPr id="964" name="Google Shape;964;p30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2762273" y="4523219"/>
            <a:ext cx="1282567" cy="1282880"/>
            <a:chOff x="2494400" y="653125"/>
            <a:chExt cx="340625" cy="434325"/>
          </a:xfrm>
        </p:grpSpPr>
        <p:sp>
          <p:nvSpPr>
            <p:cNvPr id="973" name="Google Shape;973;p30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1" name="Google Shape;981;p30"/>
          <p:cNvSpPr txBox="1">
            <a:spLocks noGrp="1"/>
          </p:cNvSpPr>
          <p:nvPr>
            <p:ph type="title"/>
          </p:nvPr>
        </p:nvSpPr>
        <p:spPr>
          <a:xfrm>
            <a:off x="1253000" y="1701700"/>
            <a:ext cx="38768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0"/>
          <p:cNvSpPr txBox="1">
            <a:spLocks noGrp="1"/>
          </p:cNvSpPr>
          <p:nvPr>
            <p:ph type="subTitle" idx="1"/>
          </p:nvPr>
        </p:nvSpPr>
        <p:spPr>
          <a:xfrm rot="-355">
            <a:off x="1252996" y="2557843"/>
            <a:ext cx="3876800" cy="1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58363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87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50332" y="1996101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40665" y="1996101"/>
            <a:ext cx="3291336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59999" y="1996101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39067" y="3037167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39067" y="3681467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28000" y="3037167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30000" y="3681467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319733" y="3037151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319743" y="3681452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21767" y="4812268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25052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7"/>
          <p:cNvSpPr/>
          <p:nvPr/>
        </p:nvSpPr>
        <p:spPr>
          <a:xfrm rot="-7424542">
            <a:off x="-2161209" y="-3067214"/>
            <a:ext cx="13874309" cy="13475039"/>
          </a:xfrm>
          <a:custGeom>
            <a:avLst/>
            <a:gdLst/>
            <a:ahLst/>
            <a:cxnLst/>
            <a:rect l="l" t="t" r="r" b="b"/>
            <a:pathLst>
              <a:path w="27617" h="26822" extrusionOk="0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97" name="Google Shape;1197;p37"/>
          <p:cNvGrpSpPr/>
          <p:nvPr/>
        </p:nvGrpSpPr>
        <p:grpSpPr>
          <a:xfrm>
            <a:off x="244417" y="3080852"/>
            <a:ext cx="5434715" cy="3495113"/>
            <a:chOff x="183313" y="2385725"/>
            <a:chExt cx="4076036" cy="2621335"/>
          </a:xfrm>
        </p:grpSpPr>
        <p:grpSp>
          <p:nvGrpSpPr>
            <p:cNvPr id="1198" name="Google Shape;1198;p37"/>
            <p:cNvGrpSpPr/>
            <p:nvPr/>
          </p:nvGrpSpPr>
          <p:grpSpPr>
            <a:xfrm>
              <a:off x="183313" y="2628288"/>
              <a:ext cx="3826861" cy="2378773"/>
              <a:chOff x="4716495" y="128594"/>
              <a:chExt cx="4227641" cy="2627898"/>
            </a:xfrm>
          </p:grpSpPr>
          <p:grpSp>
            <p:nvGrpSpPr>
              <p:cNvPr id="1199" name="Google Shape;11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00" name="Google Shape;12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01" name="Google Shape;12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02" name="Google Shape;12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3" name="Google Shape;12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04" name="Google Shape;12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05" name="Google Shape;12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6" name="Google Shape;12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7" name="Google Shape;12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8" name="Google Shape;12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9" name="Google Shape;12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0" name="Google Shape;12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11" name="Google Shape;12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37"/>
            <p:cNvGrpSpPr/>
            <p:nvPr/>
          </p:nvGrpSpPr>
          <p:grpSpPr>
            <a:xfrm>
              <a:off x="307900" y="2507006"/>
              <a:ext cx="3826861" cy="2378773"/>
              <a:chOff x="4716495" y="128594"/>
              <a:chExt cx="4227641" cy="2627898"/>
            </a:xfrm>
          </p:grpSpPr>
          <p:grpSp>
            <p:nvGrpSpPr>
              <p:cNvPr id="1213" name="Google Shape;1213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14" name="Google Shape;1214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15" name="Google Shape;1215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16" name="Google Shape;1216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18" name="Google Shape;1218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19" name="Google Shape;1219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0" name="Google Shape;1220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1" name="Google Shape;1221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2" name="Google Shape;1222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3" name="Google Shape;1223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4" name="Google Shape;1224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25" name="Google Shape;1225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37"/>
            <p:cNvGrpSpPr/>
            <p:nvPr/>
          </p:nvGrpSpPr>
          <p:grpSpPr>
            <a:xfrm>
              <a:off x="432488" y="2385725"/>
              <a:ext cx="3826861" cy="2378773"/>
              <a:chOff x="4716495" y="128594"/>
              <a:chExt cx="4227641" cy="2627898"/>
            </a:xfrm>
          </p:grpSpPr>
          <p:grpSp>
            <p:nvGrpSpPr>
              <p:cNvPr id="1227" name="Google Shape;1227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28" name="Google Shape;1228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29" name="Google Shape;1229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30" name="Google Shape;1230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1" name="Google Shape;1231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32" name="Google Shape;1232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33" name="Google Shape;1233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4" name="Google Shape;1234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5" name="Google Shape;1235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6" name="Google Shape;1236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7" name="Google Shape;1237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8" name="Google Shape;1238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39" name="Google Shape;1239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0" name="Google Shape;1240;p37"/>
          <p:cNvGrpSpPr/>
          <p:nvPr/>
        </p:nvGrpSpPr>
        <p:grpSpPr>
          <a:xfrm>
            <a:off x="6095984" y="2746867"/>
            <a:ext cx="5434915" cy="3391131"/>
            <a:chOff x="4571988" y="2060150"/>
            <a:chExt cx="4076186" cy="2543348"/>
          </a:xfrm>
        </p:grpSpPr>
        <p:grpSp>
          <p:nvGrpSpPr>
            <p:cNvPr id="1241" name="Google Shape;1241;p37"/>
            <p:cNvGrpSpPr/>
            <p:nvPr/>
          </p:nvGrpSpPr>
          <p:grpSpPr>
            <a:xfrm>
              <a:off x="4821313" y="2224725"/>
              <a:ext cx="3826861" cy="2378773"/>
              <a:chOff x="4716495" y="128594"/>
              <a:chExt cx="4227641" cy="2627898"/>
            </a:xfrm>
          </p:grpSpPr>
          <p:grpSp>
            <p:nvGrpSpPr>
              <p:cNvPr id="1242" name="Google Shape;1242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43" name="Google Shape;1243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44" name="Google Shape;1244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45" name="Google Shape;1245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6" name="Google Shape;1246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47" name="Google Shape;1247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48" name="Google Shape;1248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9" name="Google Shape;1249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0" name="Google Shape;1250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1" name="Google Shape;1251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2" name="Google Shape;1252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3" name="Google Shape;1253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54" name="Google Shape;1254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7"/>
            <p:cNvGrpSpPr/>
            <p:nvPr/>
          </p:nvGrpSpPr>
          <p:grpSpPr>
            <a:xfrm>
              <a:off x="4696650" y="2142438"/>
              <a:ext cx="3826861" cy="2378773"/>
              <a:chOff x="4716495" y="128594"/>
              <a:chExt cx="4227641" cy="2627898"/>
            </a:xfrm>
          </p:grpSpPr>
          <p:grpSp>
            <p:nvGrpSpPr>
              <p:cNvPr id="1256" name="Google Shape;1256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57" name="Google Shape;1257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58" name="Google Shape;1258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59" name="Google Shape;1259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0" name="Google Shape;1260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61" name="Google Shape;1261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62" name="Google Shape;1262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3" name="Google Shape;1263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4" name="Google Shape;1264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5" name="Google Shape;1265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6" name="Google Shape;1266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7" name="Google Shape;1267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68" name="Google Shape;1268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69" name="Google Shape;1269;p37"/>
            <p:cNvGrpSpPr/>
            <p:nvPr/>
          </p:nvGrpSpPr>
          <p:grpSpPr>
            <a:xfrm>
              <a:off x="4571988" y="2060150"/>
              <a:ext cx="3826861" cy="2378773"/>
              <a:chOff x="4716495" y="128594"/>
              <a:chExt cx="4227641" cy="2627898"/>
            </a:xfrm>
          </p:grpSpPr>
          <p:grpSp>
            <p:nvGrpSpPr>
              <p:cNvPr id="1270" name="Google Shape;1270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71" name="Google Shape;1271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72" name="Google Shape;1272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73" name="Google Shape;1273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75" name="Google Shape;1275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76" name="Google Shape;1276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7" name="Google Shape;1277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8" name="Google Shape;1278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9" name="Google Shape;1279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0" name="Google Shape;1280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1" name="Google Shape;1281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82" name="Google Shape;1282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3" name="Google Shape;1283;p37"/>
          <p:cNvGrpSpPr/>
          <p:nvPr/>
        </p:nvGrpSpPr>
        <p:grpSpPr>
          <a:xfrm>
            <a:off x="1199434" y="143834"/>
            <a:ext cx="5228999" cy="3285180"/>
            <a:chOff x="899575" y="616200"/>
            <a:chExt cx="3921749" cy="2463885"/>
          </a:xfrm>
        </p:grpSpPr>
        <p:grpSp>
          <p:nvGrpSpPr>
            <p:cNvPr id="1284" name="Google Shape;1284;p37"/>
            <p:cNvGrpSpPr/>
            <p:nvPr/>
          </p:nvGrpSpPr>
          <p:grpSpPr>
            <a:xfrm>
              <a:off x="899575" y="701313"/>
              <a:ext cx="3826861" cy="2378773"/>
              <a:chOff x="4716495" y="128594"/>
              <a:chExt cx="4227641" cy="2627898"/>
            </a:xfrm>
          </p:grpSpPr>
          <p:grpSp>
            <p:nvGrpSpPr>
              <p:cNvPr id="1285" name="Google Shape;1285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86" name="Google Shape;1286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87" name="Google Shape;1287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88" name="Google Shape;1288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9" name="Google Shape;1289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90" name="Google Shape;1290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91" name="Google Shape;1291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2" name="Google Shape;1292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3" name="Google Shape;1293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4" name="Google Shape;1294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5" name="Google Shape;1295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6" name="Google Shape;1296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97" name="Google Shape;1297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8" name="Google Shape;1298;p37"/>
            <p:cNvGrpSpPr/>
            <p:nvPr/>
          </p:nvGrpSpPr>
          <p:grpSpPr>
            <a:xfrm>
              <a:off x="994463" y="616200"/>
              <a:ext cx="3826861" cy="2378773"/>
              <a:chOff x="4716495" y="128594"/>
              <a:chExt cx="4227641" cy="2627898"/>
            </a:xfrm>
          </p:grpSpPr>
          <p:grpSp>
            <p:nvGrpSpPr>
              <p:cNvPr id="1299" name="Google Shape;12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00" name="Google Shape;13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01" name="Google Shape;13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02" name="Google Shape;13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04" name="Google Shape;13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05" name="Google Shape;13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6" name="Google Shape;13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7" name="Google Shape;13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8" name="Google Shape;13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9" name="Google Shape;13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0" name="Google Shape;13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311" name="Google Shape;13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312" name="Google Shape;1312;p37"/>
          <p:cNvSpPr txBox="1">
            <a:spLocks noGrp="1"/>
          </p:cNvSpPr>
          <p:nvPr>
            <p:ph type="subTitle" idx="1"/>
          </p:nvPr>
        </p:nvSpPr>
        <p:spPr>
          <a:xfrm>
            <a:off x="908900" y="5334400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7"/>
          <p:cNvSpPr txBox="1">
            <a:spLocks noGrp="1"/>
          </p:cNvSpPr>
          <p:nvPr>
            <p:ph type="subTitle" idx="2"/>
          </p:nvPr>
        </p:nvSpPr>
        <p:spPr>
          <a:xfrm>
            <a:off x="6428417" y="4883400"/>
            <a:ext cx="44376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37"/>
          <p:cNvSpPr txBox="1">
            <a:spLocks noGrp="1"/>
          </p:cNvSpPr>
          <p:nvPr>
            <p:ph type="title" hasCustomPrompt="1"/>
          </p:nvPr>
        </p:nvSpPr>
        <p:spPr>
          <a:xfrm>
            <a:off x="908900" y="41676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5" name="Google Shape;1315;p37"/>
          <p:cNvSpPr txBox="1">
            <a:spLocks noGrp="1"/>
          </p:cNvSpPr>
          <p:nvPr>
            <p:ph type="title" idx="3" hasCustomPrompt="1"/>
          </p:nvPr>
        </p:nvSpPr>
        <p:spPr>
          <a:xfrm>
            <a:off x="6428417" y="3716600"/>
            <a:ext cx="443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6" name="Google Shape;1316;p37"/>
          <p:cNvSpPr txBox="1">
            <a:spLocks noGrp="1"/>
          </p:cNvSpPr>
          <p:nvPr>
            <p:ph type="subTitle" idx="4"/>
          </p:nvPr>
        </p:nvSpPr>
        <p:spPr>
          <a:xfrm>
            <a:off x="1658200" y="2225467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7"/>
          <p:cNvSpPr txBox="1">
            <a:spLocks noGrp="1"/>
          </p:cNvSpPr>
          <p:nvPr>
            <p:ph type="title" idx="5" hasCustomPrompt="1"/>
          </p:nvPr>
        </p:nvSpPr>
        <p:spPr>
          <a:xfrm>
            <a:off x="1658200" y="10650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8" name="Google Shape;1318;p37"/>
          <p:cNvSpPr/>
          <p:nvPr/>
        </p:nvSpPr>
        <p:spPr>
          <a:xfrm>
            <a:off x="847101" y="23876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350867" y="12907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11615334" y="49569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1072101" y="1290706"/>
            <a:ext cx="319801" cy="3776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984707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9"/>
          <p:cNvGrpSpPr/>
          <p:nvPr/>
        </p:nvGrpSpPr>
        <p:grpSpPr>
          <a:xfrm>
            <a:off x="520625" y="318700"/>
            <a:ext cx="11378828" cy="6220589"/>
            <a:chOff x="171400" y="128593"/>
            <a:chExt cx="8772740" cy="4795891"/>
          </a:xfrm>
        </p:grpSpPr>
        <p:grpSp>
          <p:nvGrpSpPr>
            <p:cNvPr id="1359" name="Google Shape;1359;p39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1360" name="Google Shape;1360;p39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61" name="Google Shape;1361;p39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1362" name="Google Shape;1362;p39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3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64" name="Google Shape;1364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365" name="Google Shape;1365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6" name="Google Shape;1366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7" name="Google Shape;1367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8" name="Google Shape;1368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9" name="Google Shape;1369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0" name="Google Shape;1370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71" name="Google Shape;1371;p3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2" name="Google Shape;1372;p39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1373" name="Google Shape;1373;p3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p39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1382" name="Google Shape;1382;p3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0" name="Google Shape;1390;p39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1391" name="Google Shape;1391;p39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39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1400" name="Google Shape;1400;p3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401" name="Google Shape;1401;p3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02" name="Google Shape;1402;p3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03" name="Google Shape;1403;p3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05" name="Google Shape;1405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06" name="Google Shape;1406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Google Shape;1407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Google Shape;1408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9" name="Google Shape;1409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0" name="Google Shape;1410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1" name="Google Shape;1411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12" name="Google Shape;1412;p3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3" name="Google Shape;1413;p39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39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552430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0"/>
          <p:cNvSpPr/>
          <p:nvPr/>
        </p:nvSpPr>
        <p:spPr>
          <a:xfrm>
            <a:off x="3107251" y="-831983"/>
            <a:ext cx="10443659" cy="8300157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40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1418" name="Google Shape;1418;p4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1419" name="Google Shape;1419;p4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20" name="Google Shape;1420;p4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421" name="Google Shape;1421;p4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4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23" name="Google Shape;1423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24" name="Google Shape;1424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7" name="Google Shape;1427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8" name="Google Shape;1428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0" name="Google Shape;1430;p4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40"/>
          <p:cNvGrpSpPr/>
          <p:nvPr/>
        </p:nvGrpSpPr>
        <p:grpSpPr>
          <a:xfrm>
            <a:off x="1360576" y="182228"/>
            <a:ext cx="9504499" cy="6493547"/>
            <a:chOff x="627130" y="128592"/>
            <a:chExt cx="8316852" cy="5682137"/>
          </a:xfrm>
        </p:grpSpPr>
        <p:grpSp>
          <p:nvGrpSpPr>
            <p:cNvPr id="1432" name="Google Shape;1432;p40"/>
            <p:cNvGrpSpPr/>
            <p:nvPr/>
          </p:nvGrpSpPr>
          <p:grpSpPr>
            <a:xfrm>
              <a:off x="627130" y="128592"/>
              <a:ext cx="8316852" cy="5682137"/>
              <a:chOff x="627130" y="428611"/>
              <a:chExt cx="8316852" cy="5637600"/>
            </a:xfrm>
          </p:grpSpPr>
          <p:sp>
            <p:nvSpPr>
              <p:cNvPr id="1433" name="Google Shape;1433;p40"/>
              <p:cNvSpPr/>
              <p:nvPr/>
            </p:nvSpPr>
            <p:spPr>
              <a:xfrm>
                <a:off x="627191" y="428611"/>
                <a:ext cx="8316600" cy="56376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34" name="Google Shape;1434;p4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35" name="Google Shape;1435;p4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4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37" name="Google Shape;1437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38" name="Google Shape;1438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9" name="Google Shape;1439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0" name="Google Shape;1440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1" name="Google Shape;1441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2" name="Google Shape;1442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3" name="Google Shape;1443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44" name="Google Shape;1444;p4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5" name="Google Shape;1445;p40"/>
          <p:cNvSpPr/>
          <p:nvPr/>
        </p:nvSpPr>
        <p:spPr>
          <a:xfrm>
            <a:off x="1151402" y="3670302"/>
            <a:ext cx="329265" cy="38883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6" name="Google Shape;1446;p40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7" name="Google Shape;1447;p40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387643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6ABD190-56AD-4C55-BBCA-1554B872117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15357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1404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08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36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5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807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7AB2E-A88E-48B6-9DF6-4A8B21117E45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480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9300"/>
            <a:ext cx="10272000" cy="4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7460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</p:sldLayoutIdLst>
  <p:transition spd="slow">
    <p:cover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1.gif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4.gif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7.gif"/><Relationship Id="rId23" Type="http://schemas.openxmlformats.org/officeDocument/2006/relationships/slide" Target="slide8.xml"/><Relationship Id="rId10" Type="http://schemas.openxmlformats.org/officeDocument/2006/relationships/image" Target="../media/image13.gif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gif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B291AA6-0B19-4A19-93BB-9A01560D97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239" y="2978195"/>
            <a:ext cx="2964963" cy="32010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1302B42-7FF0-4DCB-B57A-ECD48740B9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4202" y="2978195"/>
            <a:ext cx="4597546" cy="320104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124B448-83BF-4DC2-9A77-E94D7A874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647" y="3048000"/>
            <a:ext cx="3925592" cy="3150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B8AF1-4131-1CBC-BBC7-DD18DDE6E5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066800"/>
            <a:ext cx="90960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1000"/>
            <a:ext cx="6969945" cy="5146964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295400"/>
            <a:ext cx="5715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i="1" dirty="0"/>
              <a:t>Trong </a:t>
            </a:r>
            <a:r>
              <a:rPr lang="en-US" sz="3200" b="1" i="1" dirty="0" err="1"/>
              <a:t>hình</a:t>
            </a:r>
            <a:r>
              <a:rPr lang="en-US" sz="3200" b="1" i="1" dirty="0"/>
              <a:t> tam </a:t>
            </a:r>
            <a:r>
              <a:rPr lang="en-US" sz="3200" b="1" i="1" dirty="0" err="1"/>
              <a:t>giác</a:t>
            </a:r>
            <a:r>
              <a:rPr lang="en-US" sz="3200" b="1" i="1" dirty="0"/>
              <a:t>, </a:t>
            </a:r>
            <a:r>
              <a:rPr lang="en-US" sz="3200" b="1" i="1" dirty="0" err="1"/>
              <a:t>đoạn</a:t>
            </a:r>
            <a:r>
              <a:rPr lang="en-US" sz="3200" b="1" i="1" dirty="0"/>
              <a:t> </a:t>
            </a:r>
            <a:r>
              <a:rPr lang="en-US" sz="3200" b="1" i="1" dirty="0" err="1"/>
              <a:t>thẳng</a:t>
            </a:r>
            <a:r>
              <a:rPr lang="en-US" sz="3200" b="1" i="1" dirty="0"/>
              <a:t> </a:t>
            </a:r>
            <a:r>
              <a:rPr lang="en-US" sz="3200" b="1" i="1" dirty="0" err="1"/>
              <a:t>đi</a:t>
            </a:r>
            <a:r>
              <a:rPr lang="en-US" sz="3200" b="1" i="1" dirty="0"/>
              <a:t> </a:t>
            </a:r>
            <a:r>
              <a:rPr lang="en-US" sz="3200" b="1" i="1" dirty="0" err="1"/>
              <a:t>từ</a:t>
            </a:r>
            <a:r>
              <a:rPr lang="en-US" sz="3200" b="1" i="1" dirty="0"/>
              <a:t> </a:t>
            </a:r>
            <a:r>
              <a:rPr lang="en-US" sz="3200" b="1" i="1" dirty="0" err="1"/>
              <a:t>đỉnh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vuông</a:t>
            </a:r>
            <a:r>
              <a:rPr lang="en-US" sz="3200" b="1" i="1" dirty="0"/>
              <a:t> </a:t>
            </a:r>
            <a:r>
              <a:rPr lang="en-US" sz="3200" b="1" i="1" dirty="0" err="1"/>
              <a:t>góc</a:t>
            </a:r>
            <a:r>
              <a:rPr lang="en-US" sz="3200" b="1" i="1" dirty="0"/>
              <a:t> </a:t>
            </a:r>
            <a:r>
              <a:rPr lang="en-US" sz="3200" b="1" i="1" dirty="0" err="1"/>
              <a:t>với</a:t>
            </a:r>
            <a:r>
              <a:rPr lang="en-US" sz="3200" b="1" i="1" dirty="0"/>
              <a:t> </a:t>
            </a:r>
            <a:r>
              <a:rPr lang="en-US" sz="3200" b="1" i="1" dirty="0" err="1"/>
              <a:t>đáy</a:t>
            </a:r>
            <a:r>
              <a:rPr lang="en-US" sz="3200" b="1" i="1" dirty="0"/>
              <a:t> </a:t>
            </a:r>
            <a:r>
              <a:rPr lang="en-US" sz="3200" b="1" i="1" dirty="0" err="1"/>
              <a:t>tương</a:t>
            </a:r>
            <a:r>
              <a:rPr lang="en-US" sz="3200" b="1" i="1" dirty="0"/>
              <a:t> </a:t>
            </a:r>
            <a:r>
              <a:rPr lang="en-US" sz="3200" b="1" i="1" dirty="0" err="1"/>
              <a:t>ứng</a:t>
            </a:r>
            <a:r>
              <a:rPr lang="en-US" sz="3200" b="1" i="1" dirty="0"/>
              <a:t> </a:t>
            </a:r>
            <a:r>
              <a:rPr lang="en-US" sz="3200" b="1" i="1" dirty="0" err="1"/>
              <a:t>gọi</a:t>
            </a:r>
            <a:r>
              <a:rPr lang="en-US" sz="3200" b="1" i="1" dirty="0"/>
              <a:t> </a:t>
            </a:r>
            <a:r>
              <a:rPr lang="en-US" sz="3200" b="1" i="1" dirty="0" err="1"/>
              <a:t>là</a:t>
            </a:r>
            <a:r>
              <a:rPr lang="en-US" sz="3200" b="1" i="1" dirty="0"/>
              <a:t> </a:t>
            </a:r>
            <a:r>
              <a:rPr lang="en-US" sz="3200" b="1" i="1" dirty="0" err="1"/>
              <a:t>đường</a:t>
            </a:r>
            <a:r>
              <a:rPr lang="en-US" sz="3200" b="1" i="1" dirty="0"/>
              <a:t> </a:t>
            </a:r>
            <a:r>
              <a:rPr lang="en-US" sz="3200" b="1" i="1" dirty="0" err="1"/>
              <a:t>cao</a:t>
            </a:r>
            <a:r>
              <a:rPr lang="en-US" sz="3200" b="1" i="1" dirty="0"/>
              <a:t> </a:t>
            </a:r>
            <a:r>
              <a:rPr lang="en-US" sz="3200" b="1" i="1" dirty="0" err="1"/>
              <a:t>của</a:t>
            </a:r>
            <a:r>
              <a:rPr lang="en-US" sz="3200" b="1" i="1" dirty="0"/>
              <a:t> </a:t>
            </a:r>
            <a:r>
              <a:rPr lang="en-US" sz="3200" b="1" i="1" dirty="0" err="1"/>
              <a:t>hình</a:t>
            </a:r>
            <a:r>
              <a:rPr lang="en-US" sz="3200" b="1" i="1" dirty="0"/>
              <a:t> tam </a:t>
            </a:r>
            <a:r>
              <a:rPr lang="en-US" sz="3200" b="1" i="1" dirty="0" err="1"/>
              <a:t>giác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độ</a:t>
            </a:r>
            <a:r>
              <a:rPr lang="en-US" sz="3200" b="1" i="1" dirty="0"/>
              <a:t> </a:t>
            </a:r>
            <a:r>
              <a:rPr lang="en-US" sz="3200" b="1" i="1" dirty="0" err="1"/>
              <a:t>dài</a:t>
            </a:r>
            <a:r>
              <a:rPr lang="en-US" sz="3200" b="1" i="1" dirty="0"/>
              <a:t> </a:t>
            </a:r>
            <a:r>
              <a:rPr lang="en-US" sz="3200" b="1" i="1" dirty="0" err="1"/>
              <a:t>đoạn</a:t>
            </a:r>
            <a:r>
              <a:rPr lang="en-US" sz="3200" b="1" i="1" dirty="0"/>
              <a:t> </a:t>
            </a:r>
            <a:r>
              <a:rPr lang="en-US" sz="3200" b="1" i="1" dirty="0" err="1"/>
              <a:t>thẳng</a:t>
            </a:r>
            <a:r>
              <a:rPr lang="en-US" sz="3200" b="1" i="1" dirty="0"/>
              <a:t> </a:t>
            </a:r>
            <a:r>
              <a:rPr lang="en-US" sz="3200" b="1" i="1" dirty="0" err="1"/>
              <a:t>này</a:t>
            </a:r>
            <a:r>
              <a:rPr lang="en-US" sz="3200" b="1" i="1" dirty="0"/>
              <a:t> </a:t>
            </a:r>
            <a:r>
              <a:rPr lang="en-US" sz="3200" b="1" i="1" dirty="0" err="1"/>
              <a:t>gọi</a:t>
            </a:r>
            <a:r>
              <a:rPr lang="en-US" sz="3200" b="1" i="1" dirty="0"/>
              <a:t> </a:t>
            </a:r>
            <a:r>
              <a:rPr lang="en-US" sz="3200" b="1" i="1" dirty="0" err="1"/>
              <a:t>là</a:t>
            </a:r>
            <a:r>
              <a:rPr lang="en-US" sz="3200" b="1" i="1" dirty="0"/>
              <a:t> </a:t>
            </a:r>
            <a:r>
              <a:rPr lang="en-US" sz="3200" b="1" i="1" dirty="0" err="1"/>
              <a:t>chiều</a:t>
            </a:r>
            <a:r>
              <a:rPr lang="en-US" sz="3200" b="1" i="1" dirty="0"/>
              <a:t> </a:t>
            </a:r>
            <a:r>
              <a:rPr lang="en-US" sz="3200" b="1" i="1" dirty="0" err="1"/>
              <a:t>cao</a:t>
            </a:r>
            <a:r>
              <a:rPr lang="en-US" sz="3200" b="1" i="1" dirty="0"/>
              <a:t> </a:t>
            </a:r>
            <a:r>
              <a:rPr lang="en-US" sz="3200" b="1" i="1" dirty="0" err="1"/>
              <a:t>của</a:t>
            </a:r>
            <a:r>
              <a:rPr lang="en-US" sz="3200" b="1" i="1" dirty="0"/>
              <a:t> </a:t>
            </a:r>
            <a:r>
              <a:rPr lang="en-US" sz="3200" b="1" i="1" dirty="0" err="1"/>
              <a:t>hình</a:t>
            </a:r>
            <a:r>
              <a:rPr lang="en-US" sz="3200" b="1" i="1" dirty="0"/>
              <a:t> tam </a:t>
            </a:r>
            <a:r>
              <a:rPr lang="en-US" sz="3200" b="1" i="1" dirty="0" err="1"/>
              <a:t>giác</a:t>
            </a:r>
            <a:r>
              <a:rPr lang="en-US" sz="3200" b="1" i="1" dirty="0"/>
              <a:t>. </a:t>
            </a:r>
            <a:endParaRPr lang="en-US" sz="3200" b="1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2400" y="3276600"/>
            <a:ext cx="4268128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7" grpId="0" animBg="1"/>
      <p:bldP spid="972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60F7FAA3-4B7C-4D0B-B134-DC86672B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53400" y="1981200"/>
            <a:ext cx="3869574" cy="4343400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306627A-1414-8E67-79A3-161C56C82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CFF7362-CDE8-6DA3-28B5-6BC1DFEC5C1B}"/>
              </a:ext>
            </a:extLst>
          </p:cNvPr>
          <p:cNvSpPr/>
          <p:nvPr/>
        </p:nvSpPr>
        <p:spPr>
          <a:xfrm>
            <a:off x="914400" y="762000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7436-8884-8993-A212-BCF83AFD94B8}"/>
              </a:ext>
            </a:extLst>
          </p:cNvPr>
          <p:cNvSpPr txBox="1"/>
          <p:nvPr/>
        </p:nvSpPr>
        <p:spPr>
          <a:xfrm>
            <a:off x="1651689" y="693759"/>
            <a:ext cx="9470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60EFD-904A-2EC0-68DA-76E5BDF3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524000"/>
            <a:ext cx="8686800" cy="2218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1773A6-28A8-DE4B-EFAE-5AB0D22E4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810000"/>
            <a:ext cx="8677275" cy="2180353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A38165-3905-C2E4-078A-D4626DF52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57400"/>
            <a:ext cx="3019425" cy="23241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D35F5-3A1B-BDE4-1112-475EE9EAEE86}"/>
              </a:ext>
            </a:extLst>
          </p:cNvPr>
          <p:cNvSpPr/>
          <p:nvPr/>
        </p:nvSpPr>
        <p:spPr>
          <a:xfrm>
            <a:off x="4953000" y="1676400"/>
            <a:ext cx="5791200" cy="335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Hình tam giác ABC có AK là đường cao tương ứng với đáy BC.</a:t>
            </a:r>
          </a:p>
        </p:txBody>
      </p:sp>
    </p:spTree>
    <p:extLst>
      <p:ext uri="{BB962C8B-B14F-4D97-AF65-F5344CB8AC3E}">
        <p14:creationId xmlns:p14="http://schemas.microsoft.com/office/powerpoint/2010/main" val="376386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D35F5-3A1B-BDE4-1112-475EE9EAEE86}"/>
              </a:ext>
            </a:extLst>
          </p:cNvPr>
          <p:cNvSpPr/>
          <p:nvPr/>
        </p:nvSpPr>
        <p:spPr>
          <a:xfrm>
            <a:off x="4953000" y="1676400"/>
            <a:ext cx="6096000" cy="335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tam giác PMQ có PM là đường cao tương ứng với đáy MQ.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D9E03-9B3F-7359-94DA-1EB5248CC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6400"/>
            <a:ext cx="323281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D35F5-3A1B-BDE4-1112-475EE9EAEE86}"/>
              </a:ext>
            </a:extLst>
          </p:cNvPr>
          <p:cNvSpPr/>
          <p:nvPr/>
        </p:nvSpPr>
        <p:spPr>
          <a:xfrm>
            <a:off x="4953000" y="1676400"/>
            <a:ext cx="6096000" cy="335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tam giác RTS có RU là đường cao tương ứng với đáy TS.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FD255-99BF-FF67-9473-0A3AC2618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3600"/>
            <a:ext cx="386298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CFF7362-CDE8-6DA3-28B5-6BC1DFEC5C1B}"/>
              </a:ext>
            </a:extLst>
          </p:cNvPr>
          <p:cNvSpPr/>
          <p:nvPr/>
        </p:nvSpPr>
        <p:spPr>
          <a:xfrm>
            <a:off x="990600" y="685800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7436-8884-8993-A212-BCF83AFD94B8}"/>
              </a:ext>
            </a:extLst>
          </p:cNvPr>
          <p:cNvSpPr txBox="1"/>
          <p:nvPr/>
        </p:nvSpPr>
        <p:spPr>
          <a:xfrm>
            <a:off x="1651689" y="693759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 hành vẽ đường cao AH của hình tam giác ABC trong mỗi trường hợp sau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C2C4C-F269-870A-C1F3-D1C7B881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" y="2262187"/>
            <a:ext cx="10525125" cy="23336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05EF58-4670-BFE0-3B87-CF8A351B5DFE}"/>
              </a:ext>
            </a:extLst>
          </p:cNvPr>
          <p:cNvCxnSpPr/>
          <p:nvPr/>
        </p:nvCxnSpPr>
        <p:spPr>
          <a:xfrm>
            <a:off x="2286000" y="2667000"/>
            <a:ext cx="0" cy="152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BAD012-B9A4-8E3C-2D2E-01981CBF8C12}"/>
              </a:ext>
            </a:extLst>
          </p:cNvPr>
          <p:cNvSpPr txBox="1"/>
          <p:nvPr/>
        </p:nvSpPr>
        <p:spPr>
          <a:xfrm>
            <a:off x="2133600" y="41910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6F3106-EDA5-7AF2-D446-1A71730F5512}"/>
              </a:ext>
            </a:extLst>
          </p:cNvPr>
          <p:cNvCxnSpPr>
            <a:cxnSpLocks/>
          </p:cNvCxnSpPr>
          <p:nvPr/>
        </p:nvCxnSpPr>
        <p:spPr>
          <a:xfrm flipH="1" flipV="1">
            <a:off x="6477000" y="3200400"/>
            <a:ext cx="762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BE774AD-CA18-090A-670B-F64519B82693}"/>
              </a:ext>
            </a:extLst>
          </p:cNvPr>
          <p:cNvSpPr txBox="1"/>
          <p:nvPr/>
        </p:nvSpPr>
        <p:spPr>
          <a:xfrm>
            <a:off x="6019800" y="26670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FB64E-9E96-EA33-F9A2-01282CE77180}"/>
              </a:ext>
            </a:extLst>
          </p:cNvPr>
          <p:cNvCxnSpPr>
            <a:cxnSpLocks/>
          </p:cNvCxnSpPr>
          <p:nvPr/>
        </p:nvCxnSpPr>
        <p:spPr>
          <a:xfrm flipV="1">
            <a:off x="8839200" y="2667000"/>
            <a:ext cx="0" cy="152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918787-C4F9-5043-3BEB-1643351F28D5}"/>
              </a:ext>
            </a:extLst>
          </p:cNvPr>
          <p:cNvCxnSpPr>
            <a:cxnSpLocks/>
          </p:cNvCxnSpPr>
          <p:nvPr/>
        </p:nvCxnSpPr>
        <p:spPr>
          <a:xfrm>
            <a:off x="8839200" y="4191000"/>
            <a:ext cx="6858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7011DA-B127-BFAD-A151-6D4180C7E3FC}"/>
              </a:ext>
            </a:extLst>
          </p:cNvPr>
          <p:cNvSpPr txBox="1"/>
          <p:nvPr/>
        </p:nvSpPr>
        <p:spPr>
          <a:xfrm>
            <a:off x="8534400" y="41910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1BA731-5433-7E70-80ED-AC962BAF5CB5}"/>
              </a:ext>
            </a:extLst>
          </p:cNvPr>
          <p:cNvSpPr/>
          <p:nvPr/>
        </p:nvSpPr>
        <p:spPr>
          <a:xfrm>
            <a:off x="2286000" y="3962400"/>
            <a:ext cx="228600" cy="228600"/>
          </a:xfrm>
          <a:prstGeom prst="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D53E03-653B-5F78-1E27-8DEF4420B80B}"/>
              </a:ext>
            </a:extLst>
          </p:cNvPr>
          <p:cNvSpPr/>
          <p:nvPr/>
        </p:nvSpPr>
        <p:spPr>
          <a:xfrm rot="2858194">
            <a:off x="6371774" y="3247574"/>
            <a:ext cx="228600" cy="228600"/>
          </a:xfrm>
          <a:prstGeom prst="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F5159F-2DF1-F0F9-544E-75879A0141CA}"/>
              </a:ext>
            </a:extLst>
          </p:cNvPr>
          <p:cNvSpPr/>
          <p:nvPr/>
        </p:nvSpPr>
        <p:spPr>
          <a:xfrm rot="16043519">
            <a:off x="8844283" y="3967482"/>
            <a:ext cx="228600" cy="228600"/>
          </a:xfrm>
          <a:prstGeom prst="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330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  <p:bldP spid="15" grpId="0"/>
      <p:bldP spid="24" grpId="0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CFF7362-CDE8-6DA3-28B5-6BC1DFEC5C1B}"/>
              </a:ext>
            </a:extLst>
          </p:cNvPr>
          <p:cNvSpPr/>
          <p:nvPr/>
        </p:nvSpPr>
        <p:spPr>
          <a:xfrm>
            <a:off x="990600" y="685800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white"/>
                </a:solidFill>
                <a:latin typeface="#9Slide07 IcielBaliho Script" pitchFamily="2" charset="-93"/>
              </a:rPr>
              <a:t>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7436-8884-8993-A212-BCF83AFD94B8}"/>
              </a:ext>
            </a:extLst>
          </p:cNvPr>
          <p:cNvSpPr txBox="1"/>
          <p:nvPr/>
        </p:nvSpPr>
        <p:spPr>
          <a:xfrm>
            <a:off x="1651688" y="693759"/>
            <a:ext cx="99307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Chấm ba điểm rồi vẽ hình tam giác vào vở.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Hình tam giác em vừa vẽ ở câu a là tam giác nhọn, tam giác vuông hay tam giác tù?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Kẻ một đường cao của hình tam giác em vẽ ở câu a rồi dùng thước đo chiều cao và đáy tương ứng.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1085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3C46F9-5735-793F-3584-D5CA5494898D}"/>
              </a:ext>
            </a:extLst>
          </p:cNvPr>
          <p:cNvSpPr txBox="1"/>
          <p:nvPr/>
        </p:nvSpPr>
        <p:spPr>
          <a:xfrm>
            <a:off x="1752600" y="33528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53A15-9F45-0A68-B6B4-8E20238AA458}"/>
              </a:ext>
            </a:extLst>
          </p:cNvPr>
          <p:cNvSpPr txBox="1"/>
          <p:nvPr/>
        </p:nvSpPr>
        <p:spPr>
          <a:xfrm>
            <a:off x="4495800" y="9906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4A2CF-4B9C-AF6D-0687-51BC764C6B9E}"/>
              </a:ext>
            </a:extLst>
          </p:cNvPr>
          <p:cNvSpPr txBox="1"/>
          <p:nvPr/>
        </p:nvSpPr>
        <p:spPr>
          <a:xfrm>
            <a:off x="7543800" y="33528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6828C-46EB-CEB6-166B-9F901C61A3F9}"/>
              </a:ext>
            </a:extLst>
          </p:cNvPr>
          <p:cNvSpPr txBox="1"/>
          <p:nvPr/>
        </p:nvSpPr>
        <p:spPr>
          <a:xfrm>
            <a:off x="990600" y="533400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a)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93C08A-292E-73C5-5A05-0A31339C55A4}"/>
              </a:ext>
            </a:extLst>
          </p:cNvPr>
          <p:cNvCxnSpPr>
            <a:cxnSpLocks/>
          </p:cNvCxnSpPr>
          <p:nvPr/>
        </p:nvCxnSpPr>
        <p:spPr>
          <a:xfrm flipV="1">
            <a:off x="1981200" y="1752600"/>
            <a:ext cx="2667000" cy="2362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526401-9136-588A-FF1D-004C3EC23EAD}"/>
              </a:ext>
            </a:extLst>
          </p:cNvPr>
          <p:cNvCxnSpPr>
            <a:cxnSpLocks/>
          </p:cNvCxnSpPr>
          <p:nvPr/>
        </p:nvCxnSpPr>
        <p:spPr>
          <a:xfrm>
            <a:off x="4648200" y="1752600"/>
            <a:ext cx="3124200" cy="2362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FBD128-5C81-B864-8F50-2DE0C0BF3EC5}"/>
              </a:ext>
            </a:extLst>
          </p:cNvPr>
          <p:cNvCxnSpPr>
            <a:cxnSpLocks/>
          </p:cNvCxnSpPr>
          <p:nvPr/>
        </p:nvCxnSpPr>
        <p:spPr>
          <a:xfrm>
            <a:off x="1905000" y="4114800"/>
            <a:ext cx="5867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74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3C46F9-5735-793F-3584-D5CA5494898D}"/>
              </a:ext>
            </a:extLst>
          </p:cNvPr>
          <p:cNvSpPr txBox="1"/>
          <p:nvPr/>
        </p:nvSpPr>
        <p:spPr>
          <a:xfrm>
            <a:off x="1752600" y="33528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53A15-9F45-0A68-B6B4-8E20238AA458}"/>
              </a:ext>
            </a:extLst>
          </p:cNvPr>
          <p:cNvSpPr txBox="1"/>
          <p:nvPr/>
        </p:nvSpPr>
        <p:spPr>
          <a:xfrm>
            <a:off x="4495800" y="9906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4A2CF-4B9C-AF6D-0687-51BC764C6B9E}"/>
              </a:ext>
            </a:extLst>
          </p:cNvPr>
          <p:cNvSpPr txBox="1"/>
          <p:nvPr/>
        </p:nvSpPr>
        <p:spPr>
          <a:xfrm>
            <a:off x="7543800" y="3352800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6828C-46EB-CEB6-166B-9F901C61A3F9}"/>
              </a:ext>
            </a:extLst>
          </p:cNvPr>
          <p:cNvSpPr txBox="1"/>
          <p:nvPr/>
        </p:nvSpPr>
        <p:spPr>
          <a:xfrm>
            <a:off x="1143000" y="6858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93C08A-292E-73C5-5A05-0A31339C55A4}"/>
              </a:ext>
            </a:extLst>
          </p:cNvPr>
          <p:cNvCxnSpPr>
            <a:cxnSpLocks/>
          </p:cNvCxnSpPr>
          <p:nvPr/>
        </p:nvCxnSpPr>
        <p:spPr>
          <a:xfrm flipV="1">
            <a:off x="1981200" y="1752600"/>
            <a:ext cx="2667000" cy="2362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526401-9136-588A-FF1D-004C3EC23EAD}"/>
              </a:ext>
            </a:extLst>
          </p:cNvPr>
          <p:cNvCxnSpPr>
            <a:cxnSpLocks/>
          </p:cNvCxnSpPr>
          <p:nvPr/>
        </p:nvCxnSpPr>
        <p:spPr>
          <a:xfrm>
            <a:off x="4648200" y="1752600"/>
            <a:ext cx="3124200" cy="2362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FBD128-5C81-B864-8F50-2DE0C0BF3EC5}"/>
              </a:ext>
            </a:extLst>
          </p:cNvPr>
          <p:cNvCxnSpPr>
            <a:cxnSpLocks/>
          </p:cNvCxnSpPr>
          <p:nvPr/>
        </p:nvCxnSpPr>
        <p:spPr>
          <a:xfrm>
            <a:off x="1905000" y="4114800"/>
            <a:ext cx="5867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3DB2538-504F-C98D-3E05-58EAD2156D06}"/>
              </a:ext>
            </a:extLst>
          </p:cNvPr>
          <p:cNvSpPr txBox="1"/>
          <p:nvPr/>
        </p:nvSpPr>
        <p:spPr>
          <a:xfrm>
            <a:off x="1295400" y="4419600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6339E2-22CE-E8EA-E209-7460D13FEE86}"/>
              </a:ext>
            </a:extLst>
          </p:cNvPr>
          <p:cNvCxnSpPr>
            <a:cxnSpLocks/>
          </p:cNvCxnSpPr>
          <p:nvPr/>
        </p:nvCxnSpPr>
        <p:spPr>
          <a:xfrm flipV="1">
            <a:off x="4648200" y="1752600"/>
            <a:ext cx="0" cy="2362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6DD2C-BBBC-8F1E-51DB-CB1CFA70E39E}"/>
              </a:ext>
            </a:extLst>
          </p:cNvPr>
          <p:cNvSpPr/>
          <p:nvPr/>
        </p:nvSpPr>
        <p:spPr>
          <a:xfrm>
            <a:off x="4648200" y="3886200"/>
            <a:ext cx="228600" cy="228600"/>
          </a:xfrm>
          <a:prstGeom prst="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8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24" y="3287576"/>
            <a:ext cx="3570424" cy="357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482600"/>
            <a:ext cx="6858000" cy="68580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929403"/>
            <a:ext cx="8017933" cy="42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02" y="3530600"/>
            <a:ext cx="2182175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CFF7362-CDE8-6DA3-28B5-6BC1DFEC5C1B}"/>
              </a:ext>
            </a:extLst>
          </p:cNvPr>
          <p:cNvSpPr/>
          <p:nvPr/>
        </p:nvSpPr>
        <p:spPr>
          <a:xfrm>
            <a:off x="990600" y="685800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6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D7436-8884-8993-A212-BCF83AFD94B8}"/>
              </a:ext>
            </a:extLst>
          </p:cNvPr>
          <p:cNvSpPr txBox="1"/>
          <p:nvPr/>
        </p:nvSpPr>
        <p:spPr>
          <a:xfrm>
            <a:off x="1651688" y="693759"/>
            <a:ext cx="99307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2DBE0-A0F1-9C19-5654-6B8B31F4F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438400"/>
            <a:ext cx="977714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9065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60F7FAA3-4B7C-4D0B-B134-DC86672B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53400" y="1981200"/>
            <a:ext cx="3869574" cy="434340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5515FE2-1B2E-D6DD-521E-3EDFC06C1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1200"/>
            <a:ext cx="6942268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32"/>
          <p:cNvGrpSpPr/>
          <p:nvPr/>
        </p:nvGrpSpPr>
        <p:grpSpPr>
          <a:xfrm rot="-2849289" flipH="1">
            <a:off x="9134732" y="4853029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81" y="4660360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32" y="4791138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7426533" y="4656022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40609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61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6832" y="3191750"/>
            <a:ext cx="4080185" cy="2492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8E1F4-C102-DDEE-5360-E0CFC7DAC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295400"/>
            <a:ext cx="9120406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049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2"/>
          <p:cNvGrpSpPr/>
          <p:nvPr/>
        </p:nvGrpSpPr>
        <p:grpSpPr>
          <a:xfrm rot="2213250">
            <a:off x="-18214" y="5007475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30824" y="-1695141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90679" y="2383659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419111" y="2376947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</a:t>
            </a:r>
          </a:p>
        </p:txBody>
      </p:sp>
      <p:sp>
        <p:nvSpPr>
          <p:cNvPr id="165" name="Google Shape;226;p30"/>
          <p:cNvSpPr txBox="1"/>
          <p:nvPr/>
        </p:nvSpPr>
        <p:spPr>
          <a:xfrm>
            <a:off x="970841" y="991364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7" tIns="121887" rIns="121887" bIns="12188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Hãy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cho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biết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câu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đây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hay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?</a:t>
            </a:r>
          </a:p>
        </p:txBody>
      </p:sp>
      <p:grpSp>
        <p:nvGrpSpPr>
          <p:cNvPr id="42" name="Group 14"/>
          <p:cNvGrpSpPr/>
          <p:nvPr/>
        </p:nvGrpSpPr>
        <p:grpSpPr bwMode="auto">
          <a:xfrm>
            <a:off x="4657559" y="2181069"/>
            <a:ext cx="3200400" cy="2900316"/>
            <a:chOff x="3048000" y="1371600"/>
            <a:chExt cx="3200400" cy="2900018"/>
          </a:xfrm>
        </p:grpSpPr>
        <p:grpSp>
          <p:nvGrpSpPr>
            <p:cNvPr id="43" name="Group 4"/>
            <p:cNvGrpSpPr/>
            <p:nvPr/>
          </p:nvGrpSpPr>
          <p:grpSpPr bwMode="auto">
            <a:xfrm>
              <a:off x="3048000" y="1371600"/>
              <a:ext cx="3200400" cy="2824163"/>
              <a:chOff x="-152400" y="2057400"/>
              <a:chExt cx="3200400" cy="2824163"/>
            </a:xfrm>
          </p:grpSpPr>
          <p:grpSp>
            <p:nvGrpSpPr>
              <p:cNvPr id="45" name="Group 69"/>
              <p:cNvGrpSpPr/>
              <p:nvPr/>
            </p:nvGrpSpPr>
            <p:grpSpPr bwMode="auto">
              <a:xfrm>
                <a:off x="-152400" y="2057400"/>
                <a:ext cx="3200400" cy="2824163"/>
                <a:chOff x="0" y="960"/>
                <a:chExt cx="2016" cy="1779"/>
              </a:xfrm>
            </p:grpSpPr>
            <p:sp>
              <p:nvSpPr>
                <p:cNvPr id="4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64" y="960"/>
                  <a:ext cx="288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264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33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5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776" y="2448"/>
                  <a:ext cx="24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264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33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5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0" y="2448"/>
                  <a:ext cx="24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264" rtl="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6633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52" name="AutoShape 36"/>
                <p:cNvSpPr>
                  <a:spLocks noChangeArrowheads="1"/>
                </p:cNvSpPr>
                <p:nvPr/>
              </p:nvSpPr>
              <p:spPr bwMode="auto">
                <a:xfrm>
                  <a:off x="240" y="1270"/>
                  <a:ext cx="1514" cy="1226"/>
                </a:xfrm>
                <a:prstGeom prst="triangle">
                  <a:avLst>
                    <a:gd name="adj" fmla="val 50000"/>
                  </a:avLst>
                </a:prstGeom>
                <a:noFill/>
                <a:ln w="38100" algn="ctr">
                  <a:solidFill>
                    <a:srgbClr val="663300"/>
                  </a:solidFill>
                  <a:miter lim="800000"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bIns="18288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6" name="Line 82"/>
              <p:cNvSpPr>
                <a:spLocks noChangeShapeType="1"/>
              </p:cNvSpPr>
              <p:nvPr/>
            </p:nvSpPr>
            <p:spPr bwMode="auto">
              <a:xfrm>
                <a:off x="1433513" y="2590800"/>
                <a:ext cx="14287" cy="1919288"/>
              </a:xfrm>
              <a:prstGeom prst="line">
                <a:avLst/>
              </a:prstGeom>
              <a:noFill/>
              <a:ln w="25400">
                <a:solidFill>
                  <a:srgbClr val="6633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bIns="182880" anchor="ctr"/>
              <a:lstStyle/>
              <a:p>
                <a:pPr marL="0" marR="0" lvl="0" indent="0" algn="l" defTabSz="9142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cxnSp>
            <p:nvCxnSpPr>
              <p:cNvPr id="47" name="Straight Connector 7"/>
              <p:cNvCxnSpPr>
                <a:cxnSpLocks noChangeShapeType="1"/>
              </p:cNvCxnSpPr>
              <p:nvPr/>
            </p:nvCxnSpPr>
            <p:spPr bwMode="auto">
              <a:xfrm>
                <a:off x="1447800" y="4265386"/>
                <a:ext cx="2286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Straight Connector 8"/>
              <p:cNvCxnSpPr>
                <a:cxnSpLocks noChangeShapeType="1"/>
              </p:cNvCxnSpPr>
              <p:nvPr/>
            </p:nvCxnSpPr>
            <p:spPr bwMode="auto">
              <a:xfrm rot="5400000">
                <a:off x="1563699" y="4381262"/>
                <a:ext cx="22699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4" name="TextBox 13"/>
            <p:cNvSpPr txBox="1">
              <a:spLocks noChangeArrowheads="1"/>
            </p:cNvSpPr>
            <p:nvPr/>
          </p:nvSpPr>
          <p:spPr bwMode="auto">
            <a:xfrm>
              <a:off x="4393116" y="3810000"/>
              <a:ext cx="407484" cy="46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3631241" y="5005234"/>
            <a:ext cx="541576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AD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BC</a:t>
            </a:r>
          </a:p>
        </p:txBody>
      </p:sp>
    </p:spTree>
    <p:extLst>
      <p:ext uri="{BB962C8B-B14F-4D97-AF65-F5344CB8AC3E}">
        <p14:creationId xmlns:p14="http://schemas.microsoft.com/office/powerpoint/2010/main" val="293972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2"/>
          <p:cNvGrpSpPr/>
          <p:nvPr/>
        </p:nvGrpSpPr>
        <p:grpSpPr>
          <a:xfrm rot="2213250">
            <a:off x="-18214" y="5007475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60063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38849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</a:t>
            </a:r>
          </a:p>
        </p:txBody>
      </p:sp>
      <p:sp>
        <p:nvSpPr>
          <p:cNvPr id="165" name="Google Shape;226;p30"/>
          <p:cNvSpPr txBox="1"/>
          <p:nvPr/>
        </p:nvSpPr>
        <p:spPr>
          <a:xfrm>
            <a:off x="1086964" y="932548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7" tIns="121887" rIns="121887" bIns="12188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Hãy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cho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biết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câu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đây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hay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?</a:t>
            </a:r>
          </a:p>
        </p:txBody>
      </p:sp>
      <p:grpSp>
        <p:nvGrpSpPr>
          <p:cNvPr id="54" name="Group 38"/>
          <p:cNvGrpSpPr/>
          <p:nvPr/>
        </p:nvGrpSpPr>
        <p:grpSpPr bwMode="auto">
          <a:xfrm>
            <a:off x="4798829" y="2384578"/>
            <a:ext cx="3254375" cy="2632072"/>
            <a:chOff x="3021015" y="2224089"/>
            <a:chExt cx="3254371" cy="2632075"/>
          </a:xfrm>
        </p:grpSpPr>
        <p:grpSp>
          <p:nvGrpSpPr>
            <p:cNvPr id="55" name="Group 69"/>
            <p:cNvGrpSpPr/>
            <p:nvPr/>
          </p:nvGrpSpPr>
          <p:grpSpPr bwMode="auto">
            <a:xfrm>
              <a:off x="3021015" y="2224089"/>
              <a:ext cx="3254371" cy="2632075"/>
              <a:chOff x="29" y="960"/>
              <a:chExt cx="1913" cy="1804"/>
            </a:xfrm>
          </p:grpSpPr>
          <p:sp>
            <p:nvSpPr>
              <p:cNvPr id="59" name="Text Box 33"/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60" name="Text Box 34"/>
              <p:cNvSpPr txBox="1">
                <a:spLocks noChangeArrowheads="1"/>
              </p:cNvSpPr>
              <p:nvPr/>
            </p:nvSpPr>
            <p:spPr bwMode="auto">
              <a:xfrm>
                <a:off x="1702" y="2448"/>
                <a:ext cx="240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1" name="Text Box 35"/>
              <p:cNvSpPr txBox="1">
                <a:spLocks noChangeArrowheads="1"/>
              </p:cNvSpPr>
              <p:nvPr/>
            </p:nvSpPr>
            <p:spPr bwMode="auto">
              <a:xfrm>
                <a:off x="29" y="2413"/>
                <a:ext cx="240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62" name="AutoShape 36"/>
              <p:cNvSpPr>
                <a:spLocks noChangeArrowheads="1"/>
              </p:cNvSpPr>
              <p:nvPr/>
            </p:nvSpPr>
            <p:spPr bwMode="auto">
              <a:xfrm>
                <a:off x="240" y="1270"/>
                <a:ext cx="1515" cy="1225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8288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Line 82"/>
            <p:cNvSpPr>
              <a:spLocks noChangeShapeType="1"/>
            </p:cNvSpPr>
            <p:nvPr/>
          </p:nvSpPr>
          <p:spPr bwMode="auto">
            <a:xfrm>
              <a:off x="4938714" y="3046413"/>
              <a:ext cx="2" cy="142463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8288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7" name="Straight Connector 41"/>
            <p:cNvCxnSpPr>
              <a:cxnSpLocks noChangeShapeType="1"/>
            </p:cNvCxnSpPr>
            <p:nvPr/>
          </p:nvCxnSpPr>
          <p:spPr bwMode="auto">
            <a:xfrm>
              <a:off x="4931448" y="4191002"/>
              <a:ext cx="26444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Connector 42"/>
            <p:cNvCxnSpPr>
              <a:cxnSpLocks noChangeShapeType="1"/>
            </p:cNvCxnSpPr>
            <p:nvPr/>
          </p:nvCxnSpPr>
          <p:spPr bwMode="auto">
            <a:xfrm rot="5400000">
              <a:off x="5082380" y="4320384"/>
              <a:ext cx="22701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Rectangle 51"/>
          <p:cNvSpPr>
            <a:spLocks noChangeArrowheads="1"/>
          </p:cNvSpPr>
          <p:nvPr/>
        </p:nvSpPr>
        <p:spPr bwMode="auto">
          <a:xfrm>
            <a:off x="3912340" y="4977706"/>
            <a:ext cx="547507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ON</a:t>
            </a: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6521734" y="4624174"/>
            <a:ext cx="423496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3" name="Rectangle 50"/>
          <p:cNvSpPr>
            <a:spLocks noChangeArrowheads="1"/>
          </p:cNvSpPr>
          <p:nvPr/>
        </p:nvSpPr>
        <p:spPr bwMode="auto">
          <a:xfrm>
            <a:off x="6699386" y="2769276"/>
            <a:ext cx="383420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4172032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2"/>
          <p:cNvGrpSpPr/>
          <p:nvPr/>
        </p:nvGrpSpPr>
        <p:grpSpPr>
          <a:xfrm rot="2213250">
            <a:off x="-18214" y="5007475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marL="0" marR="0" lvl="0" indent="0" algn="l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60063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38849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1" tIns="45719" rIns="91431" bIns="45719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</a:t>
            </a:r>
          </a:p>
        </p:txBody>
      </p:sp>
      <p:sp>
        <p:nvSpPr>
          <p:cNvPr id="165" name="Google Shape;226;p30"/>
          <p:cNvSpPr txBox="1"/>
          <p:nvPr/>
        </p:nvSpPr>
        <p:spPr>
          <a:xfrm>
            <a:off x="1101492" y="975917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7" tIns="121887" rIns="121887" bIns="12188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Hãy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cho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biết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câu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đây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 hay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Handlee"/>
              </a:rPr>
              <a:t>?</a:t>
            </a:r>
          </a:p>
        </p:txBody>
      </p:sp>
      <p:grpSp>
        <p:nvGrpSpPr>
          <p:cNvPr id="64" name="Group 20"/>
          <p:cNvGrpSpPr/>
          <p:nvPr/>
        </p:nvGrpSpPr>
        <p:grpSpPr bwMode="auto">
          <a:xfrm>
            <a:off x="4778165" y="2368518"/>
            <a:ext cx="2782888" cy="2590804"/>
            <a:chOff x="6324600" y="2209799"/>
            <a:chExt cx="2782887" cy="2590797"/>
          </a:xfrm>
        </p:grpSpPr>
        <p:grpSp>
          <p:nvGrpSpPr>
            <p:cNvPr id="65" name="Group 69"/>
            <p:cNvGrpSpPr/>
            <p:nvPr/>
          </p:nvGrpSpPr>
          <p:grpSpPr bwMode="auto">
            <a:xfrm>
              <a:off x="6324600" y="2209799"/>
              <a:ext cx="2782887" cy="2590797"/>
              <a:chOff x="0" y="960"/>
              <a:chExt cx="1938" cy="1830"/>
            </a:xfrm>
          </p:grpSpPr>
          <p:sp>
            <p:nvSpPr>
              <p:cNvPr id="67" name="Text Box 33"/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1698" y="2464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</a:t>
                </a:r>
              </a:p>
            </p:txBody>
          </p:sp>
          <p:sp>
            <p:nvSpPr>
              <p:cNvPr id="69" name="Text Box 35"/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</a:t>
                </a:r>
              </a:p>
            </p:txBody>
          </p:sp>
          <p:sp>
            <p:nvSpPr>
              <p:cNvPr id="70" name="AutoShape 36"/>
              <p:cNvSpPr>
                <a:spLocks noChangeArrowheads="1"/>
              </p:cNvSpPr>
              <p:nvPr/>
            </p:nvSpPr>
            <p:spPr bwMode="auto">
              <a:xfrm>
                <a:off x="240" y="1269"/>
                <a:ext cx="1515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8288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2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Line 82"/>
            <p:cNvSpPr>
              <a:spLocks noChangeShapeType="1"/>
            </p:cNvSpPr>
            <p:nvPr/>
          </p:nvSpPr>
          <p:spPr bwMode="auto">
            <a:xfrm>
              <a:off x="7728836" y="2637504"/>
              <a:ext cx="715296" cy="1752600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8288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3546359" y="4920142"/>
            <a:ext cx="5413643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PX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KQ</a:t>
            </a:r>
          </a:p>
        </p:txBody>
      </p:sp>
      <p:sp>
        <p:nvSpPr>
          <p:cNvPr id="49" name="Rectangle 50"/>
          <p:cNvSpPr>
            <a:spLocks noChangeArrowheads="1"/>
          </p:cNvSpPr>
          <p:nvPr/>
        </p:nvSpPr>
        <p:spPr bwMode="auto">
          <a:xfrm>
            <a:off x="6685768" y="4515182"/>
            <a:ext cx="375406" cy="4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9" rIns="91431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37165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B291AA6-0B19-4A19-93BB-9A01560D97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239" y="2978195"/>
            <a:ext cx="2964963" cy="32010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1302B42-7FF0-4DCB-B57A-ECD48740B9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4202" y="2978195"/>
            <a:ext cx="4597546" cy="320104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124B448-83BF-4DC2-9A77-E94D7A874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647" y="3048000"/>
            <a:ext cx="3925592" cy="3150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BE443-EEBA-62D6-2991-C266AB8C9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-457200"/>
            <a:ext cx="10297036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33400"/>
            <a:ext cx="6858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308" y="3170118"/>
            <a:ext cx="894609" cy="1125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763" flipV="1">
            <a:off x="8890960" y="2871121"/>
            <a:ext cx="2614627" cy="697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983" y="5152012"/>
            <a:ext cx="1142221" cy="11422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00" y="5200076"/>
            <a:ext cx="641001" cy="806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02" y="3599897"/>
            <a:ext cx="651463" cy="8941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165" y="4416649"/>
            <a:ext cx="1589849" cy="1589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851">
            <a:off x="7950642" y="4295397"/>
            <a:ext cx="3464551" cy="923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4492">
            <a:off x="8989397" y="5295117"/>
            <a:ext cx="651463" cy="894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868583"/>
            <a:ext cx="736947" cy="927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2296">
            <a:off x="8921349" y="1748256"/>
            <a:ext cx="1436227" cy="38299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35" y="5134066"/>
            <a:ext cx="1608667" cy="16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15442" r="21939" b="13860"/>
          <a:stretch/>
        </p:blipFill>
        <p:spPr bwMode="auto">
          <a:xfrm>
            <a:off x="2801326" y="5066059"/>
            <a:ext cx="2353735" cy="16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59" y="5317605"/>
            <a:ext cx="935567" cy="117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24" y="3287576"/>
            <a:ext cx="3570424" cy="3570424"/>
          </a:xfrm>
          <a:prstGeom prst="rect">
            <a:avLst/>
          </a:prstGeom>
        </p:spPr>
      </p:pic>
      <p:pic>
        <p:nvPicPr>
          <p:cNvPr id="2057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8" y="394936"/>
            <a:ext cx="1909233" cy="23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1074" y="400113"/>
            <a:ext cx="1909233" cy="23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1565" y="396051"/>
            <a:ext cx="1909233" cy="236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07" y="426395"/>
            <a:ext cx="7123031" cy="3490285"/>
          </a:xfrm>
          <a:prstGeom prst="rect">
            <a:avLst/>
          </a:prstGeom>
        </p:spPr>
      </p:pic>
      <p:pic>
        <p:nvPicPr>
          <p:cNvPr id="13" name="Nhac Chuong Jingle Bells - Carazy Fr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52400" y="243515"/>
            <a:ext cx="812800" cy="812800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244F8B5B-62B3-0205-6EDE-0D495ADAE2FE}"/>
              </a:ext>
            </a:extLst>
          </p:cNvPr>
          <p:cNvSpPr/>
          <p:nvPr/>
        </p:nvSpPr>
        <p:spPr>
          <a:xfrm>
            <a:off x="10739120" y="142240"/>
            <a:ext cx="1361440" cy="4267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753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0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7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0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75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0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7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0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4"/>
            <a:ext cx="12191999" cy="685465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171700" y="1200149"/>
              <a:ext cx="4495800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nhọn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4"/>
            <a:ext cx="4121148" cy="2218267"/>
            <a:chOff x="3081337" y="3354760"/>
            <a:chExt cx="3090861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457699" y="4000499"/>
              <a:ext cx="1714499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6"/>
            <a:ext cx="3917951" cy="2211916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428750" y="4118701"/>
              <a:ext cx="148589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nhọn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1" y="4496301"/>
            <a:ext cx="3909484" cy="2194984"/>
            <a:chOff x="6019800" y="3372223"/>
            <a:chExt cx="2932113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467599" y="4130290"/>
              <a:ext cx="1333499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vuông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1" y="4287157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" y="3965066"/>
            <a:ext cx="1789840" cy="27291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1032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12234"/>
            <a:ext cx="1535155" cy="189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1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86000" y="914399"/>
              <a:ext cx="4495800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tù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3"/>
            <a:ext cx="3917951" cy="2218267"/>
            <a:chOff x="3081337" y="3354760"/>
            <a:chExt cx="2938463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343399" y="4000500"/>
              <a:ext cx="145923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2"/>
            <a:ext cx="3917951" cy="2211915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428749" y="4000502"/>
              <a:ext cx="1539240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2" y="4496298"/>
            <a:ext cx="4165599" cy="2194983"/>
            <a:chOff x="6019800" y="3372223"/>
            <a:chExt cx="3124199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345679" y="4000499"/>
              <a:ext cx="179832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418132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3958116"/>
            <a:ext cx="1789840" cy="27291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22861"/>
            <a:ext cx="1450068" cy="17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3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1673"/>
            <a:ext cx="12191995" cy="685465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28850" y="1028699"/>
              <a:ext cx="449580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3"/>
            <a:ext cx="4197351" cy="2218267"/>
            <a:chOff x="3081337" y="3354760"/>
            <a:chExt cx="3148013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286249" y="4000500"/>
              <a:ext cx="194310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/>
                </a:rPr>
                <a:t>gi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đều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5"/>
            <a:ext cx="3917951" cy="2211916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314449" y="4057649"/>
              <a:ext cx="161544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lang="en-US" sz="3200" dirty="0" err="1">
                  <a:solidFill>
                    <a:prstClr val="black"/>
                  </a:solidFill>
                  <a:latin typeface="Calibri"/>
                </a:rPr>
                <a:t>gi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1" y="4496295"/>
            <a:ext cx="3909484" cy="2194982"/>
            <a:chOff x="6019800" y="3372223"/>
            <a:chExt cx="2932113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315199" y="4000502"/>
              <a:ext cx="1615440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tam </a:t>
              </a:r>
              <a:r>
                <a:rPr lang="en-US" sz="3200" dirty="0" err="1">
                  <a:solidFill>
                    <a:prstClr val="black"/>
                  </a:solidFill>
                  <a:latin typeface="Calibri"/>
                </a:rPr>
                <a:t>gi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nhọn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418132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4143802"/>
            <a:ext cx="1686199" cy="25711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7800"/>
            <a:ext cx="1412439" cy="175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9063B8-B69F-53C3-9578-3E210D188927}"/>
              </a:ext>
            </a:extLst>
          </p:cNvPr>
          <p:cNvSpPr/>
          <p:nvPr/>
        </p:nvSpPr>
        <p:spPr>
          <a:xfrm>
            <a:off x="762000" y="838200"/>
            <a:ext cx="685800" cy="609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123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6C0ECF99-9DBB-B8D3-2379-75752220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328F9F-447D-AE6F-79BE-38098CD2B922}"/>
              </a:ext>
            </a:extLst>
          </p:cNvPr>
          <p:cNvGrpSpPr/>
          <p:nvPr/>
        </p:nvGrpSpPr>
        <p:grpSpPr>
          <a:xfrm>
            <a:off x="941625" y="1748955"/>
            <a:ext cx="2040961" cy="1164813"/>
            <a:chOff x="1779825" y="1698239"/>
            <a:chExt cx="2040961" cy="1164813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24CC25A9-A040-197D-36CA-589B046BCB79}"/>
                </a:ext>
              </a:extLst>
            </p:cNvPr>
            <p:cNvSpPr/>
            <p:nvPr/>
          </p:nvSpPr>
          <p:spPr>
            <a:xfrm rot="20613725">
              <a:off x="1779825" y="1698239"/>
              <a:ext cx="2040961" cy="1164813"/>
            </a:xfrm>
            <a:custGeom>
              <a:avLst/>
              <a:gdLst/>
              <a:ahLst/>
              <a:cxnLst/>
              <a:rect l="l" t="t" r="r" b="b"/>
              <a:pathLst>
                <a:path w="1172323" h="1005267">
                  <a:moveTo>
                    <a:pt x="0" y="0"/>
                  </a:moveTo>
                  <a:lnTo>
                    <a:pt x="1172323" y="0"/>
                  </a:lnTo>
                  <a:lnTo>
                    <a:pt x="1172323" y="1005267"/>
                  </a:lnTo>
                  <a:lnTo>
                    <a:pt x="0" y="10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75F20F-C7A4-E2F8-18EC-AEE2BF01958A}"/>
                </a:ext>
              </a:extLst>
            </p:cNvPr>
            <p:cNvGrpSpPr/>
            <p:nvPr/>
          </p:nvGrpSpPr>
          <p:grpSpPr>
            <a:xfrm>
              <a:off x="2069979" y="1809186"/>
              <a:ext cx="1471394" cy="751426"/>
              <a:chOff x="2069979" y="1809186"/>
              <a:chExt cx="1471394" cy="75142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BF503-75FF-3883-3DA0-2BE598CD07F0}"/>
                  </a:ext>
                </a:extLst>
              </p:cNvPr>
              <p:cNvSpPr txBox="1"/>
              <p:nvPr/>
            </p:nvSpPr>
            <p:spPr>
              <a:xfrm rot="20804962">
                <a:off x="2069979" y="185272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3C6042-A00B-42AB-8930-9597375D6FF9}"/>
                  </a:ext>
                </a:extLst>
              </p:cNvPr>
              <p:cNvSpPr txBox="1"/>
              <p:nvPr/>
            </p:nvSpPr>
            <p:spPr>
              <a:xfrm rot="20804962">
                <a:off x="2080717" y="180918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  <a:endParaRPr lang="vi-VN" sz="4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590CECE-A6E1-FF72-EB7C-91897D0F9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8" y="402272"/>
            <a:ext cx="2261812" cy="14814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7080F1-6269-7171-2D65-904BD6558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872" y="891641"/>
            <a:ext cx="7407282" cy="2658086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7164D1F-8DEB-873C-BB96-0DBA030E6B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98427" y="3987793"/>
            <a:ext cx="3081411" cy="266542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7AF7BB3-6D69-6CE3-6479-26478C0177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0501" y="3726281"/>
            <a:ext cx="3620485" cy="31317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66F4EF-399D-D77D-9EA7-20346A778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600" y="2971800"/>
            <a:ext cx="224352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02EFE404-A473-47A4-A94D-AEDA3398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10744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altLang="en-US" sz="4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603" name="Group 69">
            <a:extLst>
              <a:ext uri="{FF2B5EF4-FFF2-40B4-BE49-F238E27FC236}">
                <a16:creationId xmlns:a16="http://schemas.microsoft.com/office/drawing/2014/main" id="{F03D24AE-14F3-458F-8D47-FE021B005F8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25637" name="Text Box 33">
              <a:extLst>
                <a:ext uri="{FF2B5EF4-FFF2-40B4-BE49-F238E27FC236}">
                  <a16:creationId xmlns:a16="http://schemas.microsoft.com/office/drawing/2014/main" id="{424EF365-E211-4D36-8759-4775E0135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25638" name="Text Box 34">
              <a:extLst>
                <a:ext uri="{FF2B5EF4-FFF2-40B4-BE49-F238E27FC236}">
                  <a16:creationId xmlns:a16="http://schemas.microsoft.com/office/drawing/2014/main" id="{99054EDE-8050-4C52-93D0-EBC9A505F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25639" name="Text Box 35">
              <a:extLst>
                <a:ext uri="{FF2B5EF4-FFF2-40B4-BE49-F238E27FC236}">
                  <a16:creationId xmlns:a16="http://schemas.microsoft.com/office/drawing/2014/main" id="{F14BCEFE-1BD6-4F52-86E5-4571E7C4E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25640" name="AutoShape 36">
              <a:extLst>
                <a:ext uri="{FF2B5EF4-FFF2-40B4-BE49-F238E27FC236}">
                  <a16:creationId xmlns:a16="http://schemas.microsoft.com/office/drawing/2014/main" id="{04F956D7-D512-4D83-BA68-54C434595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5604" name="Text Box 47">
            <a:extLst>
              <a:ext uri="{FF2B5EF4-FFF2-40B4-BE49-F238E27FC236}">
                <a16:creationId xmlns:a16="http://schemas.microsoft.com/office/drawing/2014/main" id="{9F3D0123-9C2E-4CDE-882F-E4CE2F35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83026" name="Line 82">
            <a:extLst>
              <a:ext uri="{FF2B5EF4-FFF2-40B4-BE49-F238E27FC236}">
                <a16:creationId xmlns:a16="http://schemas.microsoft.com/office/drawing/2014/main" id="{5E4E6352-4019-4533-A13F-5DDA219960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25620" name="Group 107">
            <a:extLst>
              <a:ext uri="{FF2B5EF4-FFF2-40B4-BE49-F238E27FC236}">
                <a16:creationId xmlns:a16="http://schemas.microsoft.com/office/drawing/2014/main" id="{7D2965DB-A339-415D-9411-4E125F0289D7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25624" name="AutoShape 108">
              <a:extLst>
                <a:ext uri="{FF2B5EF4-FFF2-40B4-BE49-F238E27FC236}">
                  <a16:creationId xmlns:a16="http://schemas.microsoft.com/office/drawing/2014/main" id="{95A1A97B-E09E-4252-8C08-3A9014086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5" name="AutoShape 109">
              <a:extLst>
                <a:ext uri="{FF2B5EF4-FFF2-40B4-BE49-F238E27FC236}">
                  <a16:creationId xmlns:a16="http://schemas.microsoft.com/office/drawing/2014/main" id="{8F9C8FCF-FBE2-45F2-B9DA-CC843D0C2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FE5612-8F2E-F28C-357E-3193C8928FCB}"/>
              </a:ext>
            </a:extLst>
          </p:cNvPr>
          <p:cNvCxnSpPr>
            <a:cxnSpLocks/>
          </p:cNvCxnSpPr>
          <p:nvPr/>
        </p:nvCxnSpPr>
        <p:spPr>
          <a:xfrm flipH="1">
            <a:off x="2895600" y="3733800"/>
            <a:ext cx="228600" cy="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60F6F0-0703-734C-F315-26E725EC381B}"/>
              </a:ext>
            </a:extLst>
          </p:cNvPr>
          <p:cNvCxnSpPr>
            <a:cxnSpLocks/>
          </p:cNvCxnSpPr>
          <p:nvPr/>
        </p:nvCxnSpPr>
        <p:spPr>
          <a:xfrm>
            <a:off x="2895600" y="3733800"/>
            <a:ext cx="0" cy="228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8">
            <a:extLst>
              <a:ext uri="{FF2B5EF4-FFF2-40B4-BE49-F238E27FC236}">
                <a16:creationId xmlns:a16="http://schemas.microsoft.com/office/drawing/2014/main" id="{2FCE2136-F197-3DA0-6F45-C90BDC4B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24000"/>
            <a:ext cx="6248400" cy="1384995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Từ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đỉnh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của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hình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tam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giác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ABC,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kẻ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AH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vuông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góc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với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cạnh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đối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diện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BC (</a:t>
            </a:r>
            <a:r>
              <a:rPr lang="en-US" alt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đáy</a:t>
            </a: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2" name="Text Box 18">
            <a:extLst>
              <a:ext uri="{FF2B5EF4-FFF2-40B4-BE49-F238E27FC236}">
                <a16:creationId xmlns:a16="http://schemas.microsoft.com/office/drawing/2014/main" id="{108E1B80-823F-CBA4-7B96-F93EDB208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124200"/>
            <a:ext cx="6324600" cy="1938992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Ta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nói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: 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AH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đường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cao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tương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với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đáy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BC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Độ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dài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AH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chiều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cao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của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hình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tam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giác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ABC.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83026" grpId="0" animBg="1"/>
      <p:bldP spid="12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18">
            <a:extLst>
              <a:ext uri="{FF2B5EF4-FFF2-40B4-BE49-F238E27FC236}">
                <a16:creationId xmlns:a16="http://schemas.microsoft.com/office/drawing/2014/main" id="{7B317C64-5312-B85B-2457-1848CB09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600200"/>
            <a:ext cx="5638800" cy="3046988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Ví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dụ</a:t>
            </a:r>
            <a:endParaRPr lang="en-US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BK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đường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cao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tương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với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đáy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AC.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CI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đường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cao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tương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với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đáy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AB.</a:t>
            </a:r>
            <a:endParaRPr lang="vi-VN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2E914-5E0E-3C4F-7D26-25E094EF4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427553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16&quot;/&gt;&lt;/object&gt;&lt;object type=&quot;3&quot; unique_id=&quot;10005&quot;&gt;&lt;property id=&quot;20148&quot; value=&quot;5&quot;/&gt;&lt;property id=&quot;20300&quot; value=&quot;Slide 2&quot;/&gt;&lt;property id=&quot;20307&quot; value=&quot;312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7&quot;&gt;&lt;property id=&quot;20148&quot; value=&quot;5&quot;/&gt;&lt;property id=&quot;20300&quot; value=&quot;Slide 4&quot;/&gt;&lt;property id=&quot;20307&quot; value=&quot;301&quot;/&gt;&lt;/object&gt;&lt;object type=&quot;3&quot; unique_id=&quot;10008&quot;&gt;&lt;property id=&quot;20148&quot; value=&quot;5&quot;/&gt;&lt;property id=&quot;20300&quot; value=&quot;Slide 5&quot;/&gt;&lt;property id=&quot;20307&quot; value=&quot;304&quot;/&gt;&lt;/object&gt;&lt;object type=&quot;3&quot; unique_id=&quot;10009&quot;&gt;&lt;property id=&quot;20148&quot; value=&quot;5&quot;/&gt;&lt;property id=&quot;20300&quot; value=&quot;Slide 6&quot;/&gt;&lt;property id=&quot;20307&quot; value=&quot;307&quot;/&gt;&lt;/object&gt;&lt;object type=&quot;3&quot; unique_id=&quot;10010&quot;&gt;&lt;property id=&quot;20148&quot; value=&quot;5&quot;/&gt;&lt;property id=&quot;20300&quot; value=&quot;Slide 7&quot;/&gt;&lt;property id=&quot;20307&quot; value=&quot;322&quot;/&gt;&lt;/object&gt;&lt;object type=&quot;3&quot; unique_id=&quot;10011&quot;&gt;&lt;property id=&quot;20148&quot; value=&quot;5&quot;/&gt;&lt;property id=&quot;20300&quot; value=&quot;Slide 8&quot;/&gt;&lt;property id=&quot;20307&quot; value=&quot;300&quot;/&gt;&lt;/object&gt;&lt;object type=&quot;3&quot; unique_id=&quot;10012&quot;&gt;&lt;property id=&quot;20148&quot; value=&quot;5&quot;/&gt;&lt;property id=&quot;20300&quot; value=&quot;Slide 9&quot;/&gt;&lt;property id=&quot;20307&quot; value=&quot;308&quot;/&gt;&lt;/object&gt;&lt;object type=&quot;3&quot; unique_id=&quot;10013&quot;&gt;&lt;property id=&quot;20148&quot; value=&quot;5&quot;/&gt;&lt;property id=&quot;20300&quot; value=&quot;Slide 10&quot;/&gt;&lt;property id=&quot;20307&quot; value=&quot;323&quot;/&gt;&lt;/object&gt;&lt;object type=&quot;3&quot; unique_id=&quot;10014&quot;&gt;&lt;property id=&quot;20148&quot; value=&quot;5&quot;/&gt;&lt;property id=&quot;20300&quot; value=&quot;Slide 11&quot;/&gt;&lt;property id=&quot;20307&quot; value=&quot;303&quot;/&gt;&lt;/object&gt;&lt;object type=&quot;3&quot; unique_id=&quot;10015&quot;&gt;&lt;property id=&quot;20148&quot; value=&quot;5&quot;/&gt;&lt;property id=&quot;20300&quot; value=&quot;Slide 12&quot;/&gt;&lt;property id=&quot;20307&quot; value=&quot;310&quot;/&gt;&lt;/object&gt;&lt;object type=&quot;3&quot; unique_id=&quot;10016&quot;&gt;&lt;property id=&quot;20148&quot; value=&quot;5&quot;/&gt;&lt;property id=&quot;20300&quot; value=&quot;Slide 13&quot;/&gt;&lt;property id=&quot;20307&quot; value=&quot;318&quot;/&gt;&lt;/object&gt;&lt;object type=&quot;3&quot; unique_id=&quot;10017&quot;&gt;&lt;property id=&quot;20148&quot; value=&quot;5&quot;/&gt;&lt;property id=&quot;20300&quot; value=&quot;Slide 14&quot;/&gt;&lt;property id=&quot;20307&quot; value=&quot;325&quot;/&gt;&lt;/object&gt;&lt;object type=&quot;3&quot; unique_id=&quot;10018&quot;&gt;&lt;property id=&quot;20148&quot; value=&quot;5&quot;/&gt;&lt;property id=&quot;20300&quot; value=&quot;Slide 15&quot;/&gt;&lt;property id=&quot;20307&quot; value=&quot;326&quot;/&gt;&lt;/object&gt;&lt;object type=&quot;3&quot; unique_id=&quot;10019&quot;&gt;&lt;property id=&quot;20148&quot; value=&quot;5&quot;/&gt;&lt;property id=&quot;20300&quot; value=&quot;Slide 16&quot;/&gt;&lt;property id=&quot;20307&quot; value=&quot;327&quot;/&gt;&lt;/object&gt;&lt;object type=&quot;3&quot; unique_id=&quot;10020&quot;&gt;&lt;property id=&quot;20148&quot; value=&quot;5&quot;/&gt;&lt;property id=&quot;20300&quot; value=&quot;Slide 17&quot;/&gt;&lt;property id=&quot;20307&quot; value=&quot;328&quot;/&gt;&lt;/object&gt;&lt;object type=&quot;3&quot; unique_id=&quot;10021&quot;&gt;&lt;property id=&quot;20148&quot; value=&quot;5&quot;/&gt;&lt;property id=&quot;20300&quot; value=&quot;Slide 18&quot;/&gt;&lt;property id=&quot;20307&quot; value=&quot;324&quot;/&gt;&lt;/object&gt;&lt;/object&gt;&lt;/object&gt;&lt;/database&gt;"/>
  <p:tag name="SECTOMILLISECCONVERTED" val="1"/>
  <p:tag name="INKNOELEADERBOARD" val="86901625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waii Stickers Interface: Personal Organizer for Pre-K by Slidesgo">
  <a:themeElements>
    <a:clrScheme name="Simple Light">
      <a:dk1>
        <a:srgbClr val="282C64"/>
      </a:dk1>
      <a:lt1>
        <a:srgbClr val="FFFFFF"/>
      </a:lt1>
      <a:dk2>
        <a:srgbClr val="FFA7CD"/>
      </a:dk2>
      <a:lt2>
        <a:srgbClr val="FFDF6B"/>
      </a:lt2>
      <a:accent1>
        <a:srgbClr val="68E4A5"/>
      </a:accent1>
      <a:accent2>
        <a:srgbClr val="ACF0ED"/>
      </a:accent2>
      <a:accent3>
        <a:srgbClr val="29CFCB"/>
      </a:accent3>
      <a:accent4>
        <a:srgbClr val="05A4CA"/>
      </a:accent4>
      <a:accent5>
        <a:srgbClr val="474DA2"/>
      </a:accent5>
      <a:accent6>
        <a:srgbClr val="CF7CC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4372</TotalTime>
  <Words>470</Words>
  <Application>Microsoft Office PowerPoint</Application>
  <PresentationFormat>Widescreen</PresentationFormat>
  <Paragraphs>91</Paragraphs>
  <Slides>26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#9Slide07 IcielBaliho Script</vt:lpstr>
      <vt:lpstr>.VnTime</vt:lpstr>
      <vt:lpstr>ABeeZee</vt:lpstr>
      <vt:lpstr>Arial</vt:lpstr>
      <vt:lpstr>Baloo 2</vt:lpstr>
      <vt:lpstr>Calibri</vt:lpstr>
      <vt:lpstr>Calibri Light</vt:lpstr>
      <vt:lpstr>Cambria</vt:lpstr>
      <vt:lpstr>Handlee</vt:lpstr>
      <vt:lpstr>Merriweather Black</vt:lpstr>
      <vt:lpstr>Times New Roman</vt:lpstr>
      <vt:lpstr>Office Theme</vt:lpstr>
      <vt:lpstr>1_Office Theme</vt:lpstr>
      <vt:lpstr>2_Office Theme</vt:lpstr>
      <vt:lpstr>Kawaii Stickers Interface: Personal Organizer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Bac An - Chi Linh - 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keywords>EduFive</cp:keywords>
  <cp:lastModifiedBy>ADMIN</cp:lastModifiedBy>
  <cp:revision>226</cp:revision>
  <dcterms:created xsi:type="dcterms:W3CDTF">2009-12-25T13:38:18Z</dcterms:created>
  <dcterms:modified xsi:type="dcterms:W3CDTF">2025-01-05T02:00:54Z</dcterms:modified>
</cp:coreProperties>
</file>