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9" r:id="rId3"/>
    <p:sldId id="260" r:id="rId4"/>
    <p:sldId id="261" r:id="rId5"/>
    <p:sldId id="263" r:id="rId6"/>
    <p:sldId id="275" r:id="rId7"/>
    <p:sldId id="277" r:id="rId8"/>
    <p:sldId id="281" r:id="rId9"/>
    <p:sldId id="282" r:id="rId10"/>
    <p:sldId id="283" r:id="rId11"/>
    <p:sldId id="284" r:id="rId12"/>
    <p:sldId id="285" r:id="rId13"/>
    <p:sldId id="286" r:id="rId14"/>
    <p:sldId id="280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78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E8B89-155F-448C-AE68-9F5EDF1F1EE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782E7-AC75-47FD-9771-F01271B23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8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A,B,C,D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</a:p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lựa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E4412B-78FC-4F57-ABA6-C25A203FBF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71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4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3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0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1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0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5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1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3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76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06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57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58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59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60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50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49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52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sv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9" Type="http://schemas.openxmlformats.org/officeDocument/2006/relationships/image" Target="../media/image37.svg"/><Relationship Id="rId21" Type="http://schemas.openxmlformats.org/officeDocument/2006/relationships/image" Target="../media/image15.svg"/><Relationship Id="rId34" Type="http://schemas.openxmlformats.org/officeDocument/2006/relationships/slide" Target="slide2.xml"/><Relationship Id="rId42" Type="http://schemas.openxmlformats.org/officeDocument/2006/relationships/image" Target="../media/image40.png"/><Relationship Id="rId7" Type="http://schemas.openxmlformats.org/officeDocument/2006/relationships/image" Target="../media/image1.jpeg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29" Type="http://schemas.openxmlformats.org/officeDocument/2006/relationships/image" Target="../media/image23.svg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svg"/><Relationship Id="rId24" Type="http://schemas.openxmlformats.org/officeDocument/2006/relationships/image" Target="../media/image18.png"/><Relationship Id="rId32" Type="http://schemas.openxmlformats.org/officeDocument/2006/relationships/image" Target="../media/image31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sv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.svg"/><Relationship Id="rId23" Type="http://schemas.openxmlformats.org/officeDocument/2006/relationships/image" Target="../media/image17.svg"/><Relationship Id="rId28" Type="http://schemas.openxmlformats.org/officeDocument/2006/relationships/image" Target="../media/image22.png"/><Relationship Id="rId36" Type="http://schemas.openxmlformats.org/officeDocument/2006/relationships/image" Target="../media/image34.svg"/><Relationship Id="rId10" Type="http://schemas.openxmlformats.org/officeDocument/2006/relationships/image" Target="../media/image4.png"/><Relationship Id="rId19" Type="http://schemas.openxmlformats.org/officeDocument/2006/relationships/image" Target="../media/image13.svg"/><Relationship Id="rId31" Type="http://schemas.openxmlformats.org/officeDocument/2006/relationships/image" Target="../media/image30.png"/><Relationship Id="rId44" Type="http://schemas.openxmlformats.org/officeDocument/2006/relationships/image" Target="../media/image42.png"/><Relationship Id="rId4" Type="http://schemas.openxmlformats.org/officeDocument/2006/relationships/audio" Target="../media/media2.mp3"/><Relationship Id="rId9" Type="http://schemas.openxmlformats.org/officeDocument/2006/relationships/image" Target="../media/image3.sv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svg"/><Relationship Id="rId30" Type="http://schemas.openxmlformats.org/officeDocument/2006/relationships/image" Target="../media/image29.png"/><Relationship Id="rId35" Type="http://schemas.openxmlformats.org/officeDocument/2006/relationships/image" Target="../media/image33.png"/><Relationship Id="rId43" Type="http://schemas.openxmlformats.org/officeDocument/2006/relationships/image" Target="../media/image41.svg"/><Relationship Id="rId8" Type="http://schemas.openxmlformats.org/officeDocument/2006/relationships/image" Target="../media/image2.png"/><Relationship Id="rId3" Type="http://schemas.microsoft.com/office/2007/relationships/media" Target="../media/media2.mp3"/><Relationship Id="rId12" Type="http://schemas.openxmlformats.org/officeDocument/2006/relationships/image" Target="../media/image6.png"/><Relationship Id="rId17" Type="http://schemas.openxmlformats.org/officeDocument/2006/relationships/image" Target="../media/image11.svg"/><Relationship Id="rId25" Type="http://schemas.openxmlformats.org/officeDocument/2006/relationships/image" Target="../media/image19.svg"/><Relationship Id="rId33" Type="http://schemas.openxmlformats.org/officeDocument/2006/relationships/image" Target="../media/image32.svg"/><Relationship Id="rId38" Type="http://schemas.openxmlformats.org/officeDocument/2006/relationships/image" Target="../media/image36.png"/><Relationship Id="rId20" Type="http://schemas.openxmlformats.org/officeDocument/2006/relationships/image" Target="../media/image14.png"/><Relationship Id="rId41" Type="http://schemas.openxmlformats.org/officeDocument/2006/relationships/image" Target="../media/image3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slide" Target="slide2.xml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44.gif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34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46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45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48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4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47.png"/><Relationship Id="rId30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50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49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52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55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5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1175441" y="-526026"/>
            <a:ext cx="1916888" cy="2423652"/>
          </a:xfrm>
          <a:custGeom>
            <a:avLst/>
            <a:gdLst/>
            <a:ahLst/>
            <a:cxnLst/>
            <a:rect l="l" t="t" r="r" b="b"/>
            <a:pathLst>
              <a:path w="2875332" h="3635478">
                <a:moveTo>
                  <a:pt x="0" y="0"/>
                </a:moveTo>
                <a:lnTo>
                  <a:pt x="2875333" y="0"/>
                </a:lnTo>
                <a:lnTo>
                  <a:pt x="2875333" y="3635478"/>
                </a:lnTo>
                <a:lnTo>
                  <a:pt x="0" y="3635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-696534" y="6172200"/>
            <a:ext cx="3543596" cy="1275695"/>
          </a:xfrm>
          <a:custGeom>
            <a:avLst/>
            <a:gdLst/>
            <a:ahLst/>
            <a:cxnLst/>
            <a:rect l="l" t="t" r="r" b="b"/>
            <a:pathLst>
              <a:path w="5315394" h="1913542">
                <a:moveTo>
                  <a:pt x="0" y="0"/>
                </a:moveTo>
                <a:lnTo>
                  <a:pt x="5315394" y="0"/>
                </a:lnTo>
                <a:lnTo>
                  <a:pt x="5315394" y="1913542"/>
                </a:lnTo>
                <a:lnTo>
                  <a:pt x="0" y="19135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2830164">
            <a:off x="3550608" y="5867853"/>
            <a:ext cx="2367319" cy="2470636"/>
          </a:xfrm>
          <a:custGeom>
            <a:avLst/>
            <a:gdLst/>
            <a:ahLst/>
            <a:cxnLst/>
            <a:rect l="l" t="t" r="r" b="b"/>
            <a:pathLst>
              <a:path w="3550978" h="3705954">
                <a:moveTo>
                  <a:pt x="0" y="0"/>
                </a:moveTo>
                <a:lnTo>
                  <a:pt x="3550978" y="0"/>
                </a:lnTo>
                <a:lnTo>
                  <a:pt x="3550978" y="3705955"/>
                </a:lnTo>
                <a:lnTo>
                  <a:pt x="0" y="37059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-950933">
            <a:off x="-1721821" y="2425557"/>
            <a:ext cx="2824419" cy="3218711"/>
          </a:xfrm>
          <a:custGeom>
            <a:avLst/>
            <a:gdLst/>
            <a:ahLst/>
            <a:cxnLst/>
            <a:rect l="l" t="t" r="r" b="b"/>
            <a:pathLst>
              <a:path w="4236628" h="4828066">
                <a:moveTo>
                  <a:pt x="0" y="0"/>
                </a:moveTo>
                <a:lnTo>
                  <a:pt x="4236628" y="0"/>
                </a:lnTo>
                <a:lnTo>
                  <a:pt x="4236628" y="4828066"/>
                </a:lnTo>
                <a:lnTo>
                  <a:pt x="0" y="48280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0389557" y="-1280255"/>
            <a:ext cx="3082491" cy="2604705"/>
          </a:xfrm>
          <a:custGeom>
            <a:avLst/>
            <a:gdLst/>
            <a:ahLst/>
            <a:cxnLst/>
            <a:rect l="l" t="t" r="r" b="b"/>
            <a:pathLst>
              <a:path w="4623736" h="3907057">
                <a:moveTo>
                  <a:pt x="0" y="0"/>
                </a:moveTo>
                <a:lnTo>
                  <a:pt x="4623735" y="0"/>
                </a:lnTo>
                <a:lnTo>
                  <a:pt x="4623735" y="3907057"/>
                </a:lnTo>
                <a:lnTo>
                  <a:pt x="0" y="39070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-366315">
            <a:off x="10848578" y="1363072"/>
            <a:ext cx="2439793" cy="2866130"/>
          </a:xfrm>
          <a:custGeom>
            <a:avLst/>
            <a:gdLst/>
            <a:ahLst/>
            <a:cxnLst/>
            <a:rect l="l" t="t" r="r" b="b"/>
            <a:pathLst>
              <a:path w="3659690" h="4299195">
                <a:moveTo>
                  <a:pt x="0" y="0"/>
                </a:moveTo>
                <a:lnTo>
                  <a:pt x="3659690" y="0"/>
                </a:lnTo>
                <a:lnTo>
                  <a:pt x="3659690" y="4299195"/>
                </a:lnTo>
                <a:lnTo>
                  <a:pt x="0" y="42991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3083319" y="-2407646"/>
            <a:ext cx="3045003" cy="3147290"/>
          </a:xfrm>
          <a:custGeom>
            <a:avLst/>
            <a:gdLst/>
            <a:ahLst/>
            <a:cxnLst/>
            <a:rect l="l" t="t" r="r" b="b"/>
            <a:pathLst>
              <a:path w="4567505" h="4720935">
                <a:moveTo>
                  <a:pt x="0" y="0"/>
                </a:moveTo>
                <a:lnTo>
                  <a:pt x="4567505" y="0"/>
                </a:lnTo>
                <a:lnTo>
                  <a:pt x="4567505" y="4720935"/>
                </a:lnTo>
                <a:lnTo>
                  <a:pt x="0" y="472093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6616350" y="5954665"/>
            <a:ext cx="3554374" cy="2297014"/>
          </a:xfrm>
          <a:custGeom>
            <a:avLst/>
            <a:gdLst/>
            <a:ahLst/>
            <a:cxnLst/>
            <a:rect l="l" t="t" r="r" b="b"/>
            <a:pathLst>
              <a:path w="5331561" h="3445521">
                <a:moveTo>
                  <a:pt x="0" y="0"/>
                </a:moveTo>
                <a:lnTo>
                  <a:pt x="5331562" y="0"/>
                </a:lnTo>
                <a:lnTo>
                  <a:pt x="5331562" y="3445521"/>
                </a:lnTo>
                <a:lnTo>
                  <a:pt x="0" y="34455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0342175" y="4750416"/>
            <a:ext cx="2579891" cy="2843568"/>
          </a:xfrm>
          <a:custGeom>
            <a:avLst/>
            <a:gdLst/>
            <a:ahLst/>
            <a:cxnLst/>
            <a:rect l="l" t="t" r="r" b="b"/>
            <a:pathLst>
              <a:path w="3869837" h="4265352">
                <a:moveTo>
                  <a:pt x="0" y="0"/>
                </a:moveTo>
                <a:lnTo>
                  <a:pt x="3869837" y="0"/>
                </a:lnTo>
                <a:lnTo>
                  <a:pt x="3869837" y="4265352"/>
                </a:lnTo>
                <a:lnTo>
                  <a:pt x="0" y="426535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rot="-10800000">
            <a:off x="6096000" y="-910234"/>
            <a:ext cx="4440165" cy="1820467"/>
          </a:xfrm>
          <a:custGeom>
            <a:avLst/>
            <a:gdLst/>
            <a:ahLst/>
            <a:cxnLst/>
            <a:rect l="l" t="t" r="r" b="b"/>
            <a:pathLst>
              <a:path w="6660247" h="2730701">
                <a:moveTo>
                  <a:pt x="0" y="0"/>
                </a:moveTo>
                <a:lnTo>
                  <a:pt x="6660247" y="0"/>
                </a:lnTo>
                <a:lnTo>
                  <a:pt x="6660247" y="2730702"/>
                </a:lnTo>
                <a:lnTo>
                  <a:pt x="0" y="273070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 rot="-2611628">
            <a:off x="1072238" y="-1313164"/>
            <a:ext cx="2671994" cy="2027375"/>
          </a:xfrm>
          <a:custGeom>
            <a:avLst/>
            <a:gdLst/>
            <a:ahLst/>
            <a:cxnLst/>
            <a:rect l="l" t="t" r="r" b="b"/>
            <a:pathLst>
              <a:path w="4007991" h="3041063">
                <a:moveTo>
                  <a:pt x="0" y="0"/>
                </a:moveTo>
                <a:lnTo>
                  <a:pt x="4007991" y="0"/>
                </a:lnTo>
                <a:lnTo>
                  <a:pt x="4007991" y="3041063"/>
                </a:lnTo>
                <a:lnTo>
                  <a:pt x="0" y="304106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4" name="Freeform 14"/>
          <p:cNvSpPr/>
          <p:nvPr/>
        </p:nvSpPr>
        <p:spPr>
          <a:xfrm>
            <a:off x="685801" y="1850703"/>
            <a:ext cx="3123419" cy="4368419"/>
          </a:xfrm>
          <a:custGeom>
            <a:avLst/>
            <a:gdLst/>
            <a:ahLst/>
            <a:cxnLst/>
            <a:rect l="l" t="t" r="r" b="b"/>
            <a:pathLst>
              <a:path w="4685129" h="6552628">
                <a:moveTo>
                  <a:pt x="0" y="0"/>
                </a:moveTo>
                <a:lnTo>
                  <a:pt x="4685129" y="0"/>
                </a:lnTo>
                <a:lnTo>
                  <a:pt x="4685129" y="6552629"/>
                </a:lnTo>
                <a:lnTo>
                  <a:pt x="0" y="655262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5" name="Freeform 15"/>
          <p:cNvSpPr/>
          <p:nvPr/>
        </p:nvSpPr>
        <p:spPr>
          <a:xfrm>
            <a:off x="3280561" y="-283899"/>
            <a:ext cx="8351559" cy="7425797"/>
          </a:xfrm>
          <a:custGeom>
            <a:avLst/>
            <a:gdLst/>
            <a:ahLst/>
            <a:cxnLst/>
            <a:rect l="l" t="t" r="r" b="b"/>
            <a:pathLst>
              <a:path w="12527339" h="11138695">
                <a:moveTo>
                  <a:pt x="0" y="0"/>
                </a:moveTo>
                <a:lnTo>
                  <a:pt x="12527338" y="0"/>
                </a:lnTo>
                <a:lnTo>
                  <a:pt x="12527338" y="11138696"/>
                </a:lnTo>
                <a:lnTo>
                  <a:pt x="0" y="11138696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029400" y="2013998"/>
            <a:ext cx="4779678" cy="32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26624"/>
      </p:ext>
    </p:extLst>
  </p:cSld>
  <p:clrMapOvr>
    <a:masterClrMapping/>
  </p:clrMapOvr>
  <p:timing>
    <p:tnLst>
      <p:par>
        <p:cTn id="1" dur="indefinite" restart="never" nodeType="tmRoot">
          <p:childTnLst>
            <p:cmd cmd="playFrom(0.0)">
              <p:cBhvr>
                <p:cTn id="2"/>
                <p:tgtEl>
                  <p:sldTgt/>
                </p:tgtEl>
              </p:cBhvr>
            </p:cmd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1175441" y="-526026"/>
            <a:ext cx="1916888" cy="2423652"/>
          </a:xfrm>
          <a:custGeom>
            <a:avLst/>
            <a:gdLst/>
            <a:ahLst/>
            <a:cxnLst/>
            <a:rect l="l" t="t" r="r" b="b"/>
            <a:pathLst>
              <a:path w="2875332" h="3635478">
                <a:moveTo>
                  <a:pt x="0" y="0"/>
                </a:moveTo>
                <a:lnTo>
                  <a:pt x="2875333" y="0"/>
                </a:lnTo>
                <a:lnTo>
                  <a:pt x="2875333" y="3635478"/>
                </a:lnTo>
                <a:lnTo>
                  <a:pt x="0" y="3635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-696534" y="6172200"/>
            <a:ext cx="3543596" cy="1275695"/>
          </a:xfrm>
          <a:custGeom>
            <a:avLst/>
            <a:gdLst/>
            <a:ahLst/>
            <a:cxnLst/>
            <a:rect l="l" t="t" r="r" b="b"/>
            <a:pathLst>
              <a:path w="5315394" h="1913542">
                <a:moveTo>
                  <a:pt x="0" y="0"/>
                </a:moveTo>
                <a:lnTo>
                  <a:pt x="5315394" y="0"/>
                </a:lnTo>
                <a:lnTo>
                  <a:pt x="5315394" y="1913542"/>
                </a:lnTo>
                <a:lnTo>
                  <a:pt x="0" y="19135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2830164">
            <a:off x="3548047" y="5867853"/>
            <a:ext cx="2367319" cy="2470636"/>
          </a:xfrm>
          <a:custGeom>
            <a:avLst/>
            <a:gdLst/>
            <a:ahLst/>
            <a:cxnLst/>
            <a:rect l="l" t="t" r="r" b="b"/>
            <a:pathLst>
              <a:path w="3550978" h="3705954">
                <a:moveTo>
                  <a:pt x="0" y="0"/>
                </a:moveTo>
                <a:lnTo>
                  <a:pt x="3550978" y="0"/>
                </a:lnTo>
                <a:lnTo>
                  <a:pt x="3550978" y="3705955"/>
                </a:lnTo>
                <a:lnTo>
                  <a:pt x="0" y="37059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-950933">
            <a:off x="-1721821" y="2425557"/>
            <a:ext cx="2824419" cy="3218711"/>
          </a:xfrm>
          <a:custGeom>
            <a:avLst/>
            <a:gdLst/>
            <a:ahLst/>
            <a:cxnLst/>
            <a:rect l="l" t="t" r="r" b="b"/>
            <a:pathLst>
              <a:path w="4236628" h="4828066">
                <a:moveTo>
                  <a:pt x="0" y="0"/>
                </a:moveTo>
                <a:lnTo>
                  <a:pt x="4236628" y="0"/>
                </a:lnTo>
                <a:lnTo>
                  <a:pt x="4236628" y="4828066"/>
                </a:lnTo>
                <a:lnTo>
                  <a:pt x="0" y="48280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0389557" y="-1280255"/>
            <a:ext cx="3082491" cy="2604705"/>
          </a:xfrm>
          <a:custGeom>
            <a:avLst/>
            <a:gdLst/>
            <a:ahLst/>
            <a:cxnLst/>
            <a:rect l="l" t="t" r="r" b="b"/>
            <a:pathLst>
              <a:path w="4623736" h="3907057">
                <a:moveTo>
                  <a:pt x="0" y="0"/>
                </a:moveTo>
                <a:lnTo>
                  <a:pt x="4623735" y="0"/>
                </a:lnTo>
                <a:lnTo>
                  <a:pt x="4623735" y="3907057"/>
                </a:lnTo>
                <a:lnTo>
                  <a:pt x="0" y="39070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-366315">
            <a:off x="10848578" y="1363072"/>
            <a:ext cx="2439793" cy="2866130"/>
          </a:xfrm>
          <a:custGeom>
            <a:avLst/>
            <a:gdLst/>
            <a:ahLst/>
            <a:cxnLst/>
            <a:rect l="l" t="t" r="r" b="b"/>
            <a:pathLst>
              <a:path w="3659690" h="4299195">
                <a:moveTo>
                  <a:pt x="0" y="0"/>
                </a:moveTo>
                <a:lnTo>
                  <a:pt x="3659690" y="0"/>
                </a:lnTo>
                <a:lnTo>
                  <a:pt x="3659690" y="4299195"/>
                </a:lnTo>
                <a:lnTo>
                  <a:pt x="0" y="42991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3083319" y="-2407646"/>
            <a:ext cx="3045003" cy="3147290"/>
          </a:xfrm>
          <a:custGeom>
            <a:avLst/>
            <a:gdLst/>
            <a:ahLst/>
            <a:cxnLst/>
            <a:rect l="l" t="t" r="r" b="b"/>
            <a:pathLst>
              <a:path w="4567505" h="4720935">
                <a:moveTo>
                  <a:pt x="0" y="0"/>
                </a:moveTo>
                <a:lnTo>
                  <a:pt x="4567505" y="0"/>
                </a:lnTo>
                <a:lnTo>
                  <a:pt x="4567505" y="4720935"/>
                </a:lnTo>
                <a:lnTo>
                  <a:pt x="0" y="472093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6616350" y="5954665"/>
            <a:ext cx="3554374" cy="2297014"/>
          </a:xfrm>
          <a:custGeom>
            <a:avLst/>
            <a:gdLst/>
            <a:ahLst/>
            <a:cxnLst/>
            <a:rect l="l" t="t" r="r" b="b"/>
            <a:pathLst>
              <a:path w="5331561" h="3445521">
                <a:moveTo>
                  <a:pt x="0" y="0"/>
                </a:moveTo>
                <a:lnTo>
                  <a:pt x="5331562" y="0"/>
                </a:lnTo>
                <a:lnTo>
                  <a:pt x="5331562" y="3445521"/>
                </a:lnTo>
                <a:lnTo>
                  <a:pt x="0" y="34455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0342175" y="4750416"/>
            <a:ext cx="2579891" cy="2843568"/>
          </a:xfrm>
          <a:custGeom>
            <a:avLst/>
            <a:gdLst/>
            <a:ahLst/>
            <a:cxnLst/>
            <a:rect l="l" t="t" r="r" b="b"/>
            <a:pathLst>
              <a:path w="3869837" h="4265352">
                <a:moveTo>
                  <a:pt x="0" y="0"/>
                </a:moveTo>
                <a:lnTo>
                  <a:pt x="3869837" y="0"/>
                </a:lnTo>
                <a:lnTo>
                  <a:pt x="3869837" y="4265352"/>
                </a:lnTo>
                <a:lnTo>
                  <a:pt x="0" y="426535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rot="-10800000">
            <a:off x="6096000" y="-910234"/>
            <a:ext cx="4440165" cy="1820467"/>
          </a:xfrm>
          <a:custGeom>
            <a:avLst/>
            <a:gdLst/>
            <a:ahLst/>
            <a:cxnLst/>
            <a:rect l="l" t="t" r="r" b="b"/>
            <a:pathLst>
              <a:path w="6660247" h="2730701">
                <a:moveTo>
                  <a:pt x="0" y="0"/>
                </a:moveTo>
                <a:lnTo>
                  <a:pt x="6660247" y="0"/>
                </a:lnTo>
                <a:lnTo>
                  <a:pt x="6660247" y="2730702"/>
                </a:lnTo>
                <a:lnTo>
                  <a:pt x="0" y="273070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 rot="-2611628">
            <a:off x="1072238" y="-1313164"/>
            <a:ext cx="2671994" cy="2027375"/>
          </a:xfrm>
          <a:custGeom>
            <a:avLst/>
            <a:gdLst/>
            <a:ahLst/>
            <a:cxnLst/>
            <a:rect l="l" t="t" r="r" b="b"/>
            <a:pathLst>
              <a:path w="4007991" h="3041063">
                <a:moveTo>
                  <a:pt x="0" y="0"/>
                </a:moveTo>
                <a:lnTo>
                  <a:pt x="4007991" y="0"/>
                </a:lnTo>
                <a:lnTo>
                  <a:pt x="4007991" y="3041063"/>
                </a:lnTo>
                <a:lnTo>
                  <a:pt x="0" y="304106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grpSp>
        <p:nvGrpSpPr>
          <p:cNvPr id="14" name="Group 14"/>
          <p:cNvGrpSpPr/>
          <p:nvPr/>
        </p:nvGrpSpPr>
        <p:grpSpPr>
          <a:xfrm>
            <a:off x="249272" y="198802"/>
            <a:ext cx="11693456" cy="6460396"/>
            <a:chOff x="0" y="0"/>
            <a:chExt cx="4619637" cy="255225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619637" cy="2552255"/>
            </a:xfrm>
            <a:custGeom>
              <a:avLst/>
              <a:gdLst/>
              <a:ahLst/>
              <a:cxnLst/>
              <a:rect l="l" t="t" r="r" b="b"/>
              <a:pathLst>
                <a:path w="4619637" h="2552255">
                  <a:moveTo>
                    <a:pt x="22510" y="0"/>
                  </a:moveTo>
                  <a:lnTo>
                    <a:pt x="4597126" y="0"/>
                  </a:lnTo>
                  <a:cubicBezTo>
                    <a:pt x="4609559" y="0"/>
                    <a:pt x="4619637" y="10078"/>
                    <a:pt x="4619637" y="22510"/>
                  </a:cubicBezTo>
                  <a:lnTo>
                    <a:pt x="4619637" y="2529745"/>
                  </a:lnTo>
                  <a:cubicBezTo>
                    <a:pt x="4619637" y="2535715"/>
                    <a:pt x="4617265" y="2541441"/>
                    <a:pt x="4613044" y="2545662"/>
                  </a:cubicBezTo>
                  <a:cubicBezTo>
                    <a:pt x="4608822" y="2549884"/>
                    <a:pt x="4603097" y="2552255"/>
                    <a:pt x="4597126" y="2552255"/>
                  </a:cubicBezTo>
                  <a:lnTo>
                    <a:pt x="22510" y="2552255"/>
                  </a:lnTo>
                  <a:cubicBezTo>
                    <a:pt x="16540" y="2552255"/>
                    <a:pt x="10815" y="2549884"/>
                    <a:pt x="6593" y="2545662"/>
                  </a:cubicBezTo>
                  <a:cubicBezTo>
                    <a:pt x="2372" y="2541441"/>
                    <a:pt x="0" y="2535715"/>
                    <a:pt x="0" y="2529745"/>
                  </a:cubicBezTo>
                  <a:lnTo>
                    <a:pt x="0" y="22510"/>
                  </a:lnTo>
                  <a:cubicBezTo>
                    <a:pt x="0" y="16540"/>
                    <a:pt x="2372" y="10815"/>
                    <a:pt x="6593" y="6593"/>
                  </a:cubicBezTo>
                  <a:cubicBezTo>
                    <a:pt x="10815" y="2372"/>
                    <a:pt x="16540" y="0"/>
                    <a:pt x="22510" y="0"/>
                  </a:cubicBezTo>
                  <a:close/>
                </a:path>
              </a:pathLst>
            </a:custGeom>
            <a:solidFill>
              <a:srgbClr val="FFFFFF"/>
            </a:solidFill>
            <a:ln w="85725" cap="rnd">
              <a:gradFill>
                <a:gsLst>
                  <a:gs pos="0">
                    <a:srgbClr val="0CC0DF">
                      <a:alpha val="100000"/>
                    </a:srgbClr>
                  </a:gs>
                  <a:gs pos="100000">
                    <a:srgbClr val="FFDE59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619637" cy="25903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29779" y="439690"/>
            <a:ext cx="2279171" cy="59990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566"/>
              </a:lnSpc>
            </a:pPr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Bài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E45F5A-9ED5-AABE-AAC6-0A2F65757ABE}"/>
              </a:ext>
            </a:extLst>
          </p:cNvPr>
          <p:cNvSpPr txBox="1"/>
          <p:nvPr/>
        </p:nvSpPr>
        <p:spPr>
          <a:xfrm>
            <a:off x="2483275" y="290172"/>
            <a:ext cx="77947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GB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endParaRPr lang="vi-VN" sz="4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FFD9D2-9A3E-BD95-6B49-FEEDABFCE70E}"/>
              </a:ext>
            </a:extLst>
          </p:cNvPr>
          <p:cNvSpPr txBox="1"/>
          <p:nvPr/>
        </p:nvSpPr>
        <p:spPr>
          <a:xfrm>
            <a:off x="2331366" y="1044873"/>
            <a:ext cx="7794702" cy="1210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5400" b="1" i="0" dirty="0">
                <a:solidFill>
                  <a:srgbClr val="000000"/>
                </a:solidFill>
                <a:effectLst/>
                <a:latin typeface="+mj-lt"/>
              </a:rPr>
              <a:t>a) 2,92 + 5,07 + 18,66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C54F36-5F51-101B-7691-F48A0FD7052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192468" y="2266944"/>
            <a:ext cx="2499143" cy="417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1175441" y="-526026"/>
            <a:ext cx="1916888" cy="2423652"/>
          </a:xfrm>
          <a:custGeom>
            <a:avLst/>
            <a:gdLst/>
            <a:ahLst/>
            <a:cxnLst/>
            <a:rect l="l" t="t" r="r" b="b"/>
            <a:pathLst>
              <a:path w="2875332" h="3635478">
                <a:moveTo>
                  <a:pt x="0" y="0"/>
                </a:moveTo>
                <a:lnTo>
                  <a:pt x="2875333" y="0"/>
                </a:lnTo>
                <a:lnTo>
                  <a:pt x="2875333" y="3635478"/>
                </a:lnTo>
                <a:lnTo>
                  <a:pt x="0" y="3635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-696534" y="6172200"/>
            <a:ext cx="3543596" cy="1275695"/>
          </a:xfrm>
          <a:custGeom>
            <a:avLst/>
            <a:gdLst/>
            <a:ahLst/>
            <a:cxnLst/>
            <a:rect l="l" t="t" r="r" b="b"/>
            <a:pathLst>
              <a:path w="5315394" h="1913542">
                <a:moveTo>
                  <a:pt x="0" y="0"/>
                </a:moveTo>
                <a:lnTo>
                  <a:pt x="5315394" y="0"/>
                </a:lnTo>
                <a:lnTo>
                  <a:pt x="5315394" y="1913542"/>
                </a:lnTo>
                <a:lnTo>
                  <a:pt x="0" y="19135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2830164">
            <a:off x="3548047" y="5867853"/>
            <a:ext cx="2367319" cy="2470636"/>
          </a:xfrm>
          <a:custGeom>
            <a:avLst/>
            <a:gdLst/>
            <a:ahLst/>
            <a:cxnLst/>
            <a:rect l="l" t="t" r="r" b="b"/>
            <a:pathLst>
              <a:path w="3550978" h="3705954">
                <a:moveTo>
                  <a:pt x="0" y="0"/>
                </a:moveTo>
                <a:lnTo>
                  <a:pt x="3550978" y="0"/>
                </a:lnTo>
                <a:lnTo>
                  <a:pt x="3550978" y="3705955"/>
                </a:lnTo>
                <a:lnTo>
                  <a:pt x="0" y="37059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-950933">
            <a:off x="-1721821" y="2425557"/>
            <a:ext cx="2824419" cy="3218711"/>
          </a:xfrm>
          <a:custGeom>
            <a:avLst/>
            <a:gdLst/>
            <a:ahLst/>
            <a:cxnLst/>
            <a:rect l="l" t="t" r="r" b="b"/>
            <a:pathLst>
              <a:path w="4236628" h="4828066">
                <a:moveTo>
                  <a:pt x="0" y="0"/>
                </a:moveTo>
                <a:lnTo>
                  <a:pt x="4236628" y="0"/>
                </a:lnTo>
                <a:lnTo>
                  <a:pt x="4236628" y="4828066"/>
                </a:lnTo>
                <a:lnTo>
                  <a:pt x="0" y="48280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0389557" y="-1280255"/>
            <a:ext cx="3082491" cy="2604705"/>
          </a:xfrm>
          <a:custGeom>
            <a:avLst/>
            <a:gdLst/>
            <a:ahLst/>
            <a:cxnLst/>
            <a:rect l="l" t="t" r="r" b="b"/>
            <a:pathLst>
              <a:path w="4623736" h="3907057">
                <a:moveTo>
                  <a:pt x="0" y="0"/>
                </a:moveTo>
                <a:lnTo>
                  <a:pt x="4623735" y="0"/>
                </a:lnTo>
                <a:lnTo>
                  <a:pt x="4623735" y="3907057"/>
                </a:lnTo>
                <a:lnTo>
                  <a:pt x="0" y="39070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-366315">
            <a:off x="10848578" y="1363072"/>
            <a:ext cx="2439793" cy="2866130"/>
          </a:xfrm>
          <a:custGeom>
            <a:avLst/>
            <a:gdLst/>
            <a:ahLst/>
            <a:cxnLst/>
            <a:rect l="l" t="t" r="r" b="b"/>
            <a:pathLst>
              <a:path w="3659690" h="4299195">
                <a:moveTo>
                  <a:pt x="0" y="0"/>
                </a:moveTo>
                <a:lnTo>
                  <a:pt x="3659690" y="0"/>
                </a:lnTo>
                <a:lnTo>
                  <a:pt x="3659690" y="4299195"/>
                </a:lnTo>
                <a:lnTo>
                  <a:pt x="0" y="42991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3083319" y="-2407646"/>
            <a:ext cx="3045003" cy="3147290"/>
          </a:xfrm>
          <a:custGeom>
            <a:avLst/>
            <a:gdLst/>
            <a:ahLst/>
            <a:cxnLst/>
            <a:rect l="l" t="t" r="r" b="b"/>
            <a:pathLst>
              <a:path w="4567505" h="4720935">
                <a:moveTo>
                  <a:pt x="0" y="0"/>
                </a:moveTo>
                <a:lnTo>
                  <a:pt x="4567505" y="0"/>
                </a:lnTo>
                <a:lnTo>
                  <a:pt x="4567505" y="4720935"/>
                </a:lnTo>
                <a:lnTo>
                  <a:pt x="0" y="472093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6616350" y="5954665"/>
            <a:ext cx="3554374" cy="2297014"/>
          </a:xfrm>
          <a:custGeom>
            <a:avLst/>
            <a:gdLst/>
            <a:ahLst/>
            <a:cxnLst/>
            <a:rect l="l" t="t" r="r" b="b"/>
            <a:pathLst>
              <a:path w="5331561" h="3445521">
                <a:moveTo>
                  <a:pt x="0" y="0"/>
                </a:moveTo>
                <a:lnTo>
                  <a:pt x="5331562" y="0"/>
                </a:lnTo>
                <a:lnTo>
                  <a:pt x="5331562" y="3445521"/>
                </a:lnTo>
                <a:lnTo>
                  <a:pt x="0" y="34455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0342175" y="4750416"/>
            <a:ext cx="2579891" cy="2843568"/>
          </a:xfrm>
          <a:custGeom>
            <a:avLst/>
            <a:gdLst/>
            <a:ahLst/>
            <a:cxnLst/>
            <a:rect l="l" t="t" r="r" b="b"/>
            <a:pathLst>
              <a:path w="3869837" h="4265352">
                <a:moveTo>
                  <a:pt x="0" y="0"/>
                </a:moveTo>
                <a:lnTo>
                  <a:pt x="3869837" y="0"/>
                </a:lnTo>
                <a:lnTo>
                  <a:pt x="3869837" y="4265352"/>
                </a:lnTo>
                <a:lnTo>
                  <a:pt x="0" y="426535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rot="-10800000">
            <a:off x="6096000" y="-910234"/>
            <a:ext cx="4440165" cy="1820467"/>
          </a:xfrm>
          <a:custGeom>
            <a:avLst/>
            <a:gdLst/>
            <a:ahLst/>
            <a:cxnLst/>
            <a:rect l="l" t="t" r="r" b="b"/>
            <a:pathLst>
              <a:path w="6660247" h="2730701">
                <a:moveTo>
                  <a:pt x="0" y="0"/>
                </a:moveTo>
                <a:lnTo>
                  <a:pt x="6660247" y="0"/>
                </a:lnTo>
                <a:lnTo>
                  <a:pt x="6660247" y="2730702"/>
                </a:lnTo>
                <a:lnTo>
                  <a:pt x="0" y="273070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 rot="-2611628">
            <a:off x="1072238" y="-1313164"/>
            <a:ext cx="2671994" cy="2027375"/>
          </a:xfrm>
          <a:custGeom>
            <a:avLst/>
            <a:gdLst/>
            <a:ahLst/>
            <a:cxnLst/>
            <a:rect l="l" t="t" r="r" b="b"/>
            <a:pathLst>
              <a:path w="4007991" h="3041063">
                <a:moveTo>
                  <a:pt x="0" y="0"/>
                </a:moveTo>
                <a:lnTo>
                  <a:pt x="4007991" y="0"/>
                </a:lnTo>
                <a:lnTo>
                  <a:pt x="4007991" y="3041063"/>
                </a:lnTo>
                <a:lnTo>
                  <a:pt x="0" y="304106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grpSp>
        <p:nvGrpSpPr>
          <p:cNvPr id="14" name="Group 14"/>
          <p:cNvGrpSpPr/>
          <p:nvPr/>
        </p:nvGrpSpPr>
        <p:grpSpPr>
          <a:xfrm>
            <a:off x="249272" y="198802"/>
            <a:ext cx="11693456" cy="6460396"/>
            <a:chOff x="0" y="0"/>
            <a:chExt cx="4619637" cy="255225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619637" cy="2552255"/>
            </a:xfrm>
            <a:custGeom>
              <a:avLst/>
              <a:gdLst/>
              <a:ahLst/>
              <a:cxnLst/>
              <a:rect l="l" t="t" r="r" b="b"/>
              <a:pathLst>
                <a:path w="4619637" h="2552255">
                  <a:moveTo>
                    <a:pt x="22510" y="0"/>
                  </a:moveTo>
                  <a:lnTo>
                    <a:pt x="4597126" y="0"/>
                  </a:lnTo>
                  <a:cubicBezTo>
                    <a:pt x="4609559" y="0"/>
                    <a:pt x="4619637" y="10078"/>
                    <a:pt x="4619637" y="22510"/>
                  </a:cubicBezTo>
                  <a:lnTo>
                    <a:pt x="4619637" y="2529745"/>
                  </a:lnTo>
                  <a:cubicBezTo>
                    <a:pt x="4619637" y="2535715"/>
                    <a:pt x="4617265" y="2541441"/>
                    <a:pt x="4613044" y="2545662"/>
                  </a:cubicBezTo>
                  <a:cubicBezTo>
                    <a:pt x="4608822" y="2549884"/>
                    <a:pt x="4603097" y="2552255"/>
                    <a:pt x="4597126" y="2552255"/>
                  </a:cubicBezTo>
                  <a:lnTo>
                    <a:pt x="22510" y="2552255"/>
                  </a:lnTo>
                  <a:cubicBezTo>
                    <a:pt x="16540" y="2552255"/>
                    <a:pt x="10815" y="2549884"/>
                    <a:pt x="6593" y="2545662"/>
                  </a:cubicBezTo>
                  <a:cubicBezTo>
                    <a:pt x="2372" y="2541441"/>
                    <a:pt x="0" y="2535715"/>
                    <a:pt x="0" y="2529745"/>
                  </a:cubicBezTo>
                  <a:lnTo>
                    <a:pt x="0" y="22510"/>
                  </a:lnTo>
                  <a:cubicBezTo>
                    <a:pt x="0" y="16540"/>
                    <a:pt x="2372" y="10815"/>
                    <a:pt x="6593" y="6593"/>
                  </a:cubicBezTo>
                  <a:cubicBezTo>
                    <a:pt x="10815" y="2372"/>
                    <a:pt x="16540" y="0"/>
                    <a:pt x="22510" y="0"/>
                  </a:cubicBezTo>
                  <a:close/>
                </a:path>
              </a:pathLst>
            </a:custGeom>
            <a:solidFill>
              <a:srgbClr val="FFFFFF"/>
            </a:solidFill>
            <a:ln w="85725" cap="rnd">
              <a:gradFill>
                <a:gsLst>
                  <a:gs pos="0">
                    <a:srgbClr val="0CC0DF">
                      <a:alpha val="100000"/>
                    </a:srgbClr>
                  </a:gs>
                  <a:gs pos="100000">
                    <a:srgbClr val="FFDE59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619637" cy="25903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29779" y="439690"/>
            <a:ext cx="2279171" cy="59990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566"/>
              </a:lnSpc>
            </a:pPr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Bài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E45F5A-9ED5-AABE-AAC6-0A2F65757ABE}"/>
              </a:ext>
            </a:extLst>
          </p:cNvPr>
          <p:cNvSpPr txBox="1"/>
          <p:nvPr/>
        </p:nvSpPr>
        <p:spPr>
          <a:xfrm>
            <a:off x="2483275" y="290172"/>
            <a:ext cx="77947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GB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endParaRPr lang="vi-VN" sz="4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FFD9D2-9A3E-BD95-6B49-FEEDABFCE70E}"/>
              </a:ext>
            </a:extLst>
          </p:cNvPr>
          <p:cNvSpPr txBox="1"/>
          <p:nvPr/>
        </p:nvSpPr>
        <p:spPr>
          <a:xfrm>
            <a:off x="2331366" y="1044873"/>
            <a:ext cx="7794702" cy="1210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5400" b="1" i="0">
                <a:solidFill>
                  <a:srgbClr val="000000"/>
                </a:solidFill>
                <a:effectLst/>
                <a:latin typeface="+mj-lt"/>
              </a:rPr>
              <a:t>b) 4,36 + 2,53 + 0,96</a:t>
            </a:r>
            <a:endParaRPr lang="pt-BR" sz="5400" b="1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E8B2B1F-C45E-F305-4AB1-30D848CD3F5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59755" y="2254884"/>
            <a:ext cx="2350189" cy="433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5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1175441" y="-526026"/>
            <a:ext cx="1916888" cy="2423652"/>
          </a:xfrm>
          <a:custGeom>
            <a:avLst/>
            <a:gdLst/>
            <a:ahLst/>
            <a:cxnLst/>
            <a:rect l="l" t="t" r="r" b="b"/>
            <a:pathLst>
              <a:path w="2875332" h="3635478">
                <a:moveTo>
                  <a:pt x="0" y="0"/>
                </a:moveTo>
                <a:lnTo>
                  <a:pt x="2875333" y="0"/>
                </a:lnTo>
                <a:lnTo>
                  <a:pt x="2875333" y="3635478"/>
                </a:lnTo>
                <a:lnTo>
                  <a:pt x="0" y="3635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-696534" y="6172200"/>
            <a:ext cx="3543596" cy="1275695"/>
          </a:xfrm>
          <a:custGeom>
            <a:avLst/>
            <a:gdLst/>
            <a:ahLst/>
            <a:cxnLst/>
            <a:rect l="l" t="t" r="r" b="b"/>
            <a:pathLst>
              <a:path w="5315394" h="1913542">
                <a:moveTo>
                  <a:pt x="0" y="0"/>
                </a:moveTo>
                <a:lnTo>
                  <a:pt x="5315394" y="0"/>
                </a:lnTo>
                <a:lnTo>
                  <a:pt x="5315394" y="1913542"/>
                </a:lnTo>
                <a:lnTo>
                  <a:pt x="0" y="19135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2830164">
            <a:off x="3548047" y="5867853"/>
            <a:ext cx="2367319" cy="2470636"/>
          </a:xfrm>
          <a:custGeom>
            <a:avLst/>
            <a:gdLst/>
            <a:ahLst/>
            <a:cxnLst/>
            <a:rect l="l" t="t" r="r" b="b"/>
            <a:pathLst>
              <a:path w="3550978" h="3705954">
                <a:moveTo>
                  <a:pt x="0" y="0"/>
                </a:moveTo>
                <a:lnTo>
                  <a:pt x="3550978" y="0"/>
                </a:lnTo>
                <a:lnTo>
                  <a:pt x="3550978" y="3705955"/>
                </a:lnTo>
                <a:lnTo>
                  <a:pt x="0" y="37059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-950933">
            <a:off x="-1721821" y="2425557"/>
            <a:ext cx="2824419" cy="3218711"/>
          </a:xfrm>
          <a:custGeom>
            <a:avLst/>
            <a:gdLst/>
            <a:ahLst/>
            <a:cxnLst/>
            <a:rect l="l" t="t" r="r" b="b"/>
            <a:pathLst>
              <a:path w="4236628" h="4828066">
                <a:moveTo>
                  <a:pt x="0" y="0"/>
                </a:moveTo>
                <a:lnTo>
                  <a:pt x="4236628" y="0"/>
                </a:lnTo>
                <a:lnTo>
                  <a:pt x="4236628" y="4828066"/>
                </a:lnTo>
                <a:lnTo>
                  <a:pt x="0" y="48280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0389557" y="-1280255"/>
            <a:ext cx="3082491" cy="2604705"/>
          </a:xfrm>
          <a:custGeom>
            <a:avLst/>
            <a:gdLst/>
            <a:ahLst/>
            <a:cxnLst/>
            <a:rect l="l" t="t" r="r" b="b"/>
            <a:pathLst>
              <a:path w="4623736" h="3907057">
                <a:moveTo>
                  <a:pt x="0" y="0"/>
                </a:moveTo>
                <a:lnTo>
                  <a:pt x="4623735" y="0"/>
                </a:lnTo>
                <a:lnTo>
                  <a:pt x="4623735" y="3907057"/>
                </a:lnTo>
                <a:lnTo>
                  <a:pt x="0" y="39070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-366315">
            <a:off x="10848578" y="1363072"/>
            <a:ext cx="2439793" cy="2866130"/>
          </a:xfrm>
          <a:custGeom>
            <a:avLst/>
            <a:gdLst/>
            <a:ahLst/>
            <a:cxnLst/>
            <a:rect l="l" t="t" r="r" b="b"/>
            <a:pathLst>
              <a:path w="3659690" h="4299195">
                <a:moveTo>
                  <a:pt x="0" y="0"/>
                </a:moveTo>
                <a:lnTo>
                  <a:pt x="3659690" y="0"/>
                </a:lnTo>
                <a:lnTo>
                  <a:pt x="3659690" y="4299195"/>
                </a:lnTo>
                <a:lnTo>
                  <a:pt x="0" y="42991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3083319" y="-2407646"/>
            <a:ext cx="3045003" cy="3147290"/>
          </a:xfrm>
          <a:custGeom>
            <a:avLst/>
            <a:gdLst/>
            <a:ahLst/>
            <a:cxnLst/>
            <a:rect l="l" t="t" r="r" b="b"/>
            <a:pathLst>
              <a:path w="4567505" h="4720935">
                <a:moveTo>
                  <a:pt x="0" y="0"/>
                </a:moveTo>
                <a:lnTo>
                  <a:pt x="4567505" y="0"/>
                </a:lnTo>
                <a:lnTo>
                  <a:pt x="4567505" y="4720935"/>
                </a:lnTo>
                <a:lnTo>
                  <a:pt x="0" y="472093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6616350" y="5954665"/>
            <a:ext cx="3554374" cy="2297014"/>
          </a:xfrm>
          <a:custGeom>
            <a:avLst/>
            <a:gdLst/>
            <a:ahLst/>
            <a:cxnLst/>
            <a:rect l="l" t="t" r="r" b="b"/>
            <a:pathLst>
              <a:path w="5331561" h="3445521">
                <a:moveTo>
                  <a:pt x="0" y="0"/>
                </a:moveTo>
                <a:lnTo>
                  <a:pt x="5331562" y="0"/>
                </a:lnTo>
                <a:lnTo>
                  <a:pt x="5331562" y="3445521"/>
                </a:lnTo>
                <a:lnTo>
                  <a:pt x="0" y="34455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0342175" y="4750416"/>
            <a:ext cx="2579891" cy="2843568"/>
          </a:xfrm>
          <a:custGeom>
            <a:avLst/>
            <a:gdLst/>
            <a:ahLst/>
            <a:cxnLst/>
            <a:rect l="l" t="t" r="r" b="b"/>
            <a:pathLst>
              <a:path w="3869837" h="4265352">
                <a:moveTo>
                  <a:pt x="0" y="0"/>
                </a:moveTo>
                <a:lnTo>
                  <a:pt x="3869837" y="0"/>
                </a:lnTo>
                <a:lnTo>
                  <a:pt x="3869837" y="4265352"/>
                </a:lnTo>
                <a:lnTo>
                  <a:pt x="0" y="426535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rot="-10800000">
            <a:off x="6096000" y="-910234"/>
            <a:ext cx="4440165" cy="1820467"/>
          </a:xfrm>
          <a:custGeom>
            <a:avLst/>
            <a:gdLst/>
            <a:ahLst/>
            <a:cxnLst/>
            <a:rect l="l" t="t" r="r" b="b"/>
            <a:pathLst>
              <a:path w="6660247" h="2730701">
                <a:moveTo>
                  <a:pt x="0" y="0"/>
                </a:moveTo>
                <a:lnTo>
                  <a:pt x="6660247" y="0"/>
                </a:lnTo>
                <a:lnTo>
                  <a:pt x="6660247" y="2730702"/>
                </a:lnTo>
                <a:lnTo>
                  <a:pt x="0" y="273070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 rot="-2611628">
            <a:off x="1072238" y="-1313164"/>
            <a:ext cx="2671994" cy="2027375"/>
          </a:xfrm>
          <a:custGeom>
            <a:avLst/>
            <a:gdLst/>
            <a:ahLst/>
            <a:cxnLst/>
            <a:rect l="l" t="t" r="r" b="b"/>
            <a:pathLst>
              <a:path w="4007991" h="3041063">
                <a:moveTo>
                  <a:pt x="0" y="0"/>
                </a:moveTo>
                <a:lnTo>
                  <a:pt x="4007991" y="0"/>
                </a:lnTo>
                <a:lnTo>
                  <a:pt x="4007991" y="3041063"/>
                </a:lnTo>
                <a:lnTo>
                  <a:pt x="0" y="304106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grpSp>
        <p:nvGrpSpPr>
          <p:cNvPr id="14" name="Group 14"/>
          <p:cNvGrpSpPr/>
          <p:nvPr/>
        </p:nvGrpSpPr>
        <p:grpSpPr>
          <a:xfrm>
            <a:off x="249272" y="198802"/>
            <a:ext cx="11693456" cy="6460396"/>
            <a:chOff x="0" y="0"/>
            <a:chExt cx="4619637" cy="255225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619637" cy="2552255"/>
            </a:xfrm>
            <a:custGeom>
              <a:avLst/>
              <a:gdLst/>
              <a:ahLst/>
              <a:cxnLst/>
              <a:rect l="l" t="t" r="r" b="b"/>
              <a:pathLst>
                <a:path w="4619637" h="2552255">
                  <a:moveTo>
                    <a:pt x="22510" y="0"/>
                  </a:moveTo>
                  <a:lnTo>
                    <a:pt x="4597126" y="0"/>
                  </a:lnTo>
                  <a:cubicBezTo>
                    <a:pt x="4609559" y="0"/>
                    <a:pt x="4619637" y="10078"/>
                    <a:pt x="4619637" y="22510"/>
                  </a:cubicBezTo>
                  <a:lnTo>
                    <a:pt x="4619637" y="2529745"/>
                  </a:lnTo>
                  <a:cubicBezTo>
                    <a:pt x="4619637" y="2535715"/>
                    <a:pt x="4617265" y="2541441"/>
                    <a:pt x="4613044" y="2545662"/>
                  </a:cubicBezTo>
                  <a:cubicBezTo>
                    <a:pt x="4608822" y="2549884"/>
                    <a:pt x="4603097" y="2552255"/>
                    <a:pt x="4597126" y="2552255"/>
                  </a:cubicBezTo>
                  <a:lnTo>
                    <a:pt x="22510" y="2552255"/>
                  </a:lnTo>
                  <a:cubicBezTo>
                    <a:pt x="16540" y="2552255"/>
                    <a:pt x="10815" y="2549884"/>
                    <a:pt x="6593" y="2545662"/>
                  </a:cubicBezTo>
                  <a:cubicBezTo>
                    <a:pt x="2372" y="2541441"/>
                    <a:pt x="0" y="2535715"/>
                    <a:pt x="0" y="2529745"/>
                  </a:cubicBezTo>
                  <a:lnTo>
                    <a:pt x="0" y="22510"/>
                  </a:lnTo>
                  <a:cubicBezTo>
                    <a:pt x="0" y="16540"/>
                    <a:pt x="2372" y="10815"/>
                    <a:pt x="6593" y="6593"/>
                  </a:cubicBezTo>
                  <a:cubicBezTo>
                    <a:pt x="10815" y="2372"/>
                    <a:pt x="16540" y="0"/>
                    <a:pt x="22510" y="0"/>
                  </a:cubicBezTo>
                  <a:close/>
                </a:path>
              </a:pathLst>
            </a:custGeom>
            <a:solidFill>
              <a:srgbClr val="FFFFFF"/>
            </a:solidFill>
            <a:ln w="85725" cap="rnd">
              <a:gradFill>
                <a:gsLst>
                  <a:gs pos="0">
                    <a:srgbClr val="0CC0DF">
                      <a:alpha val="100000"/>
                    </a:srgbClr>
                  </a:gs>
                  <a:gs pos="100000">
                    <a:srgbClr val="FFDE59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619637" cy="25903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29779" y="439690"/>
            <a:ext cx="2279171" cy="59990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566"/>
              </a:lnSpc>
            </a:pPr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Bài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E45F5A-9ED5-AABE-AAC6-0A2F65757ABE}"/>
              </a:ext>
            </a:extLst>
          </p:cNvPr>
          <p:cNvSpPr txBox="1"/>
          <p:nvPr/>
        </p:nvSpPr>
        <p:spPr>
          <a:xfrm>
            <a:off x="2483275" y="290172"/>
            <a:ext cx="77947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GB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endParaRPr lang="vi-VN" sz="4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FFD9D2-9A3E-BD95-6B49-FEEDABFCE70E}"/>
              </a:ext>
            </a:extLst>
          </p:cNvPr>
          <p:cNvSpPr txBox="1"/>
          <p:nvPr/>
        </p:nvSpPr>
        <p:spPr>
          <a:xfrm>
            <a:off x="2331366" y="1044873"/>
            <a:ext cx="7794702" cy="1210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5400" b="1" i="0">
                <a:solidFill>
                  <a:srgbClr val="000000"/>
                </a:solidFill>
                <a:effectLst/>
                <a:latin typeface="+mj-lt"/>
              </a:rPr>
              <a:t>c) 34,8 + 9,76 + 24,35</a:t>
            </a:r>
            <a:endParaRPr lang="pt-BR" sz="5400" b="1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BF0F305-8E80-441E-CA7D-8917F0F1FA1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338878" y="2254884"/>
            <a:ext cx="2680475" cy="422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1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1175441" y="-526026"/>
            <a:ext cx="1916888" cy="2423652"/>
          </a:xfrm>
          <a:custGeom>
            <a:avLst/>
            <a:gdLst/>
            <a:ahLst/>
            <a:cxnLst/>
            <a:rect l="l" t="t" r="r" b="b"/>
            <a:pathLst>
              <a:path w="2875332" h="3635478">
                <a:moveTo>
                  <a:pt x="0" y="0"/>
                </a:moveTo>
                <a:lnTo>
                  <a:pt x="2875333" y="0"/>
                </a:lnTo>
                <a:lnTo>
                  <a:pt x="2875333" y="3635478"/>
                </a:lnTo>
                <a:lnTo>
                  <a:pt x="0" y="3635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-696534" y="6172200"/>
            <a:ext cx="3543596" cy="1275695"/>
          </a:xfrm>
          <a:custGeom>
            <a:avLst/>
            <a:gdLst/>
            <a:ahLst/>
            <a:cxnLst/>
            <a:rect l="l" t="t" r="r" b="b"/>
            <a:pathLst>
              <a:path w="5315394" h="1913542">
                <a:moveTo>
                  <a:pt x="0" y="0"/>
                </a:moveTo>
                <a:lnTo>
                  <a:pt x="5315394" y="0"/>
                </a:lnTo>
                <a:lnTo>
                  <a:pt x="5315394" y="1913542"/>
                </a:lnTo>
                <a:lnTo>
                  <a:pt x="0" y="19135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2830164">
            <a:off x="3548047" y="5867853"/>
            <a:ext cx="2367319" cy="2470636"/>
          </a:xfrm>
          <a:custGeom>
            <a:avLst/>
            <a:gdLst/>
            <a:ahLst/>
            <a:cxnLst/>
            <a:rect l="l" t="t" r="r" b="b"/>
            <a:pathLst>
              <a:path w="3550978" h="3705954">
                <a:moveTo>
                  <a:pt x="0" y="0"/>
                </a:moveTo>
                <a:lnTo>
                  <a:pt x="3550978" y="0"/>
                </a:lnTo>
                <a:lnTo>
                  <a:pt x="3550978" y="3705955"/>
                </a:lnTo>
                <a:lnTo>
                  <a:pt x="0" y="37059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-950933">
            <a:off x="-1721821" y="2425557"/>
            <a:ext cx="2824419" cy="3218711"/>
          </a:xfrm>
          <a:custGeom>
            <a:avLst/>
            <a:gdLst/>
            <a:ahLst/>
            <a:cxnLst/>
            <a:rect l="l" t="t" r="r" b="b"/>
            <a:pathLst>
              <a:path w="4236628" h="4828066">
                <a:moveTo>
                  <a:pt x="0" y="0"/>
                </a:moveTo>
                <a:lnTo>
                  <a:pt x="4236628" y="0"/>
                </a:lnTo>
                <a:lnTo>
                  <a:pt x="4236628" y="4828066"/>
                </a:lnTo>
                <a:lnTo>
                  <a:pt x="0" y="48280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0389557" y="-1280255"/>
            <a:ext cx="3082491" cy="2604705"/>
          </a:xfrm>
          <a:custGeom>
            <a:avLst/>
            <a:gdLst/>
            <a:ahLst/>
            <a:cxnLst/>
            <a:rect l="l" t="t" r="r" b="b"/>
            <a:pathLst>
              <a:path w="4623736" h="3907057">
                <a:moveTo>
                  <a:pt x="0" y="0"/>
                </a:moveTo>
                <a:lnTo>
                  <a:pt x="4623735" y="0"/>
                </a:lnTo>
                <a:lnTo>
                  <a:pt x="4623735" y="3907057"/>
                </a:lnTo>
                <a:lnTo>
                  <a:pt x="0" y="39070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-366315">
            <a:off x="10848578" y="1363072"/>
            <a:ext cx="2439793" cy="2866130"/>
          </a:xfrm>
          <a:custGeom>
            <a:avLst/>
            <a:gdLst/>
            <a:ahLst/>
            <a:cxnLst/>
            <a:rect l="l" t="t" r="r" b="b"/>
            <a:pathLst>
              <a:path w="3659690" h="4299195">
                <a:moveTo>
                  <a:pt x="0" y="0"/>
                </a:moveTo>
                <a:lnTo>
                  <a:pt x="3659690" y="0"/>
                </a:lnTo>
                <a:lnTo>
                  <a:pt x="3659690" y="4299195"/>
                </a:lnTo>
                <a:lnTo>
                  <a:pt x="0" y="42991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3083319" y="-2407646"/>
            <a:ext cx="3045003" cy="3147290"/>
          </a:xfrm>
          <a:custGeom>
            <a:avLst/>
            <a:gdLst/>
            <a:ahLst/>
            <a:cxnLst/>
            <a:rect l="l" t="t" r="r" b="b"/>
            <a:pathLst>
              <a:path w="4567505" h="4720935">
                <a:moveTo>
                  <a:pt x="0" y="0"/>
                </a:moveTo>
                <a:lnTo>
                  <a:pt x="4567505" y="0"/>
                </a:lnTo>
                <a:lnTo>
                  <a:pt x="4567505" y="4720935"/>
                </a:lnTo>
                <a:lnTo>
                  <a:pt x="0" y="472093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6616350" y="5954665"/>
            <a:ext cx="3554374" cy="2297014"/>
          </a:xfrm>
          <a:custGeom>
            <a:avLst/>
            <a:gdLst/>
            <a:ahLst/>
            <a:cxnLst/>
            <a:rect l="l" t="t" r="r" b="b"/>
            <a:pathLst>
              <a:path w="5331561" h="3445521">
                <a:moveTo>
                  <a:pt x="0" y="0"/>
                </a:moveTo>
                <a:lnTo>
                  <a:pt x="5331562" y="0"/>
                </a:lnTo>
                <a:lnTo>
                  <a:pt x="5331562" y="3445521"/>
                </a:lnTo>
                <a:lnTo>
                  <a:pt x="0" y="34455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0342175" y="4750416"/>
            <a:ext cx="2579891" cy="2843568"/>
          </a:xfrm>
          <a:custGeom>
            <a:avLst/>
            <a:gdLst/>
            <a:ahLst/>
            <a:cxnLst/>
            <a:rect l="l" t="t" r="r" b="b"/>
            <a:pathLst>
              <a:path w="3869837" h="4265352">
                <a:moveTo>
                  <a:pt x="0" y="0"/>
                </a:moveTo>
                <a:lnTo>
                  <a:pt x="3869837" y="0"/>
                </a:lnTo>
                <a:lnTo>
                  <a:pt x="3869837" y="4265352"/>
                </a:lnTo>
                <a:lnTo>
                  <a:pt x="0" y="426535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rot="-10800000">
            <a:off x="6096000" y="-910234"/>
            <a:ext cx="4440165" cy="1820467"/>
          </a:xfrm>
          <a:custGeom>
            <a:avLst/>
            <a:gdLst/>
            <a:ahLst/>
            <a:cxnLst/>
            <a:rect l="l" t="t" r="r" b="b"/>
            <a:pathLst>
              <a:path w="6660247" h="2730701">
                <a:moveTo>
                  <a:pt x="0" y="0"/>
                </a:moveTo>
                <a:lnTo>
                  <a:pt x="6660247" y="0"/>
                </a:lnTo>
                <a:lnTo>
                  <a:pt x="6660247" y="2730702"/>
                </a:lnTo>
                <a:lnTo>
                  <a:pt x="0" y="273070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 rot="-2611628">
            <a:off x="1072238" y="-1313164"/>
            <a:ext cx="2671994" cy="2027375"/>
          </a:xfrm>
          <a:custGeom>
            <a:avLst/>
            <a:gdLst/>
            <a:ahLst/>
            <a:cxnLst/>
            <a:rect l="l" t="t" r="r" b="b"/>
            <a:pathLst>
              <a:path w="4007991" h="3041063">
                <a:moveTo>
                  <a:pt x="0" y="0"/>
                </a:moveTo>
                <a:lnTo>
                  <a:pt x="4007991" y="0"/>
                </a:lnTo>
                <a:lnTo>
                  <a:pt x="4007991" y="3041063"/>
                </a:lnTo>
                <a:lnTo>
                  <a:pt x="0" y="304106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grpSp>
        <p:nvGrpSpPr>
          <p:cNvPr id="14" name="Group 14"/>
          <p:cNvGrpSpPr/>
          <p:nvPr/>
        </p:nvGrpSpPr>
        <p:grpSpPr>
          <a:xfrm>
            <a:off x="249272" y="198802"/>
            <a:ext cx="11693456" cy="6460396"/>
            <a:chOff x="0" y="0"/>
            <a:chExt cx="4619637" cy="255225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619637" cy="2552255"/>
            </a:xfrm>
            <a:custGeom>
              <a:avLst/>
              <a:gdLst/>
              <a:ahLst/>
              <a:cxnLst/>
              <a:rect l="l" t="t" r="r" b="b"/>
              <a:pathLst>
                <a:path w="4619637" h="2552255">
                  <a:moveTo>
                    <a:pt x="22510" y="0"/>
                  </a:moveTo>
                  <a:lnTo>
                    <a:pt x="4597126" y="0"/>
                  </a:lnTo>
                  <a:cubicBezTo>
                    <a:pt x="4609559" y="0"/>
                    <a:pt x="4619637" y="10078"/>
                    <a:pt x="4619637" y="22510"/>
                  </a:cubicBezTo>
                  <a:lnTo>
                    <a:pt x="4619637" y="2529745"/>
                  </a:lnTo>
                  <a:cubicBezTo>
                    <a:pt x="4619637" y="2535715"/>
                    <a:pt x="4617265" y="2541441"/>
                    <a:pt x="4613044" y="2545662"/>
                  </a:cubicBezTo>
                  <a:cubicBezTo>
                    <a:pt x="4608822" y="2549884"/>
                    <a:pt x="4603097" y="2552255"/>
                    <a:pt x="4597126" y="2552255"/>
                  </a:cubicBezTo>
                  <a:lnTo>
                    <a:pt x="22510" y="2552255"/>
                  </a:lnTo>
                  <a:cubicBezTo>
                    <a:pt x="16540" y="2552255"/>
                    <a:pt x="10815" y="2549884"/>
                    <a:pt x="6593" y="2545662"/>
                  </a:cubicBezTo>
                  <a:cubicBezTo>
                    <a:pt x="2372" y="2541441"/>
                    <a:pt x="0" y="2535715"/>
                    <a:pt x="0" y="2529745"/>
                  </a:cubicBezTo>
                  <a:lnTo>
                    <a:pt x="0" y="22510"/>
                  </a:lnTo>
                  <a:cubicBezTo>
                    <a:pt x="0" y="16540"/>
                    <a:pt x="2372" y="10815"/>
                    <a:pt x="6593" y="6593"/>
                  </a:cubicBezTo>
                  <a:cubicBezTo>
                    <a:pt x="10815" y="2372"/>
                    <a:pt x="16540" y="0"/>
                    <a:pt x="22510" y="0"/>
                  </a:cubicBezTo>
                  <a:close/>
                </a:path>
              </a:pathLst>
            </a:custGeom>
            <a:solidFill>
              <a:srgbClr val="FFFFFF"/>
            </a:solidFill>
            <a:ln w="85725" cap="rnd">
              <a:gradFill>
                <a:gsLst>
                  <a:gs pos="0">
                    <a:srgbClr val="0CC0DF">
                      <a:alpha val="100000"/>
                    </a:srgbClr>
                  </a:gs>
                  <a:gs pos="100000">
                    <a:srgbClr val="FFDE59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619637" cy="25903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29779" y="439690"/>
            <a:ext cx="2279171" cy="59990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566"/>
              </a:lnSpc>
            </a:pPr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Bài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E45F5A-9ED5-AABE-AAC6-0A2F65757ABE}"/>
              </a:ext>
            </a:extLst>
          </p:cNvPr>
          <p:cNvSpPr txBox="1"/>
          <p:nvPr/>
        </p:nvSpPr>
        <p:spPr>
          <a:xfrm>
            <a:off x="528286" y="1325143"/>
            <a:ext cx="626280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ta ghi lại chiều cao của một cây trồng trong một phòng thí nghiệm sinh học. Tuần đầu tiên cây cao 4,57 </a:t>
            </a:r>
            <a:r>
              <a:rPr lang="vi-VN" sz="32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vi-VN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Tuần thứ hai, cây cao thêm 1,7 </a:t>
            </a:r>
            <a:r>
              <a:rPr lang="vi-VN" sz="32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vi-VN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Tuần thứ ba, cây tiếp tục cao thêm 2,45 </a:t>
            </a:r>
            <a:r>
              <a:rPr lang="vi-VN" sz="32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vi-VN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Hỏi sau tuần thứ ba cây cao bao nhiêu xăng-ti-mét?</a:t>
            </a:r>
          </a:p>
        </p:txBody>
      </p:sp>
      <p:pic>
        <p:nvPicPr>
          <p:cNvPr id="22" name="Picture 21" descr="A person in a lab coat&#10;&#10;Description automatically generated">
            <a:extLst>
              <a:ext uri="{FF2B5EF4-FFF2-40B4-BE49-F238E27FC236}">
                <a16:creationId xmlns:a16="http://schemas.microsoft.com/office/drawing/2014/main" id="{6423886B-AADB-DFF4-CD4F-3B31668B3BC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4" t="16998" r="9669" b="5629"/>
          <a:stretch/>
        </p:blipFill>
        <p:spPr>
          <a:xfrm>
            <a:off x="7019130" y="1769292"/>
            <a:ext cx="4222562" cy="339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0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1175441" y="-526026"/>
            <a:ext cx="1916888" cy="2423652"/>
          </a:xfrm>
          <a:custGeom>
            <a:avLst/>
            <a:gdLst/>
            <a:ahLst/>
            <a:cxnLst/>
            <a:rect l="l" t="t" r="r" b="b"/>
            <a:pathLst>
              <a:path w="2875332" h="3635478">
                <a:moveTo>
                  <a:pt x="0" y="0"/>
                </a:moveTo>
                <a:lnTo>
                  <a:pt x="2875333" y="0"/>
                </a:lnTo>
                <a:lnTo>
                  <a:pt x="2875333" y="3635478"/>
                </a:lnTo>
                <a:lnTo>
                  <a:pt x="0" y="3635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-696534" y="6172200"/>
            <a:ext cx="3543596" cy="1275695"/>
          </a:xfrm>
          <a:custGeom>
            <a:avLst/>
            <a:gdLst/>
            <a:ahLst/>
            <a:cxnLst/>
            <a:rect l="l" t="t" r="r" b="b"/>
            <a:pathLst>
              <a:path w="5315394" h="1913542">
                <a:moveTo>
                  <a:pt x="0" y="0"/>
                </a:moveTo>
                <a:lnTo>
                  <a:pt x="5315394" y="0"/>
                </a:lnTo>
                <a:lnTo>
                  <a:pt x="5315394" y="1913542"/>
                </a:lnTo>
                <a:lnTo>
                  <a:pt x="0" y="19135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2830164">
            <a:off x="3548047" y="5867853"/>
            <a:ext cx="2367319" cy="2470636"/>
          </a:xfrm>
          <a:custGeom>
            <a:avLst/>
            <a:gdLst/>
            <a:ahLst/>
            <a:cxnLst/>
            <a:rect l="l" t="t" r="r" b="b"/>
            <a:pathLst>
              <a:path w="3550978" h="3705954">
                <a:moveTo>
                  <a:pt x="0" y="0"/>
                </a:moveTo>
                <a:lnTo>
                  <a:pt x="3550978" y="0"/>
                </a:lnTo>
                <a:lnTo>
                  <a:pt x="3550978" y="3705955"/>
                </a:lnTo>
                <a:lnTo>
                  <a:pt x="0" y="37059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-950933">
            <a:off x="-1721821" y="2425557"/>
            <a:ext cx="2824419" cy="3218711"/>
          </a:xfrm>
          <a:custGeom>
            <a:avLst/>
            <a:gdLst/>
            <a:ahLst/>
            <a:cxnLst/>
            <a:rect l="l" t="t" r="r" b="b"/>
            <a:pathLst>
              <a:path w="4236628" h="4828066">
                <a:moveTo>
                  <a:pt x="0" y="0"/>
                </a:moveTo>
                <a:lnTo>
                  <a:pt x="4236628" y="0"/>
                </a:lnTo>
                <a:lnTo>
                  <a:pt x="4236628" y="4828066"/>
                </a:lnTo>
                <a:lnTo>
                  <a:pt x="0" y="48280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0389557" y="-1280255"/>
            <a:ext cx="3082491" cy="2604705"/>
          </a:xfrm>
          <a:custGeom>
            <a:avLst/>
            <a:gdLst/>
            <a:ahLst/>
            <a:cxnLst/>
            <a:rect l="l" t="t" r="r" b="b"/>
            <a:pathLst>
              <a:path w="4623736" h="3907057">
                <a:moveTo>
                  <a:pt x="0" y="0"/>
                </a:moveTo>
                <a:lnTo>
                  <a:pt x="4623735" y="0"/>
                </a:lnTo>
                <a:lnTo>
                  <a:pt x="4623735" y="3907057"/>
                </a:lnTo>
                <a:lnTo>
                  <a:pt x="0" y="39070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-366315">
            <a:off x="10848578" y="1363072"/>
            <a:ext cx="2439793" cy="2866130"/>
          </a:xfrm>
          <a:custGeom>
            <a:avLst/>
            <a:gdLst/>
            <a:ahLst/>
            <a:cxnLst/>
            <a:rect l="l" t="t" r="r" b="b"/>
            <a:pathLst>
              <a:path w="3659690" h="4299195">
                <a:moveTo>
                  <a:pt x="0" y="0"/>
                </a:moveTo>
                <a:lnTo>
                  <a:pt x="3659690" y="0"/>
                </a:lnTo>
                <a:lnTo>
                  <a:pt x="3659690" y="4299195"/>
                </a:lnTo>
                <a:lnTo>
                  <a:pt x="0" y="42991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3083319" y="-2407646"/>
            <a:ext cx="3045003" cy="3147290"/>
          </a:xfrm>
          <a:custGeom>
            <a:avLst/>
            <a:gdLst/>
            <a:ahLst/>
            <a:cxnLst/>
            <a:rect l="l" t="t" r="r" b="b"/>
            <a:pathLst>
              <a:path w="4567505" h="4720935">
                <a:moveTo>
                  <a:pt x="0" y="0"/>
                </a:moveTo>
                <a:lnTo>
                  <a:pt x="4567505" y="0"/>
                </a:lnTo>
                <a:lnTo>
                  <a:pt x="4567505" y="4720935"/>
                </a:lnTo>
                <a:lnTo>
                  <a:pt x="0" y="472093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6616350" y="5954665"/>
            <a:ext cx="3554374" cy="2297014"/>
          </a:xfrm>
          <a:custGeom>
            <a:avLst/>
            <a:gdLst/>
            <a:ahLst/>
            <a:cxnLst/>
            <a:rect l="l" t="t" r="r" b="b"/>
            <a:pathLst>
              <a:path w="5331561" h="3445521">
                <a:moveTo>
                  <a:pt x="0" y="0"/>
                </a:moveTo>
                <a:lnTo>
                  <a:pt x="5331562" y="0"/>
                </a:lnTo>
                <a:lnTo>
                  <a:pt x="5331562" y="3445521"/>
                </a:lnTo>
                <a:lnTo>
                  <a:pt x="0" y="34455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0342175" y="4750416"/>
            <a:ext cx="2579891" cy="2843568"/>
          </a:xfrm>
          <a:custGeom>
            <a:avLst/>
            <a:gdLst/>
            <a:ahLst/>
            <a:cxnLst/>
            <a:rect l="l" t="t" r="r" b="b"/>
            <a:pathLst>
              <a:path w="3869837" h="4265352">
                <a:moveTo>
                  <a:pt x="0" y="0"/>
                </a:moveTo>
                <a:lnTo>
                  <a:pt x="3869837" y="0"/>
                </a:lnTo>
                <a:lnTo>
                  <a:pt x="3869837" y="4265352"/>
                </a:lnTo>
                <a:lnTo>
                  <a:pt x="0" y="426535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rot="-10800000">
            <a:off x="6096000" y="-910234"/>
            <a:ext cx="4440165" cy="1820467"/>
          </a:xfrm>
          <a:custGeom>
            <a:avLst/>
            <a:gdLst/>
            <a:ahLst/>
            <a:cxnLst/>
            <a:rect l="l" t="t" r="r" b="b"/>
            <a:pathLst>
              <a:path w="6660247" h="2730701">
                <a:moveTo>
                  <a:pt x="0" y="0"/>
                </a:moveTo>
                <a:lnTo>
                  <a:pt x="6660247" y="0"/>
                </a:lnTo>
                <a:lnTo>
                  <a:pt x="6660247" y="2730702"/>
                </a:lnTo>
                <a:lnTo>
                  <a:pt x="0" y="273070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 rot="-2611628">
            <a:off x="1072238" y="-1313164"/>
            <a:ext cx="2671994" cy="2027375"/>
          </a:xfrm>
          <a:custGeom>
            <a:avLst/>
            <a:gdLst/>
            <a:ahLst/>
            <a:cxnLst/>
            <a:rect l="l" t="t" r="r" b="b"/>
            <a:pathLst>
              <a:path w="4007991" h="3041063">
                <a:moveTo>
                  <a:pt x="0" y="0"/>
                </a:moveTo>
                <a:lnTo>
                  <a:pt x="4007991" y="0"/>
                </a:lnTo>
                <a:lnTo>
                  <a:pt x="4007991" y="3041063"/>
                </a:lnTo>
                <a:lnTo>
                  <a:pt x="0" y="304106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grpSp>
        <p:nvGrpSpPr>
          <p:cNvPr id="14" name="Group 14"/>
          <p:cNvGrpSpPr/>
          <p:nvPr/>
        </p:nvGrpSpPr>
        <p:grpSpPr>
          <a:xfrm>
            <a:off x="96238" y="1131429"/>
            <a:ext cx="11693456" cy="4585654"/>
            <a:chOff x="0" y="0"/>
            <a:chExt cx="4619637" cy="18116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619637" cy="1811617"/>
            </a:xfrm>
            <a:custGeom>
              <a:avLst/>
              <a:gdLst/>
              <a:ahLst/>
              <a:cxnLst/>
              <a:rect l="l" t="t" r="r" b="b"/>
              <a:pathLst>
                <a:path w="4619637" h="1811617">
                  <a:moveTo>
                    <a:pt x="22510" y="0"/>
                  </a:moveTo>
                  <a:lnTo>
                    <a:pt x="4597126" y="0"/>
                  </a:lnTo>
                  <a:cubicBezTo>
                    <a:pt x="4609559" y="0"/>
                    <a:pt x="4619637" y="10078"/>
                    <a:pt x="4619637" y="22510"/>
                  </a:cubicBezTo>
                  <a:lnTo>
                    <a:pt x="4619637" y="1789106"/>
                  </a:lnTo>
                  <a:cubicBezTo>
                    <a:pt x="4619637" y="1795076"/>
                    <a:pt x="4617265" y="1800802"/>
                    <a:pt x="4613044" y="1805023"/>
                  </a:cubicBezTo>
                  <a:cubicBezTo>
                    <a:pt x="4608822" y="1809245"/>
                    <a:pt x="4603097" y="1811617"/>
                    <a:pt x="4597126" y="1811617"/>
                  </a:cubicBezTo>
                  <a:lnTo>
                    <a:pt x="22510" y="1811617"/>
                  </a:lnTo>
                  <a:cubicBezTo>
                    <a:pt x="16540" y="1811617"/>
                    <a:pt x="10815" y="1809245"/>
                    <a:pt x="6593" y="1805023"/>
                  </a:cubicBezTo>
                  <a:cubicBezTo>
                    <a:pt x="2372" y="1800802"/>
                    <a:pt x="0" y="1795076"/>
                    <a:pt x="0" y="1789106"/>
                  </a:cubicBezTo>
                  <a:lnTo>
                    <a:pt x="0" y="22510"/>
                  </a:lnTo>
                  <a:cubicBezTo>
                    <a:pt x="0" y="16540"/>
                    <a:pt x="2372" y="10815"/>
                    <a:pt x="6593" y="6593"/>
                  </a:cubicBezTo>
                  <a:cubicBezTo>
                    <a:pt x="10815" y="2372"/>
                    <a:pt x="16540" y="0"/>
                    <a:pt x="22510" y="0"/>
                  </a:cubicBezTo>
                  <a:close/>
                </a:path>
              </a:pathLst>
            </a:custGeom>
            <a:solidFill>
              <a:srgbClr val="FFFFFF"/>
            </a:solidFill>
            <a:ln w="85725" cap="rnd">
              <a:gradFill>
                <a:gsLst>
                  <a:gs pos="0">
                    <a:srgbClr val="0CC0DF">
                      <a:alpha val="100000"/>
                    </a:srgbClr>
                  </a:gs>
                  <a:gs pos="100000">
                    <a:srgbClr val="FFDE59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619637" cy="184971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310777" y="2101060"/>
            <a:ext cx="3123419" cy="4368419"/>
          </a:xfrm>
          <a:custGeom>
            <a:avLst/>
            <a:gdLst/>
            <a:ahLst/>
            <a:cxnLst/>
            <a:rect l="l" t="t" r="r" b="b"/>
            <a:pathLst>
              <a:path w="4685129" h="6552628">
                <a:moveTo>
                  <a:pt x="0" y="0"/>
                </a:moveTo>
                <a:lnTo>
                  <a:pt x="4685129" y="0"/>
                </a:lnTo>
                <a:lnTo>
                  <a:pt x="4685129" y="6552628"/>
                </a:lnTo>
                <a:lnTo>
                  <a:pt x="0" y="6552628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0" name="TextBox 20"/>
          <p:cNvSpPr txBox="1"/>
          <p:nvPr/>
        </p:nvSpPr>
        <p:spPr>
          <a:xfrm>
            <a:off x="3327020" y="2403320"/>
            <a:ext cx="7878737" cy="2359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566"/>
              </a:lnSpc>
            </a:pPr>
            <a:r>
              <a:rPr lang="en-US" sz="4400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Sau </a:t>
            </a:r>
            <a:r>
              <a:rPr lang="en-US" sz="4400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tuần</a:t>
            </a:r>
            <a:r>
              <a:rPr lang="en-US" sz="4400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 </a:t>
            </a:r>
            <a:r>
              <a:rPr lang="en-US" sz="4400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thứ</a:t>
            </a:r>
            <a:r>
              <a:rPr lang="en-US" sz="4400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 </a:t>
            </a:r>
            <a:r>
              <a:rPr lang="en-US" sz="4400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ba</a:t>
            </a:r>
            <a:r>
              <a:rPr lang="en-US" sz="4400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 </a:t>
            </a:r>
            <a:r>
              <a:rPr lang="en-US" sz="4400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cây</a:t>
            </a:r>
            <a:r>
              <a:rPr lang="en-US" sz="4400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 </a:t>
            </a:r>
            <a:r>
              <a:rPr lang="en-US" sz="4400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cao</a:t>
            </a:r>
            <a:r>
              <a:rPr lang="en-US" sz="4400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 </a:t>
            </a:r>
            <a:r>
              <a:rPr lang="en-US" sz="4400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số</a:t>
            </a:r>
            <a:r>
              <a:rPr lang="en-US" sz="4400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 </a:t>
            </a:r>
            <a:r>
              <a:rPr lang="en-US" sz="4400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xăng-ti-mét</a:t>
            </a:r>
            <a:r>
              <a:rPr lang="en-US" sz="4400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 </a:t>
            </a:r>
            <a:r>
              <a:rPr lang="en-US" sz="4400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là</a:t>
            </a:r>
            <a:r>
              <a:rPr lang="en-US" sz="4400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:</a:t>
            </a:r>
          </a:p>
          <a:p>
            <a:pPr algn="ctr" defTabSz="609630">
              <a:lnSpc>
                <a:spcPts val="4566"/>
              </a:lnSpc>
            </a:pPr>
            <a:r>
              <a:rPr lang="en-US" sz="4400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4,57 + 1,7 + 2,45 = 8,72 (cm)</a:t>
            </a:r>
          </a:p>
          <a:p>
            <a:pPr algn="ctr" defTabSz="609630">
              <a:lnSpc>
                <a:spcPts val="4566"/>
              </a:lnSpc>
            </a:pPr>
            <a:r>
              <a:rPr lang="en-US" sz="4400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Đáp</a:t>
            </a:r>
            <a:r>
              <a:rPr lang="en-US" sz="4400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 </a:t>
            </a:r>
            <a:r>
              <a:rPr lang="en-US" sz="4400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số</a:t>
            </a:r>
            <a:r>
              <a:rPr lang="en-US" sz="4400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: 8,72 cm</a:t>
            </a:r>
          </a:p>
        </p:txBody>
      </p:sp>
    </p:spTree>
    <p:extLst>
      <p:ext uri="{BB962C8B-B14F-4D97-AF65-F5344CB8AC3E}">
        <p14:creationId xmlns:p14="http://schemas.microsoft.com/office/powerpoint/2010/main" val="155187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1175441" y="-526026"/>
            <a:ext cx="1916888" cy="2423652"/>
          </a:xfrm>
          <a:custGeom>
            <a:avLst/>
            <a:gdLst/>
            <a:ahLst/>
            <a:cxnLst/>
            <a:rect l="l" t="t" r="r" b="b"/>
            <a:pathLst>
              <a:path w="2875332" h="3635478">
                <a:moveTo>
                  <a:pt x="0" y="0"/>
                </a:moveTo>
                <a:lnTo>
                  <a:pt x="2875333" y="0"/>
                </a:lnTo>
                <a:lnTo>
                  <a:pt x="2875333" y="3635478"/>
                </a:lnTo>
                <a:lnTo>
                  <a:pt x="0" y="3635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696534" y="6172200"/>
            <a:ext cx="3543596" cy="1275695"/>
          </a:xfrm>
          <a:custGeom>
            <a:avLst/>
            <a:gdLst/>
            <a:ahLst/>
            <a:cxnLst/>
            <a:rect l="l" t="t" r="r" b="b"/>
            <a:pathLst>
              <a:path w="5315394" h="1913542">
                <a:moveTo>
                  <a:pt x="0" y="0"/>
                </a:moveTo>
                <a:lnTo>
                  <a:pt x="5315394" y="0"/>
                </a:lnTo>
                <a:lnTo>
                  <a:pt x="5315394" y="1913542"/>
                </a:lnTo>
                <a:lnTo>
                  <a:pt x="0" y="19135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2830164">
            <a:off x="3548047" y="5867853"/>
            <a:ext cx="2367319" cy="2470636"/>
          </a:xfrm>
          <a:custGeom>
            <a:avLst/>
            <a:gdLst/>
            <a:ahLst/>
            <a:cxnLst/>
            <a:rect l="l" t="t" r="r" b="b"/>
            <a:pathLst>
              <a:path w="3550978" h="3705954">
                <a:moveTo>
                  <a:pt x="0" y="0"/>
                </a:moveTo>
                <a:lnTo>
                  <a:pt x="3550978" y="0"/>
                </a:lnTo>
                <a:lnTo>
                  <a:pt x="3550978" y="3705955"/>
                </a:lnTo>
                <a:lnTo>
                  <a:pt x="0" y="37059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950933">
            <a:off x="-1721821" y="2425557"/>
            <a:ext cx="2824419" cy="3218711"/>
          </a:xfrm>
          <a:custGeom>
            <a:avLst/>
            <a:gdLst/>
            <a:ahLst/>
            <a:cxnLst/>
            <a:rect l="l" t="t" r="r" b="b"/>
            <a:pathLst>
              <a:path w="4236628" h="4828066">
                <a:moveTo>
                  <a:pt x="0" y="0"/>
                </a:moveTo>
                <a:lnTo>
                  <a:pt x="4236628" y="0"/>
                </a:lnTo>
                <a:lnTo>
                  <a:pt x="4236628" y="4828066"/>
                </a:lnTo>
                <a:lnTo>
                  <a:pt x="0" y="48280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389557" y="-1280255"/>
            <a:ext cx="3082491" cy="2604705"/>
          </a:xfrm>
          <a:custGeom>
            <a:avLst/>
            <a:gdLst/>
            <a:ahLst/>
            <a:cxnLst/>
            <a:rect l="l" t="t" r="r" b="b"/>
            <a:pathLst>
              <a:path w="4623736" h="3907057">
                <a:moveTo>
                  <a:pt x="0" y="0"/>
                </a:moveTo>
                <a:lnTo>
                  <a:pt x="4623735" y="0"/>
                </a:lnTo>
                <a:lnTo>
                  <a:pt x="4623735" y="3907057"/>
                </a:lnTo>
                <a:lnTo>
                  <a:pt x="0" y="39070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366315">
            <a:off x="10848578" y="1363072"/>
            <a:ext cx="2439793" cy="2866130"/>
          </a:xfrm>
          <a:custGeom>
            <a:avLst/>
            <a:gdLst/>
            <a:ahLst/>
            <a:cxnLst/>
            <a:rect l="l" t="t" r="r" b="b"/>
            <a:pathLst>
              <a:path w="3659690" h="4299195">
                <a:moveTo>
                  <a:pt x="0" y="0"/>
                </a:moveTo>
                <a:lnTo>
                  <a:pt x="3659690" y="0"/>
                </a:lnTo>
                <a:lnTo>
                  <a:pt x="3659690" y="4299195"/>
                </a:lnTo>
                <a:lnTo>
                  <a:pt x="0" y="42991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3083319" y="-2407646"/>
            <a:ext cx="3045003" cy="3147290"/>
          </a:xfrm>
          <a:custGeom>
            <a:avLst/>
            <a:gdLst/>
            <a:ahLst/>
            <a:cxnLst/>
            <a:rect l="l" t="t" r="r" b="b"/>
            <a:pathLst>
              <a:path w="4567505" h="4720935">
                <a:moveTo>
                  <a:pt x="0" y="0"/>
                </a:moveTo>
                <a:lnTo>
                  <a:pt x="4567505" y="0"/>
                </a:lnTo>
                <a:lnTo>
                  <a:pt x="4567505" y="4720935"/>
                </a:lnTo>
                <a:lnTo>
                  <a:pt x="0" y="472093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616350" y="5954665"/>
            <a:ext cx="3554374" cy="2297014"/>
          </a:xfrm>
          <a:custGeom>
            <a:avLst/>
            <a:gdLst/>
            <a:ahLst/>
            <a:cxnLst/>
            <a:rect l="l" t="t" r="r" b="b"/>
            <a:pathLst>
              <a:path w="5331561" h="3445521">
                <a:moveTo>
                  <a:pt x="0" y="0"/>
                </a:moveTo>
                <a:lnTo>
                  <a:pt x="5331562" y="0"/>
                </a:lnTo>
                <a:lnTo>
                  <a:pt x="5331562" y="3445521"/>
                </a:lnTo>
                <a:lnTo>
                  <a:pt x="0" y="34455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342175" y="4750416"/>
            <a:ext cx="2579891" cy="2843568"/>
          </a:xfrm>
          <a:custGeom>
            <a:avLst/>
            <a:gdLst/>
            <a:ahLst/>
            <a:cxnLst/>
            <a:rect l="l" t="t" r="r" b="b"/>
            <a:pathLst>
              <a:path w="3869837" h="4265352">
                <a:moveTo>
                  <a:pt x="0" y="0"/>
                </a:moveTo>
                <a:lnTo>
                  <a:pt x="3869837" y="0"/>
                </a:lnTo>
                <a:lnTo>
                  <a:pt x="3869837" y="4265352"/>
                </a:lnTo>
                <a:lnTo>
                  <a:pt x="0" y="426535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-10800000">
            <a:off x="6096000" y="-910234"/>
            <a:ext cx="4440165" cy="1820467"/>
          </a:xfrm>
          <a:custGeom>
            <a:avLst/>
            <a:gdLst/>
            <a:ahLst/>
            <a:cxnLst/>
            <a:rect l="l" t="t" r="r" b="b"/>
            <a:pathLst>
              <a:path w="6660247" h="2730701">
                <a:moveTo>
                  <a:pt x="0" y="0"/>
                </a:moveTo>
                <a:lnTo>
                  <a:pt x="6660247" y="0"/>
                </a:lnTo>
                <a:lnTo>
                  <a:pt x="6660247" y="2730702"/>
                </a:lnTo>
                <a:lnTo>
                  <a:pt x="0" y="273070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2611628">
            <a:off x="1072238" y="-1313164"/>
            <a:ext cx="2671994" cy="2027375"/>
          </a:xfrm>
          <a:custGeom>
            <a:avLst/>
            <a:gdLst/>
            <a:ahLst/>
            <a:cxnLst/>
            <a:rect l="l" t="t" r="r" b="b"/>
            <a:pathLst>
              <a:path w="4007991" h="3041063">
                <a:moveTo>
                  <a:pt x="0" y="0"/>
                </a:moveTo>
                <a:lnTo>
                  <a:pt x="4007991" y="0"/>
                </a:lnTo>
                <a:lnTo>
                  <a:pt x="4007991" y="3041063"/>
                </a:lnTo>
                <a:lnTo>
                  <a:pt x="0" y="304106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 rot="4142913">
            <a:off x="9144585" y="1830398"/>
            <a:ext cx="1847016" cy="1109866"/>
          </a:xfrm>
          <a:custGeom>
            <a:avLst/>
            <a:gdLst/>
            <a:ahLst/>
            <a:cxnLst/>
            <a:rect l="l" t="t" r="r" b="b"/>
            <a:pathLst>
              <a:path w="2770524" h="1664799">
                <a:moveTo>
                  <a:pt x="0" y="0"/>
                </a:moveTo>
                <a:lnTo>
                  <a:pt x="2770524" y="0"/>
                </a:lnTo>
                <a:lnTo>
                  <a:pt x="2770524" y="1664799"/>
                </a:lnTo>
                <a:lnTo>
                  <a:pt x="0" y="166479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 rot="-6823717">
            <a:off x="564923" y="3929235"/>
            <a:ext cx="1847016" cy="1109866"/>
          </a:xfrm>
          <a:custGeom>
            <a:avLst/>
            <a:gdLst/>
            <a:ahLst/>
            <a:cxnLst/>
            <a:rect l="l" t="t" r="r" b="b"/>
            <a:pathLst>
              <a:path w="2770524" h="1664799">
                <a:moveTo>
                  <a:pt x="0" y="0"/>
                </a:moveTo>
                <a:lnTo>
                  <a:pt x="2770524" y="0"/>
                </a:lnTo>
                <a:lnTo>
                  <a:pt x="2770524" y="1664800"/>
                </a:lnTo>
                <a:lnTo>
                  <a:pt x="0" y="16648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 flipH="1">
            <a:off x="2105013" y="1741895"/>
            <a:ext cx="978306" cy="1054241"/>
          </a:xfrm>
          <a:custGeom>
            <a:avLst/>
            <a:gdLst/>
            <a:ahLst/>
            <a:cxnLst/>
            <a:rect l="l" t="t" r="r" b="b"/>
            <a:pathLst>
              <a:path w="1467459" h="1581362">
                <a:moveTo>
                  <a:pt x="1467458" y="0"/>
                </a:moveTo>
                <a:lnTo>
                  <a:pt x="0" y="0"/>
                </a:lnTo>
                <a:lnTo>
                  <a:pt x="0" y="1581362"/>
                </a:lnTo>
                <a:lnTo>
                  <a:pt x="1467458" y="1581362"/>
                </a:lnTo>
                <a:lnTo>
                  <a:pt x="1467458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0323035" y="4074622"/>
            <a:ext cx="760095" cy="819093"/>
          </a:xfrm>
          <a:custGeom>
            <a:avLst/>
            <a:gdLst/>
            <a:ahLst/>
            <a:cxnLst/>
            <a:rect l="l" t="t" r="r" b="b"/>
            <a:pathLst>
              <a:path w="1140143" h="1228640">
                <a:moveTo>
                  <a:pt x="0" y="0"/>
                </a:moveTo>
                <a:lnTo>
                  <a:pt x="1140143" y="0"/>
                </a:lnTo>
                <a:lnTo>
                  <a:pt x="1140143" y="1228640"/>
                </a:lnTo>
                <a:lnTo>
                  <a:pt x="0" y="122864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F446EB8-CE77-74CC-9496-595D7CCBEA1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0" y="1086603"/>
            <a:ext cx="12192000" cy="468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1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555" b="-5555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1175441" y="-526026"/>
            <a:ext cx="1916888" cy="2423652"/>
          </a:xfrm>
          <a:custGeom>
            <a:avLst/>
            <a:gdLst/>
            <a:ahLst/>
            <a:cxnLst/>
            <a:rect l="l" t="t" r="r" b="b"/>
            <a:pathLst>
              <a:path w="2875332" h="3635478">
                <a:moveTo>
                  <a:pt x="0" y="0"/>
                </a:moveTo>
                <a:lnTo>
                  <a:pt x="2875333" y="0"/>
                </a:lnTo>
                <a:lnTo>
                  <a:pt x="2875333" y="3635478"/>
                </a:lnTo>
                <a:lnTo>
                  <a:pt x="0" y="36354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-696534" y="6172200"/>
            <a:ext cx="3543596" cy="1275695"/>
          </a:xfrm>
          <a:custGeom>
            <a:avLst/>
            <a:gdLst/>
            <a:ahLst/>
            <a:cxnLst/>
            <a:rect l="l" t="t" r="r" b="b"/>
            <a:pathLst>
              <a:path w="5315394" h="1913542">
                <a:moveTo>
                  <a:pt x="0" y="0"/>
                </a:moveTo>
                <a:lnTo>
                  <a:pt x="5315394" y="0"/>
                </a:lnTo>
                <a:lnTo>
                  <a:pt x="5315394" y="1913542"/>
                </a:lnTo>
                <a:lnTo>
                  <a:pt x="0" y="19135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2830164">
            <a:off x="3548047" y="5867853"/>
            <a:ext cx="2367319" cy="2470636"/>
          </a:xfrm>
          <a:custGeom>
            <a:avLst/>
            <a:gdLst/>
            <a:ahLst/>
            <a:cxnLst/>
            <a:rect l="l" t="t" r="r" b="b"/>
            <a:pathLst>
              <a:path w="3550978" h="3705954">
                <a:moveTo>
                  <a:pt x="0" y="0"/>
                </a:moveTo>
                <a:lnTo>
                  <a:pt x="3550978" y="0"/>
                </a:lnTo>
                <a:lnTo>
                  <a:pt x="3550978" y="3705955"/>
                </a:lnTo>
                <a:lnTo>
                  <a:pt x="0" y="37059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-950933">
            <a:off x="-1721821" y="2425557"/>
            <a:ext cx="2824419" cy="3218711"/>
          </a:xfrm>
          <a:custGeom>
            <a:avLst/>
            <a:gdLst/>
            <a:ahLst/>
            <a:cxnLst/>
            <a:rect l="l" t="t" r="r" b="b"/>
            <a:pathLst>
              <a:path w="4236628" h="4828066">
                <a:moveTo>
                  <a:pt x="0" y="0"/>
                </a:moveTo>
                <a:lnTo>
                  <a:pt x="4236628" y="0"/>
                </a:lnTo>
                <a:lnTo>
                  <a:pt x="4236628" y="4828066"/>
                </a:lnTo>
                <a:lnTo>
                  <a:pt x="0" y="48280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0389557" y="-1280255"/>
            <a:ext cx="3082491" cy="2604705"/>
          </a:xfrm>
          <a:custGeom>
            <a:avLst/>
            <a:gdLst/>
            <a:ahLst/>
            <a:cxnLst/>
            <a:rect l="l" t="t" r="r" b="b"/>
            <a:pathLst>
              <a:path w="4623736" h="3907057">
                <a:moveTo>
                  <a:pt x="0" y="0"/>
                </a:moveTo>
                <a:lnTo>
                  <a:pt x="4623735" y="0"/>
                </a:lnTo>
                <a:lnTo>
                  <a:pt x="4623735" y="3907057"/>
                </a:lnTo>
                <a:lnTo>
                  <a:pt x="0" y="390705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-366315">
            <a:off x="10848578" y="1363072"/>
            <a:ext cx="2439793" cy="2866130"/>
          </a:xfrm>
          <a:custGeom>
            <a:avLst/>
            <a:gdLst/>
            <a:ahLst/>
            <a:cxnLst/>
            <a:rect l="l" t="t" r="r" b="b"/>
            <a:pathLst>
              <a:path w="3659690" h="4299195">
                <a:moveTo>
                  <a:pt x="0" y="0"/>
                </a:moveTo>
                <a:lnTo>
                  <a:pt x="3659690" y="0"/>
                </a:lnTo>
                <a:lnTo>
                  <a:pt x="3659690" y="4299195"/>
                </a:lnTo>
                <a:lnTo>
                  <a:pt x="0" y="429919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3083319" y="-2407646"/>
            <a:ext cx="3045003" cy="3147290"/>
          </a:xfrm>
          <a:custGeom>
            <a:avLst/>
            <a:gdLst/>
            <a:ahLst/>
            <a:cxnLst/>
            <a:rect l="l" t="t" r="r" b="b"/>
            <a:pathLst>
              <a:path w="4567505" h="4720935">
                <a:moveTo>
                  <a:pt x="0" y="0"/>
                </a:moveTo>
                <a:lnTo>
                  <a:pt x="4567505" y="0"/>
                </a:lnTo>
                <a:lnTo>
                  <a:pt x="4567505" y="4720935"/>
                </a:lnTo>
                <a:lnTo>
                  <a:pt x="0" y="472093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6616350" y="5954665"/>
            <a:ext cx="3554374" cy="2297014"/>
          </a:xfrm>
          <a:custGeom>
            <a:avLst/>
            <a:gdLst/>
            <a:ahLst/>
            <a:cxnLst/>
            <a:rect l="l" t="t" r="r" b="b"/>
            <a:pathLst>
              <a:path w="5331561" h="3445521">
                <a:moveTo>
                  <a:pt x="0" y="0"/>
                </a:moveTo>
                <a:lnTo>
                  <a:pt x="5331562" y="0"/>
                </a:lnTo>
                <a:lnTo>
                  <a:pt x="5331562" y="3445521"/>
                </a:lnTo>
                <a:lnTo>
                  <a:pt x="0" y="344552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0342175" y="4750416"/>
            <a:ext cx="2579891" cy="2843568"/>
          </a:xfrm>
          <a:custGeom>
            <a:avLst/>
            <a:gdLst/>
            <a:ahLst/>
            <a:cxnLst/>
            <a:rect l="l" t="t" r="r" b="b"/>
            <a:pathLst>
              <a:path w="3869837" h="4265352">
                <a:moveTo>
                  <a:pt x="0" y="0"/>
                </a:moveTo>
                <a:lnTo>
                  <a:pt x="3869837" y="0"/>
                </a:lnTo>
                <a:lnTo>
                  <a:pt x="3869837" y="4265352"/>
                </a:lnTo>
                <a:lnTo>
                  <a:pt x="0" y="426535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rot="-10800000">
            <a:off x="6096000" y="-910234"/>
            <a:ext cx="4440165" cy="1820467"/>
          </a:xfrm>
          <a:custGeom>
            <a:avLst/>
            <a:gdLst/>
            <a:ahLst/>
            <a:cxnLst/>
            <a:rect l="l" t="t" r="r" b="b"/>
            <a:pathLst>
              <a:path w="6660247" h="2730701">
                <a:moveTo>
                  <a:pt x="0" y="0"/>
                </a:moveTo>
                <a:lnTo>
                  <a:pt x="6660247" y="0"/>
                </a:lnTo>
                <a:lnTo>
                  <a:pt x="6660247" y="2730702"/>
                </a:lnTo>
                <a:lnTo>
                  <a:pt x="0" y="273070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 rot="-2611628">
            <a:off x="1072238" y="-1313164"/>
            <a:ext cx="2671994" cy="2027375"/>
          </a:xfrm>
          <a:custGeom>
            <a:avLst/>
            <a:gdLst/>
            <a:ahLst/>
            <a:cxnLst/>
            <a:rect l="l" t="t" r="r" b="b"/>
            <a:pathLst>
              <a:path w="4007991" h="3041063">
                <a:moveTo>
                  <a:pt x="0" y="0"/>
                </a:moveTo>
                <a:lnTo>
                  <a:pt x="4007991" y="0"/>
                </a:lnTo>
                <a:lnTo>
                  <a:pt x="4007991" y="3041063"/>
                </a:lnTo>
                <a:lnTo>
                  <a:pt x="0" y="3041063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grpSp>
        <p:nvGrpSpPr>
          <p:cNvPr id="14" name="Group 14"/>
          <p:cNvGrpSpPr/>
          <p:nvPr/>
        </p:nvGrpSpPr>
        <p:grpSpPr>
          <a:xfrm>
            <a:off x="249272" y="198802"/>
            <a:ext cx="11693456" cy="6460396"/>
            <a:chOff x="0" y="0"/>
            <a:chExt cx="4619637" cy="255225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619637" cy="2552255"/>
            </a:xfrm>
            <a:custGeom>
              <a:avLst/>
              <a:gdLst/>
              <a:ahLst/>
              <a:cxnLst/>
              <a:rect l="l" t="t" r="r" b="b"/>
              <a:pathLst>
                <a:path w="4619637" h="2552255">
                  <a:moveTo>
                    <a:pt x="22510" y="0"/>
                  </a:moveTo>
                  <a:lnTo>
                    <a:pt x="4597126" y="0"/>
                  </a:lnTo>
                  <a:cubicBezTo>
                    <a:pt x="4609559" y="0"/>
                    <a:pt x="4619637" y="10078"/>
                    <a:pt x="4619637" y="22510"/>
                  </a:cubicBezTo>
                  <a:lnTo>
                    <a:pt x="4619637" y="2529745"/>
                  </a:lnTo>
                  <a:cubicBezTo>
                    <a:pt x="4619637" y="2535715"/>
                    <a:pt x="4617265" y="2541441"/>
                    <a:pt x="4613044" y="2545662"/>
                  </a:cubicBezTo>
                  <a:cubicBezTo>
                    <a:pt x="4608822" y="2549884"/>
                    <a:pt x="4603097" y="2552255"/>
                    <a:pt x="4597126" y="2552255"/>
                  </a:cubicBezTo>
                  <a:lnTo>
                    <a:pt x="22510" y="2552255"/>
                  </a:lnTo>
                  <a:cubicBezTo>
                    <a:pt x="16540" y="2552255"/>
                    <a:pt x="10815" y="2549884"/>
                    <a:pt x="6593" y="2545662"/>
                  </a:cubicBezTo>
                  <a:cubicBezTo>
                    <a:pt x="2372" y="2541441"/>
                    <a:pt x="0" y="2535715"/>
                    <a:pt x="0" y="2529745"/>
                  </a:cubicBezTo>
                  <a:lnTo>
                    <a:pt x="0" y="22510"/>
                  </a:lnTo>
                  <a:cubicBezTo>
                    <a:pt x="0" y="16540"/>
                    <a:pt x="2372" y="10815"/>
                    <a:pt x="6593" y="6593"/>
                  </a:cubicBezTo>
                  <a:cubicBezTo>
                    <a:pt x="10815" y="2372"/>
                    <a:pt x="16540" y="0"/>
                    <a:pt x="22510" y="0"/>
                  </a:cubicBezTo>
                  <a:close/>
                </a:path>
              </a:pathLst>
            </a:custGeom>
            <a:solidFill>
              <a:srgbClr val="FFFFFF"/>
            </a:solidFill>
            <a:ln w="85725" cap="rnd">
              <a:gradFill>
                <a:gsLst>
                  <a:gs pos="0">
                    <a:srgbClr val="0CC0DF">
                      <a:alpha val="100000"/>
                    </a:srgbClr>
                  </a:gs>
                  <a:gs pos="100000">
                    <a:srgbClr val="FFDE59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619637" cy="25903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572133" y="370272"/>
            <a:ext cx="9047735" cy="1917625"/>
            <a:chOff x="0" y="0"/>
            <a:chExt cx="3574414" cy="75758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574414" cy="757580"/>
            </a:xfrm>
            <a:custGeom>
              <a:avLst/>
              <a:gdLst/>
              <a:ahLst/>
              <a:cxnLst/>
              <a:rect l="l" t="t" r="r" b="b"/>
              <a:pathLst>
                <a:path w="3574414" h="757580">
                  <a:moveTo>
                    <a:pt x="13120" y="0"/>
                  </a:moveTo>
                  <a:lnTo>
                    <a:pt x="3561293" y="0"/>
                  </a:lnTo>
                  <a:cubicBezTo>
                    <a:pt x="3564773" y="0"/>
                    <a:pt x="3568110" y="1382"/>
                    <a:pt x="3570571" y="3843"/>
                  </a:cubicBezTo>
                  <a:cubicBezTo>
                    <a:pt x="3573031" y="6303"/>
                    <a:pt x="3574414" y="9641"/>
                    <a:pt x="3574414" y="13120"/>
                  </a:cubicBezTo>
                  <a:lnTo>
                    <a:pt x="3574414" y="744460"/>
                  </a:lnTo>
                  <a:cubicBezTo>
                    <a:pt x="3574414" y="747939"/>
                    <a:pt x="3573031" y="751277"/>
                    <a:pt x="3570571" y="753737"/>
                  </a:cubicBezTo>
                  <a:cubicBezTo>
                    <a:pt x="3568110" y="756198"/>
                    <a:pt x="3564773" y="757580"/>
                    <a:pt x="3561293" y="757580"/>
                  </a:cubicBezTo>
                  <a:lnTo>
                    <a:pt x="13120" y="757580"/>
                  </a:lnTo>
                  <a:cubicBezTo>
                    <a:pt x="9641" y="757580"/>
                    <a:pt x="6303" y="756198"/>
                    <a:pt x="3843" y="753737"/>
                  </a:cubicBezTo>
                  <a:cubicBezTo>
                    <a:pt x="1382" y="751277"/>
                    <a:pt x="0" y="747939"/>
                    <a:pt x="0" y="744460"/>
                  </a:cubicBezTo>
                  <a:lnTo>
                    <a:pt x="0" y="13120"/>
                  </a:lnTo>
                  <a:cubicBezTo>
                    <a:pt x="0" y="9641"/>
                    <a:pt x="1382" y="6303"/>
                    <a:pt x="3843" y="3843"/>
                  </a:cubicBezTo>
                  <a:cubicBezTo>
                    <a:pt x="6303" y="1382"/>
                    <a:pt x="9641" y="0"/>
                    <a:pt x="1312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3574414" cy="7956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797718" y="500461"/>
            <a:ext cx="10596564" cy="1594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533"/>
              </a:lnSpc>
            </a:pPr>
            <a:r>
              <a:rPr lang="en-US" sz="4666" dirty="0" err="1">
                <a:solidFill>
                  <a:srgbClr val="155C94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Kết</a:t>
            </a:r>
            <a:r>
              <a:rPr lang="en-US" sz="4666" dirty="0">
                <a:solidFill>
                  <a:srgbClr val="155C94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666" dirty="0" err="1">
                <a:solidFill>
                  <a:srgbClr val="155C94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quả</a:t>
            </a:r>
            <a:r>
              <a:rPr lang="en-US" sz="4666" dirty="0">
                <a:solidFill>
                  <a:srgbClr val="155C94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666" dirty="0" err="1">
                <a:solidFill>
                  <a:srgbClr val="155C94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của</a:t>
            </a:r>
            <a:r>
              <a:rPr lang="en-US" sz="4666" dirty="0">
                <a:solidFill>
                  <a:srgbClr val="155C94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666" dirty="0" err="1">
                <a:solidFill>
                  <a:srgbClr val="155C94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phép</a:t>
            </a:r>
            <a:r>
              <a:rPr lang="en-US" sz="4666" dirty="0">
                <a:solidFill>
                  <a:srgbClr val="155C94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666" dirty="0" err="1">
                <a:solidFill>
                  <a:srgbClr val="155C94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tính</a:t>
            </a:r>
            <a:endParaRPr lang="en-US" sz="4666" dirty="0">
              <a:solidFill>
                <a:srgbClr val="155C94"/>
              </a:solidFill>
              <a:latin typeface="Cambria" panose="02040503050406030204" pitchFamily="18" charset="0"/>
              <a:ea typeface="Cambria" panose="02040503050406030204" pitchFamily="18" charset="0"/>
              <a:cs typeface="Quicksand"/>
              <a:sym typeface="Quicksand"/>
            </a:endParaRPr>
          </a:p>
          <a:p>
            <a:pPr algn="ctr" defTabSz="609630">
              <a:lnSpc>
                <a:spcPts val="6533"/>
              </a:lnSpc>
            </a:pPr>
            <a:r>
              <a:rPr lang="en-US" sz="4666" b="1" dirty="0">
                <a:solidFill>
                  <a:srgbClr val="155C94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18,6 + 9,45 = .......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328032" y="3069123"/>
            <a:ext cx="4032058" cy="1470439"/>
            <a:chOff x="1992047" y="4603685"/>
            <a:chExt cx="6048087" cy="2205658"/>
          </a:xfrm>
        </p:grpSpPr>
        <p:grpSp>
          <p:nvGrpSpPr>
            <p:cNvPr id="17" name="Group 17"/>
            <p:cNvGrpSpPr/>
            <p:nvPr/>
          </p:nvGrpSpPr>
          <p:grpSpPr>
            <a:xfrm>
              <a:off x="1992047" y="4603685"/>
              <a:ext cx="6048087" cy="2205658"/>
              <a:chOff x="0" y="0"/>
              <a:chExt cx="1592912" cy="58091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592912" cy="580914"/>
              </a:xfrm>
              <a:custGeom>
                <a:avLst/>
                <a:gdLst/>
                <a:ahLst/>
                <a:cxnLst/>
                <a:rect l="l" t="t" r="r" b="b"/>
                <a:pathLst>
                  <a:path w="1592912" h="580914">
                    <a:moveTo>
                      <a:pt x="65283" y="0"/>
                    </a:moveTo>
                    <a:lnTo>
                      <a:pt x="1527629" y="0"/>
                    </a:lnTo>
                    <a:cubicBezTo>
                      <a:pt x="1544943" y="0"/>
                      <a:pt x="1561548" y="6878"/>
                      <a:pt x="1573791" y="19121"/>
                    </a:cubicBezTo>
                    <a:cubicBezTo>
                      <a:pt x="1586034" y="31364"/>
                      <a:pt x="1592912" y="47969"/>
                      <a:pt x="1592912" y="65283"/>
                    </a:cubicBezTo>
                    <a:lnTo>
                      <a:pt x="1592912" y="515631"/>
                    </a:lnTo>
                    <a:cubicBezTo>
                      <a:pt x="1592912" y="532945"/>
                      <a:pt x="1586034" y="549550"/>
                      <a:pt x="1573791" y="561793"/>
                    </a:cubicBezTo>
                    <a:cubicBezTo>
                      <a:pt x="1561548" y="574036"/>
                      <a:pt x="1544943" y="580914"/>
                      <a:pt x="1527629" y="580914"/>
                    </a:cubicBezTo>
                    <a:lnTo>
                      <a:pt x="65283" y="580914"/>
                    </a:lnTo>
                    <a:cubicBezTo>
                      <a:pt x="47969" y="580914"/>
                      <a:pt x="31364" y="574036"/>
                      <a:pt x="19121" y="561793"/>
                    </a:cubicBezTo>
                    <a:cubicBezTo>
                      <a:pt x="6878" y="549550"/>
                      <a:pt x="0" y="532945"/>
                      <a:pt x="0" y="515631"/>
                    </a:cubicBezTo>
                    <a:lnTo>
                      <a:pt x="0" y="65283"/>
                    </a:lnTo>
                    <a:cubicBezTo>
                      <a:pt x="0" y="47969"/>
                      <a:pt x="6878" y="31364"/>
                      <a:pt x="19121" y="19121"/>
                    </a:cubicBezTo>
                    <a:cubicBezTo>
                      <a:pt x="31364" y="6878"/>
                      <a:pt x="47969" y="0"/>
                      <a:pt x="652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85725" cap="rnd">
                <a:gradFill>
                  <a:gsLst>
                    <a:gs pos="0">
                      <a:srgbClr val="FFDE59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prstDash val="solid"/>
                <a:rou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1592912" cy="6190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3823264" y="5042939"/>
              <a:ext cx="2385654" cy="1141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533"/>
                </a:lnSpc>
              </a:pPr>
              <a:r>
                <a:rPr lang="en-US" sz="4666" b="1" dirty="0">
                  <a:solidFill>
                    <a:srgbClr val="BA7A0D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 Bold"/>
                  <a:sym typeface="Quicksand Bold"/>
                </a:rPr>
                <a:t>28,05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328032" y="4905132"/>
            <a:ext cx="4032058" cy="1470439"/>
            <a:chOff x="1992047" y="7357698"/>
            <a:chExt cx="6048087" cy="2205658"/>
          </a:xfrm>
        </p:grpSpPr>
        <p:grpSp>
          <p:nvGrpSpPr>
            <p:cNvPr id="21" name="Group 21"/>
            <p:cNvGrpSpPr/>
            <p:nvPr/>
          </p:nvGrpSpPr>
          <p:grpSpPr>
            <a:xfrm>
              <a:off x="1992047" y="7357698"/>
              <a:ext cx="6048087" cy="2205658"/>
              <a:chOff x="0" y="0"/>
              <a:chExt cx="1592912" cy="58091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592912" cy="580914"/>
              </a:xfrm>
              <a:custGeom>
                <a:avLst/>
                <a:gdLst/>
                <a:ahLst/>
                <a:cxnLst/>
                <a:rect l="l" t="t" r="r" b="b"/>
                <a:pathLst>
                  <a:path w="1592912" h="580914">
                    <a:moveTo>
                      <a:pt x="65283" y="0"/>
                    </a:moveTo>
                    <a:lnTo>
                      <a:pt x="1527629" y="0"/>
                    </a:lnTo>
                    <a:cubicBezTo>
                      <a:pt x="1544943" y="0"/>
                      <a:pt x="1561548" y="6878"/>
                      <a:pt x="1573791" y="19121"/>
                    </a:cubicBezTo>
                    <a:cubicBezTo>
                      <a:pt x="1586034" y="31364"/>
                      <a:pt x="1592912" y="47969"/>
                      <a:pt x="1592912" y="65283"/>
                    </a:cubicBezTo>
                    <a:lnTo>
                      <a:pt x="1592912" y="515631"/>
                    </a:lnTo>
                    <a:cubicBezTo>
                      <a:pt x="1592912" y="532945"/>
                      <a:pt x="1586034" y="549550"/>
                      <a:pt x="1573791" y="561793"/>
                    </a:cubicBezTo>
                    <a:cubicBezTo>
                      <a:pt x="1561548" y="574036"/>
                      <a:pt x="1544943" y="580914"/>
                      <a:pt x="1527629" y="580914"/>
                    </a:cubicBezTo>
                    <a:lnTo>
                      <a:pt x="65283" y="580914"/>
                    </a:lnTo>
                    <a:cubicBezTo>
                      <a:pt x="47969" y="580914"/>
                      <a:pt x="31364" y="574036"/>
                      <a:pt x="19121" y="561793"/>
                    </a:cubicBezTo>
                    <a:cubicBezTo>
                      <a:pt x="6878" y="549550"/>
                      <a:pt x="0" y="532945"/>
                      <a:pt x="0" y="515631"/>
                    </a:cubicBezTo>
                    <a:lnTo>
                      <a:pt x="0" y="65283"/>
                    </a:lnTo>
                    <a:cubicBezTo>
                      <a:pt x="0" y="47969"/>
                      <a:pt x="6878" y="31364"/>
                      <a:pt x="19121" y="19121"/>
                    </a:cubicBezTo>
                    <a:cubicBezTo>
                      <a:pt x="31364" y="6878"/>
                      <a:pt x="47969" y="0"/>
                      <a:pt x="652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85725" cap="rnd">
                <a:gradFill>
                  <a:gsLst>
                    <a:gs pos="0">
                      <a:srgbClr val="FFDE59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prstDash val="solid"/>
                <a:rou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1592912" cy="6190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3823264" y="7737319"/>
              <a:ext cx="2385654" cy="1141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533"/>
                </a:lnSpc>
              </a:pPr>
              <a:r>
                <a:rPr lang="en-US" sz="4666" b="1" dirty="0">
                  <a:solidFill>
                    <a:srgbClr val="BA7A0D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 Bold"/>
                  <a:sym typeface="Quicksand Bold"/>
                </a:rPr>
                <a:t>17,31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841952" y="3069123"/>
            <a:ext cx="4032058" cy="1470439"/>
            <a:chOff x="10262927" y="4603685"/>
            <a:chExt cx="6048087" cy="2205658"/>
          </a:xfrm>
        </p:grpSpPr>
        <p:grpSp>
          <p:nvGrpSpPr>
            <p:cNvPr id="29" name="Group 29"/>
            <p:cNvGrpSpPr/>
            <p:nvPr/>
          </p:nvGrpSpPr>
          <p:grpSpPr>
            <a:xfrm>
              <a:off x="10262927" y="4603685"/>
              <a:ext cx="6048087" cy="2205658"/>
              <a:chOff x="0" y="0"/>
              <a:chExt cx="1592912" cy="58091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592912" cy="580914"/>
              </a:xfrm>
              <a:custGeom>
                <a:avLst/>
                <a:gdLst/>
                <a:ahLst/>
                <a:cxnLst/>
                <a:rect l="l" t="t" r="r" b="b"/>
                <a:pathLst>
                  <a:path w="1592912" h="580914">
                    <a:moveTo>
                      <a:pt x="65283" y="0"/>
                    </a:moveTo>
                    <a:lnTo>
                      <a:pt x="1527629" y="0"/>
                    </a:lnTo>
                    <a:cubicBezTo>
                      <a:pt x="1544943" y="0"/>
                      <a:pt x="1561548" y="6878"/>
                      <a:pt x="1573791" y="19121"/>
                    </a:cubicBezTo>
                    <a:cubicBezTo>
                      <a:pt x="1586034" y="31364"/>
                      <a:pt x="1592912" y="47969"/>
                      <a:pt x="1592912" y="65283"/>
                    </a:cubicBezTo>
                    <a:lnTo>
                      <a:pt x="1592912" y="515631"/>
                    </a:lnTo>
                    <a:cubicBezTo>
                      <a:pt x="1592912" y="532945"/>
                      <a:pt x="1586034" y="549550"/>
                      <a:pt x="1573791" y="561793"/>
                    </a:cubicBezTo>
                    <a:cubicBezTo>
                      <a:pt x="1561548" y="574036"/>
                      <a:pt x="1544943" y="580914"/>
                      <a:pt x="1527629" y="580914"/>
                    </a:cubicBezTo>
                    <a:lnTo>
                      <a:pt x="65283" y="580914"/>
                    </a:lnTo>
                    <a:cubicBezTo>
                      <a:pt x="47969" y="580914"/>
                      <a:pt x="31364" y="574036"/>
                      <a:pt x="19121" y="561793"/>
                    </a:cubicBezTo>
                    <a:cubicBezTo>
                      <a:pt x="6878" y="549550"/>
                      <a:pt x="0" y="532945"/>
                      <a:pt x="0" y="515631"/>
                    </a:cubicBezTo>
                    <a:lnTo>
                      <a:pt x="0" y="65283"/>
                    </a:lnTo>
                    <a:cubicBezTo>
                      <a:pt x="0" y="47969"/>
                      <a:pt x="6878" y="31364"/>
                      <a:pt x="19121" y="19121"/>
                    </a:cubicBezTo>
                    <a:cubicBezTo>
                      <a:pt x="31364" y="6878"/>
                      <a:pt x="47969" y="0"/>
                      <a:pt x="652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85725" cap="rnd">
                <a:gradFill>
                  <a:gsLst>
                    <a:gs pos="0">
                      <a:srgbClr val="FFDE59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prstDash val="solid"/>
                <a:rou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1592912" cy="6190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12474123" y="5042939"/>
              <a:ext cx="2385654" cy="1141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533"/>
                </a:lnSpc>
              </a:pPr>
              <a:r>
                <a:rPr lang="en-US" sz="4666" b="1" dirty="0">
                  <a:solidFill>
                    <a:srgbClr val="BA7A0D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 Bold"/>
                  <a:sym typeface="Quicksand Bold"/>
                </a:rPr>
                <a:t>27,05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841952" y="4905132"/>
            <a:ext cx="4032058" cy="1470439"/>
            <a:chOff x="10262927" y="7357698"/>
            <a:chExt cx="6048087" cy="2205658"/>
          </a:xfrm>
        </p:grpSpPr>
        <p:grpSp>
          <p:nvGrpSpPr>
            <p:cNvPr id="25" name="Group 25"/>
            <p:cNvGrpSpPr/>
            <p:nvPr/>
          </p:nvGrpSpPr>
          <p:grpSpPr>
            <a:xfrm>
              <a:off x="10262927" y="7357698"/>
              <a:ext cx="6048087" cy="2205658"/>
              <a:chOff x="0" y="0"/>
              <a:chExt cx="1592912" cy="580914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592912" cy="580914"/>
              </a:xfrm>
              <a:custGeom>
                <a:avLst/>
                <a:gdLst/>
                <a:ahLst/>
                <a:cxnLst/>
                <a:rect l="l" t="t" r="r" b="b"/>
                <a:pathLst>
                  <a:path w="1592912" h="580914">
                    <a:moveTo>
                      <a:pt x="65283" y="0"/>
                    </a:moveTo>
                    <a:lnTo>
                      <a:pt x="1527629" y="0"/>
                    </a:lnTo>
                    <a:cubicBezTo>
                      <a:pt x="1544943" y="0"/>
                      <a:pt x="1561548" y="6878"/>
                      <a:pt x="1573791" y="19121"/>
                    </a:cubicBezTo>
                    <a:cubicBezTo>
                      <a:pt x="1586034" y="31364"/>
                      <a:pt x="1592912" y="47969"/>
                      <a:pt x="1592912" y="65283"/>
                    </a:cubicBezTo>
                    <a:lnTo>
                      <a:pt x="1592912" y="515631"/>
                    </a:lnTo>
                    <a:cubicBezTo>
                      <a:pt x="1592912" y="532945"/>
                      <a:pt x="1586034" y="549550"/>
                      <a:pt x="1573791" y="561793"/>
                    </a:cubicBezTo>
                    <a:cubicBezTo>
                      <a:pt x="1561548" y="574036"/>
                      <a:pt x="1544943" y="580914"/>
                      <a:pt x="1527629" y="580914"/>
                    </a:cubicBezTo>
                    <a:lnTo>
                      <a:pt x="65283" y="580914"/>
                    </a:lnTo>
                    <a:cubicBezTo>
                      <a:pt x="47969" y="580914"/>
                      <a:pt x="31364" y="574036"/>
                      <a:pt x="19121" y="561793"/>
                    </a:cubicBezTo>
                    <a:cubicBezTo>
                      <a:pt x="6878" y="549550"/>
                      <a:pt x="0" y="532945"/>
                      <a:pt x="0" y="515631"/>
                    </a:cubicBezTo>
                    <a:lnTo>
                      <a:pt x="0" y="65283"/>
                    </a:lnTo>
                    <a:cubicBezTo>
                      <a:pt x="0" y="47969"/>
                      <a:pt x="6878" y="31364"/>
                      <a:pt x="19121" y="19121"/>
                    </a:cubicBezTo>
                    <a:cubicBezTo>
                      <a:pt x="31364" y="6878"/>
                      <a:pt x="47969" y="0"/>
                      <a:pt x="652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85725" cap="rnd">
                <a:gradFill>
                  <a:gsLst>
                    <a:gs pos="0">
                      <a:srgbClr val="FFDE59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prstDash val="solid"/>
                <a:rou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38100"/>
                <a:ext cx="1592912" cy="6190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12474123" y="7737319"/>
              <a:ext cx="2385654" cy="1141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533"/>
                </a:lnSpc>
              </a:pPr>
              <a:r>
                <a:rPr lang="en-US" sz="4666" b="1">
                  <a:solidFill>
                    <a:srgbClr val="BA7A0D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 Bold"/>
                  <a:sym typeface="Quicksand Bold"/>
                </a:rPr>
                <a:t>28,11</a:t>
              </a:r>
            </a:p>
          </p:txBody>
        </p:sp>
      </p:grpSp>
      <p:sp>
        <p:nvSpPr>
          <p:cNvPr id="41" name="Freeform 41"/>
          <p:cNvSpPr/>
          <p:nvPr/>
        </p:nvSpPr>
        <p:spPr>
          <a:xfrm>
            <a:off x="4567511" y="4873461"/>
            <a:ext cx="792579" cy="1454273"/>
          </a:xfrm>
          <a:custGeom>
            <a:avLst/>
            <a:gdLst/>
            <a:ahLst/>
            <a:cxnLst/>
            <a:rect l="l" t="t" r="r" b="b"/>
            <a:pathLst>
              <a:path w="1188868" h="2181409">
                <a:moveTo>
                  <a:pt x="0" y="0"/>
                </a:moveTo>
                <a:lnTo>
                  <a:pt x="1188867" y="0"/>
                </a:lnTo>
                <a:lnTo>
                  <a:pt x="1188867" y="2181409"/>
                </a:lnTo>
                <a:lnTo>
                  <a:pt x="0" y="2181409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2" name="Freeform 42"/>
          <p:cNvSpPr/>
          <p:nvPr/>
        </p:nvSpPr>
        <p:spPr>
          <a:xfrm flipH="1">
            <a:off x="4332712" y="2916440"/>
            <a:ext cx="1157349" cy="1571952"/>
          </a:xfrm>
          <a:custGeom>
            <a:avLst/>
            <a:gdLst/>
            <a:ahLst/>
            <a:cxnLst/>
            <a:rect l="l" t="t" r="r" b="b"/>
            <a:pathLst>
              <a:path w="1736024" h="2357928">
                <a:moveTo>
                  <a:pt x="1736025" y="0"/>
                </a:moveTo>
                <a:lnTo>
                  <a:pt x="0" y="0"/>
                </a:lnTo>
                <a:lnTo>
                  <a:pt x="0" y="2357928"/>
                </a:lnTo>
                <a:lnTo>
                  <a:pt x="1736025" y="2357928"/>
                </a:lnTo>
                <a:lnTo>
                  <a:pt x="1736025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3" name="Freeform 43"/>
          <p:cNvSpPr/>
          <p:nvPr/>
        </p:nvSpPr>
        <p:spPr>
          <a:xfrm>
            <a:off x="1651487" y="589361"/>
            <a:ext cx="1266731" cy="1540099"/>
          </a:xfrm>
          <a:custGeom>
            <a:avLst/>
            <a:gdLst/>
            <a:ahLst/>
            <a:cxnLst/>
            <a:rect l="l" t="t" r="r" b="b"/>
            <a:pathLst>
              <a:path w="1900097" h="2310149">
                <a:moveTo>
                  <a:pt x="0" y="0"/>
                </a:moveTo>
                <a:lnTo>
                  <a:pt x="1900097" y="0"/>
                </a:lnTo>
                <a:lnTo>
                  <a:pt x="1900097" y="2310149"/>
                </a:lnTo>
                <a:lnTo>
                  <a:pt x="0" y="2310149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4" name="Freeform 23">
            <a:hlinkClick r:id="rId34" action="ppaction://hlinksldjump"/>
          </p:cNvPr>
          <p:cNvSpPr/>
          <p:nvPr/>
        </p:nvSpPr>
        <p:spPr>
          <a:xfrm>
            <a:off x="356959" y="417856"/>
            <a:ext cx="1033419" cy="1036009"/>
          </a:xfrm>
          <a:custGeom>
            <a:avLst/>
            <a:gdLst/>
            <a:ahLst/>
            <a:cxnLst/>
            <a:rect l="l" t="t" r="r" b="b"/>
            <a:pathLst>
              <a:path w="1550128" h="1554014">
                <a:moveTo>
                  <a:pt x="0" y="0"/>
                </a:moveTo>
                <a:lnTo>
                  <a:pt x="1550128" y="0"/>
                </a:lnTo>
                <a:lnTo>
                  <a:pt x="1550128" y="1554014"/>
                </a:lnTo>
                <a:lnTo>
                  <a:pt x="0" y="1554014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50" name="am-thanh-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3055600" y="-461932"/>
            <a:ext cx="324909" cy="324909"/>
          </a:xfrm>
          <a:prstGeom prst="rect">
            <a:avLst/>
          </a:prstGeom>
        </p:spPr>
      </p:pic>
      <p:pic>
        <p:nvPicPr>
          <p:cNvPr id="51" name="am-thanh-du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3085761" y="64854"/>
            <a:ext cx="324909" cy="324909"/>
          </a:xfrm>
          <a:prstGeom prst="rect">
            <a:avLst/>
          </a:prstGeom>
        </p:spPr>
      </p:pic>
      <p:sp>
        <p:nvSpPr>
          <p:cNvPr id="20" name="A"/>
          <p:cNvSpPr/>
          <p:nvPr/>
        </p:nvSpPr>
        <p:spPr>
          <a:xfrm>
            <a:off x="806547" y="2656196"/>
            <a:ext cx="1042968" cy="1108067"/>
          </a:xfrm>
          <a:custGeom>
            <a:avLst/>
            <a:gdLst/>
            <a:ahLst/>
            <a:cxnLst/>
            <a:rect l="l" t="t" r="r" b="b"/>
            <a:pathLst>
              <a:path w="1564452" h="1662100">
                <a:moveTo>
                  <a:pt x="0" y="0"/>
                </a:moveTo>
                <a:lnTo>
                  <a:pt x="1564452" y="0"/>
                </a:lnTo>
                <a:lnTo>
                  <a:pt x="1564452" y="1662101"/>
                </a:lnTo>
                <a:lnTo>
                  <a:pt x="0" y="1662101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4" name="C"/>
          <p:cNvSpPr/>
          <p:nvPr/>
        </p:nvSpPr>
        <p:spPr>
          <a:xfrm>
            <a:off x="853139" y="4720735"/>
            <a:ext cx="996377" cy="1188521"/>
          </a:xfrm>
          <a:custGeom>
            <a:avLst/>
            <a:gdLst/>
            <a:ahLst/>
            <a:cxnLst/>
            <a:rect l="l" t="t" r="r" b="b"/>
            <a:pathLst>
              <a:path w="1494565" h="1782781">
                <a:moveTo>
                  <a:pt x="0" y="0"/>
                </a:moveTo>
                <a:lnTo>
                  <a:pt x="1494565" y="0"/>
                </a:lnTo>
                <a:lnTo>
                  <a:pt x="1494565" y="1782781"/>
                </a:lnTo>
                <a:lnTo>
                  <a:pt x="0" y="1782781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2" name="B"/>
          <p:cNvSpPr/>
          <p:nvPr/>
        </p:nvSpPr>
        <p:spPr>
          <a:xfrm>
            <a:off x="6616350" y="2796137"/>
            <a:ext cx="915513" cy="1114215"/>
          </a:xfrm>
          <a:custGeom>
            <a:avLst/>
            <a:gdLst/>
            <a:ahLst/>
            <a:cxnLst/>
            <a:rect l="l" t="t" r="r" b="b"/>
            <a:pathLst>
              <a:path w="1373270" h="1671323">
                <a:moveTo>
                  <a:pt x="0" y="0"/>
                </a:moveTo>
                <a:lnTo>
                  <a:pt x="1373270" y="0"/>
                </a:lnTo>
                <a:lnTo>
                  <a:pt x="1373270" y="1671323"/>
                </a:lnTo>
                <a:lnTo>
                  <a:pt x="0" y="1671323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8" name="D"/>
          <p:cNvSpPr/>
          <p:nvPr/>
        </p:nvSpPr>
        <p:spPr>
          <a:xfrm>
            <a:off x="6616350" y="4711657"/>
            <a:ext cx="1003982" cy="1070914"/>
          </a:xfrm>
          <a:custGeom>
            <a:avLst/>
            <a:gdLst/>
            <a:ahLst/>
            <a:cxnLst/>
            <a:rect l="l" t="t" r="r" b="b"/>
            <a:pathLst>
              <a:path w="1505973" h="1606371">
                <a:moveTo>
                  <a:pt x="0" y="0"/>
                </a:moveTo>
                <a:lnTo>
                  <a:pt x="1505973" y="0"/>
                </a:lnTo>
                <a:lnTo>
                  <a:pt x="1505973" y="1606371"/>
                </a:lnTo>
                <a:lnTo>
                  <a:pt x="0" y="1606371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56" name="am-thanh-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3736369" y="-459850"/>
            <a:ext cx="324909" cy="324909"/>
          </a:xfrm>
          <a:prstGeom prst="rect">
            <a:avLst/>
          </a:prstGeom>
        </p:spPr>
      </p:pic>
      <p:pic>
        <p:nvPicPr>
          <p:cNvPr id="57" name="am-thanh-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4325600" y="-461933"/>
            <a:ext cx="324909" cy="324909"/>
          </a:xfrm>
          <a:prstGeom prst="rect">
            <a:avLst/>
          </a:prstGeom>
        </p:spPr>
      </p:pic>
      <p:sp>
        <p:nvSpPr>
          <p:cNvPr id="58" name="Freeform 41"/>
          <p:cNvSpPr/>
          <p:nvPr/>
        </p:nvSpPr>
        <p:spPr>
          <a:xfrm>
            <a:off x="10341997" y="3019274"/>
            <a:ext cx="792579" cy="1454273"/>
          </a:xfrm>
          <a:custGeom>
            <a:avLst/>
            <a:gdLst/>
            <a:ahLst/>
            <a:cxnLst/>
            <a:rect l="l" t="t" r="r" b="b"/>
            <a:pathLst>
              <a:path w="1188868" h="2181409">
                <a:moveTo>
                  <a:pt x="0" y="0"/>
                </a:moveTo>
                <a:lnTo>
                  <a:pt x="1188867" y="0"/>
                </a:lnTo>
                <a:lnTo>
                  <a:pt x="1188867" y="2181409"/>
                </a:lnTo>
                <a:lnTo>
                  <a:pt x="0" y="2181409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9" name="Freeform 41"/>
          <p:cNvSpPr/>
          <p:nvPr/>
        </p:nvSpPr>
        <p:spPr>
          <a:xfrm>
            <a:off x="10328706" y="4864994"/>
            <a:ext cx="792579" cy="1454273"/>
          </a:xfrm>
          <a:custGeom>
            <a:avLst/>
            <a:gdLst/>
            <a:ahLst/>
            <a:cxnLst/>
            <a:rect l="l" t="t" r="r" b="b"/>
            <a:pathLst>
              <a:path w="1188868" h="2181409">
                <a:moveTo>
                  <a:pt x="0" y="0"/>
                </a:moveTo>
                <a:lnTo>
                  <a:pt x="1188867" y="0"/>
                </a:lnTo>
                <a:lnTo>
                  <a:pt x="1188867" y="2181409"/>
                </a:lnTo>
                <a:lnTo>
                  <a:pt x="0" y="2181409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812223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193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12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120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12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1175441" y="-526026"/>
            <a:ext cx="1916888" cy="2423652"/>
          </a:xfrm>
          <a:custGeom>
            <a:avLst/>
            <a:gdLst/>
            <a:ahLst/>
            <a:cxnLst/>
            <a:rect l="l" t="t" r="r" b="b"/>
            <a:pathLst>
              <a:path w="2875332" h="3635478">
                <a:moveTo>
                  <a:pt x="0" y="0"/>
                </a:moveTo>
                <a:lnTo>
                  <a:pt x="2875333" y="0"/>
                </a:lnTo>
                <a:lnTo>
                  <a:pt x="2875333" y="3635478"/>
                </a:lnTo>
                <a:lnTo>
                  <a:pt x="0" y="3635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-696534" y="6172200"/>
            <a:ext cx="3543596" cy="1275695"/>
          </a:xfrm>
          <a:custGeom>
            <a:avLst/>
            <a:gdLst/>
            <a:ahLst/>
            <a:cxnLst/>
            <a:rect l="l" t="t" r="r" b="b"/>
            <a:pathLst>
              <a:path w="5315394" h="1913542">
                <a:moveTo>
                  <a:pt x="0" y="0"/>
                </a:moveTo>
                <a:lnTo>
                  <a:pt x="5315394" y="0"/>
                </a:lnTo>
                <a:lnTo>
                  <a:pt x="5315394" y="1913542"/>
                </a:lnTo>
                <a:lnTo>
                  <a:pt x="0" y="19135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2830164">
            <a:off x="3548047" y="5867853"/>
            <a:ext cx="2367319" cy="2470636"/>
          </a:xfrm>
          <a:custGeom>
            <a:avLst/>
            <a:gdLst/>
            <a:ahLst/>
            <a:cxnLst/>
            <a:rect l="l" t="t" r="r" b="b"/>
            <a:pathLst>
              <a:path w="3550978" h="3705954">
                <a:moveTo>
                  <a:pt x="0" y="0"/>
                </a:moveTo>
                <a:lnTo>
                  <a:pt x="3550978" y="0"/>
                </a:lnTo>
                <a:lnTo>
                  <a:pt x="3550978" y="3705955"/>
                </a:lnTo>
                <a:lnTo>
                  <a:pt x="0" y="37059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-950933">
            <a:off x="-1721821" y="2425557"/>
            <a:ext cx="2824419" cy="3218711"/>
          </a:xfrm>
          <a:custGeom>
            <a:avLst/>
            <a:gdLst/>
            <a:ahLst/>
            <a:cxnLst/>
            <a:rect l="l" t="t" r="r" b="b"/>
            <a:pathLst>
              <a:path w="4236628" h="4828066">
                <a:moveTo>
                  <a:pt x="0" y="0"/>
                </a:moveTo>
                <a:lnTo>
                  <a:pt x="4236628" y="0"/>
                </a:lnTo>
                <a:lnTo>
                  <a:pt x="4236628" y="4828066"/>
                </a:lnTo>
                <a:lnTo>
                  <a:pt x="0" y="48280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0389557" y="-1280255"/>
            <a:ext cx="3082491" cy="2604705"/>
          </a:xfrm>
          <a:custGeom>
            <a:avLst/>
            <a:gdLst/>
            <a:ahLst/>
            <a:cxnLst/>
            <a:rect l="l" t="t" r="r" b="b"/>
            <a:pathLst>
              <a:path w="4623736" h="3907057">
                <a:moveTo>
                  <a:pt x="0" y="0"/>
                </a:moveTo>
                <a:lnTo>
                  <a:pt x="4623735" y="0"/>
                </a:lnTo>
                <a:lnTo>
                  <a:pt x="4623735" y="3907057"/>
                </a:lnTo>
                <a:lnTo>
                  <a:pt x="0" y="39070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-366315">
            <a:off x="10848578" y="1363072"/>
            <a:ext cx="2439793" cy="2866130"/>
          </a:xfrm>
          <a:custGeom>
            <a:avLst/>
            <a:gdLst/>
            <a:ahLst/>
            <a:cxnLst/>
            <a:rect l="l" t="t" r="r" b="b"/>
            <a:pathLst>
              <a:path w="3659690" h="4299195">
                <a:moveTo>
                  <a:pt x="0" y="0"/>
                </a:moveTo>
                <a:lnTo>
                  <a:pt x="3659690" y="0"/>
                </a:lnTo>
                <a:lnTo>
                  <a:pt x="3659690" y="4299195"/>
                </a:lnTo>
                <a:lnTo>
                  <a:pt x="0" y="42991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3083319" y="-2407646"/>
            <a:ext cx="3045003" cy="3147290"/>
          </a:xfrm>
          <a:custGeom>
            <a:avLst/>
            <a:gdLst/>
            <a:ahLst/>
            <a:cxnLst/>
            <a:rect l="l" t="t" r="r" b="b"/>
            <a:pathLst>
              <a:path w="4567505" h="4720935">
                <a:moveTo>
                  <a:pt x="0" y="0"/>
                </a:moveTo>
                <a:lnTo>
                  <a:pt x="4567505" y="0"/>
                </a:lnTo>
                <a:lnTo>
                  <a:pt x="4567505" y="4720935"/>
                </a:lnTo>
                <a:lnTo>
                  <a:pt x="0" y="472093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6616350" y="5954665"/>
            <a:ext cx="3554374" cy="2297014"/>
          </a:xfrm>
          <a:custGeom>
            <a:avLst/>
            <a:gdLst/>
            <a:ahLst/>
            <a:cxnLst/>
            <a:rect l="l" t="t" r="r" b="b"/>
            <a:pathLst>
              <a:path w="5331561" h="3445521">
                <a:moveTo>
                  <a:pt x="0" y="0"/>
                </a:moveTo>
                <a:lnTo>
                  <a:pt x="5331562" y="0"/>
                </a:lnTo>
                <a:lnTo>
                  <a:pt x="5331562" y="3445521"/>
                </a:lnTo>
                <a:lnTo>
                  <a:pt x="0" y="34455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0342175" y="4750416"/>
            <a:ext cx="2579891" cy="2843568"/>
          </a:xfrm>
          <a:custGeom>
            <a:avLst/>
            <a:gdLst/>
            <a:ahLst/>
            <a:cxnLst/>
            <a:rect l="l" t="t" r="r" b="b"/>
            <a:pathLst>
              <a:path w="3869837" h="4265352">
                <a:moveTo>
                  <a:pt x="0" y="0"/>
                </a:moveTo>
                <a:lnTo>
                  <a:pt x="3869837" y="0"/>
                </a:lnTo>
                <a:lnTo>
                  <a:pt x="3869837" y="4265352"/>
                </a:lnTo>
                <a:lnTo>
                  <a:pt x="0" y="426535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rot="-10800000">
            <a:off x="6096000" y="-910234"/>
            <a:ext cx="4440165" cy="1820467"/>
          </a:xfrm>
          <a:custGeom>
            <a:avLst/>
            <a:gdLst/>
            <a:ahLst/>
            <a:cxnLst/>
            <a:rect l="l" t="t" r="r" b="b"/>
            <a:pathLst>
              <a:path w="6660247" h="2730701">
                <a:moveTo>
                  <a:pt x="0" y="0"/>
                </a:moveTo>
                <a:lnTo>
                  <a:pt x="6660247" y="0"/>
                </a:lnTo>
                <a:lnTo>
                  <a:pt x="6660247" y="2730702"/>
                </a:lnTo>
                <a:lnTo>
                  <a:pt x="0" y="273070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 rot="-2611628">
            <a:off x="1072238" y="-1313164"/>
            <a:ext cx="2671994" cy="2027375"/>
          </a:xfrm>
          <a:custGeom>
            <a:avLst/>
            <a:gdLst/>
            <a:ahLst/>
            <a:cxnLst/>
            <a:rect l="l" t="t" r="r" b="b"/>
            <a:pathLst>
              <a:path w="4007991" h="3041063">
                <a:moveTo>
                  <a:pt x="0" y="0"/>
                </a:moveTo>
                <a:lnTo>
                  <a:pt x="4007991" y="0"/>
                </a:lnTo>
                <a:lnTo>
                  <a:pt x="4007991" y="3041063"/>
                </a:lnTo>
                <a:lnTo>
                  <a:pt x="0" y="304106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grpSp>
        <p:nvGrpSpPr>
          <p:cNvPr id="14" name="Group 14"/>
          <p:cNvGrpSpPr/>
          <p:nvPr/>
        </p:nvGrpSpPr>
        <p:grpSpPr>
          <a:xfrm>
            <a:off x="249272" y="198802"/>
            <a:ext cx="11693456" cy="6460396"/>
            <a:chOff x="0" y="0"/>
            <a:chExt cx="4619637" cy="255225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619637" cy="2552255"/>
            </a:xfrm>
            <a:custGeom>
              <a:avLst/>
              <a:gdLst/>
              <a:ahLst/>
              <a:cxnLst/>
              <a:rect l="l" t="t" r="r" b="b"/>
              <a:pathLst>
                <a:path w="4619637" h="2552255">
                  <a:moveTo>
                    <a:pt x="22510" y="0"/>
                  </a:moveTo>
                  <a:lnTo>
                    <a:pt x="4597126" y="0"/>
                  </a:lnTo>
                  <a:cubicBezTo>
                    <a:pt x="4609559" y="0"/>
                    <a:pt x="4619637" y="10078"/>
                    <a:pt x="4619637" y="22510"/>
                  </a:cubicBezTo>
                  <a:lnTo>
                    <a:pt x="4619637" y="2529745"/>
                  </a:lnTo>
                  <a:cubicBezTo>
                    <a:pt x="4619637" y="2535715"/>
                    <a:pt x="4617265" y="2541441"/>
                    <a:pt x="4613044" y="2545662"/>
                  </a:cubicBezTo>
                  <a:cubicBezTo>
                    <a:pt x="4608822" y="2549884"/>
                    <a:pt x="4603097" y="2552255"/>
                    <a:pt x="4597126" y="2552255"/>
                  </a:cubicBezTo>
                  <a:lnTo>
                    <a:pt x="22510" y="2552255"/>
                  </a:lnTo>
                  <a:cubicBezTo>
                    <a:pt x="16540" y="2552255"/>
                    <a:pt x="10815" y="2549884"/>
                    <a:pt x="6593" y="2545662"/>
                  </a:cubicBezTo>
                  <a:cubicBezTo>
                    <a:pt x="2372" y="2541441"/>
                    <a:pt x="0" y="2535715"/>
                    <a:pt x="0" y="2529745"/>
                  </a:cubicBezTo>
                  <a:lnTo>
                    <a:pt x="0" y="22510"/>
                  </a:lnTo>
                  <a:cubicBezTo>
                    <a:pt x="0" y="16540"/>
                    <a:pt x="2372" y="10815"/>
                    <a:pt x="6593" y="6593"/>
                  </a:cubicBezTo>
                  <a:cubicBezTo>
                    <a:pt x="10815" y="2372"/>
                    <a:pt x="16540" y="0"/>
                    <a:pt x="22510" y="0"/>
                  </a:cubicBezTo>
                  <a:close/>
                </a:path>
              </a:pathLst>
            </a:custGeom>
            <a:solidFill>
              <a:srgbClr val="FFFFFF"/>
            </a:solidFill>
            <a:ln w="85725" cap="rnd">
              <a:gradFill>
                <a:gsLst>
                  <a:gs pos="0">
                    <a:srgbClr val="0CC0DF">
                      <a:alpha val="100000"/>
                    </a:srgbClr>
                  </a:gs>
                  <a:gs pos="100000">
                    <a:srgbClr val="FFDE59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619637" cy="25903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7061618" y="739644"/>
            <a:ext cx="4014641" cy="5499508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685800" y="2482517"/>
            <a:ext cx="6312576" cy="2182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891"/>
              </a:lnSpc>
            </a:pPr>
            <a:r>
              <a:rPr lang="en-US" sz="6350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Bắt</a:t>
            </a:r>
            <a:r>
              <a:rPr lang="en-US" sz="6350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 </a:t>
            </a:r>
            <a:r>
              <a:rPr lang="en-US" sz="6350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chước</a:t>
            </a:r>
            <a:r>
              <a:rPr lang="en-US" sz="6350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 </a:t>
            </a:r>
            <a:r>
              <a:rPr lang="en-US" sz="6350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theo</a:t>
            </a:r>
            <a:r>
              <a:rPr lang="en-US" sz="6350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 </a:t>
            </a:r>
            <a:r>
              <a:rPr lang="en-US" sz="6350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tôi</a:t>
            </a:r>
            <a:r>
              <a:rPr lang="en-US" sz="6350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 </a:t>
            </a:r>
            <a:r>
              <a:rPr lang="en-US" sz="6350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nào</a:t>
            </a:r>
            <a:r>
              <a:rPr lang="en-US" sz="6350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 </a:t>
            </a:r>
            <a:r>
              <a:rPr lang="en-US" sz="6350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bạn</a:t>
            </a:r>
            <a:r>
              <a:rPr lang="en-US" sz="6350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 </a:t>
            </a:r>
            <a:r>
              <a:rPr lang="en-US" sz="6350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ơi</a:t>
            </a:r>
            <a:r>
              <a:rPr lang="en-US" sz="6350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!</a:t>
            </a:r>
          </a:p>
        </p:txBody>
      </p:sp>
      <p:sp>
        <p:nvSpPr>
          <p:cNvPr id="20" name="Freeform 23">
            <a:hlinkClick r:id="rId26" action="ppaction://hlinksldjump"/>
          </p:cNvPr>
          <p:cNvSpPr/>
          <p:nvPr/>
        </p:nvSpPr>
        <p:spPr>
          <a:xfrm>
            <a:off x="356959" y="417856"/>
            <a:ext cx="1033419" cy="1036009"/>
          </a:xfrm>
          <a:custGeom>
            <a:avLst/>
            <a:gdLst/>
            <a:ahLst/>
            <a:cxnLst/>
            <a:rect l="l" t="t" r="r" b="b"/>
            <a:pathLst>
              <a:path w="1550128" h="1554014">
                <a:moveTo>
                  <a:pt x="0" y="0"/>
                </a:moveTo>
                <a:lnTo>
                  <a:pt x="1550128" y="0"/>
                </a:lnTo>
                <a:lnTo>
                  <a:pt x="1550128" y="1554014"/>
                </a:lnTo>
                <a:lnTo>
                  <a:pt x="0" y="155401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500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1175441" y="-526026"/>
            <a:ext cx="1916888" cy="2423652"/>
          </a:xfrm>
          <a:custGeom>
            <a:avLst/>
            <a:gdLst/>
            <a:ahLst/>
            <a:cxnLst/>
            <a:rect l="l" t="t" r="r" b="b"/>
            <a:pathLst>
              <a:path w="2875332" h="3635478">
                <a:moveTo>
                  <a:pt x="0" y="0"/>
                </a:moveTo>
                <a:lnTo>
                  <a:pt x="2875333" y="0"/>
                </a:lnTo>
                <a:lnTo>
                  <a:pt x="2875333" y="3635478"/>
                </a:lnTo>
                <a:lnTo>
                  <a:pt x="0" y="3635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-696534" y="6172200"/>
            <a:ext cx="3543596" cy="1275695"/>
          </a:xfrm>
          <a:custGeom>
            <a:avLst/>
            <a:gdLst/>
            <a:ahLst/>
            <a:cxnLst/>
            <a:rect l="l" t="t" r="r" b="b"/>
            <a:pathLst>
              <a:path w="5315394" h="1913542">
                <a:moveTo>
                  <a:pt x="0" y="0"/>
                </a:moveTo>
                <a:lnTo>
                  <a:pt x="5315394" y="0"/>
                </a:lnTo>
                <a:lnTo>
                  <a:pt x="5315394" y="1913542"/>
                </a:lnTo>
                <a:lnTo>
                  <a:pt x="0" y="19135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2830164">
            <a:off x="3548047" y="5867853"/>
            <a:ext cx="2367319" cy="2470636"/>
          </a:xfrm>
          <a:custGeom>
            <a:avLst/>
            <a:gdLst/>
            <a:ahLst/>
            <a:cxnLst/>
            <a:rect l="l" t="t" r="r" b="b"/>
            <a:pathLst>
              <a:path w="3550978" h="3705954">
                <a:moveTo>
                  <a:pt x="0" y="0"/>
                </a:moveTo>
                <a:lnTo>
                  <a:pt x="3550978" y="0"/>
                </a:lnTo>
                <a:lnTo>
                  <a:pt x="3550978" y="3705955"/>
                </a:lnTo>
                <a:lnTo>
                  <a:pt x="0" y="37059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-950933">
            <a:off x="-1721821" y="2425557"/>
            <a:ext cx="2824419" cy="3218711"/>
          </a:xfrm>
          <a:custGeom>
            <a:avLst/>
            <a:gdLst/>
            <a:ahLst/>
            <a:cxnLst/>
            <a:rect l="l" t="t" r="r" b="b"/>
            <a:pathLst>
              <a:path w="4236628" h="4828066">
                <a:moveTo>
                  <a:pt x="0" y="0"/>
                </a:moveTo>
                <a:lnTo>
                  <a:pt x="4236628" y="0"/>
                </a:lnTo>
                <a:lnTo>
                  <a:pt x="4236628" y="4828066"/>
                </a:lnTo>
                <a:lnTo>
                  <a:pt x="0" y="48280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0389557" y="-1280255"/>
            <a:ext cx="3082491" cy="2604705"/>
          </a:xfrm>
          <a:custGeom>
            <a:avLst/>
            <a:gdLst/>
            <a:ahLst/>
            <a:cxnLst/>
            <a:rect l="l" t="t" r="r" b="b"/>
            <a:pathLst>
              <a:path w="4623736" h="3907057">
                <a:moveTo>
                  <a:pt x="0" y="0"/>
                </a:moveTo>
                <a:lnTo>
                  <a:pt x="4623735" y="0"/>
                </a:lnTo>
                <a:lnTo>
                  <a:pt x="4623735" y="3907057"/>
                </a:lnTo>
                <a:lnTo>
                  <a:pt x="0" y="39070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-366315">
            <a:off x="10848578" y="1363072"/>
            <a:ext cx="2439793" cy="2866130"/>
          </a:xfrm>
          <a:custGeom>
            <a:avLst/>
            <a:gdLst/>
            <a:ahLst/>
            <a:cxnLst/>
            <a:rect l="l" t="t" r="r" b="b"/>
            <a:pathLst>
              <a:path w="3659690" h="4299195">
                <a:moveTo>
                  <a:pt x="0" y="0"/>
                </a:moveTo>
                <a:lnTo>
                  <a:pt x="3659690" y="0"/>
                </a:lnTo>
                <a:lnTo>
                  <a:pt x="3659690" y="4299195"/>
                </a:lnTo>
                <a:lnTo>
                  <a:pt x="0" y="42991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3083319" y="-2407646"/>
            <a:ext cx="3045003" cy="3147290"/>
          </a:xfrm>
          <a:custGeom>
            <a:avLst/>
            <a:gdLst/>
            <a:ahLst/>
            <a:cxnLst/>
            <a:rect l="l" t="t" r="r" b="b"/>
            <a:pathLst>
              <a:path w="4567505" h="4720935">
                <a:moveTo>
                  <a:pt x="0" y="0"/>
                </a:moveTo>
                <a:lnTo>
                  <a:pt x="4567505" y="0"/>
                </a:lnTo>
                <a:lnTo>
                  <a:pt x="4567505" y="4720935"/>
                </a:lnTo>
                <a:lnTo>
                  <a:pt x="0" y="472093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6616350" y="5954665"/>
            <a:ext cx="3554374" cy="2297014"/>
          </a:xfrm>
          <a:custGeom>
            <a:avLst/>
            <a:gdLst/>
            <a:ahLst/>
            <a:cxnLst/>
            <a:rect l="l" t="t" r="r" b="b"/>
            <a:pathLst>
              <a:path w="5331561" h="3445521">
                <a:moveTo>
                  <a:pt x="0" y="0"/>
                </a:moveTo>
                <a:lnTo>
                  <a:pt x="5331562" y="0"/>
                </a:lnTo>
                <a:lnTo>
                  <a:pt x="5331562" y="3445521"/>
                </a:lnTo>
                <a:lnTo>
                  <a:pt x="0" y="34455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0342175" y="4750416"/>
            <a:ext cx="2579891" cy="2843568"/>
          </a:xfrm>
          <a:custGeom>
            <a:avLst/>
            <a:gdLst/>
            <a:ahLst/>
            <a:cxnLst/>
            <a:rect l="l" t="t" r="r" b="b"/>
            <a:pathLst>
              <a:path w="3869837" h="4265352">
                <a:moveTo>
                  <a:pt x="0" y="0"/>
                </a:moveTo>
                <a:lnTo>
                  <a:pt x="3869837" y="0"/>
                </a:lnTo>
                <a:lnTo>
                  <a:pt x="3869837" y="4265352"/>
                </a:lnTo>
                <a:lnTo>
                  <a:pt x="0" y="426535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rot="-10800000">
            <a:off x="6096000" y="-910234"/>
            <a:ext cx="4440165" cy="1820467"/>
          </a:xfrm>
          <a:custGeom>
            <a:avLst/>
            <a:gdLst/>
            <a:ahLst/>
            <a:cxnLst/>
            <a:rect l="l" t="t" r="r" b="b"/>
            <a:pathLst>
              <a:path w="6660247" h="2730701">
                <a:moveTo>
                  <a:pt x="0" y="0"/>
                </a:moveTo>
                <a:lnTo>
                  <a:pt x="6660247" y="0"/>
                </a:lnTo>
                <a:lnTo>
                  <a:pt x="6660247" y="2730702"/>
                </a:lnTo>
                <a:lnTo>
                  <a:pt x="0" y="273070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 rot="-2611628">
            <a:off x="1072238" y="-1313164"/>
            <a:ext cx="2671994" cy="2027375"/>
          </a:xfrm>
          <a:custGeom>
            <a:avLst/>
            <a:gdLst/>
            <a:ahLst/>
            <a:cxnLst/>
            <a:rect l="l" t="t" r="r" b="b"/>
            <a:pathLst>
              <a:path w="4007991" h="3041063">
                <a:moveTo>
                  <a:pt x="0" y="0"/>
                </a:moveTo>
                <a:lnTo>
                  <a:pt x="4007991" y="0"/>
                </a:lnTo>
                <a:lnTo>
                  <a:pt x="4007991" y="3041063"/>
                </a:lnTo>
                <a:lnTo>
                  <a:pt x="0" y="304106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grpSp>
        <p:nvGrpSpPr>
          <p:cNvPr id="14" name="Group 14"/>
          <p:cNvGrpSpPr/>
          <p:nvPr/>
        </p:nvGrpSpPr>
        <p:grpSpPr>
          <a:xfrm>
            <a:off x="249272" y="198802"/>
            <a:ext cx="11693456" cy="6460396"/>
            <a:chOff x="0" y="0"/>
            <a:chExt cx="4619637" cy="255225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619637" cy="2552255"/>
            </a:xfrm>
            <a:custGeom>
              <a:avLst/>
              <a:gdLst/>
              <a:ahLst/>
              <a:cxnLst/>
              <a:rect l="l" t="t" r="r" b="b"/>
              <a:pathLst>
                <a:path w="4619637" h="2552255">
                  <a:moveTo>
                    <a:pt x="22510" y="0"/>
                  </a:moveTo>
                  <a:lnTo>
                    <a:pt x="4597126" y="0"/>
                  </a:lnTo>
                  <a:cubicBezTo>
                    <a:pt x="4609559" y="0"/>
                    <a:pt x="4619637" y="10078"/>
                    <a:pt x="4619637" y="22510"/>
                  </a:cubicBezTo>
                  <a:lnTo>
                    <a:pt x="4619637" y="2529745"/>
                  </a:lnTo>
                  <a:cubicBezTo>
                    <a:pt x="4619637" y="2535715"/>
                    <a:pt x="4617265" y="2541441"/>
                    <a:pt x="4613044" y="2545662"/>
                  </a:cubicBezTo>
                  <a:cubicBezTo>
                    <a:pt x="4608822" y="2549884"/>
                    <a:pt x="4603097" y="2552255"/>
                    <a:pt x="4597126" y="2552255"/>
                  </a:cubicBezTo>
                  <a:lnTo>
                    <a:pt x="22510" y="2552255"/>
                  </a:lnTo>
                  <a:cubicBezTo>
                    <a:pt x="16540" y="2552255"/>
                    <a:pt x="10815" y="2549884"/>
                    <a:pt x="6593" y="2545662"/>
                  </a:cubicBezTo>
                  <a:cubicBezTo>
                    <a:pt x="2372" y="2541441"/>
                    <a:pt x="0" y="2535715"/>
                    <a:pt x="0" y="2529745"/>
                  </a:cubicBezTo>
                  <a:lnTo>
                    <a:pt x="0" y="22510"/>
                  </a:lnTo>
                  <a:cubicBezTo>
                    <a:pt x="0" y="16540"/>
                    <a:pt x="2372" y="10815"/>
                    <a:pt x="6593" y="6593"/>
                  </a:cubicBezTo>
                  <a:cubicBezTo>
                    <a:pt x="10815" y="2372"/>
                    <a:pt x="16540" y="0"/>
                    <a:pt x="22510" y="0"/>
                  </a:cubicBezTo>
                  <a:close/>
                </a:path>
              </a:pathLst>
            </a:custGeom>
            <a:solidFill>
              <a:srgbClr val="FFFFFF"/>
            </a:solidFill>
            <a:ln w="85725" cap="rnd">
              <a:gradFill>
                <a:gsLst>
                  <a:gs pos="0">
                    <a:srgbClr val="0CC0DF">
                      <a:alpha val="100000"/>
                    </a:srgbClr>
                  </a:gs>
                  <a:gs pos="100000">
                    <a:srgbClr val="FFDE59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619637" cy="25903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901556" y="2101061"/>
            <a:ext cx="3578981" cy="4155566"/>
          </a:xfrm>
          <a:custGeom>
            <a:avLst/>
            <a:gdLst/>
            <a:ahLst/>
            <a:cxnLst/>
            <a:rect l="l" t="t" r="r" b="b"/>
            <a:pathLst>
              <a:path w="5368472" h="6233349">
                <a:moveTo>
                  <a:pt x="0" y="0"/>
                </a:moveTo>
                <a:lnTo>
                  <a:pt x="5368472" y="0"/>
                </a:lnTo>
                <a:lnTo>
                  <a:pt x="5368472" y="6233349"/>
                </a:lnTo>
                <a:lnTo>
                  <a:pt x="0" y="623334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Freeform 18"/>
          <p:cNvSpPr/>
          <p:nvPr/>
        </p:nvSpPr>
        <p:spPr>
          <a:xfrm>
            <a:off x="4305600" y="278857"/>
            <a:ext cx="6572420" cy="5356522"/>
          </a:xfrm>
          <a:custGeom>
            <a:avLst/>
            <a:gdLst/>
            <a:ahLst/>
            <a:cxnLst/>
            <a:rect l="l" t="t" r="r" b="b"/>
            <a:pathLst>
              <a:path w="9858630" h="8034783">
                <a:moveTo>
                  <a:pt x="0" y="0"/>
                </a:moveTo>
                <a:lnTo>
                  <a:pt x="9858630" y="0"/>
                </a:lnTo>
                <a:lnTo>
                  <a:pt x="9858630" y="8034783"/>
                </a:lnTo>
                <a:lnTo>
                  <a:pt x="0" y="8034783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9" name="TextBox 19"/>
          <p:cNvSpPr txBox="1"/>
          <p:nvPr/>
        </p:nvSpPr>
        <p:spPr>
          <a:xfrm>
            <a:off x="5263856" y="1604269"/>
            <a:ext cx="4655909" cy="2923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718"/>
              </a:lnSpc>
            </a:pPr>
            <a:r>
              <a:rPr lang="en-US" sz="4468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Mời</a:t>
            </a:r>
            <a:r>
              <a:rPr lang="en-US" sz="4468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 </a:t>
            </a:r>
            <a:r>
              <a:rPr lang="en-US" sz="4468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bạn</a:t>
            </a:r>
            <a:r>
              <a:rPr lang="en-US" sz="4468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 </a:t>
            </a:r>
            <a:r>
              <a:rPr lang="en-US" sz="4468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nêu</a:t>
            </a:r>
            <a:r>
              <a:rPr lang="en-US" sz="4468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 </a:t>
            </a:r>
            <a:r>
              <a:rPr lang="en-US" sz="4468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lại</a:t>
            </a:r>
            <a:r>
              <a:rPr lang="en-US" sz="4468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 </a:t>
            </a:r>
            <a:r>
              <a:rPr lang="en-US" sz="4468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cách</a:t>
            </a:r>
            <a:r>
              <a:rPr lang="en-US" sz="4468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 </a:t>
            </a:r>
            <a:r>
              <a:rPr lang="en-US" sz="4468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thực</a:t>
            </a:r>
            <a:r>
              <a:rPr lang="en-US" sz="4468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 </a:t>
            </a:r>
            <a:r>
              <a:rPr lang="en-US" sz="4468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hiện</a:t>
            </a:r>
            <a:r>
              <a:rPr lang="en-US" sz="4468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 </a:t>
            </a:r>
            <a:r>
              <a:rPr lang="en-US" sz="4468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cộng</a:t>
            </a:r>
            <a:r>
              <a:rPr lang="en-US" sz="4468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 </a:t>
            </a:r>
            <a:r>
              <a:rPr lang="en-US" sz="4468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hai</a:t>
            </a:r>
            <a:r>
              <a:rPr lang="en-US" sz="4468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 </a:t>
            </a:r>
            <a:r>
              <a:rPr lang="en-US" sz="4468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số</a:t>
            </a:r>
            <a:r>
              <a:rPr lang="en-US" sz="4468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 </a:t>
            </a:r>
            <a:r>
              <a:rPr lang="en-US" sz="4468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thập</a:t>
            </a:r>
            <a:r>
              <a:rPr lang="en-US" sz="4468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 </a:t>
            </a:r>
            <a:r>
              <a:rPr lang="en-US" sz="4468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phân</a:t>
            </a:r>
            <a:r>
              <a:rPr lang="en-US" sz="4468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 </a:t>
            </a:r>
            <a:r>
              <a:rPr lang="en-US" sz="4468" b="1" dirty="0" err="1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nhé</a:t>
            </a:r>
            <a:r>
              <a:rPr lang="en-US" sz="4468" b="1" dirty="0">
                <a:solidFill>
                  <a:srgbClr val="FF5C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 Bold"/>
                <a:sym typeface="Quicksand Bold"/>
              </a:rPr>
              <a:t>!</a:t>
            </a:r>
          </a:p>
        </p:txBody>
      </p:sp>
      <p:sp>
        <p:nvSpPr>
          <p:cNvPr id="21" name="Freeform 23">
            <a:hlinkClick r:id="rId29" action="ppaction://hlinksldjump"/>
          </p:cNvPr>
          <p:cNvSpPr/>
          <p:nvPr/>
        </p:nvSpPr>
        <p:spPr>
          <a:xfrm>
            <a:off x="356959" y="417856"/>
            <a:ext cx="1033419" cy="1036009"/>
          </a:xfrm>
          <a:custGeom>
            <a:avLst/>
            <a:gdLst/>
            <a:ahLst/>
            <a:cxnLst/>
            <a:rect l="l" t="t" r="r" b="b"/>
            <a:pathLst>
              <a:path w="1550128" h="1554014">
                <a:moveTo>
                  <a:pt x="0" y="0"/>
                </a:moveTo>
                <a:lnTo>
                  <a:pt x="1550128" y="0"/>
                </a:lnTo>
                <a:lnTo>
                  <a:pt x="1550128" y="1554014"/>
                </a:lnTo>
                <a:lnTo>
                  <a:pt x="0" y="1554014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916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1175441" y="-526026"/>
            <a:ext cx="1916888" cy="2423652"/>
          </a:xfrm>
          <a:custGeom>
            <a:avLst/>
            <a:gdLst/>
            <a:ahLst/>
            <a:cxnLst/>
            <a:rect l="l" t="t" r="r" b="b"/>
            <a:pathLst>
              <a:path w="2875332" h="3635478">
                <a:moveTo>
                  <a:pt x="0" y="0"/>
                </a:moveTo>
                <a:lnTo>
                  <a:pt x="2875333" y="0"/>
                </a:lnTo>
                <a:lnTo>
                  <a:pt x="2875333" y="3635478"/>
                </a:lnTo>
                <a:lnTo>
                  <a:pt x="0" y="3635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-696534" y="6172200"/>
            <a:ext cx="3543596" cy="1275695"/>
          </a:xfrm>
          <a:custGeom>
            <a:avLst/>
            <a:gdLst/>
            <a:ahLst/>
            <a:cxnLst/>
            <a:rect l="l" t="t" r="r" b="b"/>
            <a:pathLst>
              <a:path w="5315394" h="1913542">
                <a:moveTo>
                  <a:pt x="0" y="0"/>
                </a:moveTo>
                <a:lnTo>
                  <a:pt x="5315394" y="0"/>
                </a:lnTo>
                <a:lnTo>
                  <a:pt x="5315394" y="1913542"/>
                </a:lnTo>
                <a:lnTo>
                  <a:pt x="0" y="19135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2830164">
            <a:off x="3548047" y="5867853"/>
            <a:ext cx="2367319" cy="2470636"/>
          </a:xfrm>
          <a:custGeom>
            <a:avLst/>
            <a:gdLst/>
            <a:ahLst/>
            <a:cxnLst/>
            <a:rect l="l" t="t" r="r" b="b"/>
            <a:pathLst>
              <a:path w="3550978" h="3705954">
                <a:moveTo>
                  <a:pt x="0" y="0"/>
                </a:moveTo>
                <a:lnTo>
                  <a:pt x="3550978" y="0"/>
                </a:lnTo>
                <a:lnTo>
                  <a:pt x="3550978" y="3705955"/>
                </a:lnTo>
                <a:lnTo>
                  <a:pt x="0" y="37059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-950933">
            <a:off x="-1721821" y="2425557"/>
            <a:ext cx="2824419" cy="3218711"/>
          </a:xfrm>
          <a:custGeom>
            <a:avLst/>
            <a:gdLst/>
            <a:ahLst/>
            <a:cxnLst/>
            <a:rect l="l" t="t" r="r" b="b"/>
            <a:pathLst>
              <a:path w="4236628" h="4828066">
                <a:moveTo>
                  <a:pt x="0" y="0"/>
                </a:moveTo>
                <a:lnTo>
                  <a:pt x="4236628" y="0"/>
                </a:lnTo>
                <a:lnTo>
                  <a:pt x="4236628" y="4828066"/>
                </a:lnTo>
                <a:lnTo>
                  <a:pt x="0" y="48280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0389557" y="-1280255"/>
            <a:ext cx="3082491" cy="2604705"/>
          </a:xfrm>
          <a:custGeom>
            <a:avLst/>
            <a:gdLst/>
            <a:ahLst/>
            <a:cxnLst/>
            <a:rect l="l" t="t" r="r" b="b"/>
            <a:pathLst>
              <a:path w="4623736" h="3907057">
                <a:moveTo>
                  <a:pt x="0" y="0"/>
                </a:moveTo>
                <a:lnTo>
                  <a:pt x="4623735" y="0"/>
                </a:lnTo>
                <a:lnTo>
                  <a:pt x="4623735" y="3907057"/>
                </a:lnTo>
                <a:lnTo>
                  <a:pt x="0" y="39070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-366315">
            <a:off x="10848578" y="1363072"/>
            <a:ext cx="2439793" cy="2866130"/>
          </a:xfrm>
          <a:custGeom>
            <a:avLst/>
            <a:gdLst/>
            <a:ahLst/>
            <a:cxnLst/>
            <a:rect l="l" t="t" r="r" b="b"/>
            <a:pathLst>
              <a:path w="3659690" h="4299195">
                <a:moveTo>
                  <a:pt x="0" y="0"/>
                </a:moveTo>
                <a:lnTo>
                  <a:pt x="3659690" y="0"/>
                </a:lnTo>
                <a:lnTo>
                  <a:pt x="3659690" y="4299195"/>
                </a:lnTo>
                <a:lnTo>
                  <a:pt x="0" y="42991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3083319" y="-2407646"/>
            <a:ext cx="3045003" cy="3147290"/>
          </a:xfrm>
          <a:custGeom>
            <a:avLst/>
            <a:gdLst/>
            <a:ahLst/>
            <a:cxnLst/>
            <a:rect l="l" t="t" r="r" b="b"/>
            <a:pathLst>
              <a:path w="4567505" h="4720935">
                <a:moveTo>
                  <a:pt x="0" y="0"/>
                </a:moveTo>
                <a:lnTo>
                  <a:pt x="4567505" y="0"/>
                </a:lnTo>
                <a:lnTo>
                  <a:pt x="4567505" y="4720935"/>
                </a:lnTo>
                <a:lnTo>
                  <a:pt x="0" y="472093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6616350" y="5954665"/>
            <a:ext cx="3554374" cy="2297014"/>
          </a:xfrm>
          <a:custGeom>
            <a:avLst/>
            <a:gdLst/>
            <a:ahLst/>
            <a:cxnLst/>
            <a:rect l="l" t="t" r="r" b="b"/>
            <a:pathLst>
              <a:path w="5331561" h="3445521">
                <a:moveTo>
                  <a:pt x="0" y="0"/>
                </a:moveTo>
                <a:lnTo>
                  <a:pt x="5331562" y="0"/>
                </a:lnTo>
                <a:lnTo>
                  <a:pt x="5331562" y="3445521"/>
                </a:lnTo>
                <a:lnTo>
                  <a:pt x="0" y="34455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0342175" y="4750416"/>
            <a:ext cx="2579891" cy="2843568"/>
          </a:xfrm>
          <a:custGeom>
            <a:avLst/>
            <a:gdLst/>
            <a:ahLst/>
            <a:cxnLst/>
            <a:rect l="l" t="t" r="r" b="b"/>
            <a:pathLst>
              <a:path w="3869837" h="4265352">
                <a:moveTo>
                  <a:pt x="0" y="0"/>
                </a:moveTo>
                <a:lnTo>
                  <a:pt x="3869837" y="0"/>
                </a:lnTo>
                <a:lnTo>
                  <a:pt x="3869837" y="4265352"/>
                </a:lnTo>
                <a:lnTo>
                  <a:pt x="0" y="426535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rot="-10800000">
            <a:off x="6096000" y="-910234"/>
            <a:ext cx="4440165" cy="1820467"/>
          </a:xfrm>
          <a:custGeom>
            <a:avLst/>
            <a:gdLst/>
            <a:ahLst/>
            <a:cxnLst/>
            <a:rect l="l" t="t" r="r" b="b"/>
            <a:pathLst>
              <a:path w="6660247" h="2730701">
                <a:moveTo>
                  <a:pt x="0" y="0"/>
                </a:moveTo>
                <a:lnTo>
                  <a:pt x="6660247" y="0"/>
                </a:lnTo>
                <a:lnTo>
                  <a:pt x="6660247" y="2730702"/>
                </a:lnTo>
                <a:lnTo>
                  <a:pt x="0" y="273070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 rot="-2611628">
            <a:off x="1072238" y="-1313164"/>
            <a:ext cx="2671994" cy="2027375"/>
          </a:xfrm>
          <a:custGeom>
            <a:avLst/>
            <a:gdLst/>
            <a:ahLst/>
            <a:cxnLst/>
            <a:rect l="l" t="t" r="r" b="b"/>
            <a:pathLst>
              <a:path w="4007991" h="3041063">
                <a:moveTo>
                  <a:pt x="0" y="0"/>
                </a:moveTo>
                <a:lnTo>
                  <a:pt x="4007991" y="0"/>
                </a:lnTo>
                <a:lnTo>
                  <a:pt x="4007991" y="3041063"/>
                </a:lnTo>
                <a:lnTo>
                  <a:pt x="0" y="304106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5" name="Freeform 15"/>
          <p:cNvSpPr/>
          <p:nvPr/>
        </p:nvSpPr>
        <p:spPr>
          <a:xfrm rot="4142913">
            <a:off x="9144585" y="1830398"/>
            <a:ext cx="1847016" cy="1109866"/>
          </a:xfrm>
          <a:custGeom>
            <a:avLst/>
            <a:gdLst/>
            <a:ahLst/>
            <a:cxnLst/>
            <a:rect l="l" t="t" r="r" b="b"/>
            <a:pathLst>
              <a:path w="2770524" h="1664799">
                <a:moveTo>
                  <a:pt x="0" y="0"/>
                </a:moveTo>
                <a:lnTo>
                  <a:pt x="2770524" y="0"/>
                </a:lnTo>
                <a:lnTo>
                  <a:pt x="2770524" y="1664799"/>
                </a:lnTo>
                <a:lnTo>
                  <a:pt x="0" y="166479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Freeform 17"/>
          <p:cNvSpPr/>
          <p:nvPr/>
        </p:nvSpPr>
        <p:spPr>
          <a:xfrm rot="-6823717">
            <a:off x="564923" y="3929235"/>
            <a:ext cx="1847016" cy="1109866"/>
          </a:xfrm>
          <a:custGeom>
            <a:avLst/>
            <a:gdLst/>
            <a:ahLst/>
            <a:cxnLst/>
            <a:rect l="l" t="t" r="r" b="b"/>
            <a:pathLst>
              <a:path w="2770524" h="1664799">
                <a:moveTo>
                  <a:pt x="0" y="0"/>
                </a:moveTo>
                <a:lnTo>
                  <a:pt x="2770524" y="0"/>
                </a:lnTo>
                <a:lnTo>
                  <a:pt x="2770524" y="1664800"/>
                </a:lnTo>
                <a:lnTo>
                  <a:pt x="0" y="16648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Freeform 18"/>
          <p:cNvSpPr/>
          <p:nvPr/>
        </p:nvSpPr>
        <p:spPr>
          <a:xfrm flipH="1">
            <a:off x="2105013" y="1741895"/>
            <a:ext cx="978306" cy="1054241"/>
          </a:xfrm>
          <a:custGeom>
            <a:avLst/>
            <a:gdLst/>
            <a:ahLst/>
            <a:cxnLst/>
            <a:rect l="l" t="t" r="r" b="b"/>
            <a:pathLst>
              <a:path w="1467459" h="1581362">
                <a:moveTo>
                  <a:pt x="1467458" y="0"/>
                </a:moveTo>
                <a:lnTo>
                  <a:pt x="0" y="0"/>
                </a:lnTo>
                <a:lnTo>
                  <a:pt x="0" y="1581362"/>
                </a:lnTo>
                <a:lnTo>
                  <a:pt x="1467458" y="1581362"/>
                </a:lnTo>
                <a:lnTo>
                  <a:pt x="1467458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9" name="Freeform 19"/>
          <p:cNvSpPr/>
          <p:nvPr/>
        </p:nvSpPr>
        <p:spPr>
          <a:xfrm>
            <a:off x="10323035" y="4074622"/>
            <a:ext cx="760095" cy="819093"/>
          </a:xfrm>
          <a:custGeom>
            <a:avLst/>
            <a:gdLst/>
            <a:ahLst/>
            <a:cxnLst/>
            <a:rect l="l" t="t" r="r" b="b"/>
            <a:pathLst>
              <a:path w="1140143" h="1228640">
                <a:moveTo>
                  <a:pt x="0" y="0"/>
                </a:moveTo>
                <a:lnTo>
                  <a:pt x="1140143" y="0"/>
                </a:lnTo>
                <a:lnTo>
                  <a:pt x="1140143" y="1228640"/>
                </a:lnTo>
                <a:lnTo>
                  <a:pt x="0" y="122864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064297" y="467717"/>
            <a:ext cx="6905335" cy="15688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1CAC45-13C5-1239-7D14-1C37D7995EAB}"/>
              </a:ext>
            </a:extLst>
          </p:cNvPr>
          <p:cNvSpPr txBox="1"/>
          <p:nvPr/>
        </p:nvSpPr>
        <p:spPr>
          <a:xfrm>
            <a:off x="2397708" y="2190489"/>
            <a:ext cx="72575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solidFill>
                  <a:srgbClr val="0B4E7C"/>
                </a:solidFill>
                <a:latin typeface="#9Slide07 SFU Rhythm" panose="00000400000000000000" pitchFamily="2" charset="-93"/>
              </a:rPr>
              <a:t>CỘNG CÁC SỐ THẬP PHÂN</a:t>
            </a:r>
            <a:endParaRPr lang="vi-VN" sz="8800" dirty="0">
              <a:solidFill>
                <a:srgbClr val="0B4E7C"/>
              </a:solidFill>
              <a:latin typeface="#9Slide07 SFU Rhythm" panose="00000400000000000000" pitchFamily="2" charset="-93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830894-F16E-9C7B-8814-3498B7D40CAF}"/>
              </a:ext>
            </a:extLst>
          </p:cNvPr>
          <p:cNvSpPr txBox="1"/>
          <p:nvPr/>
        </p:nvSpPr>
        <p:spPr>
          <a:xfrm>
            <a:off x="5105488" y="4991256"/>
            <a:ext cx="2246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rgbClr val="C00000"/>
                </a:solidFill>
                <a:latin typeface="#9Slide07 SFU Rhythm" panose="00000400000000000000" pitchFamily="2" charset="-93"/>
              </a:rPr>
              <a:t>(</a:t>
            </a:r>
            <a:r>
              <a:rPr lang="en-GB" sz="4800" dirty="0" err="1">
                <a:solidFill>
                  <a:srgbClr val="C00000"/>
                </a:solidFill>
                <a:latin typeface="#9Slide07 SFU Rhythm" panose="00000400000000000000" pitchFamily="2" charset="-93"/>
              </a:rPr>
              <a:t>Tiết</a:t>
            </a:r>
            <a:r>
              <a:rPr lang="en-GB" sz="4800" dirty="0">
                <a:solidFill>
                  <a:srgbClr val="C00000"/>
                </a:solidFill>
                <a:latin typeface="#9Slide07 SFU Rhythm" panose="00000400000000000000" pitchFamily="2" charset="-93"/>
              </a:rPr>
              <a:t> 2)</a:t>
            </a:r>
            <a:endParaRPr lang="vi-VN" sz="4800" dirty="0">
              <a:solidFill>
                <a:srgbClr val="C00000"/>
              </a:solidFill>
              <a:latin typeface="#9Slide07 SFU Rhythm" panose="000004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10871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1175441" y="-526026"/>
            <a:ext cx="1916888" cy="2423652"/>
          </a:xfrm>
          <a:custGeom>
            <a:avLst/>
            <a:gdLst/>
            <a:ahLst/>
            <a:cxnLst/>
            <a:rect l="l" t="t" r="r" b="b"/>
            <a:pathLst>
              <a:path w="2875332" h="3635478">
                <a:moveTo>
                  <a:pt x="0" y="0"/>
                </a:moveTo>
                <a:lnTo>
                  <a:pt x="2875333" y="0"/>
                </a:lnTo>
                <a:lnTo>
                  <a:pt x="2875333" y="3635478"/>
                </a:lnTo>
                <a:lnTo>
                  <a:pt x="0" y="3635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-696534" y="6172200"/>
            <a:ext cx="3543596" cy="1275695"/>
          </a:xfrm>
          <a:custGeom>
            <a:avLst/>
            <a:gdLst/>
            <a:ahLst/>
            <a:cxnLst/>
            <a:rect l="l" t="t" r="r" b="b"/>
            <a:pathLst>
              <a:path w="5315394" h="1913542">
                <a:moveTo>
                  <a:pt x="0" y="0"/>
                </a:moveTo>
                <a:lnTo>
                  <a:pt x="5315394" y="0"/>
                </a:lnTo>
                <a:lnTo>
                  <a:pt x="5315394" y="1913542"/>
                </a:lnTo>
                <a:lnTo>
                  <a:pt x="0" y="19135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2830164">
            <a:off x="3548047" y="5867853"/>
            <a:ext cx="2367319" cy="2470636"/>
          </a:xfrm>
          <a:custGeom>
            <a:avLst/>
            <a:gdLst/>
            <a:ahLst/>
            <a:cxnLst/>
            <a:rect l="l" t="t" r="r" b="b"/>
            <a:pathLst>
              <a:path w="3550978" h="3705954">
                <a:moveTo>
                  <a:pt x="0" y="0"/>
                </a:moveTo>
                <a:lnTo>
                  <a:pt x="3550978" y="0"/>
                </a:lnTo>
                <a:lnTo>
                  <a:pt x="3550978" y="3705955"/>
                </a:lnTo>
                <a:lnTo>
                  <a:pt x="0" y="37059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-950933">
            <a:off x="-1721821" y="2425557"/>
            <a:ext cx="2824419" cy="3218711"/>
          </a:xfrm>
          <a:custGeom>
            <a:avLst/>
            <a:gdLst/>
            <a:ahLst/>
            <a:cxnLst/>
            <a:rect l="l" t="t" r="r" b="b"/>
            <a:pathLst>
              <a:path w="4236628" h="4828066">
                <a:moveTo>
                  <a:pt x="0" y="0"/>
                </a:moveTo>
                <a:lnTo>
                  <a:pt x="4236628" y="0"/>
                </a:lnTo>
                <a:lnTo>
                  <a:pt x="4236628" y="4828066"/>
                </a:lnTo>
                <a:lnTo>
                  <a:pt x="0" y="48280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0389557" y="-1280255"/>
            <a:ext cx="3082491" cy="2604705"/>
          </a:xfrm>
          <a:custGeom>
            <a:avLst/>
            <a:gdLst/>
            <a:ahLst/>
            <a:cxnLst/>
            <a:rect l="l" t="t" r="r" b="b"/>
            <a:pathLst>
              <a:path w="4623736" h="3907057">
                <a:moveTo>
                  <a:pt x="0" y="0"/>
                </a:moveTo>
                <a:lnTo>
                  <a:pt x="4623735" y="0"/>
                </a:lnTo>
                <a:lnTo>
                  <a:pt x="4623735" y="3907057"/>
                </a:lnTo>
                <a:lnTo>
                  <a:pt x="0" y="39070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-366315">
            <a:off x="10848578" y="1363072"/>
            <a:ext cx="2439793" cy="2866130"/>
          </a:xfrm>
          <a:custGeom>
            <a:avLst/>
            <a:gdLst/>
            <a:ahLst/>
            <a:cxnLst/>
            <a:rect l="l" t="t" r="r" b="b"/>
            <a:pathLst>
              <a:path w="3659690" h="4299195">
                <a:moveTo>
                  <a:pt x="0" y="0"/>
                </a:moveTo>
                <a:lnTo>
                  <a:pt x="3659690" y="0"/>
                </a:lnTo>
                <a:lnTo>
                  <a:pt x="3659690" y="4299195"/>
                </a:lnTo>
                <a:lnTo>
                  <a:pt x="0" y="42991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3083319" y="-2407646"/>
            <a:ext cx="3045003" cy="3147290"/>
          </a:xfrm>
          <a:custGeom>
            <a:avLst/>
            <a:gdLst/>
            <a:ahLst/>
            <a:cxnLst/>
            <a:rect l="l" t="t" r="r" b="b"/>
            <a:pathLst>
              <a:path w="4567505" h="4720935">
                <a:moveTo>
                  <a:pt x="0" y="0"/>
                </a:moveTo>
                <a:lnTo>
                  <a:pt x="4567505" y="0"/>
                </a:lnTo>
                <a:lnTo>
                  <a:pt x="4567505" y="4720935"/>
                </a:lnTo>
                <a:lnTo>
                  <a:pt x="0" y="472093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6616350" y="5954665"/>
            <a:ext cx="3554374" cy="2297014"/>
          </a:xfrm>
          <a:custGeom>
            <a:avLst/>
            <a:gdLst/>
            <a:ahLst/>
            <a:cxnLst/>
            <a:rect l="l" t="t" r="r" b="b"/>
            <a:pathLst>
              <a:path w="5331561" h="3445521">
                <a:moveTo>
                  <a:pt x="0" y="0"/>
                </a:moveTo>
                <a:lnTo>
                  <a:pt x="5331562" y="0"/>
                </a:lnTo>
                <a:lnTo>
                  <a:pt x="5331562" y="3445521"/>
                </a:lnTo>
                <a:lnTo>
                  <a:pt x="0" y="34455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0342175" y="4750416"/>
            <a:ext cx="2579891" cy="2843568"/>
          </a:xfrm>
          <a:custGeom>
            <a:avLst/>
            <a:gdLst/>
            <a:ahLst/>
            <a:cxnLst/>
            <a:rect l="l" t="t" r="r" b="b"/>
            <a:pathLst>
              <a:path w="3869837" h="4265352">
                <a:moveTo>
                  <a:pt x="0" y="0"/>
                </a:moveTo>
                <a:lnTo>
                  <a:pt x="3869837" y="0"/>
                </a:lnTo>
                <a:lnTo>
                  <a:pt x="3869837" y="4265352"/>
                </a:lnTo>
                <a:lnTo>
                  <a:pt x="0" y="426535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rot="-10800000">
            <a:off x="6096000" y="-910234"/>
            <a:ext cx="4440165" cy="1820467"/>
          </a:xfrm>
          <a:custGeom>
            <a:avLst/>
            <a:gdLst/>
            <a:ahLst/>
            <a:cxnLst/>
            <a:rect l="l" t="t" r="r" b="b"/>
            <a:pathLst>
              <a:path w="6660247" h="2730701">
                <a:moveTo>
                  <a:pt x="0" y="0"/>
                </a:moveTo>
                <a:lnTo>
                  <a:pt x="6660247" y="0"/>
                </a:lnTo>
                <a:lnTo>
                  <a:pt x="6660247" y="2730702"/>
                </a:lnTo>
                <a:lnTo>
                  <a:pt x="0" y="273070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 rot="-2611628">
            <a:off x="1072238" y="-1313164"/>
            <a:ext cx="2671994" cy="2027375"/>
          </a:xfrm>
          <a:custGeom>
            <a:avLst/>
            <a:gdLst/>
            <a:ahLst/>
            <a:cxnLst/>
            <a:rect l="l" t="t" r="r" b="b"/>
            <a:pathLst>
              <a:path w="4007991" h="3041063">
                <a:moveTo>
                  <a:pt x="0" y="0"/>
                </a:moveTo>
                <a:lnTo>
                  <a:pt x="4007991" y="0"/>
                </a:lnTo>
                <a:lnTo>
                  <a:pt x="4007991" y="3041063"/>
                </a:lnTo>
                <a:lnTo>
                  <a:pt x="0" y="304106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4" name="Freeform 14"/>
          <p:cNvSpPr/>
          <p:nvPr/>
        </p:nvSpPr>
        <p:spPr>
          <a:xfrm>
            <a:off x="565719" y="2314539"/>
            <a:ext cx="3123419" cy="4368419"/>
          </a:xfrm>
          <a:custGeom>
            <a:avLst/>
            <a:gdLst/>
            <a:ahLst/>
            <a:cxnLst/>
            <a:rect l="l" t="t" r="r" b="b"/>
            <a:pathLst>
              <a:path w="4685129" h="6552628">
                <a:moveTo>
                  <a:pt x="0" y="0"/>
                </a:moveTo>
                <a:lnTo>
                  <a:pt x="4685130" y="0"/>
                </a:lnTo>
                <a:lnTo>
                  <a:pt x="4685130" y="6552628"/>
                </a:lnTo>
                <a:lnTo>
                  <a:pt x="0" y="6552628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5" name="Freeform 15"/>
          <p:cNvSpPr/>
          <p:nvPr/>
        </p:nvSpPr>
        <p:spPr>
          <a:xfrm>
            <a:off x="3489002" y="-167124"/>
            <a:ext cx="8176673" cy="7270296"/>
          </a:xfrm>
          <a:custGeom>
            <a:avLst/>
            <a:gdLst/>
            <a:ahLst/>
            <a:cxnLst/>
            <a:rect l="l" t="t" r="r" b="b"/>
            <a:pathLst>
              <a:path w="12265009" h="10905444">
                <a:moveTo>
                  <a:pt x="0" y="0"/>
                </a:moveTo>
                <a:lnTo>
                  <a:pt x="12265009" y="0"/>
                </a:lnTo>
                <a:lnTo>
                  <a:pt x="12265009" y="10905444"/>
                </a:lnTo>
                <a:lnTo>
                  <a:pt x="0" y="1090544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DC55BA-9633-73F1-525B-7A834B8CDD7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31706" y="2587003"/>
            <a:ext cx="6096000" cy="236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0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1175441" y="-526026"/>
            <a:ext cx="1916888" cy="2423652"/>
          </a:xfrm>
          <a:custGeom>
            <a:avLst/>
            <a:gdLst/>
            <a:ahLst/>
            <a:cxnLst/>
            <a:rect l="l" t="t" r="r" b="b"/>
            <a:pathLst>
              <a:path w="2875332" h="3635478">
                <a:moveTo>
                  <a:pt x="0" y="0"/>
                </a:moveTo>
                <a:lnTo>
                  <a:pt x="2875333" y="0"/>
                </a:lnTo>
                <a:lnTo>
                  <a:pt x="2875333" y="3635478"/>
                </a:lnTo>
                <a:lnTo>
                  <a:pt x="0" y="3635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-696534" y="6172200"/>
            <a:ext cx="3543596" cy="1275695"/>
          </a:xfrm>
          <a:custGeom>
            <a:avLst/>
            <a:gdLst/>
            <a:ahLst/>
            <a:cxnLst/>
            <a:rect l="l" t="t" r="r" b="b"/>
            <a:pathLst>
              <a:path w="5315394" h="1913542">
                <a:moveTo>
                  <a:pt x="0" y="0"/>
                </a:moveTo>
                <a:lnTo>
                  <a:pt x="5315394" y="0"/>
                </a:lnTo>
                <a:lnTo>
                  <a:pt x="5315394" y="1913542"/>
                </a:lnTo>
                <a:lnTo>
                  <a:pt x="0" y="19135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2830164">
            <a:off x="3548047" y="5867853"/>
            <a:ext cx="2367319" cy="2470636"/>
          </a:xfrm>
          <a:custGeom>
            <a:avLst/>
            <a:gdLst/>
            <a:ahLst/>
            <a:cxnLst/>
            <a:rect l="l" t="t" r="r" b="b"/>
            <a:pathLst>
              <a:path w="3550978" h="3705954">
                <a:moveTo>
                  <a:pt x="0" y="0"/>
                </a:moveTo>
                <a:lnTo>
                  <a:pt x="3550978" y="0"/>
                </a:lnTo>
                <a:lnTo>
                  <a:pt x="3550978" y="3705955"/>
                </a:lnTo>
                <a:lnTo>
                  <a:pt x="0" y="37059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-950933">
            <a:off x="-1721821" y="2425557"/>
            <a:ext cx="2824419" cy="3218711"/>
          </a:xfrm>
          <a:custGeom>
            <a:avLst/>
            <a:gdLst/>
            <a:ahLst/>
            <a:cxnLst/>
            <a:rect l="l" t="t" r="r" b="b"/>
            <a:pathLst>
              <a:path w="4236628" h="4828066">
                <a:moveTo>
                  <a:pt x="0" y="0"/>
                </a:moveTo>
                <a:lnTo>
                  <a:pt x="4236628" y="0"/>
                </a:lnTo>
                <a:lnTo>
                  <a:pt x="4236628" y="4828066"/>
                </a:lnTo>
                <a:lnTo>
                  <a:pt x="0" y="48280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0389557" y="-1280255"/>
            <a:ext cx="3082491" cy="2604705"/>
          </a:xfrm>
          <a:custGeom>
            <a:avLst/>
            <a:gdLst/>
            <a:ahLst/>
            <a:cxnLst/>
            <a:rect l="l" t="t" r="r" b="b"/>
            <a:pathLst>
              <a:path w="4623736" h="3907057">
                <a:moveTo>
                  <a:pt x="0" y="0"/>
                </a:moveTo>
                <a:lnTo>
                  <a:pt x="4623735" y="0"/>
                </a:lnTo>
                <a:lnTo>
                  <a:pt x="4623735" y="3907057"/>
                </a:lnTo>
                <a:lnTo>
                  <a:pt x="0" y="39070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-366315">
            <a:off x="10848578" y="1363072"/>
            <a:ext cx="2439793" cy="2866130"/>
          </a:xfrm>
          <a:custGeom>
            <a:avLst/>
            <a:gdLst/>
            <a:ahLst/>
            <a:cxnLst/>
            <a:rect l="l" t="t" r="r" b="b"/>
            <a:pathLst>
              <a:path w="3659690" h="4299195">
                <a:moveTo>
                  <a:pt x="0" y="0"/>
                </a:moveTo>
                <a:lnTo>
                  <a:pt x="3659690" y="0"/>
                </a:lnTo>
                <a:lnTo>
                  <a:pt x="3659690" y="4299195"/>
                </a:lnTo>
                <a:lnTo>
                  <a:pt x="0" y="42991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3083319" y="-2407646"/>
            <a:ext cx="3045003" cy="3147290"/>
          </a:xfrm>
          <a:custGeom>
            <a:avLst/>
            <a:gdLst/>
            <a:ahLst/>
            <a:cxnLst/>
            <a:rect l="l" t="t" r="r" b="b"/>
            <a:pathLst>
              <a:path w="4567505" h="4720935">
                <a:moveTo>
                  <a:pt x="0" y="0"/>
                </a:moveTo>
                <a:lnTo>
                  <a:pt x="4567505" y="0"/>
                </a:lnTo>
                <a:lnTo>
                  <a:pt x="4567505" y="4720935"/>
                </a:lnTo>
                <a:lnTo>
                  <a:pt x="0" y="472093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6616350" y="5954665"/>
            <a:ext cx="3554374" cy="2297014"/>
          </a:xfrm>
          <a:custGeom>
            <a:avLst/>
            <a:gdLst/>
            <a:ahLst/>
            <a:cxnLst/>
            <a:rect l="l" t="t" r="r" b="b"/>
            <a:pathLst>
              <a:path w="5331561" h="3445521">
                <a:moveTo>
                  <a:pt x="0" y="0"/>
                </a:moveTo>
                <a:lnTo>
                  <a:pt x="5331562" y="0"/>
                </a:lnTo>
                <a:lnTo>
                  <a:pt x="5331562" y="3445521"/>
                </a:lnTo>
                <a:lnTo>
                  <a:pt x="0" y="34455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0342175" y="4750416"/>
            <a:ext cx="2579891" cy="2843568"/>
          </a:xfrm>
          <a:custGeom>
            <a:avLst/>
            <a:gdLst/>
            <a:ahLst/>
            <a:cxnLst/>
            <a:rect l="l" t="t" r="r" b="b"/>
            <a:pathLst>
              <a:path w="3869837" h="4265352">
                <a:moveTo>
                  <a:pt x="0" y="0"/>
                </a:moveTo>
                <a:lnTo>
                  <a:pt x="3869837" y="0"/>
                </a:lnTo>
                <a:lnTo>
                  <a:pt x="3869837" y="4265352"/>
                </a:lnTo>
                <a:lnTo>
                  <a:pt x="0" y="426535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rot="-10800000">
            <a:off x="6096000" y="-910234"/>
            <a:ext cx="4440165" cy="1820467"/>
          </a:xfrm>
          <a:custGeom>
            <a:avLst/>
            <a:gdLst/>
            <a:ahLst/>
            <a:cxnLst/>
            <a:rect l="l" t="t" r="r" b="b"/>
            <a:pathLst>
              <a:path w="6660247" h="2730701">
                <a:moveTo>
                  <a:pt x="0" y="0"/>
                </a:moveTo>
                <a:lnTo>
                  <a:pt x="6660247" y="0"/>
                </a:lnTo>
                <a:lnTo>
                  <a:pt x="6660247" y="2730702"/>
                </a:lnTo>
                <a:lnTo>
                  <a:pt x="0" y="273070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 rot="-2611628">
            <a:off x="1072238" y="-1313164"/>
            <a:ext cx="2671994" cy="2027375"/>
          </a:xfrm>
          <a:custGeom>
            <a:avLst/>
            <a:gdLst/>
            <a:ahLst/>
            <a:cxnLst/>
            <a:rect l="l" t="t" r="r" b="b"/>
            <a:pathLst>
              <a:path w="4007991" h="3041063">
                <a:moveTo>
                  <a:pt x="0" y="0"/>
                </a:moveTo>
                <a:lnTo>
                  <a:pt x="4007991" y="0"/>
                </a:lnTo>
                <a:lnTo>
                  <a:pt x="4007991" y="3041063"/>
                </a:lnTo>
                <a:lnTo>
                  <a:pt x="0" y="304106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grpSp>
        <p:nvGrpSpPr>
          <p:cNvPr id="14" name="Group 14"/>
          <p:cNvGrpSpPr/>
          <p:nvPr/>
        </p:nvGrpSpPr>
        <p:grpSpPr>
          <a:xfrm>
            <a:off x="249272" y="198802"/>
            <a:ext cx="11693456" cy="6460396"/>
            <a:chOff x="0" y="0"/>
            <a:chExt cx="4619637" cy="255225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619637" cy="2552255"/>
            </a:xfrm>
            <a:custGeom>
              <a:avLst/>
              <a:gdLst/>
              <a:ahLst/>
              <a:cxnLst/>
              <a:rect l="l" t="t" r="r" b="b"/>
              <a:pathLst>
                <a:path w="4619637" h="2552255">
                  <a:moveTo>
                    <a:pt x="22510" y="0"/>
                  </a:moveTo>
                  <a:lnTo>
                    <a:pt x="4597126" y="0"/>
                  </a:lnTo>
                  <a:cubicBezTo>
                    <a:pt x="4609559" y="0"/>
                    <a:pt x="4619637" y="10078"/>
                    <a:pt x="4619637" y="22510"/>
                  </a:cubicBezTo>
                  <a:lnTo>
                    <a:pt x="4619637" y="2529745"/>
                  </a:lnTo>
                  <a:cubicBezTo>
                    <a:pt x="4619637" y="2535715"/>
                    <a:pt x="4617265" y="2541441"/>
                    <a:pt x="4613044" y="2545662"/>
                  </a:cubicBezTo>
                  <a:cubicBezTo>
                    <a:pt x="4608822" y="2549884"/>
                    <a:pt x="4603097" y="2552255"/>
                    <a:pt x="4597126" y="2552255"/>
                  </a:cubicBezTo>
                  <a:lnTo>
                    <a:pt x="22510" y="2552255"/>
                  </a:lnTo>
                  <a:cubicBezTo>
                    <a:pt x="16540" y="2552255"/>
                    <a:pt x="10815" y="2549884"/>
                    <a:pt x="6593" y="2545662"/>
                  </a:cubicBezTo>
                  <a:cubicBezTo>
                    <a:pt x="2372" y="2541441"/>
                    <a:pt x="0" y="2535715"/>
                    <a:pt x="0" y="2529745"/>
                  </a:cubicBezTo>
                  <a:lnTo>
                    <a:pt x="0" y="22510"/>
                  </a:lnTo>
                  <a:cubicBezTo>
                    <a:pt x="0" y="16540"/>
                    <a:pt x="2372" y="10815"/>
                    <a:pt x="6593" y="6593"/>
                  </a:cubicBezTo>
                  <a:cubicBezTo>
                    <a:pt x="10815" y="2372"/>
                    <a:pt x="16540" y="0"/>
                    <a:pt x="22510" y="0"/>
                  </a:cubicBezTo>
                  <a:close/>
                </a:path>
              </a:pathLst>
            </a:custGeom>
            <a:solidFill>
              <a:srgbClr val="FFFFFF"/>
            </a:solidFill>
            <a:ln w="85725" cap="rnd">
              <a:gradFill>
                <a:gsLst>
                  <a:gs pos="0">
                    <a:srgbClr val="0CC0DF">
                      <a:alpha val="100000"/>
                    </a:srgbClr>
                  </a:gs>
                  <a:gs pos="100000">
                    <a:srgbClr val="FFDE59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619637" cy="25903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29779" y="439690"/>
            <a:ext cx="2279171" cy="59990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566"/>
              </a:lnSpc>
            </a:pPr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Bài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E45F5A-9ED5-AABE-AAC6-0A2F65757ABE}"/>
              </a:ext>
            </a:extLst>
          </p:cNvPr>
          <p:cNvSpPr txBox="1"/>
          <p:nvPr/>
        </p:nvSpPr>
        <p:spPr>
          <a:xfrm>
            <a:off x="2594854" y="192013"/>
            <a:ext cx="77947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GB" sz="4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vi-VN" sz="4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cách đặt tính sai rồi sửa lại cho đúng:</a:t>
            </a:r>
            <a:endParaRPr lang="vi-VN" sz="4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 descr="A screenshot of a math game&#10;&#10;Description automatically generated with medium confidence">
            <a:extLst>
              <a:ext uri="{FF2B5EF4-FFF2-40B4-BE49-F238E27FC236}">
                <a16:creationId xmlns:a16="http://schemas.microsoft.com/office/drawing/2014/main" id="{CBBDD433-28D4-8657-7589-18EBA75148B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t="45472" r="8868" b="6308"/>
          <a:stretch/>
        </p:blipFill>
        <p:spPr>
          <a:xfrm>
            <a:off x="424651" y="2694192"/>
            <a:ext cx="11410742" cy="242807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78333EB-5D78-34BF-164E-93AD942B9225}"/>
              </a:ext>
            </a:extLst>
          </p:cNvPr>
          <p:cNvSpPr txBox="1"/>
          <p:nvPr/>
        </p:nvSpPr>
        <p:spPr>
          <a:xfrm>
            <a:off x="598835" y="1904696"/>
            <a:ext cx="49767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16,95 + 4,3 = ?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D3130C-DE19-4976-E11D-8E25857FEAE8}"/>
              </a:ext>
            </a:extLst>
          </p:cNvPr>
          <p:cNvSpPr txBox="1"/>
          <p:nvPr/>
        </p:nvSpPr>
        <p:spPr>
          <a:xfrm>
            <a:off x="6540311" y="1768724"/>
            <a:ext cx="49767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605 + 3,48 = ?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BB127C-87EE-1014-BF74-9D38DF9504F0}"/>
              </a:ext>
            </a:extLst>
          </p:cNvPr>
          <p:cNvSpPr txBox="1"/>
          <p:nvPr/>
        </p:nvSpPr>
        <p:spPr>
          <a:xfrm>
            <a:off x="507577" y="4973092"/>
            <a:ext cx="52910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Bạn Linh có cách đặt tính đúng</a:t>
            </a:r>
            <a:endParaRPr lang="vi-VN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B5F310-35CF-D8E5-25CC-12245B3907A9}"/>
              </a:ext>
            </a:extLst>
          </p:cNvPr>
          <p:cNvSpPr txBox="1"/>
          <p:nvPr/>
        </p:nvSpPr>
        <p:spPr>
          <a:xfrm>
            <a:off x="6310307" y="5002284"/>
            <a:ext cx="52910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Bạn Hiếu có cách đặt tính đúng.</a:t>
            </a:r>
            <a:endParaRPr lang="vi-VN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0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4" grpId="0"/>
      <p:bldP spid="25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1175441" y="-526026"/>
            <a:ext cx="1916888" cy="2423652"/>
          </a:xfrm>
          <a:custGeom>
            <a:avLst/>
            <a:gdLst/>
            <a:ahLst/>
            <a:cxnLst/>
            <a:rect l="l" t="t" r="r" b="b"/>
            <a:pathLst>
              <a:path w="2875332" h="3635478">
                <a:moveTo>
                  <a:pt x="0" y="0"/>
                </a:moveTo>
                <a:lnTo>
                  <a:pt x="2875333" y="0"/>
                </a:lnTo>
                <a:lnTo>
                  <a:pt x="2875333" y="3635478"/>
                </a:lnTo>
                <a:lnTo>
                  <a:pt x="0" y="3635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-696534" y="6172200"/>
            <a:ext cx="3543596" cy="1275695"/>
          </a:xfrm>
          <a:custGeom>
            <a:avLst/>
            <a:gdLst/>
            <a:ahLst/>
            <a:cxnLst/>
            <a:rect l="l" t="t" r="r" b="b"/>
            <a:pathLst>
              <a:path w="5315394" h="1913542">
                <a:moveTo>
                  <a:pt x="0" y="0"/>
                </a:moveTo>
                <a:lnTo>
                  <a:pt x="5315394" y="0"/>
                </a:lnTo>
                <a:lnTo>
                  <a:pt x="5315394" y="1913542"/>
                </a:lnTo>
                <a:lnTo>
                  <a:pt x="0" y="19135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2830164">
            <a:off x="3548047" y="5867853"/>
            <a:ext cx="2367319" cy="2470636"/>
          </a:xfrm>
          <a:custGeom>
            <a:avLst/>
            <a:gdLst/>
            <a:ahLst/>
            <a:cxnLst/>
            <a:rect l="l" t="t" r="r" b="b"/>
            <a:pathLst>
              <a:path w="3550978" h="3705954">
                <a:moveTo>
                  <a:pt x="0" y="0"/>
                </a:moveTo>
                <a:lnTo>
                  <a:pt x="3550978" y="0"/>
                </a:lnTo>
                <a:lnTo>
                  <a:pt x="3550978" y="3705955"/>
                </a:lnTo>
                <a:lnTo>
                  <a:pt x="0" y="37059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-950933">
            <a:off x="-1721821" y="2425557"/>
            <a:ext cx="2824419" cy="3218711"/>
          </a:xfrm>
          <a:custGeom>
            <a:avLst/>
            <a:gdLst/>
            <a:ahLst/>
            <a:cxnLst/>
            <a:rect l="l" t="t" r="r" b="b"/>
            <a:pathLst>
              <a:path w="4236628" h="4828066">
                <a:moveTo>
                  <a:pt x="0" y="0"/>
                </a:moveTo>
                <a:lnTo>
                  <a:pt x="4236628" y="0"/>
                </a:lnTo>
                <a:lnTo>
                  <a:pt x="4236628" y="4828066"/>
                </a:lnTo>
                <a:lnTo>
                  <a:pt x="0" y="48280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0389557" y="-1280255"/>
            <a:ext cx="3082491" cy="2604705"/>
          </a:xfrm>
          <a:custGeom>
            <a:avLst/>
            <a:gdLst/>
            <a:ahLst/>
            <a:cxnLst/>
            <a:rect l="l" t="t" r="r" b="b"/>
            <a:pathLst>
              <a:path w="4623736" h="3907057">
                <a:moveTo>
                  <a:pt x="0" y="0"/>
                </a:moveTo>
                <a:lnTo>
                  <a:pt x="4623735" y="0"/>
                </a:lnTo>
                <a:lnTo>
                  <a:pt x="4623735" y="3907057"/>
                </a:lnTo>
                <a:lnTo>
                  <a:pt x="0" y="39070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-366315">
            <a:off x="10848578" y="1363072"/>
            <a:ext cx="2439793" cy="2866130"/>
          </a:xfrm>
          <a:custGeom>
            <a:avLst/>
            <a:gdLst/>
            <a:ahLst/>
            <a:cxnLst/>
            <a:rect l="l" t="t" r="r" b="b"/>
            <a:pathLst>
              <a:path w="3659690" h="4299195">
                <a:moveTo>
                  <a:pt x="0" y="0"/>
                </a:moveTo>
                <a:lnTo>
                  <a:pt x="3659690" y="0"/>
                </a:lnTo>
                <a:lnTo>
                  <a:pt x="3659690" y="4299195"/>
                </a:lnTo>
                <a:lnTo>
                  <a:pt x="0" y="42991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3083319" y="-2407646"/>
            <a:ext cx="3045003" cy="3147290"/>
          </a:xfrm>
          <a:custGeom>
            <a:avLst/>
            <a:gdLst/>
            <a:ahLst/>
            <a:cxnLst/>
            <a:rect l="l" t="t" r="r" b="b"/>
            <a:pathLst>
              <a:path w="4567505" h="4720935">
                <a:moveTo>
                  <a:pt x="0" y="0"/>
                </a:moveTo>
                <a:lnTo>
                  <a:pt x="4567505" y="0"/>
                </a:lnTo>
                <a:lnTo>
                  <a:pt x="4567505" y="4720935"/>
                </a:lnTo>
                <a:lnTo>
                  <a:pt x="0" y="472093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6616350" y="5954665"/>
            <a:ext cx="3554374" cy="2297014"/>
          </a:xfrm>
          <a:custGeom>
            <a:avLst/>
            <a:gdLst/>
            <a:ahLst/>
            <a:cxnLst/>
            <a:rect l="l" t="t" r="r" b="b"/>
            <a:pathLst>
              <a:path w="5331561" h="3445521">
                <a:moveTo>
                  <a:pt x="0" y="0"/>
                </a:moveTo>
                <a:lnTo>
                  <a:pt x="5331562" y="0"/>
                </a:lnTo>
                <a:lnTo>
                  <a:pt x="5331562" y="3445521"/>
                </a:lnTo>
                <a:lnTo>
                  <a:pt x="0" y="34455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0342175" y="4750416"/>
            <a:ext cx="2579891" cy="2843568"/>
          </a:xfrm>
          <a:custGeom>
            <a:avLst/>
            <a:gdLst/>
            <a:ahLst/>
            <a:cxnLst/>
            <a:rect l="l" t="t" r="r" b="b"/>
            <a:pathLst>
              <a:path w="3869837" h="4265352">
                <a:moveTo>
                  <a:pt x="0" y="0"/>
                </a:moveTo>
                <a:lnTo>
                  <a:pt x="3869837" y="0"/>
                </a:lnTo>
                <a:lnTo>
                  <a:pt x="3869837" y="4265352"/>
                </a:lnTo>
                <a:lnTo>
                  <a:pt x="0" y="426535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rot="-10800000">
            <a:off x="6096000" y="-910234"/>
            <a:ext cx="4440165" cy="1820467"/>
          </a:xfrm>
          <a:custGeom>
            <a:avLst/>
            <a:gdLst/>
            <a:ahLst/>
            <a:cxnLst/>
            <a:rect l="l" t="t" r="r" b="b"/>
            <a:pathLst>
              <a:path w="6660247" h="2730701">
                <a:moveTo>
                  <a:pt x="0" y="0"/>
                </a:moveTo>
                <a:lnTo>
                  <a:pt x="6660247" y="0"/>
                </a:lnTo>
                <a:lnTo>
                  <a:pt x="6660247" y="2730702"/>
                </a:lnTo>
                <a:lnTo>
                  <a:pt x="0" y="273070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 rot="-2611628">
            <a:off x="1072238" y="-1313164"/>
            <a:ext cx="2671994" cy="2027375"/>
          </a:xfrm>
          <a:custGeom>
            <a:avLst/>
            <a:gdLst/>
            <a:ahLst/>
            <a:cxnLst/>
            <a:rect l="l" t="t" r="r" b="b"/>
            <a:pathLst>
              <a:path w="4007991" h="3041063">
                <a:moveTo>
                  <a:pt x="0" y="0"/>
                </a:moveTo>
                <a:lnTo>
                  <a:pt x="4007991" y="0"/>
                </a:lnTo>
                <a:lnTo>
                  <a:pt x="4007991" y="3041063"/>
                </a:lnTo>
                <a:lnTo>
                  <a:pt x="0" y="304106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grpSp>
        <p:nvGrpSpPr>
          <p:cNvPr id="14" name="Group 14"/>
          <p:cNvGrpSpPr/>
          <p:nvPr/>
        </p:nvGrpSpPr>
        <p:grpSpPr>
          <a:xfrm>
            <a:off x="249272" y="198802"/>
            <a:ext cx="11693456" cy="6460396"/>
            <a:chOff x="0" y="0"/>
            <a:chExt cx="4619637" cy="255225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619637" cy="2552255"/>
            </a:xfrm>
            <a:custGeom>
              <a:avLst/>
              <a:gdLst/>
              <a:ahLst/>
              <a:cxnLst/>
              <a:rect l="l" t="t" r="r" b="b"/>
              <a:pathLst>
                <a:path w="4619637" h="2552255">
                  <a:moveTo>
                    <a:pt x="22510" y="0"/>
                  </a:moveTo>
                  <a:lnTo>
                    <a:pt x="4597126" y="0"/>
                  </a:lnTo>
                  <a:cubicBezTo>
                    <a:pt x="4609559" y="0"/>
                    <a:pt x="4619637" y="10078"/>
                    <a:pt x="4619637" y="22510"/>
                  </a:cubicBezTo>
                  <a:lnTo>
                    <a:pt x="4619637" y="2529745"/>
                  </a:lnTo>
                  <a:cubicBezTo>
                    <a:pt x="4619637" y="2535715"/>
                    <a:pt x="4617265" y="2541441"/>
                    <a:pt x="4613044" y="2545662"/>
                  </a:cubicBezTo>
                  <a:cubicBezTo>
                    <a:pt x="4608822" y="2549884"/>
                    <a:pt x="4603097" y="2552255"/>
                    <a:pt x="4597126" y="2552255"/>
                  </a:cubicBezTo>
                  <a:lnTo>
                    <a:pt x="22510" y="2552255"/>
                  </a:lnTo>
                  <a:cubicBezTo>
                    <a:pt x="16540" y="2552255"/>
                    <a:pt x="10815" y="2549884"/>
                    <a:pt x="6593" y="2545662"/>
                  </a:cubicBezTo>
                  <a:cubicBezTo>
                    <a:pt x="2372" y="2541441"/>
                    <a:pt x="0" y="2535715"/>
                    <a:pt x="0" y="2529745"/>
                  </a:cubicBezTo>
                  <a:lnTo>
                    <a:pt x="0" y="22510"/>
                  </a:lnTo>
                  <a:cubicBezTo>
                    <a:pt x="0" y="16540"/>
                    <a:pt x="2372" y="10815"/>
                    <a:pt x="6593" y="6593"/>
                  </a:cubicBezTo>
                  <a:cubicBezTo>
                    <a:pt x="10815" y="2372"/>
                    <a:pt x="16540" y="0"/>
                    <a:pt x="22510" y="0"/>
                  </a:cubicBezTo>
                  <a:close/>
                </a:path>
              </a:pathLst>
            </a:custGeom>
            <a:solidFill>
              <a:srgbClr val="FFFFFF"/>
            </a:solidFill>
            <a:ln w="85725" cap="rnd">
              <a:gradFill>
                <a:gsLst>
                  <a:gs pos="0">
                    <a:srgbClr val="0CC0DF">
                      <a:alpha val="100000"/>
                    </a:srgbClr>
                  </a:gs>
                  <a:gs pos="100000">
                    <a:srgbClr val="FFDE59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619637" cy="25903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29779" y="439690"/>
            <a:ext cx="2279171" cy="59990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566"/>
              </a:lnSpc>
            </a:pPr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Bài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E45F5A-9ED5-AABE-AAC6-0A2F65757ABE}"/>
              </a:ext>
            </a:extLst>
          </p:cNvPr>
          <p:cNvSpPr txBox="1"/>
          <p:nvPr/>
        </p:nvSpPr>
        <p:spPr>
          <a:xfrm>
            <a:off x="2483275" y="290172"/>
            <a:ext cx="77947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i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 (theo mẫu)</a:t>
            </a:r>
            <a:endParaRPr lang="vi-VN" sz="4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EA1B4DF0-AD51-783D-B8FE-A61355A9EB0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t="19201" r="8869" b="15865"/>
          <a:stretch/>
        </p:blipFill>
        <p:spPr>
          <a:xfrm>
            <a:off x="429779" y="1441704"/>
            <a:ext cx="11327768" cy="423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1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1175441" y="-526026"/>
            <a:ext cx="1916888" cy="2423652"/>
          </a:xfrm>
          <a:custGeom>
            <a:avLst/>
            <a:gdLst/>
            <a:ahLst/>
            <a:cxnLst/>
            <a:rect l="l" t="t" r="r" b="b"/>
            <a:pathLst>
              <a:path w="2875332" h="3635478">
                <a:moveTo>
                  <a:pt x="0" y="0"/>
                </a:moveTo>
                <a:lnTo>
                  <a:pt x="2875333" y="0"/>
                </a:lnTo>
                <a:lnTo>
                  <a:pt x="2875333" y="3635478"/>
                </a:lnTo>
                <a:lnTo>
                  <a:pt x="0" y="3635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-696534" y="6172200"/>
            <a:ext cx="3543596" cy="1275695"/>
          </a:xfrm>
          <a:custGeom>
            <a:avLst/>
            <a:gdLst/>
            <a:ahLst/>
            <a:cxnLst/>
            <a:rect l="l" t="t" r="r" b="b"/>
            <a:pathLst>
              <a:path w="5315394" h="1913542">
                <a:moveTo>
                  <a:pt x="0" y="0"/>
                </a:moveTo>
                <a:lnTo>
                  <a:pt x="5315394" y="0"/>
                </a:lnTo>
                <a:lnTo>
                  <a:pt x="5315394" y="1913542"/>
                </a:lnTo>
                <a:lnTo>
                  <a:pt x="0" y="19135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2830164">
            <a:off x="3548047" y="5867853"/>
            <a:ext cx="2367319" cy="2470636"/>
          </a:xfrm>
          <a:custGeom>
            <a:avLst/>
            <a:gdLst/>
            <a:ahLst/>
            <a:cxnLst/>
            <a:rect l="l" t="t" r="r" b="b"/>
            <a:pathLst>
              <a:path w="3550978" h="3705954">
                <a:moveTo>
                  <a:pt x="0" y="0"/>
                </a:moveTo>
                <a:lnTo>
                  <a:pt x="3550978" y="0"/>
                </a:lnTo>
                <a:lnTo>
                  <a:pt x="3550978" y="3705955"/>
                </a:lnTo>
                <a:lnTo>
                  <a:pt x="0" y="37059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-950933">
            <a:off x="-1721821" y="2425557"/>
            <a:ext cx="2824419" cy="3218711"/>
          </a:xfrm>
          <a:custGeom>
            <a:avLst/>
            <a:gdLst/>
            <a:ahLst/>
            <a:cxnLst/>
            <a:rect l="l" t="t" r="r" b="b"/>
            <a:pathLst>
              <a:path w="4236628" h="4828066">
                <a:moveTo>
                  <a:pt x="0" y="0"/>
                </a:moveTo>
                <a:lnTo>
                  <a:pt x="4236628" y="0"/>
                </a:lnTo>
                <a:lnTo>
                  <a:pt x="4236628" y="4828066"/>
                </a:lnTo>
                <a:lnTo>
                  <a:pt x="0" y="48280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0389557" y="-1280255"/>
            <a:ext cx="3082491" cy="2604705"/>
          </a:xfrm>
          <a:custGeom>
            <a:avLst/>
            <a:gdLst/>
            <a:ahLst/>
            <a:cxnLst/>
            <a:rect l="l" t="t" r="r" b="b"/>
            <a:pathLst>
              <a:path w="4623736" h="3907057">
                <a:moveTo>
                  <a:pt x="0" y="0"/>
                </a:moveTo>
                <a:lnTo>
                  <a:pt x="4623735" y="0"/>
                </a:lnTo>
                <a:lnTo>
                  <a:pt x="4623735" y="3907057"/>
                </a:lnTo>
                <a:lnTo>
                  <a:pt x="0" y="39070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-366315">
            <a:off x="10848578" y="1363072"/>
            <a:ext cx="2439793" cy="2866130"/>
          </a:xfrm>
          <a:custGeom>
            <a:avLst/>
            <a:gdLst/>
            <a:ahLst/>
            <a:cxnLst/>
            <a:rect l="l" t="t" r="r" b="b"/>
            <a:pathLst>
              <a:path w="3659690" h="4299195">
                <a:moveTo>
                  <a:pt x="0" y="0"/>
                </a:moveTo>
                <a:lnTo>
                  <a:pt x="3659690" y="0"/>
                </a:lnTo>
                <a:lnTo>
                  <a:pt x="3659690" y="4299195"/>
                </a:lnTo>
                <a:lnTo>
                  <a:pt x="0" y="42991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3083319" y="-2407646"/>
            <a:ext cx="3045003" cy="3147290"/>
          </a:xfrm>
          <a:custGeom>
            <a:avLst/>
            <a:gdLst/>
            <a:ahLst/>
            <a:cxnLst/>
            <a:rect l="l" t="t" r="r" b="b"/>
            <a:pathLst>
              <a:path w="4567505" h="4720935">
                <a:moveTo>
                  <a:pt x="0" y="0"/>
                </a:moveTo>
                <a:lnTo>
                  <a:pt x="4567505" y="0"/>
                </a:lnTo>
                <a:lnTo>
                  <a:pt x="4567505" y="4720935"/>
                </a:lnTo>
                <a:lnTo>
                  <a:pt x="0" y="472093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6616350" y="5954665"/>
            <a:ext cx="3554374" cy="2297014"/>
          </a:xfrm>
          <a:custGeom>
            <a:avLst/>
            <a:gdLst/>
            <a:ahLst/>
            <a:cxnLst/>
            <a:rect l="l" t="t" r="r" b="b"/>
            <a:pathLst>
              <a:path w="5331561" h="3445521">
                <a:moveTo>
                  <a:pt x="0" y="0"/>
                </a:moveTo>
                <a:lnTo>
                  <a:pt x="5331562" y="0"/>
                </a:lnTo>
                <a:lnTo>
                  <a:pt x="5331562" y="3445521"/>
                </a:lnTo>
                <a:lnTo>
                  <a:pt x="0" y="34455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0342175" y="4750416"/>
            <a:ext cx="2579891" cy="2843568"/>
          </a:xfrm>
          <a:custGeom>
            <a:avLst/>
            <a:gdLst/>
            <a:ahLst/>
            <a:cxnLst/>
            <a:rect l="l" t="t" r="r" b="b"/>
            <a:pathLst>
              <a:path w="3869837" h="4265352">
                <a:moveTo>
                  <a:pt x="0" y="0"/>
                </a:moveTo>
                <a:lnTo>
                  <a:pt x="3869837" y="0"/>
                </a:lnTo>
                <a:lnTo>
                  <a:pt x="3869837" y="4265352"/>
                </a:lnTo>
                <a:lnTo>
                  <a:pt x="0" y="426535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rot="-10800000">
            <a:off x="6096000" y="-910234"/>
            <a:ext cx="4440165" cy="1820467"/>
          </a:xfrm>
          <a:custGeom>
            <a:avLst/>
            <a:gdLst/>
            <a:ahLst/>
            <a:cxnLst/>
            <a:rect l="l" t="t" r="r" b="b"/>
            <a:pathLst>
              <a:path w="6660247" h="2730701">
                <a:moveTo>
                  <a:pt x="0" y="0"/>
                </a:moveTo>
                <a:lnTo>
                  <a:pt x="6660247" y="0"/>
                </a:lnTo>
                <a:lnTo>
                  <a:pt x="6660247" y="2730702"/>
                </a:lnTo>
                <a:lnTo>
                  <a:pt x="0" y="273070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 rot="-2611628">
            <a:off x="1072238" y="-1313164"/>
            <a:ext cx="2671994" cy="2027375"/>
          </a:xfrm>
          <a:custGeom>
            <a:avLst/>
            <a:gdLst/>
            <a:ahLst/>
            <a:cxnLst/>
            <a:rect l="l" t="t" r="r" b="b"/>
            <a:pathLst>
              <a:path w="4007991" h="3041063">
                <a:moveTo>
                  <a:pt x="0" y="0"/>
                </a:moveTo>
                <a:lnTo>
                  <a:pt x="4007991" y="0"/>
                </a:lnTo>
                <a:lnTo>
                  <a:pt x="4007991" y="3041063"/>
                </a:lnTo>
                <a:lnTo>
                  <a:pt x="0" y="304106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grpSp>
        <p:nvGrpSpPr>
          <p:cNvPr id="14" name="Group 14"/>
          <p:cNvGrpSpPr/>
          <p:nvPr/>
        </p:nvGrpSpPr>
        <p:grpSpPr>
          <a:xfrm>
            <a:off x="249272" y="198802"/>
            <a:ext cx="11693456" cy="6460396"/>
            <a:chOff x="0" y="0"/>
            <a:chExt cx="4619637" cy="255225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619637" cy="2552255"/>
            </a:xfrm>
            <a:custGeom>
              <a:avLst/>
              <a:gdLst/>
              <a:ahLst/>
              <a:cxnLst/>
              <a:rect l="l" t="t" r="r" b="b"/>
              <a:pathLst>
                <a:path w="4619637" h="2552255">
                  <a:moveTo>
                    <a:pt x="22510" y="0"/>
                  </a:moveTo>
                  <a:lnTo>
                    <a:pt x="4597126" y="0"/>
                  </a:lnTo>
                  <a:cubicBezTo>
                    <a:pt x="4609559" y="0"/>
                    <a:pt x="4619637" y="10078"/>
                    <a:pt x="4619637" y="22510"/>
                  </a:cubicBezTo>
                  <a:lnTo>
                    <a:pt x="4619637" y="2529745"/>
                  </a:lnTo>
                  <a:cubicBezTo>
                    <a:pt x="4619637" y="2535715"/>
                    <a:pt x="4617265" y="2541441"/>
                    <a:pt x="4613044" y="2545662"/>
                  </a:cubicBezTo>
                  <a:cubicBezTo>
                    <a:pt x="4608822" y="2549884"/>
                    <a:pt x="4603097" y="2552255"/>
                    <a:pt x="4597126" y="2552255"/>
                  </a:cubicBezTo>
                  <a:lnTo>
                    <a:pt x="22510" y="2552255"/>
                  </a:lnTo>
                  <a:cubicBezTo>
                    <a:pt x="16540" y="2552255"/>
                    <a:pt x="10815" y="2549884"/>
                    <a:pt x="6593" y="2545662"/>
                  </a:cubicBezTo>
                  <a:cubicBezTo>
                    <a:pt x="2372" y="2541441"/>
                    <a:pt x="0" y="2535715"/>
                    <a:pt x="0" y="2529745"/>
                  </a:cubicBezTo>
                  <a:lnTo>
                    <a:pt x="0" y="22510"/>
                  </a:lnTo>
                  <a:cubicBezTo>
                    <a:pt x="0" y="16540"/>
                    <a:pt x="2372" y="10815"/>
                    <a:pt x="6593" y="6593"/>
                  </a:cubicBezTo>
                  <a:cubicBezTo>
                    <a:pt x="10815" y="2372"/>
                    <a:pt x="16540" y="0"/>
                    <a:pt x="22510" y="0"/>
                  </a:cubicBezTo>
                  <a:close/>
                </a:path>
              </a:pathLst>
            </a:custGeom>
            <a:solidFill>
              <a:srgbClr val="FFFFFF"/>
            </a:solidFill>
            <a:ln w="85725" cap="rnd">
              <a:gradFill>
                <a:gsLst>
                  <a:gs pos="0">
                    <a:srgbClr val="0CC0DF">
                      <a:alpha val="100000"/>
                    </a:srgbClr>
                  </a:gs>
                  <a:gs pos="100000">
                    <a:srgbClr val="FFDE59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619637" cy="25903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29779" y="439690"/>
            <a:ext cx="2279171" cy="59990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566"/>
              </a:lnSpc>
            </a:pPr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Bài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E45F5A-9ED5-AABE-AAC6-0A2F65757ABE}"/>
              </a:ext>
            </a:extLst>
          </p:cNvPr>
          <p:cNvSpPr txBox="1"/>
          <p:nvPr/>
        </p:nvSpPr>
        <p:spPr>
          <a:xfrm>
            <a:off x="2483275" y="290172"/>
            <a:ext cx="77947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i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 (theo mẫu)</a:t>
            </a:r>
            <a:endParaRPr lang="vi-VN" sz="4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FFD9D2-9A3E-BD95-6B49-FEEDABFCE70E}"/>
              </a:ext>
            </a:extLst>
          </p:cNvPr>
          <p:cNvSpPr txBox="1"/>
          <p:nvPr/>
        </p:nvSpPr>
        <p:spPr>
          <a:xfrm>
            <a:off x="820375" y="1577499"/>
            <a:ext cx="7794702" cy="3703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5400" b="0" i="0" dirty="0">
                <a:solidFill>
                  <a:srgbClr val="000000"/>
                </a:solidFill>
                <a:effectLst/>
                <a:latin typeface="+mj-lt"/>
              </a:rPr>
              <a:t>a) 2,92 + 5,07 + 18,66</a:t>
            </a:r>
          </a:p>
          <a:p>
            <a:pPr algn="just">
              <a:lnSpc>
                <a:spcPct val="150000"/>
              </a:lnSpc>
            </a:pPr>
            <a:r>
              <a:rPr lang="pt-BR" sz="5400" b="0" i="0" dirty="0">
                <a:solidFill>
                  <a:srgbClr val="000000"/>
                </a:solidFill>
                <a:effectLst/>
                <a:latin typeface="+mj-lt"/>
              </a:rPr>
              <a:t>b) 4,36 + 2,53 + 0,96</a:t>
            </a:r>
          </a:p>
          <a:p>
            <a:pPr algn="just">
              <a:lnSpc>
                <a:spcPct val="150000"/>
              </a:lnSpc>
            </a:pPr>
            <a:r>
              <a:rPr lang="pt-BR" sz="5400" b="0" i="0" dirty="0">
                <a:solidFill>
                  <a:srgbClr val="000000"/>
                </a:solidFill>
                <a:effectLst/>
                <a:latin typeface="+mj-lt"/>
              </a:rPr>
              <a:t>c) 34,8 + 9,76 + 24,35</a:t>
            </a:r>
          </a:p>
        </p:txBody>
      </p:sp>
    </p:spTree>
    <p:extLst>
      <p:ext uri="{BB962C8B-B14F-4D97-AF65-F5344CB8AC3E}">
        <p14:creationId xmlns:p14="http://schemas.microsoft.com/office/powerpoint/2010/main" val="9863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275</Words>
  <Application>Microsoft Office PowerPoint</Application>
  <PresentationFormat>Widescreen</PresentationFormat>
  <Paragraphs>40</Paragraphs>
  <Slides>15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#9Slide07 SFU Rhythm</vt:lpstr>
      <vt:lpstr>Arial</vt:lpstr>
      <vt:lpstr>Calibri</vt:lpstr>
      <vt:lpstr>Cambria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VO THI YEN NHI</cp:lastModifiedBy>
  <cp:revision>25</cp:revision>
  <dcterms:created xsi:type="dcterms:W3CDTF">2024-09-19T11:24:59Z</dcterms:created>
  <dcterms:modified xsi:type="dcterms:W3CDTF">2024-10-03T17:53:29Z</dcterms:modified>
</cp:coreProperties>
</file>