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7" r:id="rId2"/>
    <p:sldMasterId id="2147483689" r:id="rId3"/>
  </p:sldMasterIdLst>
  <p:notesMasterIdLst>
    <p:notesMasterId r:id="rId21"/>
  </p:notesMasterIdLst>
  <p:sldIdLst>
    <p:sldId id="257" r:id="rId4"/>
    <p:sldId id="259" r:id="rId5"/>
    <p:sldId id="323" r:id="rId6"/>
    <p:sldId id="284" r:id="rId7"/>
    <p:sldId id="290" r:id="rId8"/>
    <p:sldId id="285" r:id="rId9"/>
    <p:sldId id="334" r:id="rId10"/>
    <p:sldId id="338" r:id="rId11"/>
    <p:sldId id="335" r:id="rId12"/>
    <p:sldId id="339" r:id="rId13"/>
    <p:sldId id="262" r:id="rId14"/>
    <p:sldId id="263" r:id="rId15"/>
    <p:sldId id="264" r:id="rId16"/>
    <p:sldId id="266" r:id="rId17"/>
    <p:sldId id="267" r:id="rId18"/>
    <p:sldId id="322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3" d="100"/>
          <a:sy n="63" d="100"/>
        </p:scale>
        <p:origin x="2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9FBCA-3E54-48B3-9F8D-4F6DD6602541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88785-D7E5-4AA0-9ED4-4E8D8899E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97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88785-D7E5-4AA0-9ED4-4E8D8899E0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80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dung; 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4 </a:t>
            </a:r>
            <a:r>
              <a:rPr lang="en-US" dirty="0" err="1"/>
              <a:t>tổ</a:t>
            </a:r>
            <a:r>
              <a:rPr lang="en-US" dirty="0"/>
              <a:t>;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;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6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kí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cờ</a:t>
            </a:r>
            <a:r>
              <a:rPr lang="en-US" dirty="0"/>
              <a:t>.. NHẤN CHÚ KHỦNG LONG VÀNG GÓC TRÊN BÊN TRÁI ĐỂ ĐẾN PHẦN KHÁM PHÁ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21E5F-1A06-4295-8D5B-2AFE26645F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532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21E5F-1A06-4295-8D5B-2AFE26645F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616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25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01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778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48738-E448-67CD-E8D1-0374523A8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B6BB0-9BCB-D5D8-3CDB-2C9E044D0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08441-6622-3FB8-8F88-8E3091CCD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9C165-CC68-D496-A909-F17745EB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F31D6-3BAA-6886-4993-68969F81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7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D6CBE-470C-0D98-BFA6-1C5B6686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3BCF6-CC25-911C-0933-BCD12A428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C1C6A-5C52-3AD0-2618-1BE409D5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1E91F-E31E-FACC-718A-246A572C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AD00-3F12-21A3-7E37-B5AD5C7B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0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5006-18B0-545F-1505-BB6A548A0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A1199-43D7-D32E-7555-962BBE78A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15EA1-0663-BFB8-723E-52B87FDD9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90841-E3D1-4826-4298-66E311C9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54C7D-1243-0A8B-969E-92641075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0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07B1F-5C97-C509-D4AA-2A546FF6A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15830-FFBD-6996-D0A1-97628C289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9302-8F9F-675E-3167-02FBA866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D143F-554E-0EF5-E1F8-BABF5964F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33B77-047A-03CA-D7CC-CB0A0E01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9E097-AB90-F9E6-FE1D-E612BD5F2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48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3EB8-354A-A57A-5EA1-401A14D0A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3EF92-000F-8827-2451-3231AF640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06C31-FD6E-D4F9-F8E5-705506E84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5C127-F64D-9586-5431-8A500558C4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2B82C-BC8B-A015-4231-AABEC1F5E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9C3C7-D514-09E1-1AD2-F179BC93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BA1DD-1742-682A-157E-BF388633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CAEC1-984F-AB72-6CAC-5C23A8C5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2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9D6DA-21DF-8259-8369-7229A65F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63036-BECF-4EC9-D50F-0D879377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49116-E6AE-4AA1-72DC-D1264A88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4008F-B4C2-C0E4-7988-420343B0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0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8">
            <a:extLst>
              <a:ext uri="{FF2B5EF4-FFF2-40B4-BE49-F238E27FC236}">
                <a16:creationId xmlns:a16="http://schemas.microsoft.com/office/drawing/2014/main" id="{627C31EB-328B-6C00-790F-F744ACD9DFF6}"/>
              </a:ext>
            </a:extLst>
          </p:cNvPr>
          <p:cNvSpPr/>
          <p:nvPr userDrawn="1"/>
        </p:nvSpPr>
        <p:spPr>
          <a:xfrm>
            <a:off x="1" y="6331974"/>
            <a:ext cx="12192000" cy="526026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8">
            <a:extLst>
              <a:ext uri="{FF2B5EF4-FFF2-40B4-BE49-F238E27FC236}">
                <a16:creationId xmlns:a16="http://schemas.microsoft.com/office/drawing/2014/main" id="{CFBA56AE-CB6F-2CB0-8012-65BEE1994282}"/>
              </a:ext>
            </a:extLst>
          </p:cNvPr>
          <p:cNvSpPr/>
          <p:nvPr userDrawn="1"/>
        </p:nvSpPr>
        <p:spPr>
          <a:xfrm>
            <a:off x="0" y="0"/>
            <a:ext cx="12192000" cy="629265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7" name="图片 22">
            <a:extLst>
              <a:ext uri="{FF2B5EF4-FFF2-40B4-BE49-F238E27FC236}">
                <a16:creationId xmlns:a16="http://schemas.microsoft.com/office/drawing/2014/main" id="{84247C8D-F009-FA76-19B2-91E88409D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7339A933-0816-D129-1B98-C4A1E4A193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DB6362-6B51-6853-D6FF-F266289A54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719C14-FE5D-A231-AFC9-35D848A94B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8CB-9175-FBDD-C5B5-9577E52EF2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5BF15E-6336-E7CC-5E40-C8D17E8243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2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A1FA-0BD0-C82C-4B48-D77B96E1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DDFEA-1E95-E4F1-83C2-B2A84DEE3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E9CAF-D250-E92D-74D2-BEB719A17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FC42C-BFAA-1067-18C6-FB8D42141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C5B55-C866-903D-09B8-2E2990F8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B2EE4-A58E-7DC5-B317-04C84000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6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7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FB49E-5036-17B7-64AB-33F5ECEEE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21CAE4-DA77-5657-5B95-3D562CBA3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C4C53-8F72-303C-B9CB-5583E3BD2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8174B-751B-ED2F-538C-D6CD2B071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23304-12C8-7452-FED1-0F2C4EE9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99FF5-C9FF-4792-9297-9324EBED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60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EAF77-D8FF-E7A0-6837-B75770A3F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7571F-C644-7414-1CEB-AAF5B699C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E9AB3-9370-BD15-707D-21173E64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BEDEC-AA49-A744-D359-78A0ABC11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CB32F-B973-4862-02D2-18E7D7DC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71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558E9F-D288-CE9D-BEAF-89752F1344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3EDAB-0E3F-ED75-071A-B00A2C81C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0D442-5D58-9969-2935-133446E96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36C6F-EC86-1AE4-7B13-189E6016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C2138-8D71-0058-13D8-33784DB7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03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99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64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23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09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95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3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9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59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90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46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3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800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17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48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81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7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364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50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97E51-6076-6DB6-0BE5-73F8F4424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655A0B-3B23-0BCF-2B1F-8ED83F7AE93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F9D130-5D7E-E966-C457-4BC3DEA826A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79AD16-8E98-A5E7-68FD-0CDB4C4CE87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7C0060-5860-44B5-7F52-A49B3E530BC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4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2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13.xml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44.sv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1.svg"/><Relationship Id="rId2" Type="http://schemas.openxmlformats.org/officeDocument/2006/relationships/audio" Target="../media/media3.mp3"/><Relationship Id="rId16" Type="http://schemas.openxmlformats.org/officeDocument/2006/relationships/image" Target="../media/image40.png"/><Relationship Id="rId20" Type="http://schemas.openxmlformats.org/officeDocument/2006/relationships/image" Target="../media/image43.png"/><Relationship Id="rId1" Type="http://schemas.microsoft.com/office/2007/relationships/media" Target="../media/media3.mp3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slide" Target="slide15.xml"/><Relationship Id="rId10" Type="http://schemas.openxmlformats.org/officeDocument/2006/relationships/image" Target="../media/image36.svg"/><Relationship Id="rId19" Type="http://schemas.openxmlformats.org/officeDocument/2006/relationships/slide" Target="slide11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5.png"/><Relationship Id="rId1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slide" Target="slide12.xml"/><Relationship Id="rId3" Type="http://schemas.microsoft.com/office/2007/relationships/media" Target="../media/media5.mp3"/><Relationship Id="rId7" Type="http://schemas.openxmlformats.org/officeDocument/2006/relationships/image" Target="../media/image31.png"/><Relationship Id="rId12" Type="http://schemas.openxmlformats.org/officeDocument/2006/relationships/image" Target="../media/image4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4.svg"/><Relationship Id="rId10" Type="http://schemas.openxmlformats.org/officeDocument/2006/relationships/image" Target="../media/image46.svg"/><Relationship Id="rId4" Type="http://schemas.openxmlformats.org/officeDocument/2006/relationships/audio" Target="../media/media5.mp3"/><Relationship Id="rId9" Type="http://schemas.openxmlformats.org/officeDocument/2006/relationships/image" Target="../media/image45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3.png"/><Relationship Id="rId3" Type="http://schemas.microsoft.com/office/2007/relationships/media" Target="../media/media5.mp3"/><Relationship Id="rId7" Type="http://schemas.openxmlformats.org/officeDocument/2006/relationships/image" Target="../media/image32.svg"/><Relationship Id="rId12" Type="http://schemas.openxmlformats.org/officeDocument/2006/relationships/slide" Target="slide1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47.png"/><Relationship Id="rId4" Type="http://schemas.openxmlformats.org/officeDocument/2006/relationships/audio" Target="../media/media5.mp3"/><Relationship Id="rId9" Type="http://schemas.openxmlformats.org/officeDocument/2006/relationships/image" Target="../media/image46.svg"/><Relationship Id="rId14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3.png"/><Relationship Id="rId3" Type="http://schemas.microsoft.com/office/2007/relationships/media" Target="../media/media5.mp3"/><Relationship Id="rId7" Type="http://schemas.openxmlformats.org/officeDocument/2006/relationships/image" Target="../media/image32.svg"/><Relationship Id="rId12" Type="http://schemas.openxmlformats.org/officeDocument/2006/relationships/slide" Target="slide1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47.png"/><Relationship Id="rId4" Type="http://schemas.openxmlformats.org/officeDocument/2006/relationships/audio" Target="../media/media5.mp3"/><Relationship Id="rId9" Type="http://schemas.openxmlformats.org/officeDocument/2006/relationships/image" Target="../media/image46.svg"/><Relationship Id="rId1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.png"/><Relationship Id="rId7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2095298" y="4716811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7C3DBB-8E1E-714E-0B06-6CC3C5D926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1486" y="309830"/>
            <a:ext cx="3662086" cy="160979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A0AD3F3-8477-53BF-E191-1A4EF7A684C7}"/>
              </a:ext>
            </a:extLst>
          </p:cNvPr>
          <p:cNvGrpSpPr/>
          <p:nvPr/>
        </p:nvGrpSpPr>
        <p:grpSpPr>
          <a:xfrm>
            <a:off x="1703157" y="1187156"/>
            <a:ext cx="9419579" cy="2953433"/>
            <a:chOff x="1703157" y="1187156"/>
            <a:chExt cx="9419579" cy="2953433"/>
          </a:xfrm>
        </p:grpSpPr>
        <p:pic>
          <p:nvPicPr>
            <p:cNvPr id="3" name="图片 2" descr="图片包含 动物, 虫, 空气, 烟&#10;&#10;描述已自动生成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7623" y="1232952"/>
              <a:ext cx="745914" cy="887865"/>
            </a:xfrm>
            <a:prstGeom prst="rect">
              <a:avLst/>
            </a:prstGeom>
          </p:spPr>
        </p:pic>
        <p:pic>
          <p:nvPicPr>
            <p:cNvPr id="4" name="图片 3" descr="图片包含 动物, 虫, 游戏机&#10;&#10;描述已自动生成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8732">
              <a:off x="7255400" y="3294503"/>
              <a:ext cx="813509" cy="324395"/>
            </a:xfrm>
            <a:prstGeom prst="rect">
              <a:avLst/>
            </a:prstGeom>
          </p:spPr>
        </p:pic>
        <p:pic>
          <p:nvPicPr>
            <p:cNvPr id="9" name="图片 8" descr="卡通人物&#10;&#10;中度可信度描述已自动生成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6" b="22984"/>
            <a:stretch>
              <a:fillRect/>
            </a:stretch>
          </p:blipFill>
          <p:spPr>
            <a:xfrm>
              <a:off x="10114930" y="1453584"/>
              <a:ext cx="1007806" cy="668958"/>
            </a:xfrm>
            <a:prstGeom prst="rect">
              <a:avLst/>
            </a:prstGeom>
          </p:spPr>
        </p:pic>
        <p:pic>
          <p:nvPicPr>
            <p:cNvPr id="14" name="图片 13" descr="图片包含 动物, 虫, 空气, 烟&#10;&#10;描述已自动生成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70841">
              <a:off x="4033203" y="3453605"/>
              <a:ext cx="577150" cy="686984"/>
            </a:xfrm>
            <a:prstGeom prst="rect">
              <a:avLst/>
            </a:prstGeom>
          </p:spPr>
        </p:pic>
        <p:pic>
          <p:nvPicPr>
            <p:cNvPr id="15" name="图片 14" descr="图片包含 动物, 虫, 游戏机&#10;&#10;描述已自动生成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62216">
              <a:off x="5645250" y="1435423"/>
              <a:ext cx="825849" cy="329316"/>
            </a:xfrm>
            <a:prstGeom prst="rect">
              <a:avLst/>
            </a:prstGeom>
          </p:spPr>
        </p:pic>
        <p:pic>
          <p:nvPicPr>
            <p:cNvPr id="16" name="图片 15" descr="图片包含 动物, 虫, 游戏机&#10;&#10;描述已自动生成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0672" flipH="1">
              <a:off x="2634932" y="1546459"/>
              <a:ext cx="550441" cy="219494"/>
            </a:xfrm>
            <a:prstGeom prst="rect">
              <a:avLst/>
            </a:prstGeom>
          </p:spPr>
        </p:pic>
        <p:pic>
          <p:nvPicPr>
            <p:cNvPr id="18" name="图片 17" descr="卡通人物&#10;&#10;中度可信度描述已自动生成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6" b="22984"/>
            <a:stretch>
              <a:fillRect/>
            </a:stretch>
          </p:blipFill>
          <p:spPr>
            <a:xfrm>
              <a:off x="9630625" y="3640507"/>
              <a:ext cx="503903" cy="33447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30B0434-CF95-AD84-A1AA-71320C36B123}"/>
                </a:ext>
              </a:extLst>
            </p:cNvPr>
            <p:cNvSpPr txBox="1"/>
            <p:nvPr/>
          </p:nvSpPr>
          <p:spPr>
            <a:xfrm>
              <a:off x="1750286" y="1710842"/>
              <a:ext cx="8179419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7200" dirty="0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#9Slide07 IcielCadena" panose="02000503000000020004" pitchFamily="2" charset="-93"/>
                </a:rPr>
                <a:t>PHÉP TRỪ</a:t>
              </a:r>
            </a:p>
            <a:p>
              <a:pPr algn="ctr"/>
              <a:r>
                <a:rPr lang="en-GB" sz="7200" dirty="0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#9Slide07 IcielCadena" panose="02000503000000020004" pitchFamily="2" charset="-93"/>
                </a:rPr>
                <a:t> CÁC SỐ THẬP PHÂN</a:t>
              </a:r>
              <a:endParaRPr lang="vi-VN" sz="7200" dirty="0">
                <a:ln w="317500">
                  <a:solidFill>
                    <a:schemeClr val="bg1"/>
                  </a:solidFill>
                </a:ln>
                <a:effectLst>
                  <a:outerShdw dist="38100" dir="2700000" algn="tl" rotWithShape="0">
                    <a:prstClr val="black"/>
                  </a:outerShdw>
                </a:effectLst>
                <a:latin typeface="#9Slide07 IcielCadena" panose="02000503000000020004" pitchFamily="2" charset="-93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A1AB42-408A-9588-3A28-75CE16D2F4F9}"/>
                </a:ext>
              </a:extLst>
            </p:cNvPr>
            <p:cNvSpPr txBox="1"/>
            <p:nvPr/>
          </p:nvSpPr>
          <p:spPr>
            <a:xfrm>
              <a:off x="1703157" y="1714109"/>
              <a:ext cx="8179419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7200" dirty="0">
                  <a:gradFill>
                    <a:gsLst>
                      <a:gs pos="54000">
                        <a:srgbClr val="FFC000"/>
                      </a:gs>
                      <a:gs pos="56000">
                        <a:srgbClr val="00B0F0"/>
                      </a:gs>
                    </a:gsLst>
                    <a:lin ang="5400000" scaled="1"/>
                  </a:gradFill>
                  <a:latin typeface="#9Slide07 IcielCadena" panose="02000503000000020004" pitchFamily="2" charset="-93"/>
                </a:rPr>
                <a:t>PHÉP TRỪ</a:t>
              </a:r>
            </a:p>
            <a:p>
              <a:pPr algn="ctr"/>
              <a:r>
                <a:rPr lang="en-GB" sz="7200" dirty="0">
                  <a:gradFill>
                    <a:gsLst>
                      <a:gs pos="54000">
                        <a:srgbClr val="FFC000"/>
                      </a:gs>
                      <a:gs pos="56000">
                        <a:srgbClr val="00B0F0"/>
                      </a:gs>
                    </a:gsLst>
                    <a:lin ang="5400000" scaled="1"/>
                  </a:gradFill>
                  <a:latin typeface="#9Slide07 IcielCadena" panose="02000503000000020004" pitchFamily="2" charset="-93"/>
                </a:rPr>
                <a:t> CÁC SỐ THẬP PHÂN</a:t>
              </a:r>
              <a:endParaRPr lang="vi-VN" sz="7200" dirty="0">
                <a:gradFill>
                  <a:gsLst>
                    <a:gs pos="54000">
                      <a:srgbClr val="FFC000"/>
                    </a:gs>
                    <a:gs pos="56000">
                      <a:srgbClr val="00B0F0"/>
                    </a:gs>
                  </a:gsLst>
                  <a:lin ang="5400000" scaled="1"/>
                </a:gradFill>
                <a:latin typeface="#9Slide07 IcielCadena" panose="02000503000000020004" pitchFamily="2" charset="-93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4FE85A-F358-1499-A079-6228928F4B5B}"/>
              </a:ext>
            </a:extLst>
          </p:cNvPr>
          <p:cNvGrpSpPr/>
          <p:nvPr/>
        </p:nvGrpSpPr>
        <p:grpSpPr>
          <a:xfrm>
            <a:off x="1869123" y="1702083"/>
            <a:ext cx="1884148" cy="926597"/>
            <a:chOff x="1085902" y="1327225"/>
            <a:chExt cx="1884148" cy="92659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661ABF-39CD-23AC-FBA2-B18567785DAD}"/>
                </a:ext>
              </a:extLst>
            </p:cNvPr>
            <p:cNvSpPr txBox="1"/>
            <p:nvPr/>
          </p:nvSpPr>
          <p:spPr>
            <a:xfrm>
              <a:off x="1105437" y="1327225"/>
              <a:ext cx="1864613" cy="92333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r>
                <a:rPr lang="en-GB" sz="5400" dirty="0" err="1">
                  <a:ln w="139700">
                    <a:solidFill>
                      <a:schemeClr val="bg1"/>
                    </a:solidFill>
                  </a:ln>
                  <a:latin typeface="#9Slide05 Fourth Medium" panose="00000600000000000000" pitchFamily="2" charset="-93"/>
                </a:rPr>
                <a:t>Bài</a:t>
              </a:r>
              <a:r>
                <a:rPr lang="en-GB" sz="5400" dirty="0">
                  <a:ln w="139700">
                    <a:solidFill>
                      <a:schemeClr val="bg1"/>
                    </a:solidFill>
                  </a:ln>
                  <a:latin typeface="#9Slide05 Fourth Medium" panose="00000600000000000000" pitchFamily="2" charset="-93"/>
                </a:rPr>
                <a:t> 26</a:t>
              </a:r>
              <a:endParaRPr lang="vi-VN" sz="5400" dirty="0">
                <a:ln w="139700">
                  <a:solidFill>
                    <a:schemeClr val="bg1"/>
                  </a:solidFill>
                </a:ln>
                <a:latin typeface="#9Slide05 Fourth Medium" panose="00000600000000000000" pitchFamily="2" charset="-93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3D975AE-AEBF-3468-12F4-A601B6AFBB97}"/>
                </a:ext>
              </a:extLst>
            </p:cNvPr>
            <p:cNvSpPr txBox="1"/>
            <p:nvPr/>
          </p:nvSpPr>
          <p:spPr>
            <a:xfrm>
              <a:off x="1085902" y="1330492"/>
              <a:ext cx="1864613" cy="92333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r>
                <a:rPr lang="en-GB" sz="5400" dirty="0" err="1">
                  <a:solidFill>
                    <a:schemeClr val="accent1"/>
                  </a:solidFill>
                  <a:latin typeface="#9Slide05 Fourth Medium" panose="00000600000000000000" pitchFamily="2" charset="-93"/>
                </a:rPr>
                <a:t>Bài</a:t>
              </a:r>
              <a:r>
                <a:rPr lang="en-GB" sz="5400" dirty="0">
                  <a:solidFill>
                    <a:schemeClr val="accent1"/>
                  </a:solidFill>
                  <a:latin typeface="#9Slide05 Fourth Medium" panose="00000600000000000000" pitchFamily="2" charset="-93"/>
                </a:rPr>
                <a:t> 26</a:t>
              </a:r>
              <a:endParaRPr lang="vi-VN" sz="5400" dirty="0">
                <a:solidFill>
                  <a:schemeClr val="accent1"/>
                </a:solidFill>
                <a:latin typeface="#9Slide05 Fourth Medium" panose="00000600000000000000" pitchFamily="2" charset="-93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A3E3A15-AAD0-F833-AE7B-892BCF206F43}"/>
              </a:ext>
            </a:extLst>
          </p:cNvPr>
          <p:cNvSpPr txBox="1"/>
          <p:nvPr/>
        </p:nvSpPr>
        <p:spPr>
          <a:xfrm>
            <a:off x="7709447" y="4148528"/>
            <a:ext cx="1779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-93"/>
              </a:rPr>
              <a:t>(</a:t>
            </a:r>
            <a:r>
              <a:rPr lang="en-GB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-93"/>
              </a:rPr>
              <a:t>Tiết</a:t>
            </a:r>
            <a:r>
              <a:rPr lang="en-GB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Medium" panose="00000600000000000000" pitchFamily="2" charset="-93"/>
              </a:rPr>
              <a:t> 2)</a:t>
            </a:r>
            <a:endParaRPr lang="vi-VN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Fourth Medium" panose="000006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EC443D2-CA71-9C78-F10C-974D434461CA}"/>
              </a:ext>
            </a:extLst>
          </p:cNvPr>
          <p:cNvSpPr/>
          <p:nvPr/>
        </p:nvSpPr>
        <p:spPr>
          <a:xfrm>
            <a:off x="35818" y="661197"/>
            <a:ext cx="914400" cy="91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3DB6D5-BCE3-4AC0-FFAC-04FE34BC0125}"/>
              </a:ext>
            </a:extLst>
          </p:cNvPr>
          <p:cNvSpPr txBox="1"/>
          <p:nvPr/>
        </p:nvSpPr>
        <p:spPr>
          <a:xfrm>
            <a:off x="1194180" y="661197"/>
            <a:ext cx="106653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thùng đựng 26,75 </a:t>
            </a:r>
            <a:r>
              <a:rPr lang="vi-VN" sz="40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gạo. Người ta lấy từ thùng đó ra 10,5 </a:t>
            </a:r>
            <a:r>
              <a:rPr lang="vi-VN" sz="40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gạo, sau đó lại lấy ra 9 </a:t>
            </a:r>
            <a:r>
              <a:rPr lang="vi-VN" sz="40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gạo nữa. Hỏi trong thùng còn lại bao nhiêu ki-lô-</a:t>
            </a:r>
            <a:r>
              <a:rPr lang="vi-VN" sz="40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gam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gạo?</a:t>
            </a:r>
            <a:endParaRPr lang="vi-VN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1C81A9-671F-CD2C-341D-C3A30DB6E203}"/>
              </a:ext>
            </a:extLst>
          </p:cNvPr>
          <p:cNvSpPr txBox="1"/>
          <p:nvPr/>
        </p:nvSpPr>
        <p:spPr>
          <a:xfrm>
            <a:off x="2824319" y="3298759"/>
            <a:ext cx="862426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sz="4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GB" sz="4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vi-VN" sz="4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thùng còn lại số ki-lô-</a:t>
            </a:r>
            <a:r>
              <a:rPr lang="vi-VN" sz="40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gam</a:t>
            </a:r>
            <a:r>
              <a:rPr lang="vi-VN" sz="4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gạo là:</a:t>
            </a:r>
          </a:p>
          <a:p>
            <a:pPr algn="ctr"/>
            <a:r>
              <a:rPr lang="vi-VN" sz="4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26,75 – 10,5 – 9 = 7,25 (</a:t>
            </a:r>
            <a:r>
              <a:rPr lang="vi-VN" sz="40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vi-VN" sz="4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vi-VN" sz="4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 số: 7,25 </a:t>
            </a:r>
            <a:r>
              <a:rPr lang="vi-VN" sz="40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kg</a:t>
            </a:r>
            <a:endParaRPr lang="vi-VN" sz="4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707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3343D4F-388C-3DAD-714B-65A851B67F0F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2459544" h="10668283">
                <a:moveTo>
                  <a:pt x="0" y="0"/>
                </a:moveTo>
                <a:lnTo>
                  <a:pt x="22459544" y="0"/>
                </a:lnTo>
                <a:lnTo>
                  <a:pt x="22459544" y="10668283"/>
                </a:lnTo>
                <a:lnTo>
                  <a:pt x="0" y="106682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354" r="-12456" b="-3706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526EC754-C6DC-A05B-E8ED-FC5D9F6EBFF8}"/>
              </a:ext>
            </a:extLst>
          </p:cNvPr>
          <p:cNvSpPr/>
          <p:nvPr/>
        </p:nvSpPr>
        <p:spPr>
          <a:xfrm>
            <a:off x="520286" y="1092200"/>
            <a:ext cx="1359939" cy="1083175"/>
          </a:xfrm>
          <a:custGeom>
            <a:avLst/>
            <a:gdLst/>
            <a:ahLst/>
            <a:cxnLst/>
            <a:rect l="l" t="t" r="r" b="b"/>
            <a:pathLst>
              <a:path w="2240153" h="2206275">
                <a:moveTo>
                  <a:pt x="0" y="0"/>
                </a:moveTo>
                <a:lnTo>
                  <a:pt x="2240153" y="0"/>
                </a:lnTo>
                <a:lnTo>
                  <a:pt x="2240153" y="2206276"/>
                </a:lnTo>
                <a:lnTo>
                  <a:pt x="0" y="22062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E9D510F5-1795-C141-7480-6ABE3AF8C688}"/>
              </a:ext>
            </a:extLst>
          </p:cNvPr>
          <p:cNvSpPr/>
          <p:nvPr/>
        </p:nvSpPr>
        <p:spPr>
          <a:xfrm>
            <a:off x="614727" y="4089400"/>
            <a:ext cx="1359939" cy="1083175"/>
          </a:xfrm>
          <a:custGeom>
            <a:avLst/>
            <a:gdLst/>
            <a:ahLst/>
            <a:cxnLst/>
            <a:rect l="l" t="t" r="r" b="b"/>
            <a:pathLst>
              <a:path w="2190359" h="2150203">
                <a:moveTo>
                  <a:pt x="0" y="0"/>
                </a:moveTo>
                <a:lnTo>
                  <a:pt x="2190359" y="0"/>
                </a:lnTo>
                <a:lnTo>
                  <a:pt x="2190359" y="2150203"/>
                </a:lnTo>
                <a:lnTo>
                  <a:pt x="0" y="2150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001AAA7-1A72-7F59-789F-8B53D431D8BD}"/>
              </a:ext>
            </a:extLst>
          </p:cNvPr>
          <p:cNvSpPr/>
          <p:nvPr/>
        </p:nvSpPr>
        <p:spPr>
          <a:xfrm>
            <a:off x="2196914" y="3611807"/>
            <a:ext cx="9492479" cy="71193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8" y="0"/>
                </a:lnTo>
                <a:lnTo>
                  <a:pt x="14238718" y="106790"/>
                </a:lnTo>
                <a:lnTo>
                  <a:pt x="0" y="106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04229554-140B-EF25-9251-EA4C3BB12A78}"/>
              </a:ext>
            </a:extLst>
          </p:cNvPr>
          <p:cNvSpPr/>
          <p:nvPr/>
        </p:nvSpPr>
        <p:spPr>
          <a:xfrm>
            <a:off x="2115321" y="1986207"/>
            <a:ext cx="9492479" cy="71193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9" y="0"/>
                </a:lnTo>
                <a:lnTo>
                  <a:pt x="14238719" y="106791"/>
                </a:lnTo>
                <a:lnTo>
                  <a:pt x="0" y="1067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13B8F91-CE5B-CE80-46A3-92BCB79084FF}"/>
              </a:ext>
            </a:extLst>
          </p:cNvPr>
          <p:cNvSpPr/>
          <p:nvPr/>
        </p:nvSpPr>
        <p:spPr>
          <a:xfrm>
            <a:off x="2278725" y="5034207"/>
            <a:ext cx="9492479" cy="71193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9" y="0"/>
                </a:lnTo>
                <a:lnTo>
                  <a:pt x="14238719" y="106790"/>
                </a:lnTo>
                <a:lnTo>
                  <a:pt x="0" y="106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11A0C347-B5BA-CCC7-673B-01DC150E9FC0}"/>
              </a:ext>
            </a:extLst>
          </p:cNvPr>
          <p:cNvSpPr/>
          <p:nvPr/>
        </p:nvSpPr>
        <p:spPr>
          <a:xfrm>
            <a:off x="2278725" y="6456607"/>
            <a:ext cx="9492479" cy="71193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9" y="0"/>
                </a:lnTo>
                <a:lnTo>
                  <a:pt x="14238719" y="106790"/>
                </a:lnTo>
                <a:lnTo>
                  <a:pt x="0" y="106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0CD803E7-416E-0559-13EF-7FEC430E1795}"/>
              </a:ext>
            </a:extLst>
          </p:cNvPr>
          <p:cNvSpPr/>
          <p:nvPr/>
        </p:nvSpPr>
        <p:spPr>
          <a:xfrm>
            <a:off x="81016" y="5483070"/>
            <a:ext cx="1932705" cy="1291082"/>
          </a:xfrm>
          <a:custGeom>
            <a:avLst/>
            <a:gdLst/>
            <a:ahLst/>
            <a:cxnLst/>
            <a:rect l="l" t="t" r="r" b="b"/>
            <a:pathLst>
              <a:path w="3051457" h="2544153">
                <a:moveTo>
                  <a:pt x="0" y="0"/>
                </a:moveTo>
                <a:lnTo>
                  <a:pt x="3051457" y="0"/>
                </a:lnTo>
                <a:lnTo>
                  <a:pt x="3051457" y="2544152"/>
                </a:lnTo>
                <a:lnTo>
                  <a:pt x="0" y="25441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DFE3E5FC-A753-4D80-3E64-C8FCCD02E216}"/>
              </a:ext>
            </a:extLst>
          </p:cNvPr>
          <p:cNvSpPr/>
          <p:nvPr/>
        </p:nvSpPr>
        <p:spPr>
          <a:xfrm>
            <a:off x="520286" y="2650625"/>
            <a:ext cx="1359939" cy="1083175"/>
          </a:xfrm>
          <a:custGeom>
            <a:avLst/>
            <a:gdLst/>
            <a:ahLst/>
            <a:cxnLst/>
            <a:rect l="l" t="t" r="r" b="b"/>
            <a:pathLst>
              <a:path w="2039909" h="2351480">
                <a:moveTo>
                  <a:pt x="0" y="0"/>
                </a:moveTo>
                <a:lnTo>
                  <a:pt x="2039910" y="0"/>
                </a:lnTo>
                <a:lnTo>
                  <a:pt x="2039910" y="2351481"/>
                </a:lnTo>
                <a:lnTo>
                  <a:pt x="0" y="23514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B6CD9B2-DE01-4D73-5CDD-A9FC7B7669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774" y="-170838"/>
            <a:ext cx="10726619" cy="180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7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3343D4F-388C-3DAD-714B-65A851B67F0F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2459544" h="10668283">
                <a:moveTo>
                  <a:pt x="0" y="0"/>
                </a:moveTo>
                <a:lnTo>
                  <a:pt x="22459544" y="0"/>
                </a:lnTo>
                <a:lnTo>
                  <a:pt x="22459544" y="10668283"/>
                </a:lnTo>
                <a:lnTo>
                  <a:pt x="0" y="10668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0354" r="-12456" b="-3706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526EC754-C6DC-A05B-E8ED-FC5D9F6EBFF8}"/>
              </a:ext>
            </a:extLst>
          </p:cNvPr>
          <p:cNvSpPr/>
          <p:nvPr/>
        </p:nvSpPr>
        <p:spPr>
          <a:xfrm>
            <a:off x="520286" y="1092200"/>
            <a:ext cx="1359939" cy="1083175"/>
          </a:xfrm>
          <a:custGeom>
            <a:avLst/>
            <a:gdLst/>
            <a:ahLst/>
            <a:cxnLst/>
            <a:rect l="l" t="t" r="r" b="b"/>
            <a:pathLst>
              <a:path w="2240153" h="2206275">
                <a:moveTo>
                  <a:pt x="0" y="0"/>
                </a:moveTo>
                <a:lnTo>
                  <a:pt x="2240153" y="0"/>
                </a:lnTo>
                <a:lnTo>
                  <a:pt x="2240153" y="2206276"/>
                </a:lnTo>
                <a:lnTo>
                  <a:pt x="0" y="22062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E9D510F5-1795-C141-7480-6ABE3AF8C688}"/>
              </a:ext>
            </a:extLst>
          </p:cNvPr>
          <p:cNvSpPr/>
          <p:nvPr/>
        </p:nvSpPr>
        <p:spPr>
          <a:xfrm>
            <a:off x="614727" y="4089400"/>
            <a:ext cx="1359939" cy="1083175"/>
          </a:xfrm>
          <a:custGeom>
            <a:avLst/>
            <a:gdLst/>
            <a:ahLst/>
            <a:cxnLst/>
            <a:rect l="l" t="t" r="r" b="b"/>
            <a:pathLst>
              <a:path w="2190359" h="2150203">
                <a:moveTo>
                  <a:pt x="0" y="0"/>
                </a:moveTo>
                <a:lnTo>
                  <a:pt x="2190359" y="0"/>
                </a:lnTo>
                <a:lnTo>
                  <a:pt x="2190359" y="2150203"/>
                </a:lnTo>
                <a:lnTo>
                  <a:pt x="0" y="21502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001AAA7-1A72-7F59-789F-8B53D431D8BD}"/>
              </a:ext>
            </a:extLst>
          </p:cNvPr>
          <p:cNvSpPr/>
          <p:nvPr/>
        </p:nvSpPr>
        <p:spPr>
          <a:xfrm>
            <a:off x="2196914" y="3611807"/>
            <a:ext cx="9492479" cy="71193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8" y="0"/>
                </a:lnTo>
                <a:lnTo>
                  <a:pt x="14238718" y="106790"/>
                </a:lnTo>
                <a:lnTo>
                  <a:pt x="0" y="106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04229554-140B-EF25-9251-EA4C3BB12A78}"/>
              </a:ext>
            </a:extLst>
          </p:cNvPr>
          <p:cNvSpPr/>
          <p:nvPr/>
        </p:nvSpPr>
        <p:spPr>
          <a:xfrm>
            <a:off x="2115321" y="1986207"/>
            <a:ext cx="9492479" cy="71193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9" y="0"/>
                </a:lnTo>
                <a:lnTo>
                  <a:pt x="14238719" y="106791"/>
                </a:lnTo>
                <a:lnTo>
                  <a:pt x="0" y="106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13B8F91-CE5B-CE80-46A3-92BCB79084FF}"/>
              </a:ext>
            </a:extLst>
          </p:cNvPr>
          <p:cNvSpPr/>
          <p:nvPr/>
        </p:nvSpPr>
        <p:spPr>
          <a:xfrm>
            <a:off x="2278725" y="5034207"/>
            <a:ext cx="9492479" cy="71193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9" y="0"/>
                </a:lnTo>
                <a:lnTo>
                  <a:pt x="14238719" y="106790"/>
                </a:lnTo>
                <a:lnTo>
                  <a:pt x="0" y="106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11A0C347-B5BA-CCC7-673B-01DC150E9FC0}"/>
              </a:ext>
            </a:extLst>
          </p:cNvPr>
          <p:cNvSpPr/>
          <p:nvPr/>
        </p:nvSpPr>
        <p:spPr>
          <a:xfrm>
            <a:off x="2278725" y="6456607"/>
            <a:ext cx="9492479" cy="71193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9" y="0"/>
                </a:lnTo>
                <a:lnTo>
                  <a:pt x="14238719" y="106790"/>
                </a:lnTo>
                <a:lnTo>
                  <a:pt x="0" y="106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0CD803E7-416E-0559-13EF-7FEC430E1795}"/>
              </a:ext>
            </a:extLst>
          </p:cNvPr>
          <p:cNvSpPr/>
          <p:nvPr/>
        </p:nvSpPr>
        <p:spPr>
          <a:xfrm>
            <a:off x="81016" y="5483070"/>
            <a:ext cx="1932705" cy="1291082"/>
          </a:xfrm>
          <a:custGeom>
            <a:avLst/>
            <a:gdLst/>
            <a:ahLst/>
            <a:cxnLst/>
            <a:rect l="l" t="t" r="r" b="b"/>
            <a:pathLst>
              <a:path w="3051457" h="2544153">
                <a:moveTo>
                  <a:pt x="0" y="0"/>
                </a:moveTo>
                <a:lnTo>
                  <a:pt x="3051457" y="0"/>
                </a:lnTo>
                <a:lnTo>
                  <a:pt x="3051457" y="2544152"/>
                </a:lnTo>
                <a:lnTo>
                  <a:pt x="0" y="25441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DFE3E5FC-A753-4D80-3E64-C8FCCD02E216}"/>
              </a:ext>
            </a:extLst>
          </p:cNvPr>
          <p:cNvSpPr/>
          <p:nvPr/>
        </p:nvSpPr>
        <p:spPr>
          <a:xfrm>
            <a:off x="520286" y="2650625"/>
            <a:ext cx="1359939" cy="1083175"/>
          </a:xfrm>
          <a:custGeom>
            <a:avLst/>
            <a:gdLst/>
            <a:ahLst/>
            <a:cxnLst/>
            <a:rect l="l" t="t" r="r" b="b"/>
            <a:pathLst>
              <a:path w="2039909" h="2351480">
                <a:moveTo>
                  <a:pt x="0" y="0"/>
                </a:moveTo>
                <a:lnTo>
                  <a:pt x="2039910" y="0"/>
                </a:lnTo>
                <a:lnTo>
                  <a:pt x="2039910" y="2351481"/>
                </a:lnTo>
                <a:lnTo>
                  <a:pt x="0" y="23514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: Rounded Corners 19">
            <a:hlinkClick r:id="rId13" action="ppaction://hlinksldjump"/>
            <a:extLst>
              <a:ext uri="{FF2B5EF4-FFF2-40B4-BE49-F238E27FC236}">
                <a16:creationId xmlns:a16="http://schemas.microsoft.com/office/drawing/2014/main" id="{1D081E96-9168-D497-BA04-1C80A26D4D84}"/>
              </a:ext>
            </a:extLst>
          </p:cNvPr>
          <p:cNvSpPr/>
          <p:nvPr/>
        </p:nvSpPr>
        <p:spPr>
          <a:xfrm>
            <a:off x="1270001" y="101600"/>
            <a:ext cx="1493435" cy="736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21" name="Rectangle: Rounded Corners 20">
            <a:hlinkClick r:id="rId14" action="ppaction://hlinksldjump"/>
            <a:extLst>
              <a:ext uri="{FF2B5EF4-FFF2-40B4-BE49-F238E27FC236}">
                <a16:creationId xmlns:a16="http://schemas.microsoft.com/office/drawing/2014/main" id="{7625CF9D-E517-A96B-4FE7-0B01F67D09AA}"/>
              </a:ext>
            </a:extLst>
          </p:cNvPr>
          <p:cNvSpPr/>
          <p:nvPr/>
        </p:nvSpPr>
        <p:spPr>
          <a:xfrm>
            <a:off x="2977791" y="96203"/>
            <a:ext cx="1493435" cy="736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2" name="Rectangle: Rounded Corners 21">
            <a:hlinkClick r:id="rId15" action="ppaction://hlinksldjump"/>
            <a:extLst>
              <a:ext uri="{FF2B5EF4-FFF2-40B4-BE49-F238E27FC236}">
                <a16:creationId xmlns:a16="http://schemas.microsoft.com/office/drawing/2014/main" id="{64351AB8-63C1-6D40-5938-9E807B6059EF}"/>
              </a:ext>
            </a:extLst>
          </p:cNvPr>
          <p:cNvSpPr/>
          <p:nvPr/>
        </p:nvSpPr>
        <p:spPr>
          <a:xfrm>
            <a:off x="4678395" y="93056"/>
            <a:ext cx="1493435" cy="736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B1A258F-3C53-1B90-6553-41C240DF6EC5}"/>
              </a:ext>
            </a:extLst>
          </p:cNvPr>
          <p:cNvSpPr/>
          <p:nvPr/>
        </p:nvSpPr>
        <p:spPr>
          <a:xfrm>
            <a:off x="1283812" y="115007"/>
            <a:ext cx="1514571" cy="736600"/>
          </a:xfrm>
          <a:prstGeom prst="round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A49970C-77EF-8566-269A-858BDB3AA5DF}"/>
              </a:ext>
            </a:extLst>
          </p:cNvPr>
          <p:cNvSpPr/>
          <p:nvPr/>
        </p:nvSpPr>
        <p:spPr>
          <a:xfrm>
            <a:off x="2973789" y="106463"/>
            <a:ext cx="1514571" cy="736600"/>
          </a:xfrm>
          <a:prstGeom prst="round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3AAC0D9-4359-322D-64D6-DA67C55737C6}"/>
              </a:ext>
            </a:extLst>
          </p:cNvPr>
          <p:cNvSpPr/>
          <p:nvPr/>
        </p:nvSpPr>
        <p:spPr>
          <a:xfrm>
            <a:off x="4673279" y="102652"/>
            <a:ext cx="1514571" cy="736600"/>
          </a:xfrm>
          <a:prstGeom prst="round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E8738566-029F-C4F3-73DF-001E824BFD8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42627" t="34301" r="42373" b="45401"/>
          <a:stretch/>
        </p:blipFill>
        <p:spPr>
          <a:xfrm>
            <a:off x="10672715" y="3062167"/>
            <a:ext cx="1277653" cy="97248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2F389274-71BB-FD4D-D1EC-A6A4B850226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42627" t="34301" r="42373" b="45401"/>
          <a:stretch/>
        </p:blipFill>
        <p:spPr>
          <a:xfrm>
            <a:off x="10668000" y="1524584"/>
            <a:ext cx="1277653" cy="97248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6AB1356E-2326-0ED0-C237-600698387FB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42627" t="34301" r="42373" b="45401"/>
          <a:stretch/>
        </p:blipFill>
        <p:spPr>
          <a:xfrm>
            <a:off x="10690564" y="5910913"/>
            <a:ext cx="1277653" cy="972487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702F051D-24B7-5578-3F3E-3AE2F4437EC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42627" t="34301" r="42373" b="45401"/>
          <a:stretch/>
        </p:blipFill>
        <p:spPr>
          <a:xfrm>
            <a:off x="10685849" y="4473739"/>
            <a:ext cx="1277653" cy="972487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88F89805-BCFB-343C-0772-24CDA89CFAA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57648" t="21990" r="17894" b="42168"/>
          <a:stretch/>
        </p:blipFill>
        <p:spPr>
          <a:xfrm>
            <a:off x="10904376" y="1056201"/>
            <a:ext cx="1440025" cy="1039045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A2936200-CB17-7C1F-E7A9-EFD64D85053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57648" t="21990" r="17894" b="42168"/>
          <a:stretch/>
        </p:blipFill>
        <p:spPr>
          <a:xfrm>
            <a:off x="10969380" y="2548258"/>
            <a:ext cx="1440025" cy="1039045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A06B9C1E-4F73-4761-F1F6-4D0E25A09E9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57648" t="21990" r="17894" b="42168"/>
          <a:stretch/>
        </p:blipFill>
        <p:spPr>
          <a:xfrm>
            <a:off x="10922000" y="3976024"/>
            <a:ext cx="1440025" cy="1039045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65A24B5B-30E0-8C95-9B07-E6DAAAA66DC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57648" t="21990" r="17894" b="42168"/>
          <a:stretch/>
        </p:blipFill>
        <p:spPr>
          <a:xfrm>
            <a:off x="10936632" y="5406734"/>
            <a:ext cx="1440025" cy="1039045"/>
          </a:xfrm>
          <a:prstGeom prst="rect">
            <a:avLst/>
          </a:prstGeom>
        </p:spPr>
      </p:pic>
      <p:pic>
        <p:nvPicPr>
          <p:cNvPr id="2" name="kids-saying-yay-sound-effect_3">
            <a:hlinkClick r:id="" action="ppaction://media"/>
            <a:extLst>
              <a:ext uri="{FF2B5EF4-FFF2-40B4-BE49-F238E27FC236}">
                <a16:creationId xmlns:a16="http://schemas.microsoft.com/office/drawing/2014/main" id="{8A3A78FD-C09F-604F-C239-26391360C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285" y="1972175"/>
            <a:ext cx="406400" cy="406400"/>
          </a:xfrm>
          <a:prstGeom prst="rect">
            <a:avLst/>
          </a:prstGeom>
        </p:spPr>
      </p:pic>
      <p:pic>
        <p:nvPicPr>
          <p:cNvPr id="3" name="kids-saying-yay-sound-effect_3">
            <a:hlinkClick r:id="" action="ppaction://media"/>
            <a:extLst>
              <a:ext uri="{FF2B5EF4-FFF2-40B4-BE49-F238E27FC236}">
                <a16:creationId xmlns:a16="http://schemas.microsoft.com/office/drawing/2014/main" id="{518A1171-770F-194D-1AB0-C21E6AC09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19111" y="2699251"/>
            <a:ext cx="406400" cy="406400"/>
          </a:xfrm>
          <a:prstGeom prst="rect">
            <a:avLst/>
          </a:prstGeom>
        </p:spPr>
      </p:pic>
      <p:pic>
        <p:nvPicPr>
          <p:cNvPr id="4" name="kids-saying-yay-sound-effect_3">
            <a:hlinkClick r:id="" action="ppaction://media"/>
            <a:extLst>
              <a:ext uri="{FF2B5EF4-FFF2-40B4-BE49-F238E27FC236}">
                <a16:creationId xmlns:a16="http://schemas.microsoft.com/office/drawing/2014/main" id="{C8776928-FB2C-F44B-D961-A71A4BE7F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98347" y="3587303"/>
            <a:ext cx="406400" cy="406400"/>
          </a:xfrm>
          <a:prstGeom prst="rect">
            <a:avLst/>
          </a:prstGeom>
        </p:spPr>
      </p:pic>
      <p:pic>
        <p:nvPicPr>
          <p:cNvPr id="5" name="kids-saying-yay-sound-effect_3">
            <a:hlinkClick r:id="" action="ppaction://media"/>
            <a:extLst>
              <a:ext uri="{FF2B5EF4-FFF2-40B4-BE49-F238E27FC236}">
                <a16:creationId xmlns:a16="http://schemas.microsoft.com/office/drawing/2014/main" id="{0BB2AD34-EF74-32C5-6824-FED0A2342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5173" y="4314379"/>
            <a:ext cx="406400" cy="406400"/>
          </a:xfrm>
          <a:prstGeom prst="rect">
            <a:avLst/>
          </a:prstGeom>
        </p:spPr>
      </p:pic>
      <p:pic>
        <p:nvPicPr>
          <p:cNvPr id="13" name="Graphic 12">
            <a:hlinkClick r:id="rId19" action="ppaction://hlinksldjump"/>
            <a:extLst>
              <a:ext uri="{FF2B5EF4-FFF2-40B4-BE49-F238E27FC236}">
                <a16:creationId xmlns:a16="http://schemas.microsoft.com/office/drawing/2014/main" id="{455BC3E6-6F56-6979-ADD7-7EBF39CACBC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32762" t="25799" r="34860" b="30200"/>
          <a:stretch/>
        </p:blipFill>
        <p:spPr>
          <a:xfrm rot="1584457" flipH="1">
            <a:off x="-454729" y="-264520"/>
            <a:ext cx="1688940" cy="129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57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83951E-6 L 0.1585 -0.035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25" y="-1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5 -0.03549 L 0.28906 -0.038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8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06 -0.03812 L 0.43073 -0.038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73 -0.03858 L 0.55573 -0.039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573 -0.03935 L 0.71406 -0.039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406 -0.03982 L 0.82656 -0.036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71605E-6 L 0.12422 -0.0177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7" y="-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22 -0.01775 L 0.24844 -0.0177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844 -0.01775 L 0.40156 -0.0177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56 -0.01775 L 0.52656 -0.0177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657 -0.01775 L 0.66823 -0.0177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823 -0.01775 L 0.79991 -0.0177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7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09877E-6 L 0.12422 -0.0103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7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22 -0.01034 L 0.25 -2.09877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2.09877E-6 L 0.40156 -0.0103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56 -0.01034 L 0.53489 -0.0103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89 -0.01034 L 0.67656 -0.0103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656 -0.01034 L 0.80156 -0.0103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4.32099E-6 L 0.12422 -0.01034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7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22 -0.01034 L 0.25217 -0.0151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8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217 -0.01512 L 0.40634 -0.0103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633 -0.01034 L 0.53551 -0.0103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551 -0.01033 L 0.68551 -0.0103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55 -0.01034 L 0.79384 -0.0103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8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8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8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8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3343D4F-388C-3DAD-714B-65A851B67F0F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2459544" h="10668283">
                <a:moveTo>
                  <a:pt x="0" y="0"/>
                </a:moveTo>
                <a:lnTo>
                  <a:pt x="22459544" y="0"/>
                </a:lnTo>
                <a:lnTo>
                  <a:pt x="22459544" y="10668283"/>
                </a:lnTo>
                <a:lnTo>
                  <a:pt x="0" y="106682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354" r="-12456" b="-3706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6ADD36-BC3D-D890-8483-DC36718E9823}"/>
              </a:ext>
            </a:extLst>
          </p:cNvPr>
          <p:cNvGrpSpPr/>
          <p:nvPr/>
        </p:nvGrpSpPr>
        <p:grpSpPr>
          <a:xfrm>
            <a:off x="275819" y="891401"/>
            <a:ext cx="11640363" cy="1165999"/>
            <a:chOff x="330954" y="689401"/>
            <a:chExt cx="17460544" cy="10366275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0EEE3FB-54AA-E26C-8E77-1B5E29D737F0}"/>
                </a:ext>
              </a:extLst>
            </p:cNvPr>
            <p:cNvSpPr/>
            <p:nvPr/>
          </p:nvSpPr>
          <p:spPr>
            <a:xfrm>
              <a:off x="330954" y="689401"/>
              <a:ext cx="17460544" cy="103662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653432-10C0-0DB0-C532-3DB6D96D0A3C}"/>
                </a:ext>
              </a:extLst>
            </p:cNvPr>
            <p:cNvSpPr txBox="1"/>
            <p:nvPr/>
          </p:nvSpPr>
          <p:spPr>
            <a:xfrm>
              <a:off x="330954" y="2474607"/>
              <a:ext cx="17419758" cy="6293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1: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4,6 – 2,2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2543493-E612-82F7-5708-FC75DC7D07E2}"/>
              </a:ext>
            </a:extLst>
          </p:cNvPr>
          <p:cNvGrpSpPr/>
          <p:nvPr/>
        </p:nvGrpSpPr>
        <p:grpSpPr>
          <a:xfrm>
            <a:off x="0" y="2184400"/>
            <a:ext cx="5537200" cy="2260600"/>
            <a:chOff x="0" y="3276600"/>
            <a:chExt cx="8305800" cy="3390900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ED0BF320-C76B-6249-5A63-FF7434AA2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r="54583" b="67037"/>
            <a:stretch/>
          </p:blipFill>
          <p:spPr>
            <a:xfrm>
              <a:off x="0" y="3276600"/>
              <a:ext cx="8305800" cy="33909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3D2054-2A1F-9538-8E2C-1703BF1E25B9}"/>
                </a:ext>
              </a:extLst>
            </p:cNvPr>
            <p:cNvSpPr txBox="1"/>
            <p:nvPr/>
          </p:nvSpPr>
          <p:spPr>
            <a:xfrm>
              <a:off x="3069752" y="4150703"/>
              <a:ext cx="4022237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5DAB6B-D73C-BB48-F1A8-E89FB350411D}"/>
              </a:ext>
            </a:extLst>
          </p:cNvPr>
          <p:cNvGrpSpPr/>
          <p:nvPr/>
        </p:nvGrpSpPr>
        <p:grpSpPr>
          <a:xfrm>
            <a:off x="6752677" y="2045287"/>
            <a:ext cx="5540923" cy="2369700"/>
            <a:chOff x="10129015" y="3067930"/>
            <a:chExt cx="8311385" cy="3554550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C51F5CC1-7A86-880C-9FA9-0E62240D1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6251" t="5405" r="-1251" b="52778"/>
            <a:stretch/>
          </p:blipFill>
          <p:spPr>
            <a:xfrm>
              <a:off x="10129015" y="3067930"/>
              <a:ext cx="8311385" cy="355455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B0304A2-6CE8-949A-DF66-DBB2F00B7856}"/>
                </a:ext>
              </a:extLst>
            </p:cNvPr>
            <p:cNvSpPr txBox="1"/>
            <p:nvPr/>
          </p:nvSpPr>
          <p:spPr>
            <a:xfrm>
              <a:off x="12931494" y="4150704"/>
              <a:ext cx="4022237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F6ED3B-DA0C-57A3-06C2-2EA40F4D4AEC}"/>
              </a:ext>
            </a:extLst>
          </p:cNvPr>
          <p:cNvGrpSpPr/>
          <p:nvPr/>
        </p:nvGrpSpPr>
        <p:grpSpPr>
          <a:xfrm>
            <a:off x="3098800" y="4262587"/>
            <a:ext cx="5537201" cy="2336799"/>
            <a:chOff x="4648199" y="6393880"/>
            <a:chExt cx="8305801" cy="3505199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7556661-1DC8-18EB-6D89-9465C6D18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336" t="41177" r="49331" b="24748"/>
            <a:stretch/>
          </p:blipFill>
          <p:spPr>
            <a:xfrm>
              <a:off x="4648199" y="6393880"/>
              <a:ext cx="8305801" cy="350519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12D4EA-08A3-14BE-F240-063719D1273E}"/>
                </a:ext>
              </a:extLst>
            </p:cNvPr>
            <p:cNvSpPr txBox="1"/>
            <p:nvPr/>
          </p:nvSpPr>
          <p:spPr>
            <a:xfrm>
              <a:off x="7679747" y="7592481"/>
              <a:ext cx="4022236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2,4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17008CD-AA3E-B766-8BA2-01CCBAD7971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000" b="20393"/>
          <a:stretch/>
        </p:blipFill>
        <p:spPr>
          <a:xfrm>
            <a:off x="6312629" y="4064000"/>
            <a:ext cx="1777996" cy="22606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EE0F4F7-1AC9-54F3-293A-8FDD9B839E5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172" t="14113" r="513" b="-5348"/>
          <a:stretch/>
        </p:blipFill>
        <p:spPr>
          <a:xfrm>
            <a:off x="3994377" y="2193442"/>
            <a:ext cx="1695223" cy="25563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6FD0468-8062-90B0-D7BE-9A136B887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172" t="14113" r="513" b="-5348"/>
          <a:stretch/>
        </p:blipFill>
        <p:spPr>
          <a:xfrm>
            <a:off x="10395177" y="2209800"/>
            <a:ext cx="1695223" cy="2556358"/>
          </a:xfrm>
          <a:prstGeom prst="rect">
            <a:avLst/>
          </a:prstGeom>
        </p:spPr>
      </p:pic>
      <p:pic>
        <p:nvPicPr>
          <p:cNvPr id="5" name="mesg-ting">
            <a:hlinkClick r:id="" action="ppaction://media"/>
            <a:extLst>
              <a:ext uri="{FF2B5EF4-FFF2-40B4-BE49-F238E27FC236}">
                <a16:creationId xmlns:a16="http://schemas.microsoft.com/office/drawing/2014/main" id="{D236D180-0B50-1DFD-1EC3-92765FA8F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91113" y="2933267"/>
            <a:ext cx="406400" cy="406400"/>
          </a:xfrm>
          <a:prstGeom prst="rect">
            <a:avLst/>
          </a:prstGeom>
        </p:spPr>
      </p:pic>
      <p:pic>
        <p:nvPicPr>
          <p:cNvPr id="7" name="nope">
            <a:hlinkClick r:id="" action="ppaction://media"/>
            <a:extLst>
              <a:ext uri="{FF2B5EF4-FFF2-40B4-BE49-F238E27FC236}">
                <a16:creationId xmlns:a16="http://schemas.microsoft.com/office/drawing/2014/main" id="{4775830D-6279-2E48-8936-9693C9293E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3077" y="3860800"/>
            <a:ext cx="406400" cy="406400"/>
          </a:xfrm>
          <a:prstGeom prst="rect">
            <a:avLst/>
          </a:prstGeom>
        </p:spPr>
      </p:pic>
      <p:pic>
        <p:nvPicPr>
          <p:cNvPr id="8" name="nope">
            <a:hlinkClick r:id="" action="ppaction://media"/>
            <a:extLst>
              <a:ext uri="{FF2B5EF4-FFF2-40B4-BE49-F238E27FC236}">
                <a16:creationId xmlns:a16="http://schemas.microsoft.com/office/drawing/2014/main" id="{FBBE9728-09E8-B360-6B1D-482F8403E7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22949" y="4655254"/>
            <a:ext cx="406400" cy="406400"/>
          </a:xfrm>
          <a:prstGeom prst="rect">
            <a:avLst/>
          </a:prstGeom>
        </p:spPr>
      </p:pic>
      <p:pic>
        <p:nvPicPr>
          <p:cNvPr id="13" name="Graphic 12">
            <a:hlinkClick r:id="rId13" action="ppaction://hlinksldjump"/>
            <a:extLst>
              <a:ext uri="{FF2B5EF4-FFF2-40B4-BE49-F238E27FC236}">
                <a16:creationId xmlns:a16="http://schemas.microsoft.com/office/drawing/2014/main" id="{A6ED231F-653C-D807-C2EC-76BAE82DC61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2762" t="25799" r="34860" b="30200"/>
          <a:stretch/>
        </p:blipFill>
        <p:spPr>
          <a:xfrm>
            <a:off x="9076048" y="4394370"/>
            <a:ext cx="3213830" cy="24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9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3343D4F-388C-3DAD-714B-65A851B67F0F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2459544" h="10668283">
                <a:moveTo>
                  <a:pt x="0" y="0"/>
                </a:moveTo>
                <a:lnTo>
                  <a:pt x="22459544" y="0"/>
                </a:lnTo>
                <a:lnTo>
                  <a:pt x="22459544" y="10668283"/>
                </a:lnTo>
                <a:lnTo>
                  <a:pt x="0" y="10668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0354" r="-12456" b="-3706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6ADD36-BC3D-D890-8483-DC36718E9823}"/>
              </a:ext>
            </a:extLst>
          </p:cNvPr>
          <p:cNvGrpSpPr/>
          <p:nvPr/>
        </p:nvGrpSpPr>
        <p:grpSpPr>
          <a:xfrm>
            <a:off x="264014" y="367540"/>
            <a:ext cx="11663973" cy="1372947"/>
            <a:chOff x="330954" y="689401"/>
            <a:chExt cx="17495959" cy="1220613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0EEE3FB-54AA-E26C-8E77-1B5E29D737F0}"/>
                </a:ext>
              </a:extLst>
            </p:cNvPr>
            <p:cNvSpPr/>
            <p:nvPr/>
          </p:nvSpPr>
          <p:spPr>
            <a:xfrm>
              <a:off x="330954" y="689401"/>
              <a:ext cx="17460544" cy="12206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653432-10C0-0DB0-C532-3DB6D96D0A3C}"/>
                </a:ext>
              </a:extLst>
            </p:cNvPr>
            <p:cNvSpPr txBox="1"/>
            <p:nvPr/>
          </p:nvSpPr>
          <p:spPr>
            <a:xfrm>
              <a:off x="679225" y="1369860"/>
              <a:ext cx="17147688" cy="9850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6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  <a:r>
                <a:rPr lang="en-GB" sz="6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67,3 – 28,5 = ?</a:t>
              </a:r>
              <a:endParaRPr lang="en-US" sz="6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2543493-E612-82F7-5708-FC75DC7D07E2}"/>
              </a:ext>
            </a:extLst>
          </p:cNvPr>
          <p:cNvGrpSpPr/>
          <p:nvPr/>
        </p:nvGrpSpPr>
        <p:grpSpPr>
          <a:xfrm>
            <a:off x="0" y="2184400"/>
            <a:ext cx="5537200" cy="2336799"/>
            <a:chOff x="0" y="3276600"/>
            <a:chExt cx="8305800" cy="3505198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ED0BF320-C76B-6249-5A63-FF7434AA2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54583" b="67037"/>
            <a:stretch/>
          </p:blipFill>
          <p:spPr>
            <a:xfrm>
              <a:off x="0" y="3276600"/>
              <a:ext cx="8305800" cy="350519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3D2054-2A1F-9538-8E2C-1703BF1E25B9}"/>
                </a:ext>
              </a:extLst>
            </p:cNvPr>
            <p:cNvSpPr txBox="1"/>
            <p:nvPr/>
          </p:nvSpPr>
          <p:spPr>
            <a:xfrm>
              <a:off x="3069752" y="4150702"/>
              <a:ext cx="2693213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25,12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5DAB6B-D73C-BB48-F1A8-E89FB350411D}"/>
              </a:ext>
            </a:extLst>
          </p:cNvPr>
          <p:cNvGrpSpPr/>
          <p:nvPr/>
        </p:nvGrpSpPr>
        <p:grpSpPr>
          <a:xfrm>
            <a:off x="6752677" y="2045286"/>
            <a:ext cx="5540923" cy="2556358"/>
            <a:chOff x="10129015" y="3067930"/>
            <a:chExt cx="8311385" cy="3554550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C51F5CC1-7A86-880C-9FA9-0E62240D1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6251" t="5405" r="-1251" b="52778"/>
            <a:stretch/>
          </p:blipFill>
          <p:spPr>
            <a:xfrm>
              <a:off x="10129015" y="3067930"/>
              <a:ext cx="8311385" cy="355455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B0304A2-6CE8-949A-DF66-DBB2F00B7856}"/>
                </a:ext>
              </a:extLst>
            </p:cNvPr>
            <p:cNvSpPr txBox="1"/>
            <p:nvPr/>
          </p:nvSpPr>
          <p:spPr>
            <a:xfrm>
              <a:off x="12931494" y="4150703"/>
              <a:ext cx="2286753" cy="1069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38,8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F6ED3B-DA0C-57A3-06C2-2EA40F4D4AEC}"/>
              </a:ext>
            </a:extLst>
          </p:cNvPr>
          <p:cNvGrpSpPr/>
          <p:nvPr/>
        </p:nvGrpSpPr>
        <p:grpSpPr>
          <a:xfrm>
            <a:off x="3098800" y="4262587"/>
            <a:ext cx="5537201" cy="2336799"/>
            <a:chOff x="4648199" y="6393880"/>
            <a:chExt cx="8305801" cy="3505199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7556661-1DC8-18EB-6D89-9465C6D18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2336" t="41177" r="49331" b="24748"/>
            <a:stretch/>
          </p:blipFill>
          <p:spPr>
            <a:xfrm>
              <a:off x="4648199" y="6393880"/>
              <a:ext cx="8305801" cy="350519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12D4EA-08A3-14BE-F240-063719D1273E}"/>
                </a:ext>
              </a:extLst>
            </p:cNvPr>
            <p:cNvSpPr txBox="1"/>
            <p:nvPr/>
          </p:nvSpPr>
          <p:spPr>
            <a:xfrm>
              <a:off x="7391400" y="7592481"/>
              <a:ext cx="1950162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11,2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17008CD-AA3E-B766-8BA2-01CCBAD797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 b="20393"/>
          <a:stretch/>
        </p:blipFill>
        <p:spPr>
          <a:xfrm>
            <a:off x="9804404" y="1854200"/>
            <a:ext cx="1777996" cy="22606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EE0F4F7-1AC9-54F3-293A-8FDD9B839E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3994377" y="2244242"/>
            <a:ext cx="1695223" cy="25563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6FD0468-8062-90B0-D7BE-9A136B8872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6844257" y="4485342"/>
            <a:ext cx="1695223" cy="2556358"/>
          </a:xfrm>
          <a:prstGeom prst="rect">
            <a:avLst/>
          </a:prstGeom>
        </p:spPr>
      </p:pic>
      <p:pic>
        <p:nvPicPr>
          <p:cNvPr id="5" name="mesg-ting">
            <a:hlinkClick r:id="" action="ppaction://media"/>
            <a:extLst>
              <a:ext uri="{FF2B5EF4-FFF2-40B4-BE49-F238E27FC236}">
                <a16:creationId xmlns:a16="http://schemas.microsoft.com/office/drawing/2014/main" id="{D236D180-0B50-1DFD-1EC3-92765FA8F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1113" y="2933267"/>
            <a:ext cx="406400" cy="406400"/>
          </a:xfrm>
          <a:prstGeom prst="rect">
            <a:avLst/>
          </a:prstGeom>
        </p:spPr>
      </p:pic>
      <p:pic>
        <p:nvPicPr>
          <p:cNvPr id="7" name="nope">
            <a:hlinkClick r:id="" action="ppaction://media"/>
            <a:extLst>
              <a:ext uri="{FF2B5EF4-FFF2-40B4-BE49-F238E27FC236}">
                <a16:creationId xmlns:a16="http://schemas.microsoft.com/office/drawing/2014/main" id="{4775830D-6279-2E48-8936-9693C9293E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63077" y="3860800"/>
            <a:ext cx="406400" cy="406400"/>
          </a:xfrm>
          <a:prstGeom prst="rect">
            <a:avLst/>
          </a:prstGeom>
        </p:spPr>
      </p:pic>
      <p:pic>
        <p:nvPicPr>
          <p:cNvPr id="8" name="nope">
            <a:hlinkClick r:id="" action="ppaction://media"/>
            <a:extLst>
              <a:ext uri="{FF2B5EF4-FFF2-40B4-BE49-F238E27FC236}">
                <a16:creationId xmlns:a16="http://schemas.microsoft.com/office/drawing/2014/main" id="{FBBE9728-09E8-B360-6B1D-482F8403E7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22949" y="4655254"/>
            <a:ext cx="406400" cy="406400"/>
          </a:xfrm>
          <a:prstGeom prst="rect">
            <a:avLst/>
          </a:prstGeom>
        </p:spPr>
      </p:pic>
      <p:pic>
        <p:nvPicPr>
          <p:cNvPr id="2" name="Graphic 1">
            <a:hlinkClick r:id="rId12" action="ppaction://hlinksldjump"/>
            <a:extLst>
              <a:ext uri="{FF2B5EF4-FFF2-40B4-BE49-F238E27FC236}">
                <a16:creationId xmlns:a16="http://schemas.microsoft.com/office/drawing/2014/main" id="{006F4EA2-1052-28B8-5DC2-5966E495858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2762" t="25799" r="34860" b="30200"/>
          <a:stretch/>
        </p:blipFill>
        <p:spPr>
          <a:xfrm>
            <a:off x="9076048" y="4394370"/>
            <a:ext cx="3213830" cy="24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87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3343D4F-388C-3DAD-714B-65A851B67F0F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2459544" h="10668283">
                <a:moveTo>
                  <a:pt x="0" y="0"/>
                </a:moveTo>
                <a:lnTo>
                  <a:pt x="22459544" y="0"/>
                </a:lnTo>
                <a:lnTo>
                  <a:pt x="22459544" y="10668283"/>
                </a:lnTo>
                <a:lnTo>
                  <a:pt x="0" y="10668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0354" r="-12456" b="-3706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6ADD36-BC3D-D890-8483-DC36718E9823}"/>
              </a:ext>
            </a:extLst>
          </p:cNvPr>
          <p:cNvGrpSpPr/>
          <p:nvPr/>
        </p:nvGrpSpPr>
        <p:grpSpPr>
          <a:xfrm>
            <a:off x="264014" y="367540"/>
            <a:ext cx="11663973" cy="1372947"/>
            <a:chOff x="330954" y="689401"/>
            <a:chExt cx="17495959" cy="1220613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0EEE3FB-54AA-E26C-8E77-1B5E29D737F0}"/>
                </a:ext>
              </a:extLst>
            </p:cNvPr>
            <p:cNvSpPr/>
            <p:nvPr/>
          </p:nvSpPr>
          <p:spPr>
            <a:xfrm>
              <a:off x="330954" y="689401"/>
              <a:ext cx="17460544" cy="12206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653432-10C0-0DB0-C532-3DB6D96D0A3C}"/>
                </a:ext>
              </a:extLst>
            </p:cNvPr>
            <p:cNvSpPr txBox="1"/>
            <p:nvPr/>
          </p:nvSpPr>
          <p:spPr>
            <a:xfrm>
              <a:off x="679225" y="1369860"/>
              <a:ext cx="17147688" cy="9029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6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6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3: </a:t>
              </a:r>
              <a:r>
                <a:rPr lang="en-GB" sz="6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GB" sz="6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17,65 – 4,65</a:t>
              </a:r>
              <a:endPara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2543493-E612-82F7-5708-FC75DC7D07E2}"/>
              </a:ext>
            </a:extLst>
          </p:cNvPr>
          <p:cNvGrpSpPr/>
          <p:nvPr/>
        </p:nvGrpSpPr>
        <p:grpSpPr>
          <a:xfrm>
            <a:off x="0" y="2184400"/>
            <a:ext cx="5537200" cy="2336799"/>
            <a:chOff x="0" y="3276600"/>
            <a:chExt cx="8305800" cy="3505198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ED0BF320-C76B-6249-5A63-FF7434AA2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54583" b="67037"/>
            <a:stretch/>
          </p:blipFill>
          <p:spPr>
            <a:xfrm>
              <a:off x="0" y="3276600"/>
              <a:ext cx="8305800" cy="350519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3D2054-2A1F-9538-8E2C-1703BF1E25B9}"/>
                </a:ext>
              </a:extLst>
            </p:cNvPr>
            <p:cNvSpPr txBox="1"/>
            <p:nvPr/>
          </p:nvSpPr>
          <p:spPr>
            <a:xfrm>
              <a:off x="3644492" y="4150702"/>
              <a:ext cx="2007414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5DAB6B-D73C-BB48-F1A8-E89FB350411D}"/>
              </a:ext>
            </a:extLst>
          </p:cNvPr>
          <p:cNvGrpSpPr/>
          <p:nvPr/>
        </p:nvGrpSpPr>
        <p:grpSpPr>
          <a:xfrm>
            <a:off x="6752677" y="2045286"/>
            <a:ext cx="5540923" cy="2556358"/>
            <a:chOff x="10129015" y="3067930"/>
            <a:chExt cx="8311385" cy="3554550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C51F5CC1-7A86-880C-9FA9-0E62240D1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6251" t="5405" r="-1251" b="52778"/>
            <a:stretch/>
          </p:blipFill>
          <p:spPr>
            <a:xfrm>
              <a:off x="10129015" y="3067930"/>
              <a:ext cx="8311385" cy="355455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B0304A2-6CE8-949A-DF66-DBB2F00B7856}"/>
                </a:ext>
              </a:extLst>
            </p:cNvPr>
            <p:cNvSpPr txBox="1"/>
            <p:nvPr/>
          </p:nvSpPr>
          <p:spPr>
            <a:xfrm>
              <a:off x="12899274" y="4134712"/>
              <a:ext cx="2384708" cy="1069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14,35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F6ED3B-DA0C-57A3-06C2-2EA40F4D4AEC}"/>
              </a:ext>
            </a:extLst>
          </p:cNvPr>
          <p:cNvGrpSpPr/>
          <p:nvPr/>
        </p:nvGrpSpPr>
        <p:grpSpPr>
          <a:xfrm>
            <a:off x="3098800" y="4262587"/>
            <a:ext cx="5537201" cy="2336799"/>
            <a:chOff x="4648199" y="6393880"/>
            <a:chExt cx="8305801" cy="3505199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7556661-1DC8-18EB-6D89-9465C6D18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2336" t="41177" r="49331" b="24748"/>
            <a:stretch/>
          </p:blipFill>
          <p:spPr>
            <a:xfrm>
              <a:off x="4648199" y="6393880"/>
              <a:ext cx="8305801" cy="350519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12D4EA-08A3-14BE-F240-063719D1273E}"/>
                </a:ext>
              </a:extLst>
            </p:cNvPr>
            <p:cNvSpPr txBox="1"/>
            <p:nvPr/>
          </p:nvSpPr>
          <p:spPr>
            <a:xfrm>
              <a:off x="7391400" y="7592481"/>
              <a:ext cx="1950162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13,5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17008CD-AA3E-B766-8BA2-01CCBAD797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 b="20393"/>
          <a:stretch/>
        </p:blipFill>
        <p:spPr>
          <a:xfrm>
            <a:off x="3403604" y="1848617"/>
            <a:ext cx="1777996" cy="22606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EE0F4F7-1AC9-54F3-293A-8FDD9B839E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10348040" y="2302096"/>
            <a:ext cx="1695223" cy="25563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6FD0468-8062-90B0-D7BE-9A136B8872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6844257" y="4485342"/>
            <a:ext cx="1695223" cy="2556358"/>
          </a:xfrm>
          <a:prstGeom prst="rect">
            <a:avLst/>
          </a:prstGeom>
        </p:spPr>
      </p:pic>
      <p:pic>
        <p:nvPicPr>
          <p:cNvPr id="5" name="mesg-ting">
            <a:hlinkClick r:id="" action="ppaction://media"/>
            <a:extLst>
              <a:ext uri="{FF2B5EF4-FFF2-40B4-BE49-F238E27FC236}">
                <a16:creationId xmlns:a16="http://schemas.microsoft.com/office/drawing/2014/main" id="{D236D180-0B50-1DFD-1EC3-92765FA8F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1113" y="2933267"/>
            <a:ext cx="406400" cy="406400"/>
          </a:xfrm>
          <a:prstGeom prst="rect">
            <a:avLst/>
          </a:prstGeom>
        </p:spPr>
      </p:pic>
      <p:pic>
        <p:nvPicPr>
          <p:cNvPr id="7" name="nope">
            <a:hlinkClick r:id="" action="ppaction://media"/>
            <a:extLst>
              <a:ext uri="{FF2B5EF4-FFF2-40B4-BE49-F238E27FC236}">
                <a16:creationId xmlns:a16="http://schemas.microsoft.com/office/drawing/2014/main" id="{4775830D-6279-2E48-8936-9693C9293E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63077" y="3860800"/>
            <a:ext cx="406400" cy="406400"/>
          </a:xfrm>
          <a:prstGeom prst="rect">
            <a:avLst/>
          </a:prstGeom>
        </p:spPr>
      </p:pic>
      <p:pic>
        <p:nvPicPr>
          <p:cNvPr id="8" name="nope">
            <a:hlinkClick r:id="" action="ppaction://media"/>
            <a:extLst>
              <a:ext uri="{FF2B5EF4-FFF2-40B4-BE49-F238E27FC236}">
                <a16:creationId xmlns:a16="http://schemas.microsoft.com/office/drawing/2014/main" id="{FBBE9728-09E8-B360-6B1D-482F8403E7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22949" y="4655254"/>
            <a:ext cx="406400" cy="406400"/>
          </a:xfrm>
          <a:prstGeom prst="rect">
            <a:avLst/>
          </a:prstGeom>
        </p:spPr>
      </p:pic>
      <p:pic>
        <p:nvPicPr>
          <p:cNvPr id="2" name="Graphic 1">
            <a:hlinkClick r:id="rId12" action="ppaction://hlinksldjump"/>
            <a:extLst>
              <a:ext uri="{FF2B5EF4-FFF2-40B4-BE49-F238E27FC236}">
                <a16:creationId xmlns:a16="http://schemas.microsoft.com/office/drawing/2014/main" id="{EF9B877A-367C-9852-D3F6-6C6C603269A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2762" t="25799" r="34860" b="30200"/>
          <a:stretch/>
        </p:blipFill>
        <p:spPr>
          <a:xfrm>
            <a:off x="9076048" y="4394370"/>
            <a:ext cx="3213830" cy="24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13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942954" y="748732"/>
            <a:ext cx="678426" cy="450323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24991" y="772667"/>
            <a:ext cx="678426" cy="45032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855046"/>
            <a:ext cx="12192000" cy="1002954"/>
          </a:xfrm>
          <a:prstGeom prst="rect">
            <a:avLst/>
          </a:prstGeom>
        </p:spPr>
      </p:pic>
      <p:pic>
        <p:nvPicPr>
          <p:cNvPr id="27" name="图片 2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042954" y="504217"/>
            <a:ext cx="1007806" cy="668958"/>
          </a:xfrm>
          <a:prstGeom prst="rect">
            <a:avLst/>
          </a:prstGeom>
        </p:spPr>
      </p:pic>
      <p:pic>
        <p:nvPicPr>
          <p:cNvPr id="28" name="图片 2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0117" y="561703"/>
            <a:ext cx="1005960" cy="667732"/>
          </a:xfrm>
          <a:prstGeom prst="rect">
            <a:avLst/>
          </a:prstGeom>
        </p:spPr>
      </p:pic>
      <p:pic>
        <p:nvPicPr>
          <p:cNvPr id="38" name="图片 37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" r="74350"/>
          <a:stretch>
            <a:fillRect/>
          </a:stretch>
        </p:blipFill>
        <p:spPr>
          <a:xfrm>
            <a:off x="9821524" y="3194322"/>
            <a:ext cx="2370476" cy="36755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3DA94C-F77B-F009-7327-3C9FE9332CCA}"/>
              </a:ext>
            </a:extLst>
          </p:cNvPr>
          <p:cNvGrpSpPr/>
          <p:nvPr/>
        </p:nvGrpSpPr>
        <p:grpSpPr>
          <a:xfrm>
            <a:off x="4365764" y="712763"/>
            <a:ext cx="2880162" cy="833158"/>
            <a:chOff x="5678668" y="1336776"/>
            <a:chExt cx="3347559" cy="10029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A84A3DD-A459-D1BA-8F09-1F6A5EE2B222}"/>
                </a:ext>
              </a:extLst>
            </p:cNvPr>
            <p:cNvSpPr/>
            <p:nvPr/>
          </p:nvSpPr>
          <p:spPr>
            <a:xfrm>
              <a:off x="5678668" y="1336776"/>
              <a:ext cx="3347559" cy="1002954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21">
              <a:extLst>
                <a:ext uri="{FF2B5EF4-FFF2-40B4-BE49-F238E27FC236}">
                  <a16:creationId xmlns:a16="http://schemas.microsoft.com/office/drawing/2014/main" id="{6663CC9D-938D-E926-C996-177964FFAEC3}"/>
                </a:ext>
              </a:extLst>
            </p:cNvPr>
            <p:cNvSpPr txBox="1"/>
            <p:nvPr/>
          </p:nvSpPr>
          <p:spPr>
            <a:xfrm>
              <a:off x="5724070" y="1382723"/>
              <a:ext cx="3256753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DẶN DÒ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38AE5BA-4576-6963-1871-3E30CC10EAF2}"/>
              </a:ext>
            </a:extLst>
          </p:cNvPr>
          <p:cNvGrpSpPr/>
          <p:nvPr/>
        </p:nvGrpSpPr>
        <p:grpSpPr>
          <a:xfrm>
            <a:off x="2769620" y="1890368"/>
            <a:ext cx="6208294" cy="4106779"/>
            <a:chOff x="1388924" y="2106008"/>
            <a:chExt cx="6208294" cy="4106779"/>
          </a:xfrm>
        </p:grpSpPr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id="{9062547D-26E8-E3C1-A1AC-B01D7C574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/>
          </p:blipFill>
          <p:spPr>
            <a:xfrm>
              <a:off x="1388924" y="2106008"/>
              <a:ext cx="6208294" cy="41067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E145DE-612A-7B84-44C8-AB1A6F3FCA2C}"/>
                </a:ext>
              </a:extLst>
            </p:cNvPr>
            <p:cNvSpPr txBox="1"/>
            <p:nvPr/>
          </p:nvSpPr>
          <p:spPr>
            <a:xfrm>
              <a:off x="1819794" y="2830821"/>
              <a:ext cx="534655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Ôn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mới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1512F6C-755C-6969-5BDD-8FCEAEF0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6740" y="3194322"/>
            <a:ext cx="2054530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8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1026013" y="3591526"/>
            <a:ext cx="8837107" cy="340370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D043687-23C9-4743-2715-F9C19B3B2218}"/>
              </a:ext>
            </a:extLst>
          </p:cNvPr>
          <p:cNvGrpSpPr/>
          <p:nvPr/>
        </p:nvGrpSpPr>
        <p:grpSpPr>
          <a:xfrm>
            <a:off x="4321778" y="272320"/>
            <a:ext cx="2957035" cy="769441"/>
            <a:chOff x="4254685" y="1330137"/>
            <a:chExt cx="3436906" cy="76944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59F2DB6-1850-EC17-DCA9-6DB8EA3B78A7}"/>
                </a:ext>
              </a:extLst>
            </p:cNvPr>
            <p:cNvSpPr/>
            <p:nvPr/>
          </p:nvSpPr>
          <p:spPr>
            <a:xfrm>
              <a:off x="4507146" y="1336776"/>
              <a:ext cx="2931986" cy="716443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AA8C58F0-2283-9737-97E7-80B782725186}"/>
                </a:ext>
              </a:extLst>
            </p:cNvPr>
            <p:cNvSpPr txBox="1"/>
            <p:nvPr/>
          </p:nvSpPr>
          <p:spPr>
            <a:xfrm>
              <a:off x="4254685" y="1330137"/>
              <a:ext cx="34369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TOÁN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2EF9EF9-7A55-7FE2-E288-EE42F05708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59046" y="739713"/>
            <a:ext cx="7065876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82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4FBEDB-5120-C550-1D95-340633BDF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766847"/>
            <a:ext cx="9102117" cy="3310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Action Songs for kids  The Singing Walrus_v720P">
            <a:hlinkClick r:id="" action="ppaction://media"/>
            <a:extLst>
              <a:ext uri="{FF2B5EF4-FFF2-40B4-BE49-F238E27FC236}">
                <a16:creationId xmlns:a16="http://schemas.microsoft.com/office/drawing/2014/main" id="{646551F9-A3E2-ED6C-BA74-370728E3D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919" y="345559"/>
            <a:ext cx="11157099" cy="62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53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975" y="3286565"/>
            <a:ext cx="8521262" cy="3612191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52927A-A64F-90AC-E201-1981450EDB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577985"/>
            <a:ext cx="8809484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4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81CCE4F-B18D-F9A6-42C4-00795C8087DE}"/>
              </a:ext>
            </a:extLst>
          </p:cNvPr>
          <p:cNvGrpSpPr/>
          <p:nvPr/>
        </p:nvGrpSpPr>
        <p:grpSpPr>
          <a:xfrm>
            <a:off x="1065721" y="661197"/>
            <a:ext cx="7609621" cy="914400"/>
            <a:chOff x="2128172" y="1005676"/>
            <a:chExt cx="6009240" cy="9144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1B5E426-113C-3E35-0B01-334DF7C8F44E}"/>
                </a:ext>
              </a:extLst>
            </p:cNvPr>
            <p:cNvSpPr/>
            <p:nvPr/>
          </p:nvSpPr>
          <p:spPr>
            <a:xfrm>
              <a:off x="2128172" y="1005676"/>
              <a:ext cx="6009240" cy="914400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47C8C8-7026-DF5B-67E9-9503F7463E53}"/>
                </a:ext>
              </a:extLst>
            </p:cNvPr>
            <p:cNvSpPr txBox="1"/>
            <p:nvPr/>
          </p:nvSpPr>
          <p:spPr>
            <a:xfrm>
              <a:off x="2239262" y="1170488"/>
              <a:ext cx="57870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0000"/>
                  </a:solidFill>
                  <a:effectLst/>
                  <a:latin typeface="Montserrat" panose="00000500000000000000" pitchFamily="2" charset="-93"/>
                </a:rPr>
                <a:t>Tìm lỗi sai rồi sửa lại cho đúng: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3"/>
                <a:cs typeface="Arial" panose="020B0604020202020204" pitchFamily="34" charset="0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58C20E3E-FD32-CE60-89EC-63DA098339D4}"/>
              </a:ext>
            </a:extLst>
          </p:cNvPr>
          <p:cNvSpPr/>
          <p:nvPr/>
        </p:nvSpPr>
        <p:spPr>
          <a:xfrm>
            <a:off x="35818" y="661197"/>
            <a:ext cx="914400" cy="91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/>
              <a:t>2</a:t>
            </a:r>
            <a:endParaRPr lang="vi-VN" sz="6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63178A-C92D-FC94-C173-1759A833560E}"/>
              </a:ext>
            </a:extLst>
          </p:cNvPr>
          <p:cNvSpPr txBox="1"/>
          <p:nvPr/>
        </p:nvSpPr>
        <p:spPr>
          <a:xfrm>
            <a:off x="3847624" y="1575596"/>
            <a:ext cx="52387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65,5 – 4,35 = ?</a:t>
            </a:r>
            <a:endParaRPr lang="vi-VN" sz="5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70845D-5C92-C755-F959-2AECB3ED6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39722" r="62506" b="9124"/>
          <a:stretch/>
        </p:blipFill>
        <p:spPr>
          <a:xfrm>
            <a:off x="950218" y="2498926"/>
            <a:ext cx="3390205" cy="3249827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DD3133-7F32-1830-8B17-03A87F8C4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6" t="41793" r="18347" b="7053"/>
          <a:stretch/>
        </p:blipFill>
        <p:spPr>
          <a:xfrm>
            <a:off x="7723558" y="2498926"/>
            <a:ext cx="3390205" cy="324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93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8484F493-74AF-E3CB-9901-0BA8DCB7D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2" y="3257870"/>
            <a:ext cx="5086228" cy="3141494"/>
          </a:xfrm>
          <a:prstGeom prst="rect">
            <a:avLst/>
          </a:prstGeom>
        </p:spPr>
      </p:pic>
      <p:pic>
        <p:nvPicPr>
          <p:cNvPr id="11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75AEE84E-4D19-ED1F-F9CB-020E0800FF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71704" y="4311650"/>
            <a:ext cx="3229824" cy="1816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8094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EC443D2-CA71-9C78-F10C-974D434461CA}"/>
              </a:ext>
            </a:extLst>
          </p:cNvPr>
          <p:cNvSpPr/>
          <p:nvPr/>
        </p:nvSpPr>
        <p:spPr>
          <a:xfrm>
            <a:off x="35818" y="661197"/>
            <a:ext cx="914400" cy="91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/>
              <a:t>2</a:t>
            </a:r>
            <a:endParaRPr lang="vi-VN" sz="6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CB958B-B7B6-45AE-EBB1-F226AB64D7B1}"/>
              </a:ext>
            </a:extLst>
          </p:cNvPr>
          <p:cNvSpPr txBox="1"/>
          <p:nvPr/>
        </p:nvSpPr>
        <p:spPr>
          <a:xfrm>
            <a:off x="1129138" y="809477"/>
            <a:ext cx="52387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65,5 – 4,35 = ?</a:t>
            </a:r>
            <a:endParaRPr lang="vi-VN" sz="5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06D1B25-8EB9-00A2-F67D-FB12DC19F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39722" r="62506" b="9124"/>
          <a:stretch/>
        </p:blipFill>
        <p:spPr>
          <a:xfrm>
            <a:off x="0" y="1804086"/>
            <a:ext cx="3390205" cy="3249827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60BC10-C282-17BE-5D34-1852C1F69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6" t="41793" r="18347" b="7053"/>
          <a:stretch/>
        </p:blipFill>
        <p:spPr>
          <a:xfrm>
            <a:off x="3287482" y="2032575"/>
            <a:ext cx="3390205" cy="3249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C9392-F1D7-8627-2134-224FADD5714B}"/>
              </a:ext>
            </a:extLst>
          </p:cNvPr>
          <p:cNvSpPr txBox="1"/>
          <p:nvPr/>
        </p:nvSpPr>
        <p:spPr>
          <a:xfrm>
            <a:off x="6578832" y="2503326"/>
            <a:ext cx="53454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làm sai là Bách vì đặt sai thứ tự đặt tính, Bách sửa theo bạn Thảo thì được phép tính đúng.</a:t>
            </a:r>
            <a:endParaRPr lang="vi-VN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01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EC443D2-CA71-9C78-F10C-974D434461CA}"/>
              </a:ext>
            </a:extLst>
          </p:cNvPr>
          <p:cNvSpPr/>
          <p:nvPr/>
        </p:nvSpPr>
        <p:spPr>
          <a:xfrm>
            <a:off x="35818" y="661197"/>
            <a:ext cx="914400" cy="91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/>
              <a:t>3</a:t>
            </a:r>
            <a:endParaRPr lang="vi-VN" sz="6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CB958B-B7B6-45AE-EBB1-F226AB64D7B1}"/>
              </a:ext>
            </a:extLst>
          </p:cNvPr>
          <p:cNvSpPr txBox="1"/>
          <p:nvPr/>
        </p:nvSpPr>
        <p:spPr>
          <a:xfrm>
            <a:off x="1129137" y="809477"/>
            <a:ext cx="108445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vận động viên thi chạy Ma-ra-tông đã chạy được 31,57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Hỏi vận động viên đó còn phải chạy quãng đường dài bao nhiêu ki-lô-mét nữa để về đích? Biết rằng đường đua đó dài 42,195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group of people running on a road&#10;&#10;Description automatically generated">
            <a:extLst>
              <a:ext uri="{FF2B5EF4-FFF2-40B4-BE49-F238E27FC236}">
                <a16:creationId xmlns:a16="http://schemas.microsoft.com/office/drawing/2014/main" id="{EA35944E-84D4-2CCD-5AE1-34252B507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5" t="31616" r="8985" b="4759"/>
          <a:stretch/>
        </p:blipFill>
        <p:spPr>
          <a:xfrm>
            <a:off x="2743232" y="3096307"/>
            <a:ext cx="6705536" cy="29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4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21D095-FB99-5CBE-6432-0421C391C173}"/>
              </a:ext>
            </a:extLst>
          </p:cNvPr>
          <p:cNvSpPr txBox="1"/>
          <p:nvPr/>
        </p:nvSpPr>
        <p:spPr>
          <a:xfrm>
            <a:off x="0" y="1536174"/>
            <a:ext cx="1229991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i="0" dirty="0" err="1">
                <a:solidFill>
                  <a:srgbClr val="008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vi-VN" sz="4800" b="1" i="0" dirty="0">
                <a:solidFill>
                  <a:srgbClr val="008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giải:</a:t>
            </a:r>
            <a:endParaRPr lang="vi-VN" sz="48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Vận động viên đó còn phải chạy quãng đường dài số ki-lô-mét là:</a:t>
            </a:r>
          </a:p>
          <a:p>
            <a:pPr algn="ctr"/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42,195 – 31,57 = 10,625 (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 số: 10,625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km</a:t>
            </a:r>
            <a:endParaRPr lang="vi-VN" sz="48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86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343</Words>
  <Application>Microsoft Office PowerPoint</Application>
  <PresentationFormat>Widescreen</PresentationFormat>
  <Paragraphs>49</Paragraphs>
  <Slides>17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#9Slide05 Fourth Medium</vt:lpstr>
      <vt:lpstr>#9Slide07 IcielCadena</vt:lpstr>
      <vt:lpstr>Aptos</vt:lpstr>
      <vt:lpstr>Arial</vt:lpstr>
      <vt:lpstr>Calibri</vt:lpstr>
      <vt:lpstr>Cambria</vt:lpstr>
      <vt:lpstr>Montserrat</vt:lpstr>
      <vt:lpstr>Vogue-ExtraBold</vt:lpstr>
      <vt:lpstr>思源宋体 CN Light</vt:lpstr>
      <vt:lpstr>Office 主题​​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VO THI YEN NHI</cp:lastModifiedBy>
  <cp:revision>12</cp:revision>
  <dcterms:created xsi:type="dcterms:W3CDTF">2024-06-25T03:37:10Z</dcterms:created>
  <dcterms:modified xsi:type="dcterms:W3CDTF">2024-10-04T02:48:28Z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2024-06-25T03:43:40Z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26feb978-b671-4db2-871d-d27874b745ad</vt:lpwstr>
  </property>
  <property fmtid="{D5CDD505-2E9C-101B-9397-08002B2CF9AE}" pid="8" name="MSIP_Label_defa4170-0d19-0005-0004-bc88714345d2_ContentBits">
    <vt:lpwstr>0</vt:lpwstr>
  </property>
</Properties>
</file>