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3" r:id="rId3"/>
  </p:sldMasterIdLst>
  <p:notesMasterIdLst>
    <p:notesMasterId r:id="rId28"/>
  </p:notesMasterIdLst>
  <p:sldIdLst>
    <p:sldId id="260" r:id="rId4"/>
    <p:sldId id="339" r:id="rId5"/>
    <p:sldId id="338" r:id="rId6"/>
    <p:sldId id="258" r:id="rId7"/>
    <p:sldId id="365" r:id="rId8"/>
    <p:sldId id="264" r:id="rId9"/>
    <p:sldId id="335" r:id="rId10"/>
    <p:sldId id="336" r:id="rId11"/>
    <p:sldId id="337" r:id="rId12"/>
    <p:sldId id="257" r:id="rId13"/>
    <p:sldId id="262" r:id="rId14"/>
    <p:sldId id="273" r:id="rId15"/>
    <p:sldId id="274" r:id="rId16"/>
    <p:sldId id="366" r:id="rId17"/>
    <p:sldId id="367" r:id="rId18"/>
    <p:sldId id="275" r:id="rId19"/>
    <p:sldId id="368" r:id="rId20"/>
    <p:sldId id="369" r:id="rId21"/>
    <p:sldId id="370" r:id="rId22"/>
    <p:sldId id="371" r:id="rId23"/>
    <p:sldId id="279" r:id="rId24"/>
    <p:sldId id="276" r:id="rId25"/>
    <p:sldId id="372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ECFF"/>
    <a:srgbClr val="00808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 snapToGrid="0">
      <p:cViewPr>
        <p:scale>
          <a:sx n="40" d="100"/>
          <a:sy n="40" d="100"/>
        </p:scale>
        <p:origin x="159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D05A0-A387-4037-A084-6E793985D1A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9E2C9-0A4E-4E93-8E44-80E73C68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40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choối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4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111111"/>
              </a:solidFill>
              <a:effectLst/>
              <a:latin typeface="In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50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AA96B-1264-4F8B-9DAF-B6EDEDA483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694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AA96B-1264-4F8B-9DAF-B6EDEDA483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124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AA96B-1264-4F8B-9DAF-B6EDEDA483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5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9E2C9-0A4E-4E93-8E44-80E73C686D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9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918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3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23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544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46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80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71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57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4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5DFE4710-FC0D-00A6-C07D-25F24B3DDF9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6.wdp"/><Relationship Id="rId3" Type="http://schemas.openxmlformats.org/officeDocument/2006/relationships/image" Target="../media/image35.jpeg"/><Relationship Id="rId7" Type="http://schemas.microsoft.com/office/2007/relationships/hdphoto" Target="../media/hdphoto3.wdp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5.wdp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microsoft.com/office/2007/relationships/hdphoto" Target="../media/hdphoto4.wdp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8.xml"/><Relationship Id="rId7" Type="http://schemas.openxmlformats.org/officeDocument/2006/relationships/image" Target="../media/image12.png"/><Relationship Id="rId12" Type="http://schemas.openxmlformats.org/officeDocument/2006/relationships/image" Target="../media/image19.svg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slide" Target="slide6.xml"/><Relationship Id="rId23" Type="http://schemas.openxmlformats.org/officeDocument/2006/relationships/image" Target="../media/image22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openxmlformats.org/officeDocument/2006/relationships/image" Target="../media/image8.png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2" Type="http://schemas.microsoft.com/office/2007/relationships/media" Target="../media/media3.wav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36.png"/><Relationship Id="rId2" Type="http://schemas.microsoft.com/office/2007/relationships/media" Target="../media/media3.wav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8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39.png"/><Relationship Id="rId2" Type="http://schemas.microsoft.com/office/2007/relationships/media" Target="../media/media3.wav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8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7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853" y="2146535"/>
            <a:ext cx="7224386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D7471E9-BAA4-1643-9385-5F8568625F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7298" y="1481576"/>
            <a:ext cx="4376960" cy="53764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82CCD7-501A-D949-96C5-EC9670155B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730" y="-210811"/>
            <a:ext cx="2216727" cy="2216727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2274873" y="126293"/>
            <a:ext cx="734983" cy="946885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3829385" y="153260"/>
            <a:ext cx="848574" cy="1033945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5501332" y="91002"/>
            <a:ext cx="1147029" cy="1003411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7164623" y="42605"/>
            <a:ext cx="965631" cy="959062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B8394080-4A45-525B-8D35-95CB08FA445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853" y="2024879"/>
            <a:ext cx="4739582" cy="4739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46572-E898-DBA1-A81F-C9BD498397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0444" y="2858054"/>
            <a:ext cx="7858425" cy="2274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3CFEAC-8065-883A-E9B8-2D9067CFC5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5916" y="1759950"/>
            <a:ext cx="3042168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F90A29CF-E1C5-AF0B-EB96-1F7A626D7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45" y="98766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BDC871-752B-F530-4064-D5F2AEE6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94" y="1412356"/>
            <a:ext cx="10806004" cy="41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A66546D-651C-D660-4B93-FE95C3555F8F}"/>
              </a:ext>
            </a:extLst>
          </p:cNvPr>
          <p:cNvSpPr txBox="1"/>
          <p:nvPr/>
        </p:nvSpPr>
        <p:spPr>
          <a:xfrm>
            <a:off x="1010093" y="552893"/>
            <a:ext cx="599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1,892 x 10 = 18</a:t>
            </a:r>
            <a:r>
              <a:rPr lang="en-US" sz="40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92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F529D6-FFB6-EE86-71E3-A660F31B58DD}"/>
              </a:ext>
            </a:extLst>
          </p:cNvPr>
          <p:cNvSpPr txBox="1"/>
          <p:nvPr/>
        </p:nvSpPr>
        <p:spPr>
          <a:xfrm>
            <a:off x="1031359" y="1360968"/>
            <a:ext cx="599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1,892 x 100 = 189</a:t>
            </a:r>
            <a:r>
              <a:rPr lang="en-US" sz="40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AA6E3A-8A43-C4E3-70F4-1B3791579074}"/>
              </a:ext>
            </a:extLst>
          </p:cNvPr>
          <p:cNvSpPr txBox="1"/>
          <p:nvPr/>
        </p:nvSpPr>
        <p:spPr>
          <a:xfrm>
            <a:off x="1041991" y="2115880"/>
            <a:ext cx="599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1,892 x 1 000  = 1 892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E117FE-D461-C749-71B9-7688A4252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205" y="729327"/>
            <a:ext cx="4665097" cy="26411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3991A0-1FD8-2C8F-A900-2D894F806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94" y="3808006"/>
            <a:ext cx="10047587" cy="16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4EB52E-C9D1-839E-0A86-82777C3DCE85}"/>
              </a:ext>
            </a:extLst>
          </p:cNvPr>
          <p:cNvSpPr txBox="1"/>
          <p:nvPr/>
        </p:nvSpPr>
        <p:spPr>
          <a:xfrm>
            <a:off x="1010094" y="552893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F55229-BE4E-3199-7861-BD069EF4A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15" y="1894145"/>
            <a:ext cx="4065484" cy="1859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F12E10-DF17-1085-05E4-E0DED59EE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839" y="1827028"/>
            <a:ext cx="4215642" cy="17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5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73B06F8-DC31-D6D9-6C5A-E19ABEA2A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95" y="1183691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86971B-B9A8-6F29-9039-9A0A13CE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25" y="390303"/>
            <a:ext cx="3133725" cy="952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2EB7E3-0D21-C4CA-B182-7DE5A8D54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1" y="1524958"/>
            <a:ext cx="11107479" cy="17456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0B602E-2057-3098-3755-BB2DF2F3B4A5}"/>
              </a:ext>
            </a:extLst>
          </p:cNvPr>
          <p:cNvSpPr txBox="1"/>
          <p:nvPr/>
        </p:nvSpPr>
        <p:spPr>
          <a:xfrm>
            <a:off x="691116" y="3689498"/>
            <a:ext cx="3912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3,87 × 10 = 38,7</a:t>
            </a:r>
          </a:p>
          <a:p>
            <a:pPr algn="just"/>
            <a:r>
              <a:rPr lang="pt-BR" sz="36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49,8 × 10 = 498</a:t>
            </a:r>
          </a:p>
          <a:p>
            <a:pPr algn="just"/>
            <a:r>
              <a:rPr lang="pt-BR" sz="36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261,9 × 10 = 2 619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BAD1A-7FE8-CBA6-4EB6-9C9E38D1361C}"/>
              </a:ext>
            </a:extLst>
          </p:cNvPr>
          <p:cNvSpPr txBox="1"/>
          <p:nvPr/>
        </p:nvSpPr>
        <p:spPr>
          <a:xfrm>
            <a:off x="6783573" y="3604437"/>
            <a:ext cx="4423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6,854 × 100 = 685,4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15,09 × 100 = 1 509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0,097 × 100 = 9,7</a:t>
            </a:r>
            <a:endParaRPr lang="pt-BR" sz="3600" b="1" i="0" dirty="0">
              <a:solidFill>
                <a:srgbClr val="FF006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066AAA-E117-768E-18FC-B36A70B80A30}"/>
              </a:ext>
            </a:extLst>
          </p:cNvPr>
          <p:cNvSpPr txBox="1"/>
          <p:nvPr/>
        </p:nvSpPr>
        <p:spPr>
          <a:xfrm>
            <a:off x="808074" y="2041452"/>
            <a:ext cx="4954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0,3865 × 1 000 = 386,5</a:t>
            </a:r>
          </a:p>
          <a:p>
            <a:pPr algn="just"/>
            <a:r>
              <a:rPr lang="pt-BR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6,794 × 1 000 = 6 794</a:t>
            </a:r>
          </a:p>
          <a:p>
            <a:pPr algn="just"/>
            <a:r>
              <a:rPr lang="pt-BR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15,961 × 1 000 = 15 961</a:t>
            </a:r>
            <a:endParaRPr lang="pt-BR" sz="3600" b="1" i="0" dirty="0">
              <a:solidFill>
                <a:srgbClr val="FF006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CA986-1842-44DB-6B24-BBEB6656C3B6}"/>
              </a:ext>
            </a:extLst>
          </p:cNvPr>
          <p:cNvSpPr txBox="1"/>
          <p:nvPr/>
        </p:nvSpPr>
        <p:spPr>
          <a:xfrm>
            <a:off x="7081284" y="1988288"/>
            <a:ext cx="4423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6,21 × 1 000 = 6 210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1,8 × 1 000 = 1 800</a:t>
            </a:r>
          </a:p>
          <a:p>
            <a:pPr algn="just"/>
            <a:r>
              <a:rPr lang="pl-PL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0,5 × 1 000 = 500</a:t>
            </a:r>
            <a:endParaRPr lang="pt-BR" sz="3600" b="1" i="0" dirty="0">
              <a:solidFill>
                <a:srgbClr val="FF006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5E143A-F7AB-CD94-EF32-A9382BFB6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97" y="305552"/>
            <a:ext cx="10458894" cy="4335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54E74-7A4B-1A37-314A-C72DB452FB91}"/>
              </a:ext>
            </a:extLst>
          </p:cNvPr>
          <p:cNvSpPr txBox="1"/>
          <p:nvPr/>
        </p:nvSpPr>
        <p:spPr>
          <a:xfrm>
            <a:off x="616688" y="4688958"/>
            <a:ext cx="1110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Con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0,35 × 10 = 3,5 cm.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4CBF9-79A9-5C25-D1C1-F9FA4D4433E1}"/>
              </a:ext>
            </a:extLst>
          </p:cNvPr>
          <p:cNvSpPr txBox="1"/>
          <p:nvPr/>
        </p:nvSpPr>
        <p:spPr>
          <a:xfrm>
            <a:off x="616688" y="5273748"/>
            <a:ext cx="11100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Con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phóng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7,62 × 100 = 762 mm.</a:t>
            </a:r>
          </a:p>
        </p:txBody>
      </p:sp>
    </p:spTree>
    <p:extLst>
      <p:ext uri="{BB962C8B-B14F-4D97-AF65-F5344CB8AC3E}">
        <p14:creationId xmlns:p14="http://schemas.microsoft.com/office/powerpoint/2010/main" val="6124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D2FF7-FFBE-9356-2CAC-943368725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4" y="728169"/>
            <a:ext cx="10798629" cy="28523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B5194A-3F3F-66D9-3A57-553A255EFEFE}"/>
              </a:ext>
            </a:extLst>
          </p:cNvPr>
          <p:cNvSpPr/>
          <p:nvPr/>
        </p:nvSpPr>
        <p:spPr>
          <a:xfrm rot="2206988">
            <a:off x="8054351" y="2676611"/>
            <a:ext cx="983669" cy="4357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190498-9032-5D77-7BB7-726EB5680826}"/>
              </a:ext>
            </a:extLst>
          </p:cNvPr>
          <p:cNvSpPr/>
          <p:nvPr/>
        </p:nvSpPr>
        <p:spPr>
          <a:xfrm rot="2206988">
            <a:off x="10645151" y="2698382"/>
            <a:ext cx="983669" cy="4357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2 150</a:t>
            </a:r>
          </a:p>
        </p:txBody>
      </p:sp>
    </p:spTree>
    <p:extLst>
      <p:ext uri="{BB962C8B-B14F-4D97-AF65-F5344CB8AC3E}">
        <p14:creationId xmlns:p14="http://schemas.microsoft.com/office/powerpoint/2010/main" val="103353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CE514-AD5A-F3EB-9177-E46E112B1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8" y="0"/>
            <a:ext cx="12212877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8A4DB08-5450-1130-172F-658590655958}"/>
              </a:ext>
            </a:extLst>
          </p:cNvPr>
          <p:cNvGrpSpPr/>
          <p:nvPr/>
        </p:nvGrpSpPr>
        <p:grpSpPr>
          <a:xfrm>
            <a:off x="1437106" y="-376031"/>
            <a:ext cx="9317789" cy="6076817"/>
            <a:chOff x="1437106" y="-376031"/>
            <a:chExt cx="9317789" cy="60768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448B8D-CE4B-8626-50D0-A6A1DA3AB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106" y="-376031"/>
              <a:ext cx="9317789" cy="607681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1111B5-327A-BAC0-8DD5-D9F2EF73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707" y="1867774"/>
              <a:ext cx="7118535" cy="3056342"/>
            </a:xfrm>
            <a:prstGeom prst="rect">
              <a:avLst/>
            </a:prstGeom>
          </p:spPr>
        </p:pic>
      </p:grpSp>
      <p:pic>
        <p:nvPicPr>
          <p:cNvPr id="14" name="영유아 정서 발달에 좋은 귀여운 리듬악기 음악  cute happy music">
            <a:hlinkClick r:id="" action="ppaction://media"/>
            <a:extLst>
              <a:ext uri="{FF2B5EF4-FFF2-40B4-BE49-F238E27FC236}">
                <a16:creationId xmlns:a16="http://schemas.microsoft.com/office/drawing/2014/main" id="{51824C3F-42C1-4F52-1CD9-CD7A64C5E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.0903836875E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-1174496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658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846CF9-829A-148A-2F47-F296528B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73" y="413657"/>
            <a:ext cx="10969970" cy="1494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41B0FE-36EE-74C0-910A-95952E93ADD4}"/>
              </a:ext>
            </a:extLst>
          </p:cNvPr>
          <p:cNvSpPr txBox="1"/>
          <p:nvPr/>
        </p:nvSpPr>
        <p:spPr>
          <a:xfrm>
            <a:off x="2166257" y="2503714"/>
            <a:ext cx="83493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mặt sàn hội trường đó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0,36 × 1 000 = 360 (m</a:t>
            </a:r>
            <a:r>
              <a:rPr lang="vi-VN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360 m</a:t>
            </a:r>
            <a:r>
              <a:rPr lang="vi-VN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6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FC78E3E-7152-A80E-15BE-E0A4388AE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54" y="1986158"/>
            <a:ext cx="8550166" cy="283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1F775-D44C-6F3A-7A90-8DD2D6492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42" y="425903"/>
            <a:ext cx="10531927" cy="1979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2DAFC0-AC62-B8C2-C7D0-9D563FC88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239" y="2435679"/>
            <a:ext cx="74485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6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7B340A-E628-AEB9-C4B7-30E82F1E4590}"/>
              </a:ext>
            </a:extLst>
          </p:cNvPr>
          <p:cNvSpPr txBox="1"/>
          <p:nvPr/>
        </p:nvSpPr>
        <p:spPr>
          <a:xfrm>
            <a:off x="1349828" y="859972"/>
            <a:ext cx="98515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Bếp ăn bán trú đó đã nhận số ki-lô-gam cà chua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4,5 × 10 = 45 (kg)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Bếp ăn bán trú đó đã nhận số ki-lô-gam dưa chuột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12,5 × 10 = 125 (kg)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Bếp ăn bán trú đó đã nhận số ki-lô-gam cà chua và dưa chuột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+ 125 = 170 (kg)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170 kg</a:t>
            </a: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>
            <a:extLst>
              <a:ext uri="{FF2B5EF4-FFF2-40B4-BE49-F238E27FC236}">
                <a16:creationId xmlns:a16="http://schemas.microsoft.com/office/drawing/2014/main" id="{4736A2E1-C8D0-4040-B0B2-06617BE85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883" y="4795826"/>
            <a:ext cx="2108563" cy="2108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979" y="1517988"/>
            <a:ext cx="9558562" cy="45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CE514-AD5A-F3EB-9177-E46E112B1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8" y="0"/>
            <a:ext cx="12212877" cy="68580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2CAEC1CF-D8DC-254E-B209-62AFE16C0B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17" y="4940804"/>
            <a:ext cx="2293588" cy="14599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84E260-D9E0-E894-A631-AD17CC76BDBD}"/>
              </a:ext>
            </a:extLst>
          </p:cNvPr>
          <p:cNvGrpSpPr/>
          <p:nvPr/>
        </p:nvGrpSpPr>
        <p:grpSpPr>
          <a:xfrm>
            <a:off x="2213811" y="-185530"/>
            <a:ext cx="7620000" cy="4969564"/>
            <a:chOff x="2213811" y="-185530"/>
            <a:chExt cx="7620000" cy="49695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448B8D-CE4B-8626-50D0-A6A1DA3AB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11" y="-185530"/>
              <a:ext cx="7620000" cy="49695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6629C4-F161-A762-4A18-D7169A901B6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953366" y="1792482"/>
              <a:ext cx="6279460" cy="2476215"/>
            </a:xfrm>
            <a:custGeom>
              <a:avLst/>
              <a:gdLst/>
              <a:ahLst/>
              <a:cxnLst/>
              <a:rect l="l" t="t" r="r" b="b"/>
              <a:pathLst>
                <a:path w="6279460" h="2476215">
                  <a:moveTo>
                    <a:pt x="3508381" y="2364944"/>
                  </a:moveTo>
                  <a:cubicBezTo>
                    <a:pt x="3486651" y="2367192"/>
                    <a:pt x="3473164" y="2369252"/>
                    <a:pt x="3467919" y="2371125"/>
                  </a:cubicBezTo>
                  <a:cubicBezTo>
                    <a:pt x="3465671" y="2375247"/>
                    <a:pt x="3464547" y="2381054"/>
                    <a:pt x="3464547" y="2388547"/>
                  </a:cubicBezTo>
                  <a:cubicBezTo>
                    <a:pt x="3464547" y="2402409"/>
                    <a:pt x="3472040" y="2409340"/>
                    <a:pt x="3487026" y="2409340"/>
                  </a:cubicBezTo>
                  <a:cubicBezTo>
                    <a:pt x="3494519" y="2409340"/>
                    <a:pt x="3501263" y="2406717"/>
                    <a:pt x="3507257" y="2401472"/>
                  </a:cubicBezTo>
                  <a:lnTo>
                    <a:pt x="3507257" y="2397538"/>
                  </a:lnTo>
                  <a:cubicBezTo>
                    <a:pt x="3507257" y="2393792"/>
                    <a:pt x="3507351" y="2389202"/>
                    <a:pt x="3507538" y="2383770"/>
                  </a:cubicBezTo>
                  <a:cubicBezTo>
                    <a:pt x="3507725" y="2378337"/>
                    <a:pt x="3508006" y="2372062"/>
                    <a:pt x="3508381" y="2364944"/>
                  </a:cubicBezTo>
                  <a:close/>
                  <a:moveTo>
                    <a:pt x="2593981" y="2364944"/>
                  </a:moveTo>
                  <a:cubicBezTo>
                    <a:pt x="2572251" y="2367192"/>
                    <a:pt x="2558764" y="2369252"/>
                    <a:pt x="2553519" y="2371125"/>
                  </a:cubicBezTo>
                  <a:cubicBezTo>
                    <a:pt x="2551271" y="2375247"/>
                    <a:pt x="2550147" y="2381054"/>
                    <a:pt x="2550147" y="2388547"/>
                  </a:cubicBezTo>
                  <a:cubicBezTo>
                    <a:pt x="2550147" y="2402409"/>
                    <a:pt x="2557640" y="2409340"/>
                    <a:pt x="2572626" y="2409340"/>
                  </a:cubicBezTo>
                  <a:cubicBezTo>
                    <a:pt x="2580119" y="2409340"/>
                    <a:pt x="2586863" y="2406717"/>
                    <a:pt x="2592857" y="2401472"/>
                  </a:cubicBezTo>
                  <a:lnTo>
                    <a:pt x="2592857" y="2397538"/>
                  </a:lnTo>
                  <a:cubicBezTo>
                    <a:pt x="2592857" y="2393792"/>
                    <a:pt x="2592951" y="2389202"/>
                    <a:pt x="2593138" y="2383770"/>
                  </a:cubicBezTo>
                  <a:cubicBezTo>
                    <a:pt x="2593325" y="2378337"/>
                    <a:pt x="2593606" y="2372062"/>
                    <a:pt x="2593981" y="2364944"/>
                  </a:cubicBezTo>
                  <a:close/>
                  <a:moveTo>
                    <a:pt x="4538767" y="2247491"/>
                  </a:moveTo>
                  <a:cubicBezTo>
                    <a:pt x="4518911" y="2247491"/>
                    <a:pt x="4508982" y="2270907"/>
                    <a:pt x="4508982" y="2317738"/>
                  </a:cubicBezTo>
                  <a:cubicBezTo>
                    <a:pt x="4508982" y="2346961"/>
                    <a:pt x="4511605" y="2367192"/>
                    <a:pt x="4516850" y="2378431"/>
                  </a:cubicBezTo>
                  <a:cubicBezTo>
                    <a:pt x="4521346" y="2387797"/>
                    <a:pt x="4529026" y="2392480"/>
                    <a:pt x="4539891" y="2392480"/>
                  </a:cubicBezTo>
                  <a:cubicBezTo>
                    <a:pt x="4558998" y="2392480"/>
                    <a:pt x="4568552" y="2367379"/>
                    <a:pt x="4568552" y="2317176"/>
                  </a:cubicBezTo>
                  <a:cubicBezTo>
                    <a:pt x="4568552" y="2270719"/>
                    <a:pt x="4558623" y="2247491"/>
                    <a:pt x="4538767" y="2247491"/>
                  </a:cubicBezTo>
                  <a:close/>
                  <a:moveTo>
                    <a:pt x="1747942" y="2247491"/>
                  </a:moveTo>
                  <a:cubicBezTo>
                    <a:pt x="1728085" y="2247491"/>
                    <a:pt x="1718157" y="2270907"/>
                    <a:pt x="1718157" y="2317738"/>
                  </a:cubicBezTo>
                  <a:cubicBezTo>
                    <a:pt x="1718157" y="2346961"/>
                    <a:pt x="1720780" y="2367192"/>
                    <a:pt x="1726025" y="2378431"/>
                  </a:cubicBezTo>
                  <a:cubicBezTo>
                    <a:pt x="1730521" y="2387797"/>
                    <a:pt x="1738201" y="2392480"/>
                    <a:pt x="1749066" y="2392480"/>
                  </a:cubicBezTo>
                  <a:cubicBezTo>
                    <a:pt x="1768173" y="2392480"/>
                    <a:pt x="1777727" y="2367379"/>
                    <a:pt x="1777727" y="2317176"/>
                  </a:cubicBezTo>
                  <a:cubicBezTo>
                    <a:pt x="1777727" y="2270719"/>
                    <a:pt x="1767798" y="2247491"/>
                    <a:pt x="1747942" y="2247491"/>
                  </a:cubicBezTo>
                  <a:close/>
                  <a:moveTo>
                    <a:pt x="4772758" y="2164881"/>
                  </a:moveTo>
                  <a:cubicBezTo>
                    <a:pt x="4812471" y="2164881"/>
                    <a:pt x="4832328" y="2174621"/>
                    <a:pt x="4832328" y="2194103"/>
                  </a:cubicBezTo>
                  <a:lnTo>
                    <a:pt x="4832328" y="2441934"/>
                  </a:lnTo>
                  <a:cubicBezTo>
                    <a:pt x="4832328" y="2462165"/>
                    <a:pt x="4812659" y="2472281"/>
                    <a:pt x="4773320" y="2472281"/>
                  </a:cubicBezTo>
                  <a:cubicBezTo>
                    <a:pt x="4733982" y="2472281"/>
                    <a:pt x="4714313" y="2462165"/>
                    <a:pt x="4714313" y="2441934"/>
                  </a:cubicBezTo>
                  <a:lnTo>
                    <a:pt x="4714313" y="2194103"/>
                  </a:lnTo>
                  <a:cubicBezTo>
                    <a:pt x="4714313" y="2174621"/>
                    <a:pt x="4733794" y="2164881"/>
                    <a:pt x="4772758" y="2164881"/>
                  </a:cubicBezTo>
                  <a:close/>
                  <a:moveTo>
                    <a:pt x="3730599" y="2164881"/>
                  </a:moveTo>
                  <a:cubicBezTo>
                    <a:pt x="3770312" y="2164881"/>
                    <a:pt x="3790168" y="2174621"/>
                    <a:pt x="3790168" y="2194103"/>
                  </a:cubicBezTo>
                  <a:lnTo>
                    <a:pt x="3790168" y="2368316"/>
                  </a:lnTo>
                  <a:cubicBezTo>
                    <a:pt x="3790168" y="2385924"/>
                    <a:pt x="3798036" y="2394728"/>
                    <a:pt x="3813771" y="2394728"/>
                  </a:cubicBezTo>
                  <a:cubicBezTo>
                    <a:pt x="3819391" y="2394728"/>
                    <a:pt x="3824449" y="2394166"/>
                    <a:pt x="3828945" y="2393043"/>
                  </a:cubicBezTo>
                  <a:lnTo>
                    <a:pt x="3828945" y="2194103"/>
                  </a:lnTo>
                  <a:cubicBezTo>
                    <a:pt x="3828945" y="2174621"/>
                    <a:pt x="3848427" y="2164881"/>
                    <a:pt x="3887390" y="2164881"/>
                  </a:cubicBezTo>
                  <a:cubicBezTo>
                    <a:pt x="3927103" y="2164881"/>
                    <a:pt x="3946960" y="2174621"/>
                    <a:pt x="3946960" y="2194103"/>
                  </a:cubicBezTo>
                  <a:lnTo>
                    <a:pt x="3946960" y="2386299"/>
                  </a:lnTo>
                  <a:cubicBezTo>
                    <a:pt x="3946960" y="2395665"/>
                    <a:pt x="3954640" y="2399411"/>
                    <a:pt x="3970001" y="2397538"/>
                  </a:cubicBezTo>
                  <a:cubicBezTo>
                    <a:pt x="3974871" y="2409902"/>
                    <a:pt x="3975995" y="2422265"/>
                    <a:pt x="3973372" y="2434629"/>
                  </a:cubicBezTo>
                  <a:cubicBezTo>
                    <a:pt x="3968502" y="2459730"/>
                    <a:pt x="3946960" y="2472281"/>
                    <a:pt x="3908745" y="2472281"/>
                  </a:cubicBezTo>
                  <a:cubicBezTo>
                    <a:pt x="3877275" y="2472281"/>
                    <a:pt x="3855170" y="2463289"/>
                    <a:pt x="3842432" y="2445306"/>
                  </a:cubicBezTo>
                  <a:cubicBezTo>
                    <a:pt x="3829320" y="2463289"/>
                    <a:pt x="3804967" y="2472281"/>
                    <a:pt x="3769375" y="2472281"/>
                  </a:cubicBezTo>
                  <a:cubicBezTo>
                    <a:pt x="3737155" y="2472281"/>
                    <a:pt x="3712616" y="2463664"/>
                    <a:pt x="3695757" y="2446430"/>
                  </a:cubicBezTo>
                  <a:cubicBezTo>
                    <a:pt x="3680021" y="2430695"/>
                    <a:pt x="3672154" y="2409340"/>
                    <a:pt x="3672154" y="2382365"/>
                  </a:cubicBezTo>
                  <a:lnTo>
                    <a:pt x="3672154" y="2194103"/>
                  </a:lnTo>
                  <a:cubicBezTo>
                    <a:pt x="3672154" y="2174621"/>
                    <a:pt x="3691636" y="2164881"/>
                    <a:pt x="3730599" y="2164881"/>
                  </a:cubicBezTo>
                  <a:close/>
                  <a:moveTo>
                    <a:pt x="1981933" y="2164881"/>
                  </a:moveTo>
                  <a:cubicBezTo>
                    <a:pt x="2021646" y="2164881"/>
                    <a:pt x="2041502" y="2174621"/>
                    <a:pt x="2041502" y="2194103"/>
                  </a:cubicBezTo>
                  <a:lnTo>
                    <a:pt x="2041502" y="2441934"/>
                  </a:lnTo>
                  <a:cubicBezTo>
                    <a:pt x="2041502" y="2462165"/>
                    <a:pt x="2021833" y="2472281"/>
                    <a:pt x="1982495" y="2472281"/>
                  </a:cubicBezTo>
                  <a:cubicBezTo>
                    <a:pt x="1943157" y="2472281"/>
                    <a:pt x="1923488" y="2462165"/>
                    <a:pt x="1923488" y="2441934"/>
                  </a:cubicBezTo>
                  <a:lnTo>
                    <a:pt x="1923488" y="2194103"/>
                  </a:lnTo>
                  <a:cubicBezTo>
                    <a:pt x="1923488" y="2174621"/>
                    <a:pt x="1942970" y="2164881"/>
                    <a:pt x="1981933" y="2164881"/>
                  </a:cubicBezTo>
                  <a:close/>
                  <a:moveTo>
                    <a:pt x="4545511" y="2157575"/>
                  </a:moveTo>
                  <a:cubicBezTo>
                    <a:pt x="4589345" y="2157575"/>
                    <a:pt x="4624000" y="2172748"/>
                    <a:pt x="4649476" y="2203095"/>
                  </a:cubicBezTo>
                  <a:cubicBezTo>
                    <a:pt x="4672330" y="2231568"/>
                    <a:pt x="4683757" y="2268846"/>
                    <a:pt x="4683757" y="2314928"/>
                  </a:cubicBezTo>
                  <a:cubicBezTo>
                    <a:pt x="4683757" y="2362134"/>
                    <a:pt x="4671955" y="2399974"/>
                    <a:pt x="4648352" y="2428447"/>
                  </a:cubicBezTo>
                  <a:cubicBezTo>
                    <a:pt x="4622501" y="2460292"/>
                    <a:pt x="4585598" y="2476215"/>
                    <a:pt x="4537643" y="2476215"/>
                  </a:cubicBezTo>
                  <a:cubicBezTo>
                    <a:pt x="4489688" y="2476215"/>
                    <a:pt x="4453347" y="2460667"/>
                    <a:pt x="4428620" y="2429571"/>
                  </a:cubicBezTo>
                  <a:cubicBezTo>
                    <a:pt x="4406516" y="2401847"/>
                    <a:pt x="4395463" y="2364194"/>
                    <a:pt x="4395463" y="2316614"/>
                  </a:cubicBezTo>
                  <a:cubicBezTo>
                    <a:pt x="4395463" y="2266036"/>
                    <a:pt x="4408014" y="2227072"/>
                    <a:pt x="4433116" y="2199723"/>
                  </a:cubicBezTo>
                  <a:cubicBezTo>
                    <a:pt x="4458966" y="2171624"/>
                    <a:pt x="4496431" y="2157575"/>
                    <a:pt x="4545511" y="2157575"/>
                  </a:cubicBezTo>
                  <a:close/>
                  <a:moveTo>
                    <a:pt x="3495455" y="2157575"/>
                  </a:moveTo>
                  <a:cubicBezTo>
                    <a:pt x="3541163" y="2157575"/>
                    <a:pt x="3573945" y="2165443"/>
                    <a:pt x="3593801" y="2181178"/>
                  </a:cubicBezTo>
                  <a:cubicBezTo>
                    <a:pt x="3616280" y="2199161"/>
                    <a:pt x="3627519" y="2230632"/>
                    <a:pt x="3627519" y="2275590"/>
                  </a:cubicBezTo>
                  <a:cubicBezTo>
                    <a:pt x="3627519" y="2283832"/>
                    <a:pt x="3627239" y="2293198"/>
                    <a:pt x="3626676" y="2303688"/>
                  </a:cubicBezTo>
                  <a:cubicBezTo>
                    <a:pt x="3626115" y="2314179"/>
                    <a:pt x="3625084" y="2325793"/>
                    <a:pt x="3623586" y="2338531"/>
                  </a:cubicBezTo>
                  <a:cubicBezTo>
                    <a:pt x="3622087" y="2351269"/>
                    <a:pt x="3621057" y="2361478"/>
                    <a:pt x="3620495" y="2369159"/>
                  </a:cubicBezTo>
                  <a:cubicBezTo>
                    <a:pt x="3619933" y="2376839"/>
                    <a:pt x="3619652" y="2382178"/>
                    <a:pt x="3619652" y="2385175"/>
                  </a:cubicBezTo>
                  <a:cubicBezTo>
                    <a:pt x="3619652" y="2395290"/>
                    <a:pt x="3627332" y="2399411"/>
                    <a:pt x="3642693" y="2397538"/>
                  </a:cubicBezTo>
                  <a:cubicBezTo>
                    <a:pt x="3647563" y="2409902"/>
                    <a:pt x="3648687" y="2422265"/>
                    <a:pt x="3646065" y="2434629"/>
                  </a:cubicBezTo>
                  <a:cubicBezTo>
                    <a:pt x="3641194" y="2459730"/>
                    <a:pt x="3619652" y="2472281"/>
                    <a:pt x="3581438" y="2472281"/>
                  </a:cubicBezTo>
                  <a:cubicBezTo>
                    <a:pt x="3552215" y="2472281"/>
                    <a:pt x="3531797" y="2464413"/>
                    <a:pt x="3520182" y="2448678"/>
                  </a:cubicBezTo>
                  <a:cubicBezTo>
                    <a:pt x="3501450" y="2464413"/>
                    <a:pt x="3480095" y="2472281"/>
                    <a:pt x="3456117" y="2472281"/>
                  </a:cubicBezTo>
                  <a:cubicBezTo>
                    <a:pt x="3426894" y="2472281"/>
                    <a:pt x="3404603" y="2464788"/>
                    <a:pt x="3389242" y="2449802"/>
                  </a:cubicBezTo>
                  <a:cubicBezTo>
                    <a:pt x="3375006" y="2435565"/>
                    <a:pt x="3367887" y="2417395"/>
                    <a:pt x="3367887" y="2395290"/>
                  </a:cubicBezTo>
                  <a:cubicBezTo>
                    <a:pt x="3367887" y="2368316"/>
                    <a:pt x="3377441" y="2348646"/>
                    <a:pt x="3396548" y="2336283"/>
                  </a:cubicBezTo>
                  <a:cubicBezTo>
                    <a:pt x="3419027" y="2321672"/>
                    <a:pt x="3457241" y="2314366"/>
                    <a:pt x="3511191" y="2314366"/>
                  </a:cubicBezTo>
                  <a:lnTo>
                    <a:pt x="3511753" y="2285705"/>
                  </a:lnTo>
                  <a:cubicBezTo>
                    <a:pt x="3511753" y="2268846"/>
                    <a:pt x="3502949" y="2260416"/>
                    <a:pt x="3485340" y="2260416"/>
                  </a:cubicBezTo>
                  <a:cubicBezTo>
                    <a:pt x="3476348" y="2260416"/>
                    <a:pt x="3464734" y="2263414"/>
                    <a:pt x="3450497" y="2269408"/>
                  </a:cubicBezTo>
                  <a:cubicBezTo>
                    <a:pt x="3435511" y="2275777"/>
                    <a:pt x="3423710" y="2278961"/>
                    <a:pt x="3415093" y="2278961"/>
                  </a:cubicBezTo>
                  <a:cubicBezTo>
                    <a:pt x="3384372" y="2278961"/>
                    <a:pt x="3369011" y="2262102"/>
                    <a:pt x="3369011" y="2228384"/>
                  </a:cubicBezTo>
                  <a:cubicBezTo>
                    <a:pt x="3369011" y="2209277"/>
                    <a:pt x="3372383" y="2194291"/>
                    <a:pt x="3379127" y="2183426"/>
                  </a:cubicBezTo>
                  <a:cubicBezTo>
                    <a:pt x="3416217" y="2166192"/>
                    <a:pt x="3454993" y="2157575"/>
                    <a:pt x="3495455" y="2157575"/>
                  </a:cubicBezTo>
                  <a:close/>
                  <a:moveTo>
                    <a:pt x="3259074" y="2157575"/>
                  </a:moveTo>
                  <a:cubicBezTo>
                    <a:pt x="3302533" y="2157575"/>
                    <a:pt x="3330632" y="2162820"/>
                    <a:pt x="3343370" y="2173310"/>
                  </a:cubicBezTo>
                  <a:cubicBezTo>
                    <a:pt x="3345243" y="2180803"/>
                    <a:pt x="3346554" y="2188109"/>
                    <a:pt x="3347304" y="2195227"/>
                  </a:cubicBezTo>
                  <a:cubicBezTo>
                    <a:pt x="3348053" y="2202346"/>
                    <a:pt x="3348053" y="2209651"/>
                    <a:pt x="3347304" y="2217144"/>
                  </a:cubicBezTo>
                  <a:cubicBezTo>
                    <a:pt x="3345056" y="2246367"/>
                    <a:pt x="3331006" y="2260978"/>
                    <a:pt x="3305156" y="2260978"/>
                  </a:cubicBezTo>
                  <a:cubicBezTo>
                    <a:pt x="3301034" y="2260978"/>
                    <a:pt x="3296632" y="2260697"/>
                    <a:pt x="3291949" y="2260135"/>
                  </a:cubicBezTo>
                  <a:cubicBezTo>
                    <a:pt x="3287266" y="2259573"/>
                    <a:pt x="3282302" y="2258918"/>
                    <a:pt x="3277057" y="2258168"/>
                  </a:cubicBezTo>
                  <a:cubicBezTo>
                    <a:pt x="3271812" y="2257419"/>
                    <a:pt x="3267409" y="2256857"/>
                    <a:pt x="3263850" y="2256482"/>
                  </a:cubicBezTo>
                  <a:cubicBezTo>
                    <a:pt x="3260291" y="2256108"/>
                    <a:pt x="3257388" y="2255921"/>
                    <a:pt x="3255140" y="2255921"/>
                  </a:cubicBezTo>
                  <a:cubicBezTo>
                    <a:pt x="3233035" y="2255921"/>
                    <a:pt x="3221983" y="2275402"/>
                    <a:pt x="3221983" y="2314366"/>
                  </a:cubicBezTo>
                  <a:cubicBezTo>
                    <a:pt x="3221983" y="2365693"/>
                    <a:pt x="3242027" y="2391357"/>
                    <a:pt x="3282115" y="2391357"/>
                  </a:cubicBezTo>
                  <a:cubicBezTo>
                    <a:pt x="3297100" y="2391357"/>
                    <a:pt x="3312461" y="2388359"/>
                    <a:pt x="3328196" y="2382365"/>
                  </a:cubicBezTo>
                  <a:cubicBezTo>
                    <a:pt x="3341309" y="2386486"/>
                    <a:pt x="3347866" y="2398850"/>
                    <a:pt x="3347866" y="2419455"/>
                  </a:cubicBezTo>
                  <a:cubicBezTo>
                    <a:pt x="3347866" y="2457295"/>
                    <a:pt x="3316582" y="2476215"/>
                    <a:pt x="3254016" y="2476215"/>
                  </a:cubicBezTo>
                  <a:cubicBezTo>
                    <a:pt x="3208308" y="2476215"/>
                    <a:pt x="3172904" y="2462727"/>
                    <a:pt x="3147803" y="2435752"/>
                  </a:cubicBezTo>
                  <a:cubicBezTo>
                    <a:pt x="3122326" y="2409152"/>
                    <a:pt x="3109588" y="2371500"/>
                    <a:pt x="3109588" y="2322796"/>
                  </a:cubicBezTo>
                  <a:cubicBezTo>
                    <a:pt x="3109588" y="2267722"/>
                    <a:pt x="3123638" y="2225761"/>
                    <a:pt x="3151736" y="2196913"/>
                  </a:cubicBezTo>
                  <a:cubicBezTo>
                    <a:pt x="3177587" y="2170688"/>
                    <a:pt x="3213366" y="2157575"/>
                    <a:pt x="3259074" y="2157575"/>
                  </a:cubicBezTo>
                  <a:close/>
                  <a:moveTo>
                    <a:pt x="2897124" y="2157575"/>
                  </a:moveTo>
                  <a:cubicBezTo>
                    <a:pt x="2940583" y="2157575"/>
                    <a:pt x="2968682" y="2162820"/>
                    <a:pt x="2981420" y="2173310"/>
                  </a:cubicBezTo>
                  <a:cubicBezTo>
                    <a:pt x="2983293" y="2180803"/>
                    <a:pt x="2984605" y="2188109"/>
                    <a:pt x="2985354" y="2195227"/>
                  </a:cubicBezTo>
                  <a:cubicBezTo>
                    <a:pt x="2986103" y="2202346"/>
                    <a:pt x="2986103" y="2209651"/>
                    <a:pt x="2985354" y="2217144"/>
                  </a:cubicBezTo>
                  <a:cubicBezTo>
                    <a:pt x="2983106" y="2246367"/>
                    <a:pt x="2969056" y="2260978"/>
                    <a:pt x="2943205" y="2260978"/>
                  </a:cubicBezTo>
                  <a:cubicBezTo>
                    <a:pt x="2939084" y="2260978"/>
                    <a:pt x="2934682" y="2260697"/>
                    <a:pt x="2929999" y="2260135"/>
                  </a:cubicBezTo>
                  <a:cubicBezTo>
                    <a:pt x="2925316" y="2259573"/>
                    <a:pt x="2920352" y="2258918"/>
                    <a:pt x="2915107" y="2258168"/>
                  </a:cubicBezTo>
                  <a:cubicBezTo>
                    <a:pt x="2909862" y="2257419"/>
                    <a:pt x="2905459" y="2256857"/>
                    <a:pt x="2901900" y="2256482"/>
                  </a:cubicBezTo>
                  <a:cubicBezTo>
                    <a:pt x="2898341" y="2256108"/>
                    <a:pt x="2895438" y="2255921"/>
                    <a:pt x="2893190" y="2255921"/>
                  </a:cubicBezTo>
                  <a:cubicBezTo>
                    <a:pt x="2871085" y="2255921"/>
                    <a:pt x="2860033" y="2275402"/>
                    <a:pt x="2860033" y="2314366"/>
                  </a:cubicBezTo>
                  <a:cubicBezTo>
                    <a:pt x="2860033" y="2365693"/>
                    <a:pt x="2880077" y="2391357"/>
                    <a:pt x="2920165" y="2391357"/>
                  </a:cubicBezTo>
                  <a:cubicBezTo>
                    <a:pt x="2935151" y="2391357"/>
                    <a:pt x="2950511" y="2388359"/>
                    <a:pt x="2966246" y="2382365"/>
                  </a:cubicBezTo>
                  <a:cubicBezTo>
                    <a:pt x="2979359" y="2386486"/>
                    <a:pt x="2985916" y="2398850"/>
                    <a:pt x="2985916" y="2419455"/>
                  </a:cubicBezTo>
                  <a:cubicBezTo>
                    <a:pt x="2985916" y="2457295"/>
                    <a:pt x="2954632" y="2476215"/>
                    <a:pt x="2892066" y="2476215"/>
                  </a:cubicBezTo>
                  <a:cubicBezTo>
                    <a:pt x="2846358" y="2476215"/>
                    <a:pt x="2810954" y="2462727"/>
                    <a:pt x="2785853" y="2435752"/>
                  </a:cubicBezTo>
                  <a:cubicBezTo>
                    <a:pt x="2760376" y="2409152"/>
                    <a:pt x="2747638" y="2371500"/>
                    <a:pt x="2747638" y="2322796"/>
                  </a:cubicBezTo>
                  <a:cubicBezTo>
                    <a:pt x="2747638" y="2267722"/>
                    <a:pt x="2761688" y="2225761"/>
                    <a:pt x="2789786" y="2196913"/>
                  </a:cubicBezTo>
                  <a:cubicBezTo>
                    <a:pt x="2815637" y="2170688"/>
                    <a:pt x="2851416" y="2157575"/>
                    <a:pt x="2897124" y="2157575"/>
                  </a:cubicBezTo>
                  <a:close/>
                  <a:moveTo>
                    <a:pt x="2581056" y="2157575"/>
                  </a:moveTo>
                  <a:cubicBezTo>
                    <a:pt x="2626763" y="2157575"/>
                    <a:pt x="2659545" y="2165443"/>
                    <a:pt x="2679401" y="2181178"/>
                  </a:cubicBezTo>
                  <a:cubicBezTo>
                    <a:pt x="2701880" y="2199161"/>
                    <a:pt x="2713119" y="2230632"/>
                    <a:pt x="2713119" y="2275590"/>
                  </a:cubicBezTo>
                  <a:cubicBezTo>
                    <a:pt x="2713119" y="2283832"/>
                    <a:pt x="2712839" y="2293198"/>
                    <a:pt x="2712276" y="2303688"/>
                  </a:cubicBezTo>
                  <a:cubicBezTo>
                    <a:pt x="2711715" y="2314179"/>
                    <a:pt x="2710684" y="2325793"/>
                    <a:pt x="2709186" y="2338531"/>
                  </a:cubicBezTo>
                  <a:cubicBezTo>
                    <a:pt x="2707688" y="2351269"/>
                    <a:pt x="2706657" y="2361478"/>
                    <a:pt x="2706095" y="2369159"/>
                  </a:cubicBezTo>
                  <a:cubicBezTo>
                    <a:pt x="2705533" y="2376839"/>
                    <a:pt x="2705252" y="2382178"/>
                    <a:pt x="2705252" y="2385175"/>
                  </a:cubicBezTo>
                  <a:cubicBezTo>
                    <a:pt x="2705252" y="2395290"/>
                    <a:pt x="2712932" y="2399411"/>
                    <a:pt x="2728293" y="2397538"/>
                  </a:cubicBezTo>
                  <a:cubicBezTo>
                    <a:pt x="2733163" y="2409902"/>
                    <a:pt x="2734287" y="2422265"/>
                    <a:pt x="2731665" y="2434629"/>
                  </a:cubicBezTo>
                  <a:cubicBezTo>
                    <a:pt x="2726794" y="2459730"/>
                    <a:pt x="2705252" y="2472281"/>
                    <a:pt x="2667038" y="2472281"/>
                  </a:cubicBezTo>
                  <a:cubicBezTo>
                    <a:pt x="2637815" y="2472281"/>
                    <a:pt x="2617397" y="2464413"/>
                    <a:pt x="2605782" y="2448678"/>
                  </a:cubicBezTo>
                  <a:cubicBezTo>
                    <a:pt x="2587050" y="2464413"/>
                    <a:pt x="2565695" y="2472281"/>
                    <a:pt x="2541717" y="2472281"/>
                  </a:cubicBezTo>
                  <a:cubicBezTo>
                    <a:pt x="2512495" y="2472281"/>
                    <a:pt x="2490203" y="2464788"/>
                    <a:pt x="2474842" y="2449802"/>
                  </a:cubicBezTo>
                  <a:cubicBezTo>
                    <a:pt x="2460606" y="2435565"/>
                    <a:pt x="2453487" y="2417395"/>
                    <a:pt x="2453487" y="2395290"/>
                  </a:cubicBezTo>
                  <a:cubicBezTo>
                    <a:pt x="2453487" y="2368316"/>
                    <a:pt x="2463041" y="2348646"/>
                    <a:pt x="2482148" y="2336283"/>
                  </a:cubicBezTo>
                  <a:cubicBezTo>
                    <a:pt x="2504627" y="2321672"/>
                    <a:pt x="2542841" y="2314366"/>
                    <a:pt x="2596791" y="2314366"/>
                  </a:cubicBezTo>
                  <a:lnTo>
                    <a:pt x="2597353" y="2285705"/>
                  </a:lnTo>
                  <a:cubicBezTo>
                    <a:pt x="2597353" y="2268846"/>
                    <a:pt x="2588549" y="2260416"/>
                    <a:pt x="2570940" y="2260416"/>
                  </a:cubicBezTo>
                  <a:cubicBezTo>
                    <a:pt x="2561948" y="2260416"/>
                    <a:pt x="2550334" y="2263414"/>
                    <a:pt x="2536098" y="2269408"/>
                  </a:cubicBezTo>
                  <a:cubicBezTo>
                    <a:pt x="2521112" y="2275777"/>
                    <a:pt x="2509310" y="2278961"/>
                    <a:pt x="2500693" y="2278961"/>
                  </a:cubicBezTo>
                  <a:cubicBezTo>
                    <a:pt x="2469972" y="2278961"/>
                    <a:pt x="2454611" y="2262102"/>
                    <a:pt x="2454611" y="2228384"/>
                  </a:cubicBezTo>
                  <a:cubicBezTo>
                    <a:pt x="2454611" y="2209277"/>
                    <a:pt x="2457983" y="2194291"/>
                    <a:pt x="2464727" y="2183426"/>
                  </a:cubicBezTo>
                  <a:cubicBezTo>
                    <a:pt x="2501817" y="2166192"/>
                    <a:pt x="2540593" y="2157575"/>
                    <a:pt x="2581056" y="2157575"/>
                  </a:cubicBezTo>
                  <a:close/>
                  <a:moveTo>
                    <a:pt x="2344674" y="2157575"/>
                  </a:moveTo>
                  <a:cubicBezTo>
                    <a:pt x="2388133" y="2157575"/>
                    <a:pt x="2416232" y="2162820"/>
                    <a:pt x="2428970" y="2173310"/>
                  </a:cubicBezTo>
                  <a:cubicBezTo>
                    <a:pt x="2430843" y="2180803"/>
                    <a:pt x="2432154" y="2188109"/>
                    <a:pt x="2432904" y="2195227"/>
                  </a:cubicBezTo>
                  <a:cubicBezTo>
                    <a:pt x="2433653" y="2202346"/>
                    <a:pt x="2433653" y="2209651"/>
                    <a:pt x="2432904" y="2217144"/>
                  </a:cubicBezTo>
                  <a:cubicBezTo>
                    <a:pt x="2430656" y="2246367"/>
                    <a:pt x="2416606" y="2260978"/>
                    <a:pt x="2390756" y="2260978"/>
                  </a:cubicBezTo>
                  <a:cubicBezTo>
                    <a:pt x="2386634" y="2260978"/>
                    <a:pt x="2382232" y="2260697"/>
                    <a:pt x="2377549" y="2260135"/>
                  </a:cubicBezTo>
                  <a:cubicBezTo>
                    <a:pt x="2372866" y="2259573"/>
                    <a:pt x="2367902" y="2258918"/>
                    <a:pt x="2362657" y="2258168"/>
                  </a:cubicBezTo>
                  <a:cubicBezTo>
                    <a:pt x="2357412" y="2257419"/>
                    <a:pt x="2353010" y="2256857"/>
                    <a:pt x="2349450" y="2256482"/>
                  </a:cubicBezTo>
                  <a:cubicBezTo>
                    <a:pt x="2345891" y="2256108"/>
                    <a:pt x="2342988" y="2255921"/>
                    <a:pt x="2340740" y="2255921"/>
                  </a:cubicBezTo>
                  <a:cubicBezTo>
                    <a:pt x="2318635" y="2255921"/>
                    <a:pt x="2307583" y="2275402"/>
                    <a:pt x="2307583" y="2314366"/>
                  </a:cubicBezTo>
                  <a:cubicBezTo>
                    <a:pt x="2307583" y="2365693"/>
                    <a:pt x="2327627" y="2391357"/>
                    <a:pt x="2367715" y="2391357"/>
                  </a:cubicBezTo>
                  <a:cubicBezTo>
                    <a:pt x="2382701" y="2391357"/>
                    <a:pt x="2398061" y="2388359"/>
                    <a:pt x="2413796" y="2382365"/>
                  </a:cubicBezTo>
                  <a:cubicBezTo>
                    <a:pt x="2426909" y="2386486"/>
                    <a:pt x="2433466" y="2398850"/>
                    <a:pt x="2433466" y="2419455"/>
                  </a:cubicBezTo>
                  <a:cubicBezTo>
                    <a:pt x="2433466" y="2457295"/>
                    <a:pt x="2402182" y="2476215"/>
                    <a:pt x="2339616" y="2476215"/>
                  </a:cubicBezTo>
                  <a:cubicBezTo>
                    <a:pt x="2293909" y="2476215"/>
                    <a:pt x="2258504" y="2462727"/>
                    <a:pt x="2233403" y="2435752"/>
                  </a:cubicBezTo>
                  <a:cubicBezTo>
                    <a:pt x="2207926" y="2409152"/>
                    <a:pt x="2195188" y="2371500"/>
                    <a:pt x="2195188" y="2322796"/>
                  </a:cubicBezTo>
                  <a:cubicBezTo>
                    <a:pt x="2195188" y="2267722"/>
                    <a:pt x="2209238" y="2225761"/>
                    <a:pt x="2237336" y="2196913"/>
                  </a:cubicBezTo>
                  <a:cubicBezTo>
                    <a:pt x="2263187" y="2170688"/>
                    <a:pt x="2298966" y="2157575"/>
                    <a:pt x="2344674" y="2157575"/>
                  </a:cubicBezTo>
                  <a:close/>
                  <a:moveTo>
                    <a:pt x="1846288" y="2103625"/>
                  </a:moveTo>
                  <a:cubicBezTo>
                    <a:pt x="1859775" y="2107746"/>
                    <a:pt x="1873637" y="2118799"/>
                    <a:pt x="1887874" y="2136782"/>
                  </a:cubicBezTo>
                  <a:cubicBezTo>
                    <a:pt x="1900612" y="2152142"/>
                    <a:pt x="1907168" y="2167691"/>
                    <a:pt x="1907543" y="2183426"/>
                  </a:cubicBezTo>
                  <a:cubicBezTo>
                    <a:pt x="1907917" y="2201784"/>
                    <a:pt x="1900612" y="2217144"/>
                    <a:pt x="1885626" y="2229508"/>
                  </a:cubicBezTo>
                  <a:cubicBezTo>
                    <a:pt x="1884127" y="2230257"/>
                    <a:pt x="1882816" y="2231100"/>
                    <a:pt x="1881692" y="2232037"/>
                  </a:cubicBezTo>
                  <a:cubicBezTo>
                    <a:pt x="1880568" y="2232973"/>
                    <a:pt x="1879257" y="2233816"/>
                    <a:pt x="1877758" y="2234565"/>
                  </a:cubicBezTo>
                  <a:cubicBezTo>
                    <a:pt x="1887874" y="2257794"/>
                    <a:pt x="1892931" y="2284581"/>
                    <a:pt x="1892931" y="2314928"/>
                  </a:cubicBezTo>
                  <a:cubicBezTo>
                    <a:pt x="1892931" y="2362134"/>
                    <a:pt x="1881130" y="2399974"/>
                    <a:pt x="1857527" y="2428447"/>
                  </a:cubicBezTo>
                  <a:cubicBezTo>
                    <a:pt x="1831676" y="2460292"/>
                    <a:pt x="1794773" y="2476215"/>
                    <a:pt x="1746818" y="2476215"/>
                  </a:cubicBezTo>
                  <a:cubicBezTo>
                    <a:pt x="1698863" y="2476215"/>
                    <a:pt x="1662522" y="2460667"/>
                    <a:pt x="1637795" y="2429571"/>
                  </a:cubicBezTo>
                  <a:cubicBezTo>
                    <a:pt x="1615690" y="2401847"/>
                    <a:pt x="1604638" y="2364194"/>
                    <a:pt x="1604638" y="2316614"/>
                  </a:cubicBezTo>
                  <a:cubicBezTo>
                    <a:pt x="1604638" y="2266036"/>
                    <a:pt x="1617189" y="2227072"/>
                    <a:pt x="1642291" y="2199723"/>
                  </a:cubicBezTo>
                  <a:cubicBezTo>
                    <a:pt x="1668142" y="2171624"/>
                    <a:pt x="1705606" y="2157575"/>
                    <a:pt x="1754686" y="2157575"/>
                  </a:cubicBezTo>
                  <a:cubicBezTo>
                    <a:pt x="1783534" y="2157575"/>
                    <a:pt x="1808448" y="2164131"/>
                    <a:pt x="1829428" y="2177244"/>
                  </a:cubicBezTo>
                  <a:cubicBezTo>
                    <a:pt x="1842166" y="2183988"/>
                    <a:pt x="1850596" y="2185861"/>
                    <a:pt x="1854717" y="2182864"/>
                  </a:cubicBezTo>
                  <a:cubicBezTo>
                    <a:pt x="1862585" y="2176495"/>
                    <a:pt x="1862772" y="2169564"/>
                    <a:pt x="1855279" y="2162071"/>
                  </a:cubicBezTo>
                  <a:lnTo>
                    <a:pt x="1844040" y="2152517"/>
                  </a:lnTo>
                  <a:cubicBezTo>
                    <a:pt x="1838420" y="2148021"/>
                    <a:pt x="1834861" y="2144649"/>
                    <a:pt x="1833362" y="2142402"/>
                  </a:cubicBezTo>
                  <a:cubicBezTo>
                    <a:pt x="1825869" y="2134159"/>
                    <a:pt x="1825869" y="2125168"/>
                    <a:pt x="1833362" y="2115427"/>
                  </a:cubicBezTo>
                  <a:cubicBezTo>
                    <a:pt x="1837483" y="2110182"/>
                    <a:pt x="1841792" y="2106248"/>
                    <a:pt x="1846288" y="2103625"/>
                  </a:cubicBezTo>
                  <a:close/>
                  <a:moveTo>
                    <a:pt x="4151947" y="2064287"/>
                  </a:moveTo>
                  <a:cubicBezTo>
                    <a:pt x="4191660" y="2064287"/>
                    <a:pt x="4211516" y="2074028"/>
                    <a:pt x="4211516" y="2093510"/>
                  </a:cubicBezTo>
                  <a:lnTo>
                    <a:pt x="4211516" y="2196913"/>
                  </a:lnTo>
                  <a:cubicBezTo>
                    <a:pt x="4221632" y="2170688"/>
                    <a:pt x="4243736" y="2157575"/>
                    <a:pt x="4277830" y="2157575"/>
                  </a:cubicBezTo>
                  <a:cubicBezTo>
                    <a:pt x="4338148" y="2157575"/>
                    <a:pt x="4368307" y="2195977"/>
                    <a:pt x="4368307" y="2272780"/>
                  </a:cubicBezTo>
                  <a:lnTo>
                    <a:pt x="4368307" y="2441934"/>
                  </a:lnTo>
                  <a:cubicBezTo>
                    <a:pt x="4368307" y="2462165"/>
                    <a:pt x="4348638" y="2472281"/>
                    <a:pt x="4309300" y="2472281"/>
                  </a:cubicBezTo>
                  <a:cubicBezTo>
                    <a:pt x="4269962" y="2472281"/>
                    <a:pt x="4250293" y="2462165"/>
                    <a:pt x="4250293" y="2441934"/>
                  </a:cubicBezTo>
                  <a:lnTo>
                    <a:pt x="4250293" y="2286267"/>
                  </a:lnTo>
                  <a:cubicBezTo>
                    <a:pt x="4250293" y="2273904"/>
                    <a:pt x="4248420" y="2265287"/>
                    <a:pt x="4244673" y="2260416"/>
                  </a:cubicBezTo>
                  <a:cubicBezTo>
                    <a:pt x="4240552" y="2255921"/>
                    <a:pt x="4233246" y="2253673"/>
                    <a:pt x="4222756" y="2253673"/>
                  </a:cubicBezTo>
                  <a:cubicBezTo>
                    <a:pt x="4219759" y="2253673"/>
                    <a:pt x="4216012" y="2254235"/>
                    <a:pt x="4211516" y="2255359"/>
                  </a:cubicBezTo>
                  <a:lnTo>
                    <a:pt x="4211516" y="2441934"/>
                  </a:lnTo>
                  <a:cubicBezTo>
                    <a:pt x="4211516" y="2462165"/>
                    <a:pt x="4191847" y="2472281"/>
                    <a:pt x="4152509" y="2472281"/>
                  </a:cubicBezTo>
                  <a:cubicBezTo>
                    <a:pt x="4113171" y="2472281"/>
                    <a:pt x="4093501" y="2462165"/>
                    <a:pt x="4093501" y="2441934"/>
                  </a:cubicBezTo>
                  <a:lnTo>
                    <a:pt x="4093501" y="2093510"/>
                  </a:lnTo>
                  <a:cubicBezTo>
                    <a:pt x="4093501" y="2074028"/>
                    <a:pt x="4112984" y="2064287"/>
                    <a:pt x="4151947" y="2064287"/>
                  </a:cubicBezTo>
                  <a:close/>
                  <a:moveTo>
                    <a:pt x="1510150" y="2064287"/>
                  </a:moveTo>
                  <a:cubicBezTo>
                    <a:pt x="1549863" y="2064287"/>
                    <a:pt x="1569720" y="2074028"/>
                    <a:pt x="1569720" y="2093510"/>
                  </a:cubicBezTo>
                  <a:lnTo>
                    <a:pt x="1569720" y="2386299"/>
                  </a:lnTo>
                  <a:cubicBezTo>
                    <a:pt x="1569720" y="2395665"/>
                    <a:pt x="1577400" y="2399411"/>
                    <a:pt x="1592761" y="2397538"/>
                  </a:cubicBezTo>
                  <a:cubicBezTo>
                    <a:pt x="1597631" y="2409902"/>
                    <a:pt x="1598755" y="2422265"/>
                    <a:pt x="1596132" y="2434629"/>
                  </a:cubicBezTo>
                  <a:cubicBezTo>
                    <a:pt x="1591262" y="2459730"/>
                    <a:pt x="1569720" y="2472281"/>
                    <a:pt x="1531505" y="2472281"/>
                  </a:cubicBezTo>
                  <a:cubicBezTo>
                    <a:pt x="1478305" y="2472281"/>
                    <a:pt x="1451705" y="2447367"/>
                    <a:pt x="1451705" y="2397538"/>
                  </a:cubicBezTo>
                  <a:lnTo>
                    <a:pt x="1451705" y="2093510"/>
                  </a:lnTo>
                  <a:cubicBezTo>
                    <a:pt x="1451705" y="2074028"/>
                    <a:pt x="1471187" y="2064287"/>
                    <a:pt x="1510150" y="2064287"/>
                  </a:cubicBezTo>
                  <a:close/>
                  <a:moveTo>
                    <a:pt x="4773320" y="2037874"/>
                  </a:moveTo>
                  <a:cubicBezTo>
                    <a:pt x="4816030" y="2037874"/>
                    <a:pt x="4837385" y="2056045"/>
                    <a:pt x="4837385" y="2092386"/>
                  </a:cubicBezTo>
                  <a:cubicBezTo>
                    <a:pt x="4837385" y="2127978"/>
                    <a:pt x="4816030" y="2145773"/>
                    <a:pt x="4773320" y="2145773"/>
                  </a:cubicBezTo>
                  <a:cubicBezTo>
                    <a:pt x="4730610" y="2145773"/>
                    <a:pt x="4709255" y="2127978"/>
                    <a:pt x="4709255" y="2092386"/>
                  </a:cubicBezTo>
                  <a:cubicBezTo>
                    <a:pt x="4709255" y="2056045"/>
                    <a:pt x="4730610" y="2037874"/>
                    <a:pt x="4773320" y="2037874"/>
                  </a:cubicBezTo>
                  <a:close/>
                  <a:moveTo>
                    <a:pt x="1982495" y="2037874"/>
                  </a:moveTo>
                  <a:cubicBezTo>
                    <a:pt x="2025205" y="2037874"/>
                    <a:pt x="2046560" y="2056045"/>
                    <a:pt x="2046560" y="2092386"/>
                  </a:cubicBezTo>
                  <a:cubicBezTo>
                    <a:pt x="2046560" y="2127978"/>
                    <a:pt x="2025205" y="2145773"/>
                    <a:pt x="1982495" y="2145773"/>
                  </a:cubicBezTo>
                  <a:cubicBezTo>
                    <a:pt x="1939785" y="2145773"/>
                    <a:pt x="1918430" y="2127978"/>
                    <a:pt x="1918430" y="2092386"/>
                  </a:cubicBezTo>
                  <a:cubicBezTo>
                    <a:pt x="1918430" y="2056045"/>
                    <a:pt x="1939785" y="2037874"/>
                    <a:pt x="1982495" y="2037874"/>
                  </a:cubicBezTo>
                  <a:close/>
                  <a:moveTo>
                    <a:pt x="3507257" y="2037312"/>
                  </a:moveTo>
                  <a:cubicBezTo>
                    <a:pt x="3545471" y="2037312"/>
                    <a:pt x="3582936" y="2056981"/>
                    <a:pt x="3619652" y="2096320"/>
                  </a:cubicBezTo>
                  <a:cubicBezTo>
                    <a:pt x="3619652" y="2107184"/>
                    <a:pt x="3614969" y="2117300"/>
                    <a:pt x="3605602" y="2126666"/>
                  </a:cubicBezTo>
                  <a:cubicBezTo>
                    <a:pt x="3594738" y="2137531"/>
                    <a:pt x="3581438" y="2142964"/>
                    <a:pt x="3565702" y="2142964"/>
                  </a:cubicBezTo>
                  <a:cubicBezTo>
                    <a:pt x="3532358" y="2142964"/>
                    <a:pt x="3507444" y="2128540"/>
                    <a:pt x="3490960" y="2099691"/>
                  </a:cubicBezTo>
                  <a:lnTo>
                    <a:pt x="3442068" y="2142964"/>
                  </a:lnTo>
                  <a:cubicBezTo>
                    <a:pt x="3410597" y="2142964"/>
                    <a:pt x="3394862" y="2131724"/>
                    <a:pt x="3394862" y="2109245"/>
                  </a:cubicBezTo>
                  <a:cubicBezTo>
                    <a:pt x="3394862" y="2094634"/>
                    <a:pt x="3406851" y="2079273"/>
                    <a:pt x="3430828" y="2063163"/>
                  </a:cubicBezTo>
                  <a:cubicBezTo>
                    <a:pt x="3455930" y="2045929"/>
                    <a:pt x="3481406" y="2037312"/>
                    <a:pt x="3507257" y="2037312"/>
                  </a:cubicBezTo>
                  <a:close/>
                  <a:moveTo>
                    <a:pt x="2620394" y="2017643"/>
                  </a:moveTo>
                  <a:cubicBezTo>
                    <a:pt x="2628636" y="2018018"/>
                    <a:pt x="2637253" y="2021015"/>
                    <a:pt x="2646245" y="2026635"/>
                  </a:cubicBezTo>
                  <a:cubicBezTo>
                    <a:pt x="2663104" y="2036750"/>
                    <a:pt x="2671533" y="2052486"/>
                    <a:pt x="2671533" y="2073841"/>
                  </a:cubicBezTo>
                  <a:cubicBezTo>
                    <a:pt x="2671533" y="2099317"/>
                    <a:pt x="2650740" y="2118424"/>
                    <a:pt x="2609154" y="2131162"/>
                  </a:cubicBezTo>
                  <a:cubicBezTo>
                    <a:pt x="2588174" y="2137531"/>
                    <a:pt x="2567381" y="2141465"/>
                    <a:pt x="2546775" y="2142964"/>
                  </a:cubicBezTo>
                  <a:cubicBezTo>
                    <a:pt x="2530290" y="2137344"/>
                    <a:pt x="2522048" y="2123669"/>
                    <a:pt x="2522048" y="2101939"/>
                  </a:cubicBezTo>
                  <a:cubicBezTo>
                    <a:pt x="2522048" y="2083207"/>
                    <a:pt x="2538533" y="2063538"/>
                    <a:pt x="2571502" y="2042932"/>
                  </a:cubicBezTo>
                  <a:cubicBezTo>
                    <a:pt x="2587612" y="2032816"/>
                    <a:pt x="2603909" y="2024387"/>
                    <a:pt x="2620394" y="2017643"/>
                  </a:cubicBezTo>
                  <a:close/>
                  <a:moveTo>
                    <a:pt x="4533709" y="2009776"/>
                  </a:moveTo>
                  <a:cubicBezTo>
                    <a:pt x="4552067" y="2009776"/>
                    <a:pt x="4566304" y="2015395"/>
                    <a:pt x="4576419" y="2026635"/>
                  </a:cubicBezTo>
                  <a:cubicBezTo>
                    <a:pt x="4585786" y="2036376"/>
                    <a:pt x="4590469" y="2049488"/>
                    <a:pt x="4590469" y="2065973"/>
                  </a:cubicBezTo>
                  <a:cubicBezTo>
                    <a:pt x="4590469" y="2081708"/>
                    <a:pt x="4584100" y="2095383"/>
                    <a:pt x="4571362" y="2106997"/>
                  </a:cubicBezTo>
                  <a:cubicBezTo>
                    <a:pt x="4557874" y="2119361"/>
                    <a:pt x="4541202" y="2125542"/>
                    <a:pt x="4521346" y="2125542"/>
                  </a:cubicBezTo>
                  <a:cubicBezTo>
                    <a:pt x="4516475" y="2125542"/>
                    <a:pt x="4513291" y="2124231"/>
                    <a:pt x="4511792" y="2121609"/>
                  </a:cubicBezTo>
                  <a:cubicBezTo>
                    <a:pt x="4509919" y="2118237"/>
                    <a:pt x="4509732" y="2115239"/>
                    <a:pt x="4511230" y="2112617"/>
                  </a:cubicBezTo>
                  <a:cubicBezTo>
                    <a:pt x="4529588" y="2102127"/>
                    <a:pt x="4538767" y="2089201"/>
                    <a:pt x="4538767" y="2073841"/>
                  </a:cubicBezTo>
                  <a:cubicBezTo>
                    <a:pt x="4538767" y="2055108"/>
                    <a:pt x="4524718" y="2049863"/>
                    <a:pt x="4496619" y="2058105"/>
                  </a:cubicBezTo>
                  <a:cubicBezTo>
                    <a:pt x="4491374" y="2053984"/>
                    <a:pt x="4488751" y="2047802"/>
                    <a:pt x="4488751" y="2039560"/>
                  </a:cubicBezTo>
                  <a:cubicBezTo>
                    <a:pt x="4488751" y="2019704"/>
                    <a:pt x="4503737" y="2009776"/>
                    <a:pt x="4533709" y="2009776"/>
                  </a:cubicBezTo>
                  <a:close/>
                  <a:moveTo>
                    <a:pt x="1704108" y="2001908"/>
                  </a:moveTo>
                  <a:cubicBezTo>
                    <a:pt x="1769672" y="2028133"/>
                    <a:pt x="1802454" y="2056232"/>
                    <a:pt x="1802454" y="2086204"/>
                  </a:cubicBezTo>
                  <a:cubicBezTo>
                    <a:pt x="1802454" y="2107934"/>
                    <a:pt x="1794211" y="2121609"/>
                    <a:pt x="1777727" y="2127228"/>
                  </a:cubicBezTo>
                  <a:cubicBezTo>
                    <a:pt x="1756746" y="2125730"/>
                    <a:pt x="1735953" y="2121796"/>
                    <a:pt x="1715347" y="2115427"/>
                  </a:cubicBezTo>
                  <a:cubicBezTo>
                    <a:pt x="1673761" y="2102689"/>
                    <a:pt x="1652968" y="2083582"/>
                    <a:pt x="1652968" y="2058105"/>
                  </a:cubicBezTo>
                  <a:cubicBezTo>
                    <a:pt x="1652968" y="2036750"/>
                    <a:pt x="1661585" y="2021015"/>
                    <a:pt x="1678819" y="2010900"/>
                  </a:cubicBezTo>
                  <a:cubicBezTo>
                    <a:pt x="1687811" y="2005280"/>
                    <a:pt x="1696240" y="2002282"/>
                    <a:pt x="1704108" y="2001908"/>
                  </a:cubicBezTo>
                  <a:close/>
                  <a:moveTo>
                    <a:pt x="5822956" y="1698194"/>
                  </a:moveTo>
                  <a:cubicBezTo>
                    <a:pt x="5801226" y="1700442"/>
                    <a:pt x="5787738" y="1702502"/>
                    <a:pt x="5782494" y="1704376"/>
                  </a:cubicBezTo>
                  <a:cubicBezTo>
                    <a:pt x="5780246" y="1708497"/>
                    <a:pt x="5779122" y="1714304"/>
                    <a:pt x="5779122" y="1721797"/>
                  </a:cubicBezTo>
                  <a:cubicBezTo>
                    <a:pt x="5779122" y="1735659"/>
                    <a:pt x="5786614" y="1742590"/>
                    <a:pt x="5801600" y="1742590"/>
                  </a:cubicBezTo>
                  <a:cubicBezTo>
                    <a:pt x="5809093" y="1742590"/>
                    <a:pt x="5815837" y="1739967"/>
                    <a:pt x="5821832" y="1734722"/>
                  </a:cubicBezTo>
                  <a:lnTo>
                    <a:pt x="5821832" y="1730788"/>
                  </a:lnTo>
                  <a:cubicBezTo>
                    <a:pt x="5821832" y="1727042"/>
                    <a:pt x="5821926" y="1722452"/>
                    <a:pt x="5822112" y="1717020"/>
                  </a:cubicBezTo>
                  <a:cubicBezTo>
                    <a:pt x="5822300" y="1711587"/>
                    <a:pt x="5822580" y="1705312"/>
                    <a:pt x="5822956" y="1698194"/>
                  </a:cubicBezTo>
                  <a:close/>
                  <a:moveTo>
                    <a:pt x="4394206" y="1698194"/>
                  </a:moveTo>
                  <a:cubicBezTo>
                    <a:pt x="4372476" y="1700442"/>
                    <a:pt x="4358989" y="1702502"/>
                    <a:pt x="4353744" y="1704376"/>
                  </a:cubicBezTo>
                  <a:cubicBezTo>
                    <a:pt x="4351496" y="1708497"/>
                    <a:pt x="4350372" y="1714304"/>
                    <a:pt x="4350372" y="1721797"/>
                  </a:cubicBezTo>
                  <a:cubicBezTo>
                    <a:pt x="4350372" y="1735659"/>
                    <a:pt x="4357865" y="1742590"/>
                    <a:pt x="4372851" y="1742590"/>
                  </a:cubicBezTo>
                  <a:cubicBezTo>
                    <a:pt x="4380344" y="1742590"/>
                    <a:pt x="4387088" y="1739967"/>
                    <a:pt x="4393082" y="1734722"/>
                  </a:cubicBezTo>
                  <a:lnTo>
                    <a:pt x="4393082" y="1730788"/>
                  </a:lnTo>
                  <a:cubicBezTo>
                    <a:pt x="4393082" y="1727042"/>
                    <a:pt x="4393176" y="1722452"/>
                    <a:pt x="4393363" y="1717020"/>
                  </a:cubicBezTo>
                  <a:cubicBezTo>
                    <a:pt x="4393550" y="1711587"/>
                    <a:pt x="4393832" y="1705312"/>
                    <a:pt x="4394206" y="1698194"/>
                  </a:cubicBezTo>
                  <a:close/>
                  <a:moveTo>
                    <a:pt x="3108331" y="1698194"/>
                  </a:moveTo>
                  <a:cubicBezTo>
                    <a:pt x="3086601" y="1700442"/>
                    <a:pt x="3073114" y="1702502"/>
                    <a:pt x="3067869" y="1704376"/>
                  </a:cubicBezTo>
                  <a:cubicBezTo>
                    <a:pt x="3065621" y="1708497"/>
                    <a:pt x="3064497" y="1714304"/>
                    <a:pt x="3064497" y="1721797"/>
                  </a:cubicBezTo>
                  <a:cubicBezTo>
                    <a:pt x="3064497" y="1735659"/>
                    <a:pt x="3071990" y="1742590"/>
                    <a:pt x="3086976" y="1742590"/>
                  </a:cubicBezTo>
                  <a:cubicBezTo>
                    <a:pt x="3094469" y="1742590"/>
                    <a:pt x="3101213" y="1739967"/>
                    <a:pt x="3107207" y="1734722"/>
                  </a:cubicBezTo>
                  <a:lnTo>
                    <a:pt x="3107207" y="1730788"/>
                  </a:lnTo>
                  <a:cubicBezTo>
                    <a:pt x="3107207" y="1727042"/>
                    <a:pt x="3107301" y="1722452"/>
                    <a:pt x="3107488" y="1717020"/>
                  </a:cubicBezTo>
                  <a:cubicBezTo>
                    <a:pt x="3107675" y="1711587"/>
                    <a:pt x="3107956" y="1705312"/>
                    <a:pt x="3108331" y="1698194"/>
                  </a:cubicBezTo>
                  <a:close/>
                  <a:moveTo>
                    <a:pt x="1108081" y="1698194"/>
                  </a:moveTo>
                  <a:cubicBezTo>
                    <a:pt x="1086351" y="1700442"/>
                    <a:pt x="1072864" y="1702502"/>
                    <a:pt x="1067619" y="1704376"/>
                  </a:cubicBezTo>
                  <a:cubicBezTo>
                    <a:pt x="1065371" y="1708497"/>
                    <a:pt x="1064247" y="1714304"/>
                    <a:pt x="1064247" y="1721797"/>
                  </a:cubicBezTo>
                  <a:cubicBezTo>
                    <a:pt x="1064247" y="1735659"/>
                    <a:pt x="1071740" y="1742590"/>
                    <a:pt x="1086726" y="1742590"/>
                  </a:cubicBezTo>
                  <a:cubicBezTo>
                    <a:pt x="1094219" y="1742590"/>
                    <a:pt x="1100963" y="1739967"/>
                    <a:pt x="1106957" y="1734722"/>
                  </a:cubicBezTo>
                  <a:lnTo>
                    <a:pt x="1106957" y="1730788"/>
                  </a:lnTo>
                  <a:cubicBezTo>
                    <a:pt x="1106957" y="1727042"/>
                    <a:pt x="1107051" y="1722452"/>
                    <a:pt x="1107238" y="1717020"/>
                  </a:cubicBezTo>
                  <a:cubicBezTo>
                    <a:pt x="1107425" y="1711587"/>
                    <a:pt x="1107707" y="1705312"/>
                    <a:pt x="1108081" y="1698194"/>
                  </a:cubicBezTo>
                  <a:close/>
                  <a:moveTo>
                    <a:pt x="2796254" y="1586923"/>
                  </a:moveTo>
                  <a:cubicBezTo>
                    <a:pt x="2790634" y="1586923"/>
                    <a:pt x="2786138" y="1587672"/>
                    <a:pt x="2782766" y="1589171"/>
                  </a:cubicBezTo>
                  <a:lnTo>
                    <a:pt x="2782766" y="1730226"/>
                  </a:lnTo>
                  <a:cubicBezTo>
                    <a:pt x="2801499" y="1737719"/>
                    <a:pt x="2814986" y="1734722"/>
                    <a:pt x="2823229" y="1721235"/>
                  </a:cubicBezTo>
                  <a:cubicBezTo>
                    <a:pt x="2830722" y="1708497"/>
                    <a:pt x="2834468" y="1685643"/>
                    <a:pt x="2834468" y="1652674"/>
                  </a:cubicBezTo>
                  <a:cubicBezTo>
                    <a:pt x="2834468" y="1627198"/>
                    <a:pt x="2831284" y="1609589"/>
                    <a:pt x="2824915" y="1599848"/>
                  </a:cubicBezTo>
                  <a:cubicBezTo>
                    <a:pt x="2818546" y="1591231"/>
                    <a:pt x="2808992" y="1586923"/>
                    <a:pt x="2796254" y="1586923"/>
                  </a:cubicBezTo>
                  <a:close/>
                  <a:moveTo>
                    <a:pt x="481679" y="1586923"/>
                  </a:moveTo>
                  <a:cubicBezTo>
                    <a:pt x="476059" y="1586923"/>
                    <a:pt x="471564" y="1587672"/>
                    <a:pt x="468192" y="1589171"/>
                  </a:cubicBezTo>
                  <a:lnTo>
                    <a:pt x="468192" y="1734722"/>
                  </a:lnTo>
                  <a:cubicBezTo>
                    <a:pt x="484676" y="1738094"/>
                    <a:pt x="497602" y="1731163"/>
                    <a:pt x="506968" y="1713929"/>
                  </a:cubicBezTo>
                  <a:cubicBezTo>
                    <a:pt x="515585" y="1697819"/>
                    <a:pt x="519893" y="1677401"/>
                    <a:pt x="519893" y="1652674"/>
                  </a:cubicBezTo>
                  <a:cubicBezTo>
                    <a:pt x="519893" y="1627198"/>
                    <a:pt x="516709" y="1609589"/>
                    <a:pt x="510340" y="1599848"/>
                  </a:cubicBezTo>
                  <a:cubicBezTo>
                    <a:pt x="503971" y="1591231"/>
                    <a:pt x="494417" y="1586923"/>
                    <a:pt x="481679" y="1586923"/>
                  </a:cubicBezTo>
                  <a:close/>
                  <a:moveTo>
                    <a:pt x="3741534" y="1580179"/>
                  </a:moveTo>
                  <a:cubicBezTo>
                    <a:pt x="3707441" y="1581678"/>
                    <a:pt x="3690394" y="1602658"/>
                    <a:pt x="3690394" y="1643120"/>
                  </a:cubicBezTo>
                  <a:cubicBezTo>
                    <a:pt x="3690394" y="1677963"/>
                    <a:pt x="3702196" y="1695384"/>
                    <a:pt x="3725799" y="1695384"/>
                  </a:cubicBezTo>
                  <a:cubicBezTo>
                    <a:pt x="3728046" y="1695384"/>
                    <a:pt x="3730482" y="1695290"/>
                    <a:pt x="3733104" y="1695103"/>
                  </a:cubicBezTo>
                  <a:cubicBezTo>
                    <a:pt x="3735727" y="1694916"/>
                    <a:pt x="3738537" y="1694635"/>
                    <a:pt x="3741534" y="1694260"/>
                  </a:cubicBezTo>
                  <a:close/>
                  <a:moveTo>
                    <a:pt x="2408034" y="1580179"/>
                  </a:moveTo>
                  <a:cubicBezTo>
                    <a:pt x="2373941" y="1581678"/>
                    <a:pt x="2356894" y="1602658"/>
                    <a:pt x="2356894" y="1643120"/>
                  </a:cubicBezTo>
                  <a:cubicBezTo>
                    <a:pt x="2356894" y="1677963"/>
                    <a:pt x="2368696" y="1695384"/>
                    <a:pt x="2392299" y="1695384"/>
                  </a:cubicBezTo>
                  <a:cubicBezTo>
                    <a:pt x="2394547" y="1695384"/>
                    <a:pt x="2396982" y="1695290"/>
                    <a:pt x="2399604" y="1695103"/>
                  </a:cubicBezTo>
                  <a:cubicBezTo>
                    <a:pt x="2402227" y="1694916"/>
                    <a:pt x="2405037" y="1694635"/>
                    <a:pt x="2408034" y="1694260"/>
                  </a:cubicBezTo>
                  <a:close/>
                  <a:moveTo>
                    <a:pt x="5624169" y="1494759"/>
                  </a:moveTo>
                  <a:cubicBezTo>
                    <a:pt x="5641777" y="1494759"/>
                    <a:pt x="5654890" y="1498505"/>
                    <a:pt x="5663508" y="1505998"/>
                  </a:cubicBezTo>
                  <a:cubicBezTo>
                    <a:pt x="5667254" y="1515739"/>
                    <a:pt x="5669128" y="1528290"/>
                    <a:pt x="5669128" y="1543651"/>
                  </a:cubicBezTo>
                  <a:cubicBezTo>
                    <a:pt x="5669128" y="1590482"/>
                    <a:pt x="5649832" y="1613897"/>
                    <a:pt x="5611244" y="1613897"/>
                  </a:cubicBezTo>
                  <a:cubicBezTo>
                    <a:pt x="5595508" y="1613897"/>
                    <a:pt x="5581833" y="1610338"/>
                    <a:pt x="5570220" y="1603220"/>
                  </a:cubicBezTo>
                  <a:lnTo>
                    <a:pt x="5570220" y="1775184"/>
                  </a:lnTo>
                  <a:cubicBezTo>
                    <a:pt x="5570220" y="1795415"/>
                    <a:pt x="5550550" y="1805531"/>
                    <a:pt x="5511212" y="1805531"/>
                  </a:cubicBezTo>
                  <a:cubicBezTo>
                    <a:pt x="5471874" y="1805531"/>
                    <a:pt x="5452204" y="1795415"/>
                    <a:pt x="5452204" y="1775184"/>
                  </a:cubicBezTo>
                  <a:lnTo>
                    <a:pt x="5452204" y="1527353"/>
                  </a:lnTo>
                  <a:cubicBezTo>
                    <a:pt x="5452204" y="1507872"/>
                    <a:pt x="5471686" y="1498131"/>
                    <a:pt x="5510650" y="1498131"/>
                  </a:cubicBezTo>
                  <a:cubicBezTo>
                    <a:pt x="5550362" y="1498131"/>
                    <a:pt x="5570220" y="1507872"/>
                    <a:pt x="5570220" y="1527353"/>
                  </a:cubicBezTo>
                  <a:lnTo>
                    <a:pt x="5570220" y="1529601"/>
                  </a:lnTo>
                  <a:cubicBezTo>
                    <a:pt x="5579960" y="1506373"/>
                    <a:pt x="5597943" y="1494759"/>
                    <a:pt x="5624169" y="1494759"/>
                  </a:cubicBezTo>
                  <a:close/>
                  <a:moveTo>
                    <a:pt x="1547469" y="1494759"/>
                  </a:moveTo>
                  <a:cubicBezTo>
                    <a:pt x="1565078" y="1494759"/>
                    <a:pt x="1578191" y="1498505"/>
                    <a:pt x="1586808" y="1505998"/>
                  </a:cubicBezTo>
                  <a:cubicBezTo>
                    <a:pt x="1590554" y="1515739"/>
                    <a:pt x="1592427" y="1528290"/>
                    <a:pt x="1592427" y="1543651"/>
                  </a:cubicBezTo>
                  <a:cubicBezTo>
                    <a:pt x="1592427" y="1590482"/>
                    <a:pt x="1573133" y="1613897"/>
                    <a:pt x="1534544" y="1613897"/>
                  </a:cubicBezTo>
                  <a:cubicBezTo>
                    <a:pt x="1518809" y="1613897"/>
                    <a:pt x="1505134" y="1610338"/>
                    <a:pt x="1493520" y="1603220"/>
                  </a:cubicBezTo>
                  <a:lnTo>
                    <a:pt x="1493520" y="1775184"/>
                  </a:lnTo>
                  <a:cubicBezTo>
                    <a:pt x="1493520" y="1795415"/>
                    <a:pt x="1473851" y="1805531"/>
                    <a:pt x="1434512" y="1805531"/>
                  </a:cubicBezTo>
                  <a:cubicBezTo>
                    <a:pt x="1395174" y="1805531"/>
                    <a:pt x="1375505" y="1795415"/>
                    <a:pt x="1375505" y="1775184"/>
                  </a:cubicBezTo>
                  <a:lnTo>
                    <a:pt x="1375505" y="1527353"/>
                  </a:lnTo>
                  <a:cubicBezTo>
                    <a:pt x="1375505" y="1507872"/>
                    <a:pt x="1394987" y="1498131"/>
                    <a:pt x="1433950" y="1498131"/>
                  </a:cubicBezTo>
                  <a:cubicBezTo>
                    <a:pt x="1473663" y="1498131"/>
                    <a:pt x="1493520" y="1507872"/>
                    <a:pt x="1493520" y="1527353"/>
                  </a:cubicBezTo>
                  <a:lnTo>
                    <a:pt x="1493520" y="1529601"/>
                  </a:lnTo>
                  <a:cubicBezTo>
                    <a:pt x="1503261" y="1506373"/>
                    <a:pt x="1521244" y="1494759"/>
                    <a:pt x="1547469" y="1494759"/>
                  </a:cubicBezTo>
                  <a:close/>
                  <a:moveTo>
                    <a:pt x="5810030" y="1490825"/>
                  </a:moveTo>
                  <a:cubicBezTo>
                    <a:pt x="5855738" y="1490825"/>
                    <a:pt x="5888520" y="1498693"/>
                    <a:pt x="5908376" y="1514428"/>
                  </a:cubicBezTo>
                  <a:cubicBezTo>
                    <a:pt x="5930855" y="1532411"/>
                    <a:pt x="5942094" y="1563882"/>
                    <a:pt x="5942094" y="1608840"/>
                  </a:cubicBezTo>
                  <a:cubicBezTo>
                    <a:pt x="5942094" y="1617082"/>
                    <a:pt x="5941814" y="1626448"/>
                    <a:pt x="5941252" y="1636939"/>
                  </a:cubicBezTo>
                  <a:cubicBezTo>
                    <a:pt x="5940689" y="1647429"/>
                    <a:pt x="5939659" y="1659043"/>
                    <a:pt x="5938160" y="1671781"/>
                  </a:cubicBezTo>
                  <a:cubicBezTo>
                    <a:pt x="5936662" y="1684519"/>
                    <a:pt x="5935632" y="1694728"/>
                    <a:pt x="5935070" y="1702409"/>
                  </a:cubicBezTo>
                  <a:cubicBezTo>
                    <a:pt x="5934508" y="1710089"/>
                    <a:pt x="5934227" y="1715428"/>
                    <a:pt x="5934227" y="1718425"/>
                  </a:cubicBezTo>
                  <a:cubicBezTo>
                    <a:pt x="5934227" y="1728540"/>
                    <a:pt x="5941907" y="1732662"/>
                    <a:pt x="5957268" y="1730788"/>
                  </a:cubicBezTo>
                  <a:cubicBezTo>
                    <a:pt x="5962138" y="1743152"/>
                    <a:pt x="5963262" y="1755515"/>
                    <a:pt x="5960640" y="1767879"/>
                  </a:cubicBezTo>
                  <a:cubicBezTo>
                    <a:pt x="5955769" y="1792980"/>
                    <a:pt x="5934227" y="1805531"/>
                    <a:pt x="5896012" y="1805531"/>
                  </a:cubicBezTo>
                  <a:cubicBezTo>
                    <a:pt x="5866790" y="1805531"/>
                    <a:pt x="5846371" y="1797663"/>
                    <a:pt x="5834758" y="1781928"/>
                  </a:cubicBezTo>
                  <a:cubicBezTo>
                    <a:pt x="5816024" y="1797663"/>
                    <a:pt x="5794670" y="1805531"/>
                    <a:pt x="5770692" y="1805531"/>
                  </a:cubicBezTo>
                  <a:cubicBezTo>
                    <a:pt x="5741470" y="1805531"/>
                    <a:pt x="5719177" y="1798038"/>
                    <a:pt x="5703817" y="1783052"/>
                  </a:cubicBezTo>
                  <a:cubicBezTo>
                    <a:pt x="5689580" y="1768815"/>
                    <a:pt x="5682462" y="1750645"/>
                    <a:pt x="5682462" y="1728540"/>
                  </a:cubicBezTo>
                  <a:cubicBezTo>
                    <a:pt x="5682462" y="1701566"/>
                    <a:pt x="5692016" y="1681897"/>
                    <a:pt x="5711122" y="1669533"/>
                  </a:cubicBezTo>
                  <a:cubicBezTo>
                    <a:pt x="5733602" y="1654922"/>
                    <a:pt x="5771816" y="1647616"/>
                    <a:pt x="5825766" y="1647616"/>
                  </a:cubicBezTo>
                  <a:lnTo>
                    <a:pt x="5826328" y="1618955"/>
                  </a:lnTo>
                  <a:cubicBezTo>
                    <a:pt x="5826328" y="1602096"/>
                    <a:pt x="5817523" y="1593666"/>
                    <a:pt x="5799914" y="1593666"/>
                  </a:cubicBezTo>
                  <a:cubicBezTo>
                    <a:pt x="5790922" y="1593666"/>
                    <a:pt x="5779309" y="1596664"/>
                    <a:pt x="5765072" y="1602658"/>
                  </a:cubicBezTo>
                  <a:cubicBezTo>
                    <a:pt x="5750086" y="1609027"/>
                    <a:pt x="5738284" y="1612212"/>
                    <a:pt x="5729668" y="1612212"/>
                  </a:cubicBezTo>
                  <a:cubicBezTo>
                    <a:pt x="5698946" y="1612212"/>
                    <a:pt x="5683586" y="1595352"/>
                    <a:pt x="5683586" y="1561634"/>
                  </a:cubicBezTo>
                  <a:cubicBezTo>
                    <a:pt x="5683586" y="1542527"/>
                    <a:pt x="5686958" y="1527541"/>
                    <a:pt x="5693702" y="1516676"/>
                  </a:cubicBezTo>
                  <a:cubicBezTo>
                    <a:pt x="5730792" y="1499442"/>
                    <a:pt x="5769568" y="1490825"/>
                    <a:pt x="5810030" y="1490825"/>
                  </a:cubicBezTo>
                  <a:close/>
                  <a:moveTo>
                    <a:pt x="4697349" y="1490825"/>
                  </a:moveTo>
                  <a:cubicBezTo>
                    <a:pt x="4740808" y="1490825"/>
                    <a:pt x="4768907" y="1496070"/>
                    <a:pt x="4781645" y="1506560"/>
                  </a:cubicBezTo>
                  <a:cubicBezTo>
                    <a:pt x="4783518" y="1514053"/>
                    <a:pt x="4784829" y="1521359"/>
                    <a:pt x="4785579" y="1528477"/>
                  </a:cubicBezTo>
                  <a:cubicBezTo>
                    <a:pt x="4786328" y="1535596"/>
                    <a:pt x="4786328" y="1542901"/>
                    <a:pt x="4785579" y="1550394"/>
                  </a:cubicBezTo>
                  <a:cubicBezTo>
                    <a:pt x="4783331" y="1579617"/>
                    <a:pt x="4769282" y="1594228"/>
                    <a:pt x="4743431" y="1594228"/>
                  </a:cubicBezTo>
                  <a:cubicBezTo>
                    <a:pt x="4739310" y="1594228"/>
                    <a:pt x="4734908" y="1593947"/>
                    <a:pt x="4730224" y="1593385"/>
                  </a:cubicBezTo>
                  <a:cubicBezTo>
                    <a:pt x="4725541" y="1592823"/>
                    <a:pt x="4720577" y="1592168"/>
                    <a:pt x="4715332" y="1591418"/>
                  </a:cubicBezTo>
                  <a:cubicBezTo>
                    <a:pt x="4710087" y="1590669"/>
                    <a:pt x="4705685" y="1590107"/>
                    <a:pt x="4702125" y="1589733"/>
                  </a:cubicBezTo>
                  <a:cubicBezTo>
                    <a:pt x="4698566" y="1589358"/>
                    <a:pt x="4695663" y="1589171"/>
                    <a:pt x="4693415" y="1589171"/>
                  </a:cubicBezTo>
                  <a:cubicBezTo>
                    <a:pt x="4671311" y="1589171"/>
                    <a:pt x="4660258" y="1608652"/>
                    <a:pt x="4660258" y="1647616"/>
                  </a:cubicBezTo>
                  <a:cubicBezTo>
                    <a:pt x="4660258" y="1698943"/>
                    <a:pt x="4680302" y="1724607"/>
                    <a:pt x="4720390" y="1724607"/>
                  </a:cubicBezTo>
                  <a:cubicBezTo>
                    <a:pt x="4735375" y="1724607"/>
                    <a:pt x="4750736" y="1721609"/>
                    <a:pt x="4766472" y="1715615"/>
                  </a:cubicBezTo>
                  <a:cubicBezTo>
                    <a:pt x="4779584" y="1719736"/>
                    <a:pt x="4786141" y="1732100"/>
                    <a:pt x="4786141" y="1752705"/>
                  </a:cubicBezTo>
                  <a:cubicBezTo>
                    <a:pt x="4786141" y="1790545"/>
                    <a:pt x="4754857" y="1809465"/>
                    <a:pt x="4692291" y="1809465"/>
                  </a:cubicBezTo>
                  <a:cubicBezTo>
                    <a:pt x="4646584" y="1809465"/>
                    <a:pt x="4611179" y="1795977"/>
                    <a:pt x="4586078" y="1769003"/>
                  </a:cubicBezTo>
                  <a:cubicBezTo>
                    <a:pt x="4560601" y="1742402"/>
                    <a:pt x="4547863" y="1704750"/>
                    <a:pt x="4547863" y="1656046"/>
                  </a:cubicBezTo>
                  <a:cubicBezTo>
                    <a:pt x="4547863" y="1600972"/>
                    <a:pt x="4561913" y="1559011"/>
                    <a:pt x="4590011" y="1530163"/>
                  </a:cubicBezTo>
                  <a:cubicBezTo>
                    <a:pt x="4615862" y="1503938"/>
                    <a:pt x="4651641" y="1490825"/>
                    <a:pt x="4697349" y="1490825"/>
                  </a:cubicBezTo>
                  <a:close/>
                  <a:moveTo>
                    <a:pt x="4381281" y="1490825"/>
                  </a:moveTo>
                  <a:cubicBezTo>
                    <a:pt x="4426988" y="1490825"/>
                    <a:pt x="4459770" y="1498693"/>
                    <a:pt x="4479626" y="1514428"/>
                  </a:cubicBezTo>
                  <a:cubicBezTo>
                    <a:pt x="4502105" y="1532411"/>
                    <a:pt x="4513345" y="1563882"/>
                    <a:pt x="4513345" y="1608840"/>
                  </a:cubicBezTo>
                  <a:cubicBezTo>
                    <a:pt x="4513345" y="1617082"/>
                    <a:pt x="4513064" y="1626448"/>
                    <a:pt x="4512502" y="1636939"/>
                  </a:cubicBezTo>
                  <a:cubicBezTo>
                    <a:pt x="4511940" y="1647429"/>
                    <a:pt x="4510910" y="1659043"/>
                    <a:pt x="4509411" y="1671781"/>
                  </a:cubicBezTo>
                  <a:cubicBezTo>
                    <a:pt x="4507912" y="1684519"/>
                    <a:pt x="4506882" y="1694728"/>
                    <a:pt x="4506320" y="1702409"/>
                  </a:cubicBezTo>
                  <a:cubicBezTo>
                    <a:pt x="4505758" y="1710089"/>
                    <a:pt x="4505477" y="1715428"/>
                    <a:pt x="4505477" y="1718425"/>
                  </a:cubicBezTo>
                  <a:cubicBezTo>
                    <a:pt x="4505477" y="1728540"/>
                    <a:pt x="4513158" y="1732662"/>
                    <a:pt x="4528518" y="1730788"/>
                  </a:cubicBezTo>
                  <a:cubicBezTo>
                    <a:pt x="4533389" y="1743152"/>
                    <a:pt x="4534513" y="1755515"/>
                    <a:pt x="4531890" y="1767879"/>
                  </a:cubicBezTo>
                  <a:cubicBezTo>
                    <a:pt x="4527020" y="1792980"/>
                    <a:pt x="4505477" y="1805531"/>
                    <a:pt x="4467263" y="1805531"/>
                  </a:cubicBezTo>
                  <a:cubicBezTo>
                    <a:pt x="4438040" y="1805531"/>
                    <a:pt x="4417622" y="1797663"/>
                    <a:pt x="4406008" y="1781928"/>
                  </a:cubicBezTo>
                  <a:cubicBezTo>
                    <a:pt x="4387275" y="1797663"/>
                    <a:pt x="4365920" y="1805531"/>
                    <a:pt x="4341942" y="1805531"/>
                  </a:cubicBezTo>
                  <a:cubicBezTo>
                    <a:pt x="4312720" y="1805531"/>
                    <a:pt x="4290428" y="1798038"/>
                    <a:pt x="4275067" y="1783052"/>
                  </a:cubicBezTo>
                  <a:cubicBezTo>
                    <a:pt x="4260831" y="1768815"/>
                    <a:pt x="4253712" y="1750645"/>
                    <a:pt x="4253712" y="1728540"/>
                  </a:cubicBezTo>
                  <a:cubicBezTo>
                    <a:pt x="4253712" y="1701566"/>
                    <a:pt x="4263266" y="1681897"/>
                    <a:pt x="4282373" y="1669533"/>
                  </a:cubicBezTo>
                  <a:cubicBezTo>
                    <a:pt x="4304852" y="1654922"/>
                    <a:pt x="4343066" y="1647616"/>
                    <a:pt x="4397016" y="1647616"/>
                  </a:cubicBezTo>
                  <a:lnTo>
                    <a:pt x="4397578" y="1618955"/>
                  </a:lnTo>
                  <a:cubicBezTo>
                    <a:pt x="4397578" y="1602096"/>
                    <a:pt x="4388774" y="1593666"/>
                    <a:pt x="4371165" y="1593666"/>
                  </a:cubicBezTo>
                  <a:cubicBezTo>
                    <a:pt x="4362174" y="1593666"/>
                    <a:pt x="4350559" y="1596664"/>
                    <a:pt x="4336323" y="1602658"/>
                  </a:cubicBezTo>
                  <a:cubicBezTo>
                    <a:pt x="4321337" y="1609027"/>
                    <a:pt x="4309535" y="1612212"/>
                    <a:pt x="4300918" y="1612212"/>
                  </a:cubicBezTo>
                  <a:cubicBezTo>
                    <a:pt x="4270197" y="1612212"/>
                    <a:pt x="4254836" y="1595352"/>
                    <a:pt x="4254836" y="1561634"/>
                  </a:cubicBezTo>
                  <a:cubicBezTo>
                    <a:pt x="4254836" y="1542527"/>
                    <a:pt x="4258208" y="1527541"/>
                    <a:pt x="4264952" y="1516676"/>
                  </a:cubicBezTo>
                  <a:cubicBezTo>
                    <a:pt x="4302042" y="1499442"/>
                    <a:pt x="4340818" y="1490825"/>
                    <a:pt x="4381281" y="1490825"/>
                  </a:cubicBezTo>
                  <a:close/>
                  <a:moveTo>
                    <a:pt x="4144899" y="1490825"/>
                  </a:moveTo>
                  <a:cubicBezTo>
                    <a:pt x="4188358" y="1490825"/>
                    <a:pt x="4216457" y="1496070"/>
                    <a:pt x="4229195" y="1506560"/>
                  </a:cubicBezTo>
                  <a:cubicBezTo>
                    <a:pt x="4231068" y="1514053"/>
                    <a:pt x="4232379" y="1521359"/>
                    <a:pt x="4233129" y="1528477"/>
                  </a:cubicBezTo>
                  <a:cubicBezTo>
                    <a:pt x="4233878" y="1535596"/>
                    <a:pt x="4233878" y="1542901"/>
                    <a:pt x="4233129" y="1550394"/>
                  </a:cubicBezTo>
                  <a:cubicBezTo>
                    <a:pt x="4230881" y="1579617"/>
                    <a:pt x="4216832" y="1594228"/>
                    <a:pt x="4190981" y="1594228"/>
                  </a:cubicBezTo>
                  <a:cubicBezTo>
                    <a:pt x="4186860" y="1594228"/>
                    <a:pt x="4182458" y="1593947"/>
                    <a:pt x="4177774" y="1593385"/>
                  </a:cubicBezTo>
                  <a:cubicBezTo>
                    <a:pt x="4173091" y="1592823"/>
                    <a:pt x="4168127" y="1592168"/>
                    <a:pt x="4162882" y="1591418"/>
                  </a:cubicBezTo>
                  <a:cubicBezTo>
                    <a:pt x="4157637" y="1590669"/>
                    <a:pt x="4153235" y="1590107"/>
                    <a:pt x="4149675" y="1589733"/>
                  </a:cubicBezTo>
                  <a:cubicBezTo>
                    <a:pt x="4146116" y="1589358"/>
                    <a:pt x="4143213" y="1589171"/>
                    <a:pt x="4140965" y="1589171"/>
                  </a:cubicBezTo>
                  <a:cubicBezTo>
                    <a:pt x="4118860" y="1589171"/>
                    <a:pt x="4107808" y="1608652"/>
                    <a:pt x="4107808" y="1647616"/>
                  </a:cubicBezTo>
                  <a:cubicBezTo>
                    <a:pt x="4107808" y="1698943"/>
                    <a:pt x="4127852" y="1724607"/>
                    <a:pt x="4167940" y="1724607"/>
                  </a:cubicBezTo>
                  <a:cubicBezTo>
                    <a:pt x="4182926" y="1724607"/>
                    <a:pt x="4198286" y="1721609"/>
                    <a:pt x="4214022" y="1715615"/>
                  </a:cubicBezTo>
                  <a:cubicBezTo>
                    <a:pt x="4227134" y="1719736"/>
                    <a:pt x="4233691" y="1732100"/>
                    <a:pt x="4233691" y="1752705"/>
                  </a:cubicBezTo>
                  <a:cubicBezTo>
                    <a:pt x="4233691" y="1790545"/>
                    <a:pt x="4202408" y="1809465"/>
                    <a:pt x="4139841" y="1809465"/>
                  </a:cubicBezTo>
                  <a:cubicBezTo>
                    <a:pt x="4094133" y="1809465"/>
                    <a:pt x="4058729" y="1795977"/>
                    <a:pt x="4033628" y="1769003"/>
                  </a:cubicBezTo>
                  <a:cubicBezTo>
                    <a:pt x="4008151" y="1742402"/>
                    <a:pt x="3995413" y="1704750"/>
                    <a:pt x="3995413" y="1656046"/>
                  </a:cubicBezTo>
                  <a:cubicBezTo>
                    <a:pt x="3995413" y="1600972"/>
                    <a:pt x="4009463" y="1559011"/>
                    <a:pt x="4037561" y="1530163"/>
                  </a:cubicBezTo>
                  <a:cubicBezTo>
                    <a:pt x="4063412" y="1503938"/>
                    <a:pt x="4099191" y="1490825"/>
                    <a:pt x="4144899" y="1490825"/>
                  </a:cubicBezTo>
                  <a:close/>
                  <a:moveTo>
                    <a:pt x="3745468" y="1490825"/>
                  </a:moveTo>
                  <a:cubicBezTo>
                    <a:pt x="3779936" y="1490825"/>
                    <a:pt x="3808222" y="1495883"/>
                    <a:pt x="3830326" y="1505998"/>
                  </a:cubicBezTo>
                  <a:cubicBezTo>
                    <a:pt x="3849808" y="1515365"/>
                    <a:pt x="3859549" y="1526229"/>
                    <a:pt x="3859549" y="1538593"/>
                  </a:cubicBezTo>
                  <a:lnTo>
                    <a:pt x="3858425" y="1539155"/>
                  </a:lnTo>
                  <a:lnTo>
                    <a:pt x="3859549" y="1539717"/>
                  </a:lnTo>
                  <a:lnTo>
                    <a:pt x="3859549" y="1766755"/>
                  </a:lnTo>
                  <a:cubicBezTo>
                    <a:pt x="3859549" y="1843933"/>
                    <a:pt x="3808971" y="1882521"/>
                    <a:pt x="3707815" y="1882521"/>
                  </a:cubicBezTo>
                  <a:cubicBezTo>
                    <a:pt x="3669601" y="1882521"/>
                    <a:pt x="3639816" y="1876340"/>
                    <a:pt x="3618461" y="1863976"/>
                  </a:cubicBezTo>
                  <a:cubicBezTo>
                    <a:pt x="3597856" y="1852362"/>
                    <a:pt x="3587553" y="1836440"/>
                    <a:pt x="3587553" y="1816209"/>
                  </a:cubicBezTo>
                  <a:cubicBezTo>
                    <a:pt x="3587553" y="1793355"/>
                    <a:pt x="3595421" y="1779680"/>
                    <a:pt x="3611156" y="1775184"/>
                  </a:cubicBezTo>
                  <a:cubicBezTo>
                    <a:pt x="3636257" y="1790920"/>
                    <a:pt x="3663419" y="1798787"/>
                    <a:pt x="3692642" y="1798787"/>
                  </a:cubicBezTo>
                  <a:cubicBezTo>
                    <a:pt x="3714747" y="1798787"/>
                    <a:pt x="3729545" y="1795041"/>
                    <a:pt x="3737038" y="1787548"/>
                  </a:cubicBezTo>
                  <a:cubicBezTo>
                    <a:pt x="3742283" y="1782303"/>
                    <a:pt x="3744344" y="1773124"/>
                    <a:pt x="3743220" y="1760011"/>
                  </a:cubicBezTo>
                  <a:cubicBezTo>
                    <a:pt x="3732730" y="1767129"/>
                    <a:pt x="3716620" y="1770688"/>
                    <a:pt x="3694890" y="1770688"/>
                  </a:cubicBezTo>
                  <a:cubicBezTo>
                    <a:pt x="3659298" y="1770688"/>
                    <a:pt x="3631199" y="1760760"/>
                    <a:pt x="3610594" y="1740904"/>
                  </a:cubicBezTo>
                  <a:cubicBezTo>
                    <a:pt x="3588489" y="1718800"/>
                    <a:pt x="3577437" y="1687142"/>
                    <a:pt x="3577437" y="1645930"/>
                  </a:cubicBezTo>
                  <a:cubicBezTo>
                    <a:pt x="3577437" y="1596102"/>
                    <a:pt x="3591487" y="1557887"/>
                    <a:pt x="3619585" y="1531287"/>
                  </a:cubicBezTo>
                  <a:cubicBezTo>
                    <a:pt x="3648059" y="1504312"/>
                    <a:pt x="3690020" y="1490825"/>
                    <a:pt x="3745468" y="1490825"/>
                  </a:cubicBezTo>
                  <a:close/>
                  <a:moveTo>
                    <a:pt x="3455308" y="1490825"/>
                  </a:moveTo>
                  <a:cubicBezTo>
                    <a:pt x="3515626" y="1490825"/>
                    <a:pt x="3545785" y="1529227"/>
                    <a:pt x="3545785" y="1606030"/>
                  </a:cubicBezTo>
                  <a:lnTo>
                    <a:pt x="3545785" y="1775184"/>
                  </a:lnTo>
                  <a:cubicBezTo>
                    <a:pt x="3545785" y="1795415"/>
                    <a:pt x="3526116" y="1805531"/>
                    <a:pt x="3486778" y="1805531"/>
                  </a:cubicBezTo>
                  <a:cubicBezTo>
                    <a:pt x="3447440" y="1805531"/>
                    <a:pt x="3427771" y="1795415"/>
                    <a:pt x="3427771" y="1775184"/>
                  </a:cubicBezTo>
                  <a:lnTo>
                    <a:pt x="3427771" y="1619517"/>
                  </a:lnTo>
                  <a:cubicBezTo>
                    <a:pt x="3427771" y="1607154"/>
                    <a:pt x="3425898" y="1598537"/>
                    <a:pt x="3422151" y="1593666"/>
                  </a:cubicBezTo>
                  <a:cubicBezTo>
                    <a:pt x="3418030" y="1589171"/>
                    <a:pt x="3410725" y="1586923"/>
                    <a:pt x="3400234" y="1586923"/>
                  </a:cubicBezTo>
                  <a:cubicBezTo>
                    <a:pt x="3397237" y="1586923"/>
                    <a:pt x="3393490" y="1587485"/>
                    <a:pt x="3388994" y="1588609"/>
                  </a:cubicBezTo>
                  <a:lnTo>
                    <a:pt x="3388994" y="1775184"/>
                  </a:lnTo>
                  <a:cubicBezTo>
                    <a:pt x="3388994" y="1795415"/>
                    <a:pt x="3369325" y="1805531"/>
                    <a:pt x="3329987" y="1805531"/>
                  </a:cubicBezTo>
                  <a:cubicBezTo>
                    <a:pt x="3290649" y="1805531"/>
                    <a:pt x="3270980" y="1795415"/>
                    <a:pt x="3270980" y="1775184"/>
                  </a:cubicBezTo>
                  <a:lnTo>
                    <a:pt x="3270980" y="1527353"/>
                  </a:lnTo>
                  <a:cubicBezTo>
                    <a:pt x="3270980" y="1507872"/>
                    <a:pt x="3290462" y="1498131"/>
                    <a:pt x="3329425" y="1498131"/>
                  </a:cubicBezTo>
                  <a:cubicBezTo>
                    <a:pt x="3369138" y="1498131"/>
                    <a:pt x="3388994" y="1507872"/>
                    <a:pt x="3388994" y="1527353"/>
                  </a:cubicBezTo>
                  <a:lnTo>
                    <a:pt x="3388994" y="1530163"/>
                  </a:lnTo>
                  <a:cubicBezTo>
                    <a:pt x="3399110" y="1503938"/>
                    <a:pt x="3421215" y="1490825"/>
                    <a:pt x="3455308" y="1490825"/>
                  </a:cubicBezTo>
                  <a:close/>
                  <a:moveTo>
                    <a:pt x="3095406" y="1490825"/>
                  </a:moveTo>
                  <a:cubicBezTo>
                    <a:pt x="3141113" y="1490825"/>
                    <a:pt x="3173895" y="1498693"/>
                    <a:pt x="3193751" y="1514428"/>
                  </a:cubicBezTo>
                  <a:cubicBezTo>
                    <a:pt x="3216230" y="1532411"/>
                    <a:pt x="3227470" y="1563882"/>
                    <a:pt x="3227470" y="1608840"/>
                  </a:cubicBezTo>
                  <a:cubicBezTo>
                    <a:pt x="3227470" y="1617082"/>
                    <a:pt x="3227189" y="1626448"/>
                    <a:pt x="3226627" y="1636939"/>
                  </a:cubicBezTo>
                  <a:cubicBezTo>
                    <a:pt x="3226065" y="1647429"/>
                    <a:pt x="3225034" y="1659043"/>
                    <a:pt x="3223536" y="1671781"/>
                  </a:cubicBezTo>
                  <a:cubicBezTo>
                    <a:pt x="3222037" y="1684519"/>
                    <a:pt x="3221007" y="1694728"/>
                    <a:pt x="3220445" y="1702409"/>
                  </a:cubicBezTo>
                  <a:cubicBezTo>
                    <a:pt x="3219883" y="1710089"/>
                    <a:pt x="3219602" y="1715428"/>
                    <a:pt x="3219602" y="1718425"/>
                  </a:cubicBezTo>
                  <a:cubicBezTo>
                    <a:pt x="3219602" y="1728540"/>
                    <a:pt x="3227282" y="1732662"/>
                    <a:pt x="3242643" y="1730788"/>
                  </a:cubicBezTo>
                  <a:cubicBezTo>
                    <a:pt x="3247514" y="1743152"/>
                    <a:pt x="3248637" y="1755515"/>
                    <a:pt x="3246015" y="1767879"/>
                  </a:cubicBezTo>
                  <a:cubicBezTo>
                    <a:pt x="3241144" y="1792980"/>
                    <a:pt x="3219602" y="1805531"/>
                    <a:pt x="3181388" y="1805531"/>
                  </a:cubicBezTo>
                  <a:cubicBezTo>
                    <a:pt x="3152165" y="1805531"/>
                    <a:pt x="3131747" y="1797663"/>
                    <a:pt x="3120133" y="1781928"/>
                  </a:cubicBezTo>
                  <a:cubicBezTo>
                    <a:pt x="3101400" y="1797663"/>
                    <a:pt x="3080045" y="1805531"/>
                    <a:pt x="3056067" y="1805531"/>
                  </a:cubicBezTo>
                  <a:cubicBezTo>
                    <a:pt x="3026845" y="1805531"/>
                    <a:pt x="3004553" y="1798038"/>
                    <a:pt x="2989192" y="1783052"/>
                  </a:cubicBezTo>
                  <a:cubicBezTo>
                    <a:pt x="2974956" y="1768815"/>
                    <a:pt x="2967837" y="1750645"/>
                    <a:pt x="2967837" y="1728540"/>
                  </a:cubicBezTo>
                  <a:cubicBezTo>
                    <a:pt x="2967837" y="1701566"/>
                    <a:pt x="2977391" y="1681897"/>
                    <a:pt x="2996498" y="1669533"/>
                  </a:cubicBezTo>
                  <a:cubicBezTo>
                    <a:pt x="3018977" y="1654922"/>
                    <a:pt x="3057191" y="1647616"/>
                    <a:pt x="3111141" y="1647616"/>
                  </a:cubicBezTo>
                  <a:lnTo>
                    <a:pt x="3111703" y="1618955"/>
                  </a:lnTo>
                  <a:cubicBezTo>
                    <a:pt x="3111703" y="1602096"/>
                    <a:pt x="3102899" y="1593666"/>
                    <a:pt x="3085290" y="1593666"/>
                  </a:cubicBezTo>
                  <a:cubicBezTo>
                    <a:pt x="3076298" y="1593666"/>
                    <a:pt x="3064684" y="1596664"/>
                    <a:pt x="3050448" y="1602658"/>
                  </a:cubicBezTo>
                  <a:cubicBezTo>
                    <a:pt x="3035461" y="1609027"/>
                    <a:pt x="3023660" y="1612212"/>
                    <a:pt x="3015043" y="1612212"/>
                  </a:cubicBezTo>
                  <a:cubicBezTo>
                    <a:pt x="2984322" y="1612212"/>
                    <a:pt x="2968961" y="1595352"/>
                    <a:pt x="2968961" y="1561634"/>
                  </a:cubicBezTo>
                  <a:cubicBezTo>
                    <a:pt x="2968961" y="1542527"/>
                    <a:pt x="2972333" y="1527541"/>
                    <a:pt x="2979077" y="1516676"/>
                  </a:cubicBezTo>
                  <a:cubicBezTo>
                    <a:pt x="3016167" y="1499442"/>
                    <a:pt x="3054943" y="1490825"/>
                    <a:pt x="3095406" y="1490825"/>
                  </a:cubicBezTo>
                  <a:close/>
                  <a:moveTo>
                    <a:pt x="2411968" y="1490825"/>
                  </a:moveTo>
                  <a:cubicBezTo>
                    <a:pt x="2446435" y="1490825"/>
                    <a:pt x="2474722" y="1495883"/>
                    <a:pt x="2496826" y="1505998"/>
                  </a:cubicBezTo>
                  <a:cubicBezTo>
                    <a:pt x="2516308" y="1515365"/>
                    <a:pt x="2526049" y="1526229"/>
                    <a:pt x="2526049" y="1538593"/>
                  </a:cubicBezTo>
                  <a:lnTo>
                    <a:pt x="2524925" y="1539155"/>
                  </a:lnTo>
                  <a:lnTo>
                    <a:pt x="2526049" y="1539717"/>
                  </a:lnTo>
                  <a:lnTo>
                    <a:pt x="2526049" y="1766755"/>
                  </a:lnTo>
                  <a:cubicBezTo>
                    <a:pt x="2526049" y="1843933"/>
                    <a:pt x="2475471" y="1882521"/>
                    <a:pt x="2374316" y="1882521"/>
                  </a:cubicBezTo>
                  <a:cubicBezTo>
                    <a:pt x="2336101" y="1882521"/>
                    <a:pt x="2306317" y="1876340"/>
                    <a:pt x="2284962" y="1863976"/>
                  </a:cubicBezTo>
                  <a:cubicBezTo>
                    <a:pt x="2264356" y="1852362"/>
                    <a:pt x="2254053" y="1836440"/>
                    <a:pt x="2254053" y="1816209"/>
                  </a:cubicBezTo>
                  <a:cubicBezTo>
                    <a:pt x="2254053" y="1793355"/>
                    <a:pt x="2261920" y="1779680"/>
                    <a:pt x="2277656" y="1775184"/>
                  </a:cubicBezTo>
                  <a:cubicBezTo>
                    <a:pt x="2302757" y="1790920"/>
                    <a:pt x="2329920" y="1798787"/>
                    <a:pt x="2359142" y="1798787"/>
                  </a:cubicBezTo>
                  <a:cubicBezTo>
                    <a:pt x="2381246" y="1798787"/>
                    <a:pt x="2396045" y="1795041"/>
                    <a:pt x="2403538" y="1787548"/>
                  </a:cubicBezTo>
                  <a:cubicBezTo>
                    <a:pt x="2408783" y="1782303"/>
                    <a:pt x="2410844" y="1773124"/>
                    <a:pt x="2409720" y="1760011"/>
                  </a:cubicBezTo>
                  <a:cubicBezTo>
                    <a:pt x="2399230" y="1767129"/>
                    <a:pt x="2383120" y="1770688"/>
                    <a:pt x="2361390" y="1770688"/>
                  </a:cubicBezTo>
                  <a:cubicBezTo>
                    <a:pt x="2325798" y="1770688"/>
                    <a:pt x="2297700" y="1760760"/>
                    <a:pt x="2277094" y="1740904"/>
                  </a:cubicBezTo>
                  <a:cubicBezTo>
                    <a:pt x="2254990" y="1718800"/>
                    <a:pt x="2243937" y="1687142"/>
                    <a:pt x="2243937" y="1645930"/>
                  </a:cubicBezTo>
                  <a:cubicBezTo>
                    <a:pt x="2243937" y="1596102"/>
                    <a:pt x="2257987" y="1557887"/>
                    <a:pt x="2286085" y="1531287"/>
                  </a:cubicBezTo>
                  <a:cubicBezTo>
                    <a:pt x="2314559" y="1504312"/>
                    <a:pt x="2356520" y="1490825"/>
                    <a:pt x="2411968" y="1490825"/>
                  </a:cubicBezTo>
                  <a:close/>
                  <a:moveTo>
                    <a:pt x="1095156" y="1490825"/>
                  </a:moveTo>
                  <a:cubicBezTo>
                    <a:pt x="1140863" y="1490825"/>
                    <a:pt x="1173645" y="1498693"/>
                    <a:pt x="1193501" y="1514428"/>
                  </a:cubicBezTo>
                  <a:cubicBezTo>
                    <a:pt x="1215980" y="1532411"/>
                    <a:pt x="1227220" y="1563882"/>
                    <a:pt x="1227220" y="1608840"/>
                  </a:cubicBezTo>
                  <a:cubicBezTo>
                    <a:pt x="1227220" y="1617082"/>
                    <a:pt x="1226939" y="1626448"/>
                    <a:pt x="1226377" y="1636939"/>
                  </a:cubicBezTo>
                  <a:cubicBezTo>
                    <a:pt x="1225815" y="1647429"/>
                    <a:pt x="1224785" y="1659043"/>
                    <a:pt x="1223286" y="1671781"/>
                  </a:cubicBezTo>
                  <a:cubicBezTo>
                    <a:pt x="1221787" y="1684519"/>
                    <a:pt x="1220757" y="1694728"/>
                    <a:pt x="1220196" y="1702409"/>
                  </a:cubicBezTo>
                  <a:cubicBezTo>
                    <a:pt x="1219633" y="1710089"/>
                    <a:pt x="1219352" y="1715428"/>
                    <a:pt x="1219352" y="1718425"/>
                  </a:cubicBezTo>
                  <a:cubicBezTo>
                    <a:pt x="1219352" y="1728540"/>
                    <a:pt x="1227033" y="1732662"/>
                    <a:pt x="1242393" y="1730788"/>
                  </a:cubicBezTo>
                  <a:cubicBezTo>
                    <a:pt x="1247263" y="1743152"/>
                    <a:pt x="1248388" y="1755515"/>
                    <a:pt x="1245765" y="1767879"/>
                  </a:cubicBezTo>
                  <a:cubicBezTo>
                    <a:pt x="1240895" y="1792980"/>
                    <a:pt x="1219352" y="1805531"/>
                    <a:pt x="1181138" y="1805531"/>
                  </a:cubicBezTo>
                  <a:cubicBezTo>
                    <a:pt x="1151915" y="1805531"/>
                    <a:pt x="1131497" y="1797663"/>
                    <a:pt x="1119883" y="1781928"/>
                  </a:cubicBezTo>
                  <a:cubicBezTo>
                    <a:pt x="1101150" y="1797663"/>
                    <a:pt x="1079795" y="1805531"/>
                    <a:pt x="1055817" y="1805531"/>
                  </a:cubicBezTo>
                  <a:cubicBezTo>
                    <a:pt x="1026595" y="1805531"/>
                    <a:pt x="1004303" y="1798038"/>
                    <a:pt x="988942" y="1783052"/>
                  </a:cubicBezTo>
                  <a:cubicBezTo>
                    <a:pt x="974706" y="1768815"/>
                    <a:pt x="967587" y="1750645"/>
                    <a:pt x="967587" y="1728540"/>
                  </a:cubicBezTo>
                  <a:cubicBezTo>
                    <a:pt x="967587" y="1701566"/>
                    <a:pt x="977141" y="1681897"/>
                    <a:pt x="996248" y="1669533"/>
                  </a:cubicBezTo>
                  <a:cubicBezTo>
                    <a:pt x="1018727" y="1654922"/>
                    <a:pt x="1056942" y="1647616"/>
                    <a:pt x="1110891" y="1647616"/>
                  </a:cubicBezTo>
                  <a:lnTo>
                    <a:pt x="1111453" y="1618955"/>
                  </a:lnTo>
                  <a:cubicBezTo>
                    <a:pt x="1111453" y="1602096"/>
                    <a:pt x="1102649" y="1593666"/>
                    <a:pt x="1085040" y="1593666"/>
                  </a:cubicBezTo>
                  <a:cubicBezTo>
                    <a:pt x="1076048" y="1593666"/>
                    <a:pt x="1064434" y="1596664"/>
                    <a:pt x="1050198" y="1602658"/>
                  </a:cubicBezTo>
                  <a:cubicBezTo>
                    <a:pt x="1035212" y="1609027"/>
                    <a:pt x="1023410" y="1612212"/>
                    <a:pt x="1014794" y="1612212"/>
                  </a:cubicBezTo>
                  <a:cubicBezTo>
                    <a:pt x="984072" y="1612212"/>
                    <a:pt x="968711" y="1595352"/>
                    <a:pt x="968711" y="1561634"/>
                  </a:cubicBezTo>
                  <a:cubicBezTo>
                    <a:pt x="968711" y="1542527"/>
                    <a:pt x="972083" y="1527541"/>
                    <a:pt x="978827" y="1516676"/>
                  </a:cubicBezTo>
                  <a:cubicBezTo>
                    <a:pt x="1015917" y="1499442"/>
                    <a:pt x="1054693" y="1490825"/>
                    <a:pt x="1095156" y="1490825"/>
                  </a:cubicBezTo>
                  <a:close/>
                  <a:moveTo>
                    <a:pt x="409184" y="1490825"/>
                  </a:moveTo>
                  <a:cubicBezTo>
                    <a:pt x="448523" y="1490825"/>
                    <a:pt x="468192" y="1500941"/>
                    <a:pt x="468192" y="1521172"/>
                  </a:cubicBezTo>
                  <a:lnTo>
                    <a:pt x="468192" y="1536907"/>
                  </a:lnTo>
                  <a:cubicBezTo>
                    <a:pt x="476434" y="1506186"/>
                    <a:pt x="499288" y="1490825"/>
                    <a:pt x="536753" y="1490825"/>
                  </a:cubicBezTo>
                  <a:cubicBezTo>
                    <a:pt x="600443" y="1490825"/>
                    <a:pt x="632288" y="1541965"/>
                    <a:pt x="632288" y="1644244"/>
                  </a:cubicBezTo>
                  <a:cubicBezTo>
                    <a:pt x="632288" y="1697819"/>
                    <a:pt x="619550" y="1739031"/>
                    <a:pt x="594074" y="1767879"/>
                  </a:cubicBezTo>
                  <a:cubicBezTo>
                    <a:pt x="571595" y="1792980"/>
                    <a:pt x="542560" y="1805531"/>
                    <a:pt x="506968" y="1805531"/>
                  </a:cubicBezTo>
                  <a:cubicBezTo>
                    <a:pt x="490483" y="1805531"/>
                    <a:pt x="477558" y="1803283"/>
                    <a:pt x="468192" y="1798787"/>
                  </a:cubicBezTo>
                  <a:lnTo>
                    <a:pt x="468192" y="1853299"/>
                  </a:lnTo>
                  <a:cubicBezTo>
                    <a:pt x="468192" y="1872781"/>
                    <a:pt x="448710" y="1882521"/>
                    <a:pt x="409746" y="1882521"/>
                  </a:cubicBezTo>
                  <a:cubicBezTo>
                    <a:pt x="370033" y="1882521"/>
                    <a:pt x="350177" y="1872781"/>
                    <a:pt x="350177" y="1853299"/>
                  </a:cubicBezTo>
                  <a:lnTo>
                    <a:pt x="350177" y="1521172"/>
                  </a:lnTo>
                  <a:cubicBezTo>
                    <a:pt x="350177" y="1500941"/>
                    <a:pt x="369846" y="1490825"/>
                    <a:pt x="409184" y="1490825"/>
                  </a:cubicBezTo>
                  <a:close/>
                  <a:moveTo>
                    <a:pt x="1895180" y="1436875"/>
                  </a:moveTo>
                  <a:cubicBezTo>
                    <a:pt x="1908667" y="1440997"/>
                    <a:pt x="1922529" y="1452049"/>
                    <a:pt x="1936766" y="1470032"/>
                  </a:cubicBezTo>
                  <a:lnTo>
                    <a:pt x="1951798" y="1505681"/>
                  </a:lnTo>
                  <a:lnTo>
                    <a:pt x="1952091" y="1505436"/>
                  </a:lnTo>
                  <a:cubicBezTo>
                    <a:pt x="1961832" y="1500566"/>
                    <a:pt x="1976444" y="1498131"/>
                    <a:pt x="1995925" y="1498131"/>
                  </a:cubicBezTo>
                  <a:cubicBezTo>
                    <a:pt x="2035638" y="1498131"/>
                    <a:pt x="2055495" y="1507872"/>
                    <a:pt x="2055495" y="1527353"/>
                  </a:cubicBezTo>
                  <a:lnTo>
                    <a:pt x="2055495" y="1530163"/>
                  </a:lnTo>
                  <a:cubicBezTo>
                    <a:pt x="2065610" y="1503938"/>
                    <a:pt x="2087715" y="1490825"/>
                    <a:pt x="2121808" y="1490825"/>
                  </a:cubicBezTo>
                  <a:cubicBezTo>
                    <a:pt x="2182126" y="1490825"/>
                    <a:pt x="2212286" y="1529227"/>
                    <a:pt x="2212286" y="1606030"/>
                  </a:cubicBezTo>
                  <a:lnTo>
                    <a:pt x="2212286" y="1775184"/>
                  </a:lnTo>
                  <a:cubicBezTo>
                    <a:pt x="2212286" y="1795415"/>
                    <a:pt x="2192617" y="1805531"/>
                    <a:pt x="2153278" y="1805531"/>
                  </a:cubicBezTo>
                  <a:cubicBezTo>
                    <a:pt x="2113940" y="1805531"/>
                    <a:pt x="2094271" y="1795415"/>
                    <a:pt x="2094271" y="1775184"/>
                  </a:cubicBezTo>
                  <a:lnTo>
                    <a:pt x="2094271" y="1619517"/>
                  </a:lnTo>
                  <a:cubicBezTo>
                    <a:pt x="2094271" y="1607154"/>
                    <a:pt x="2092398" y="1598537"/>
                    <a:pt x="2088651" y="1593666"/>
                  </a:cubicBezTo>
                  <a:cubicBezTo>
                    <a:pt x="2084530" y="1589171"/>
                    <a:pt x="2077224" y="1586923"/>
                    <a:pt x="2066734" y="1586923"/>
                  </a:cubicBezTo>
                  <a:cubicBezTo>
                    <a:pt x="2063737" y="1586923"/>
                    <a:pt x="2059990" y="1587485"/>
                    <a:pt x="2055495" y="1588609"/>
                  </a:cubicBezTo>
                  <a:lnTo>
                    <a:pt x="2055495" y="1775184"/>
                  </a:lnTo>
                  <a:cubicBezTo>
                    <a:pt x="2055495" y="1795415"/>
                    <a:pt x="2035826" y="1805531"/>
                    <a:pt x="1996487" y="1805531"/>
                  </a:cubicBezTo>
                  <a:cubicBezTo>
                    <a:pt x="1957149" y="1805531"/>
                    <a:pt x="1937480" y="1795415"/>
                    <a:pt x="1937480" y="1775184"/>
                  </a:cubicBezTo>
                  <a:lnTo>
                    <a:pt x="1937480" y="1559074"/>
                  </a:lnTo>
                  <a:lnTo>
                    <a:pt x="1934518" y="1562758"/>
                  </a:lnTo>
                  <a:cubicBezTo>
                    <a:pt x="1921780" y="1572499"/>
                    <a:pt x="1906794" y="1573810"/>
                    <a:pt x="1889560" y="1566692"/>
                  </a:cubicBezTo>
                  <a:lnTo>
                    <a:pt x="1889560" y="1719549"/>
                  </a:lnTo>
                  <a:cubicBezTo>
                    <a:pt x="1889560" y="1728915"/>
                    <a:pt x="1897240" y="1732662"/>
                    <a:pt x="1912601" y="1730788"/>
                  </a:cubicBezTo>
                  <a:cubicBezTo>
                    <a:pt x="1917471" y="1743152"/>
                    <a:pt x="1918595" y="1755515"/>
                    <a:pt x="1915973" y="1767879"/>
                  </a:cubicBezTo>
                  <a:cubicBezTo>
                    <a:pt x="1911102" y="1792980"/>
                    <a:pt x="1889560" y="1805531"/>
                    <a:pt x="1851346" y="1805531"/>
                  </a:cubicBezTo>
                  <a:cubicBezTo>
                    <a:pt x="1819875" y="1805531"/>
                    <a:pt x="1797770" y="1796539"/>
                    <a:pt x="1785032" y="1778556"/>
                  </a:cubicBezTo>
                  <a:cubicBezTo>
                    <a:pt x="1771920" y="1796539"/>
                    <a:pt x="1747567" y="1805531"/>
                    <a:pt x="1711976" y="1805531"/>
                  </a:cubicBezTo>
                  <a:cubicBezTo>
                    <a:pt x="1679756" y="1805531"/>
                    <a:pt x="1655216" y="1796914"/>
                    <a:pt x="1638357" y="1779680"/>
                  </a:cubicBezTo>
                  <a:cubicBezTo>
                    <a:pt x="1622622" y="1763945"/>
                    <a:pt x="1614754" y="1742590"/>
                    <a:pt x="1614754" y="1715615"/>
                  </a:cubicBezTo>
                  <a:lnTo>
                    <a:pt x="1614754" y="1527353"/>
                  </a:lnTo>
                  <a:cubicBezTo>
                    <a:pt x="1614754" y="1507872"/>
                    <a:pt x="1634236" y="1498131"/>
                    <a:pt x="1673199" y="1498131"/>
                  </a:cubicBezTo>
                  <a:cubicBezTo>
                    <a:pt x="1712912" y="1498131"/>
                    <a:pt x="1732769" y="1507872"/>
                    <a:pt x="1732769" y="1527353"/>
                  </a:cubicBezTo>
                  <a:lnTo>
                    <a:pt x="1732769" y="1701566"/>
                  </a:lnTo>
                  <a:cubicBezTo>
                    <a:pt x="1732769" y="1719174"/>
                    <a:pt x="1740636" y="1727978"/>
                    <a:pt x="1756372" y="1727978"/>
                  </a:cubicBezTo>
                  <a:cubicBezTo>
                    <a:pt x="1761991" y="1727978"/>
                    <a:pt x="1767049" y="1727416"/>
                    <a:pt x="1771545" y="1726293"/>
                  </a:cubicBezTo>
                  <a:lnTo>
                    <a:pt x="1771545" y="1527353"/>
                  </a:lnTo>
                  <a:cubicBezTo>
                    <a:pt x="1771545" y="1507872"/>
                    <a:pt x="1791027" y="1498131"/>
                    <a:pt x="1829990" y="1498131"/>
                  </a:cubicBezTo>
                  <a:cubicBezTo>
                    <a:pt x="1859588" y="1498131"/>
                    <a:pt x="1877946" y="1503376"/>
                    <a:pt x="1885064" y="1513866"/>
                  </a:cubicBezTo>
                  <a:cubicBezTo>
                    <a:pt x="1894430" y="1517613"/>
                    <a:pt x="1900612" y="1518362"/>
                    <a:pt x="1903609" y="1516114"/>
                  </a:cubicBezTo>
                  <a:cubicBezTo>
                    <a:pt x="1911477" y="1509745"/>
                    <a:pt x="1911664" y="1502814"/>
                    <a:pt x="1904171" y="1495321"/>
                  </a:cubicBezTo>
                  <a:lnTo>
                    <a:pt x="1892931" y="1485767"/>
                  </a:lnTo>
                  <a:cubicBezTo>
                    <a:pt x="1887312" y="1481271"/>
                    <a:pt x="1883753" y="1477900"/>
                    <a:pt x="1882254" y="1475652"/>
                  </a:cubicBezTo>
                  <a:cubicBezTo>
                    <a:pt x="1874761" y="1467409"/>
                    <a:pt x="1874761" y="1458418"/>
                    <a:pt x="1882254" y="1448677"/>
                  </a:cubicBezTo>
                  <a:cubicBezTo>
                    <a:pt x="1886375" y="1443432"/>
                    <a:pt x="1890684" y="1439498"/>
                    <a:pt x="1895180" y="1436875"/>
                  </a:cubicBezTo>
                  <a:close/>
                  <a:moveTo>
                    <a:pt x="5312368" y="1435189"/>
                  </a:moveTo>
                  <a:cubicBezTo>
                    <a:pt x="5346087" y="1435189"/>
                    <a:pt x="5362946" y="1446054"/>
                    <a:pt x="5362946" y="1467784"/>
                  </a:cubicBezTo>
                  <a:lnTo>
                    <a:pt x="5362946" y="1498131"/>
                  </a:lnTo>
                  <a:lnTo>
                    <a:pt x="5406218" y="1498131"/>
                  </a:lnTo>
                  <a:cubicBezTo>
                    <a:pt x="5422702" y="1498131"/>
                    <a:pt x="5430945" y="1514053"/>
                    <a:pt x="5430945" y="1545899"/>
                  </a:cubicBezTo>
                  <a:cubicBezTo>
                    <a:pt x="5430945" y="1561259"/>
                    <a:pt x="5426637" y="1574934"/>
                    <a:pt x="5418020" y="1586923"/>
                  </a:cubicBezTo>
                  <a:lnTo>
                    <a:pt x="5362946" y="1586923"/>
                  </a:lnTo>
                  <a:lnTo>
                    <a:pt x="5362946" y="1701566"/>
                  </a:lnTo>
                  <a:cubicBezTo>
                    <a:pt x="5362946" y="1713929"/>
                    <a:pt x="5371938" y="1720111"/>
                    <a:pt x="5389921" y="1720111"/>
                  </a:cubicBezTo>
                  <a:cubicBezTo>
                    <a:pt x="5398912" y="1720111"/>
                    <a:pt x="5407904" y="1718987"/>
                    <a:pt x="5416895" y="1716739"/>
                  </a:cubicBezTo>
                  <a:cubicBezTo>
                    <a:pt x="5424388" y="1724981"/>
                    <a:pt x="5428135" y="1737157"/>
                    <a:pt x="5428135" y="1753267"/>
                  </a:cubicBezTo>
                  <a:cubicBezTo>
                    <a:pt x="5428135" y="1773124"/>
                    <a:pt x="5422141" y="1787360"/>
                    <a:pt x="5410151" y="1795977"/>
                  </a:cubicBezTo>
                  <a:cubicBezTo>
                    <a:pt x="5397788" y="1804969"/>
                    <a:pt x="5377745" y="1809465"/>
                    <a:pt x="5350020" y="1809465"/>
                  </a:cubicBezTo>
                  <a:cubicBezTo>
                    <a:pt x="5316677" y="1809465"/>
                    <a:pt x="5291013" y="1799537"/>
                    <a:pt x="5273030" y="1779680"/>
                  </a:cubicBezTo>
                  <a:cubicBezTo>
                    <a:pt x="5255796" y="1760948"/>
                    <a:pt x="5247179" y="1735097"/>
                    <a:pt x="5247179" y="1702128"/>
                  </a:cubicBezTo>
                  <a:lnTo>
                    <a:pt x="5247179" y="1586923"/>
                  </a:lnTo>
                  <a:cubicBezTo>
                    <a:pt x="5229571" y="1586923"/>
                    <a:pt x="5219642" y="1575309"/>
                    <a:pt x="5217394" y="1552080"/>
                  </a:cubicBezTo>
                  <a:cubicBezTo>
                    <a:pt x="5216270" y="1540092"/>
                    <a:pt x="5217020" y="1528477"/>
                    <a:pt x="5219642" y="1517238"/>
                  </a:cubicBezTo>
                  <a:cubicBezTo>
                    <a:pt x="5239124" y="1500753"/>
                    <a:pt x="5252987" y="1478274"/>
                    <a:pt x="5261229" y="1449801"/>
                  </a:cubicBezTo>
                  <a:cubicBezTo>
                    <a:pt x="5271719" y="1440060"/>
                    <a:pt x="5288765" y="1435189"/>
                    <a:pt x="5312368" y="1435189"/>
                  </a:cubicBezTo>
                  <a:close/>
                  <a:moveTo>
                    <a:pt x="4875847" y="1397537"/>
                  </a:moveTo>
                  <a:cubicBezTo>
                    <a:pt x="4915560" y="1397537"/>
                    <a:pt x="4935416" y="1407278"/>
                    <a:pt x="4935416" y="1426760"/>
                  </a:cubicBezTo>
                  <a:lnTo>
                    <a:pt x="4935416" y="1530163"/>
                  </a:lnTo>
                  <a:cubicBezTo>
                    <a:pt x="4945532" y="1503938"/>
                    <a:pt x="4967637" y="1490825"/>
                    <a:pt x="5001729" y="1490825"/>
                  </a:cubicBezTo>
                  <a:cubicBezTo>
                    <a:pt x="5062048" y="1490825"/>
                    <a:pt x="5092207" y="1529227"/>
                    <a:pt x="5092207" y="1606030"/>
                  </a:cubicBezTo>
                  <a:lnTo>
                    <a:pt x="5092207" y="1775184"/>
                  </a:lnTo>
                  <a:cubicBezTo>
                    <a:pt x="5092207" y="1795415"/>
                    <a:pt x="5072538" y="1805531"/>
                    <a:pt x="5033200" y="1805531"/>
                  </a:cubicBezTo>
                  <a:cubicBezTo>
                    <a:pt x="4993862" y="1805531"/>
                    <a:pt x="4974193" y="1795415"/>
                    <a:pt x="4974193" y="1775184"/>
                  </a:cubicBezTo>
                  <a:lnTo>
                    <a:pt x="4974193" y="1619517"/>
                  </a:lnTo>
                  <a:cubicBezTo>
                    <a:pt x="4974193" y="1607154"/>
                    <a:pt x="4972319" y="1598537"/>
                    <a:pt x="4968573" y="1593666"/>
                  </a:cubicBezTo>
                  <a:cubicBezTo>
                    <a:pt x="4964452" y="1589171"/>
                    <a:pt x="4957146" y="1586923"/>
                    <a:pt x="4946656" y="1586923"/>
                  </a:cubicBezTo>
                  <a:cubicBezTo>
                    <a:pt x="4943659" y="1586923"/>
                    <a:pt x="4939912" y="1587485"/>
                    <a:pt x="4935416" y="1588609"/>
                  </a:cubicBezTo>
                  <a:lnTo>
                    <a:pt x="4935416" y="1775184"/>
                  </a:lnTo>
                  <a:cubicBezTo>
                    <a:pt x="4935416" y="1795415"/>
                    <a:pt x="4915747" y="1805531"/>
                    <a:pt x="4876409" y="1805531"/>
                  </a:cubicBezTo>
                  <a:cubicBezTo>
                    <a:pt x="4837071" y="1805531"/>
                    <a:pt x="4817402" y="1795415"/>
                    <a:pt x="4817402" y="1775184"/>
                  </a:cubicBezTo>
                  <a:lnTo>
                    <a:pt x="4817402" y="1426760"/>
                  </a:lnTo>
                  <a:cubicBezTo>
                    <a:pt x="4817402" y="1407278"/>
                    <a:pt x="4836884" y="1397537"/>
                    <a:pt x="4875847" y="1397537"/>
                  </a:cubicBezTo>
                  <a:close/>
                  <a:moveTo>
                    <a:pt x="2723759" y="1397537"/>
                  </a:moveTo>
                  <a:cubicBezTo>
                    <a:pt x="2763098" y="1397537"/>
                    <a:pt x="2782766" y="1407653"/>
                    <a:pt x="2782766" y="1427884"/>
                  </a:cubicBezTo>
                  <a:lnTo>
                    <a:pt x="2782766" y="1536907"/>
                  </a:lnTo>
                  <a:cubicBezTo>
                    <a:pt x="2791009" y="1506186"/>
                    <a:pt x="2813862" y="1490825"/>
                    <a:pt x="2851327" y="1490825"/>
                  </a:cubicBezTo>
                  <a:cubicBezTo>
                    <a:pt x="2916517" y="1490825"/>
                    <a:pt x="2949111" y="1541403"/>
                    <a:pt x="2949111" y="1642558"/>
                  </a:cubicBezTo>
                  <a:cubicBezTo>
                    <a:pt x="2949111" y="1753455"/>
                    <a:pt x="2896098" y="1808903"/>
                    <a:pt x="2790072" y="1808903"/>
                  </a:cubicBezTo>
                  <a:cubicBezTo>
                    <a:pt x="2753357" y="1808903"/>
                    <a:pt x="2723759" y="1801597"/>
                    <a:pt x="2701280" y="1786986"/>
                  </a:cubicBezTo>
                  <a:cubicBezTo>
                    <a:pt x="2676928" y="1771251"/>
                    <a:pt x="2664752" y="1748959"/>
                    <a:pt x="2664752" y="1720111"/>
                  </a:cubicBezTo>
                  <a:lnTo>
                    <a:pt x="2664752" y="1427884"/>
                  </a:lnTo>
                  <a:cubicBezTo>
                    <a:pt x="2664752" y="1407653"/>
                    <a:pt x="2684421" y="1397537"/>
                    <a:pt x="2723759" y="1397537"/>
                  </a:cubicBezTo>
                  <a:close/>
                  <a:moveTo>
                    <a:pt x="722947" y="1397537"/>
                  </a:moveTo>
                  <a:cubicBezTo>
                    <a:pt x="762660" y="1397537"/>
                    <a:pt x="782517" y="1407278"/>
                    <a:pt x="782517" y="1426760"/>
                  </a:cubicBezTo>
                  <a:lnTo>
                    <a:pt x="782517" y="1530163"/>
                  </a:lnTo>
                  <a:cubicBezTo>
                    <a:pt x="792632" y="1503938"/>
                    <a:pt x="814737" y="1490825"/>
                    <a:pt x="848830" y="1490825"/>
                  </a:cubicBezTo>
                  <a:cubicBezTo>
                    <a:pt x="909148" y="1490825"/>
                    <a:pt x="939308" y="1529227"/>
                    <a:pt x="939308" y="1606030"/>
                  </a:cubicBezTo>
                  <a:lnTo>
                    <a:pt x="939308" y="1775184"/>
                  </a:lnTo>
                  <a:cubicBezTo>
                    <a:pt x="939308" y="1795415"/>
                    <a:pt x="919639" y="1805531"/>
                    <a:pt x="880300" y="1805531"/>
                  </a:cubicBezTo>
                  <a:cubicBezTo>
                    <a:pt x="840962" y="1805531"/>
                    <a:pt x="821293" y="1795415"/>
                    <a:pt x="821293" y="1775184"/>
                  </a:cubicBezTo>
                  <a:lnTo>
                    <a:pt x="821293" y="1619517"/>
                  </a:lnTo>
                  <a:cubicBezTo>
                    <a:pt x="821293" y="1607154"/>
                    <a:pt x="819420" y="1598537"/>
                    <a:pt x="815674" y="1593666"/>
                  </a:cubicBezTo>
                  <a:cubicBezTo>
                    <a:pt x="811552" y="1589171"/>
                    <a:pt x="804246" y="1586923"/>
                    <a:pt x="793756" y="1586923"/>
                  </a:cubicBezTo>
                  <a:cubicBezTo>
                    <a:pt x="790759" y="1586923"/>
                    <a:pt x="787013" y="1587485"/>
                    <a:pt x="782517" y="1588609"/>
                  </a:cubicBezTo>
                  <a:lnTo>
                    <a:pt x="782517" y="1775184"/>
                  </a:lnTo>
                  <a:cubicBezTo>
                    <a:pt x="782517" y="1795415"/>
                    <a:pt x="762848" y="1805531"/>
                    <a:pt x="723509" y="1805531"/>
                  </a:cubicBezTo>
                  <a:cubicBezTo>
                    <a:pt x="684171" y="1805531"/>
                    <a:pt x="664502" y="1795415"/>
                    <a:pt x="664502" y="1775184"/>
                  </a:cubicBezTo>
                  <a:lnTo>
                    <a:pt x="664502" y="1426760"/>
                  </a:lnTo>
                  <a:cubicBezTo>
                    <a:pt x="664502" y="1407278"/>
                    <a:pt x="683984" y="1397537"/>
                    <a:pt x="722947" y="1397537"/>
                  </a:cubicBezTo>
                  <a:close/>
                  <a:moveTo>
                    <a:pt x="3043142" y="1358199"/>
                  </a:moveTo>
                  <a:cubicBezTo>
                    <a:pt x="3045390" y="1365692"/>
                    <a:pt x="3049886" y="1373372"/>
                    <a:pt x="3056629" y="1381240"/>
                  </a:cubicBezTo>
                  <a:cubicBezTo>
                    <a:pt x="3069742" y="1396601"/>
                    <a:pt x="3087163" y="1404281"/>
                    <a:pt x="3108893" y="1404281"/>
                  </a:cubicBezTo>
                  <a:cubicBezTo>
                    <a:pt x="3136992" y="1404281"/>
                    <a:pt x="3156473" y="1391917"/>
                    <a:pt x="3167339" y="1367190"/>
                  </a:cubicBezTo>
                  <a:cubicBezTo>
                    <a:pt x="3175581" y="1367940"/>
                    <a:pt x="3183261" y="1370000"/>
                    <a:pt x="3190380" y="1373372"/>
                  </a:cubicBezTo>
                  <a:cubicBezTo>
                    <a:pt x="3205365" y="1380491"/>
                    <a:pt x="3212858" y="1393041"/>
                    <a:pt x="3212858" y="1411025"/>
                  </a:cubicBezTo>
                  <a:cubicBezTo>
                    <a:pt x="3212858" y="1428259"/>
                    <a:pt x="3205178" y="1443057"/>
                    <a:pt x="3189817" y="1455421"/>
                  </a:cubicBezTo>
                  <a:cubicBezTo>
                    <a:pt x="3172209" y="1469657"/>
                    <a:pt x="3147669" y="1476776"/>
                    <a:pt x="3116199" y="1476776"/>
                  </a:cubicBezTo>
                  <a:cubicBezTo>
                    <a:pt x="3081356" y="1476776"/>
                    <a:pt x="3053070" y="1468533"/>
                    <a:pt x="3031340" y="1452049"/>
                  </a:cubicBezTo>
                  <a:cubicBezTo>
                    <a:pt x="3011858" y="1437437"/>
                    <a:pt x="3002118" y="1419829"/>
                    <a:pt x="3002118" y="1399223"/>
                  </a:cubicBezTo>
                  <a:cubicBezTo>
                    <a:pt x="3002118" y="1388358"/>
                    <a:pt x="3005115" y="1379367"/>
                    <a:pt x="3011109" y="1372248"/>
                  </a:cubicBezTo>
                  <a:cubicBezTo>
                    <a:pt x="3018228" y="1362882"/>
                    <a:pt x="3028905" y="1358199"/>
                    <a:pt x="3043142" y="1358199"/>
                  </a:cubicBezTo>
                  <a:close/>
                  <a:moveTo>
                    <a:pt x="4420619" y="1350893"/>
                  </a:moveTo>
                  <a:cubicBezTo>
                    <a:pt x="4428861" y="1351268"/>
                    <a:pt x="4437478" y="1354265"/>
                    <a:pt x="4446470" y="1359885"/>
                  </a:cubicBezTo>
                  <a:cubicBezTo>
                    <a:pt x="4463329" y="1370000"/>
                    <a:pt x="4471758" y="1385736"/>
                    <a:pt x="4471758" y="1407091"/>
                  </a:cubicBezTo>
                  <a:cubicBezTo>
                    <a:pt x="4471758" y="1432567"/>
                    <a:pt x="4450966" y="1451674"/>
                    <a:pt x="4409379" y="1464412"/>
                  </a:cubicBezTo>
                  <a:cubicBezTo>
                    <a:pt x="4388399" y="1470781"/>
                    <a:pt x="4367606" y="1474715"/>
                    <a:pt x="4347000" y="1476214"/>
                  </a:cubicBezTo>
                  <a:cubicBezTo>
                    <a:pt x="4330516" y="1470594"/>
                    <a:pt x="4322273" y="1456919"/>
                    <a:pt x="4322273" y="1435189"/>
                  </a:cubicBezTo>
                  <a:cubicBezTo>
                    <a:pt x="4322273" y="1416457"/>
                    <a:pt x="4338758" y="1396788"/>
                    <a:pt x="4371727" y="1376182"/>
                  </a:cubicBezTo>
                  <a:cubicBezTo>
                    <a:pt x="4387837" y="1366067"/>
                    <a:pt x="4404134" y="1357637"/>
                    <a:pt x="4420619" y="1350893"/>
                  </a:cubicBezTo>
                  <a:close/>
                  <a:moveTo>
                    <a:pt x="1134494" y="1350893"/>
                  </a:moveTo>
                  <a:cubicBezTo>
                    <a:pt x="1142736" y="1351268"/>
                    <a:pt x="1151353" y="1354265"/>
                    <a:pt x="1160345" y="1359885"/>
                  </a:cubicBezTo>
                  <a:cubicBezTo>
                    <a:pt x="1177204" y="1370000"/>
                    <a:pt x="1185634" y="1385736"/>
                    <a:pt x="1185634" y="1407091"/>
                  </a:cubicBezTo>
                  <a:cubicBezTo>
                    <a:pt x="1185634" y="1432567"/>
                    <a:pt x="1164841" y="1451674"/>
                    <a:pt x="1123254" y="1464412"/>
                  </a:cubicBezTo>
                  <a:cubicBezTo>
                    <a:pt x="1102274" y="1470781"/>
                    <a:pt x="1081481" y="1474715"/>
                    <a:pt x="1060875" y="1476214"/>
                  </a:cubicBezTo>
                  <a:cubicBezTo>
                    <a:pt x="1044391" y="1470594"/>
                    <a:pt x="1036148" y="1456919"/>
                    <a:pt x="1036148" y="1435189"/>
                  </a:cubicBezTo>
                  <a:cubicBezTo>
                    <a:pt x="1036148" y="1416457"/>
                    <a:pt x="1052633" y="1396788"/>
                    <a:pt x="1085602" y="1376182"/>
                  </a:cubicBezTo>
                  <a:cubicBezTo>
                    <a:pt x="1101712" y="1366067"/>
                    <a:pt x="1118010" y="1357637"/>
                    <a:pt x="1134494" y="1350893"/>
                  </a:cubicBezTo>
                  <a:close/>
                  <a:moveTo>
                    <a:pt x="5816212" y="1343026"/>
                  </a:moveTo>
                  <a:cubicBezTo>
                    <a:pt x="5834570" y="1343026"/>
                    <a:pt x="5848806" y="1348645"/>
                    <a:pt x="5858922" y="1359885"/>
                  </a:cubicBezTo>
                  <a:cubicBezTo>
                    <a:pt x="5868288" y="1369626"/>
                    <a:pt x="5872971" y="1382738"/>
                    <a:pt x="5872971" y="1399223"/>
                  </a:cubicBezTo>
                  <a:cubicBezTo>
                    <a:pt x="5872971" y="1414958"/>
                    <a:pt x="5866602" y="1428633"/>
                    <a:pt x="5853864" y="1440247"/>
                  </a:cubicBezTo>
                  <a:cubicBezTo>
                    <a:pt x="5840376" y="1452611"/>
                    <a:pt x="5823704" y="1458792"/>
                    <a:pt x="5803848" y="1458792"/>
                  </a:cubicBezTo>
                  <a:cubicBezTo>
                    <a:pt x="5798978" y="1458792"/>
                    <a:pt x="5795794" y="1457481"/>
                    <a:pt x="5794294" y="1454859"/>
                  </a:cubicBezTo>
                  <a:cubicBezTo>
                    <a:pt x="5792422" y="1451487"/>
                    <a:pt x="5792234" y="1448490"/>
                    <a:pt x="5793733" y="1445867"/>
                  </a:cubicBezTo>
                  <a:cubicBezTo>
                    <a:pt x="5812090" y="1435377"/>
                    <a:pt x="5821270" y="1422451"/>
                    <a:pt x="5821270" y="1407091"/>
                  </a:cubicBezTo>
                  <a:cubicBezTo>
                    <a:pt x="5821270" y="1388358"/>
                    <a:pt x="5807220" y="1383113"/>
                    <a:pt x="5779122" y="1391355"/>
                  </a:cubicBezTo>
                  <a:cubicBezTo>
                    <a:pt x="5773876" y="1387234"/>
                    <a:pt x="5771254" y="1381053"/>
                    <a:pt x="5771254" y="1372810"/>
                  </a:cubicBezTo>
                  <a:cubicBezTo>
                    <a:pt x="5771254" y="1352954"/>
                    <a:pt x="5786240" y="1343026"/>
                    <a:pt x="5816212" y="1343026"/>
                  </a:cubicBezTo>
                  <a:close/>
                  <a:moveTo>
                    <a:pt x="1714224" y="1339092"/>
                  </a:moveTo>
                  <a:cubicBezTo>
                    <a:pt x="1779787" y="1365317"/>
                    <a:pt x="1812569" y="1393416"/>
                    <a:pt x="1812569" y="1423388"/>
                  </a:cubicBezTo>
                  <a:cubicBezTo>
                    <a:pt x="1812569" y="1445118"/>
                    <a:pt x="1804327" y="1458792"/>
                    <a:pt x="1787842" y="1464412"/>
                  </a:cubicBezTo>
                  <a:cubicBezTo>
                    <a:pt x="1766862" y="1462914"/>
                    <a:pt x="1746069" y="1458980"/>
                    <a:pt x="1725463" y="1452611"/>
                  </a:cubicBezTo>
                  <a:cubicBezTo>
                    <a:pt x="1683877" y="1439873"/>
                    <a:pt x="1663084" y="1420765"/>
                    <a:pt x="1663084" y="1395289"/>
                  </a:cubicBezTo>
                  <a:cubicBezTo>
                    <a:pt x="1663084" y="1373934"/>
                    <a:pt x="1671701" y="1358199"/>
                    <a:pt x="1688935" y="1348083"/>
                  </a:cubicBezTo>
                  <a:cubicBezTo>
                    <a:pt x="1697926" y="1342464"/>
                    <a:pt x="1706356" y="1339466"/>
                    <a:pt x="1714224" y="1339092"/>
                  </a:cubicBezTo>
                  <a:close/>
                  <a:moveTo>
                    <a:pt x="3047076" y="1230069"/>
                  </a:moveTo>
                  <a:cubicBezTo>
                    <a:pt x="3112640" y="1256294"/>
                    <a:pt x="3145422" y="1284393"/>
                    <a:pt x="3145422" y="1314365"/>
                  </a:cubicBezTo>
                  <a:cubicBezTo>
                    <a:pt x="3145422" y="1336095"/>
                    <a:pt x="3137179" y="1349769"/>
                    <a:pt x="3120695" y="1355389"/>
                  </a:cubicBezTo>
                  <a:cubicBezTo>
                    <a:pt x="3099714" y="1353890"/>
                    <a:pt x="3078921" y="1349957"/>
                    <a:pt x="3058315" y="1343588"/>
                  </a:cubicBezTo>
                  <a:cubicBezTo>
                    <a:pt x="3016729" y="1330849"/>
                    <a:pt x="2995936" y="1311742"/>
                    <a:pt x="2995936" y="1286266"/>
                  </a:cubicBezTo>
                  <a:cubicBezTo>
                    <a:pt x="2995936" y="1264911"/>
                    <a:pt x="3004553" y="1249176"/>
                    <a:pt x="3021787" y="1239060"/>
                  </a:cubicBezTo>
                  <a:cubicBezTo>
                    <a:pt x="3030779" y="1233440"/>
                    <a:pt x="3039208" y="1230443"/>
                    <a:pt x="3047076" y="1230069"/>
                  </a:cubicBezTo>
                  <a:close/>
                  <a:moveTo>
                    <a:pt x="5555132" y="1137124"/>
                  </a:moveTo>
                  <a:cubicBezTo>
                    <a:pt x="5596343" y="1137124"/>
                    <a:pt x="5616949" y="1153983"/>
                    <a:pt x="5616949" y="1187701"/>
                  </a:cubicBezTo>
                  <a:cubicBezTo>
                    <a:pt x="5616949" y="1221045"/>
                    <a:pt x="5596343" y="1237717"/>
                    <a:pt x="5555132" y="1237717"/>
                  </a:cubicBezTo>
                  <a:cubicBezTo>
                    <a:pt x="5514294" y="1237717"/>
                    <a:pt x="5493876" y="1221045"/>
                    <a:pt x="5493876" y="1187701"/>
                  </a:cubicBezTo>
                  <a:cubicBezTo>
                    <a:pt x="5493876" y="1153983"/>
                    <a:pt x="5514294" y="1137124"/>
                    <a:pt x="5555132" y="1137124"/>
                  </a:cubicBezTo>
                  <a:close/>
                  <a:moveTo>
                    <a:pt x="1078382" y="1137124"/>
                  </a:moveTo>
                  <a:cubicBezTo>
                    <a:pt x="1119594" y="1137124"/>
                    <a:pt x="1140199" y="1153983"/>
                    <a:pt x="1140199" y="1187701"/>
                  </a:cubicBezTo>
                  <a:cubicBezTo>
                    <a:pt x="1140199" y="1221045"/>
                    <a:pt x="1119594" y="1237717"/>
                    <a:pt x="1078382" y="1237717"/>
                  </a:cubicBezTo>
                  <a:cubicBezTo>
                    <a:pt x="1037545" y="1237717"/>
                    <a:pt x="1017127" y="1221045"/>
                    <a:pt x="1017127" y="1187701"/>
                  </a:cubicBezTo>
                  <a:cubicBezTo>
                    <a:pt x="1017127" y="1153983"/>
                    <a:pt x="1037545" y="1137124"/>
                    <a:pt x="1078382" y="1137124"/>
                  </a:cubicBezTo>
                  <a:close/>
                  <a:moveTo>
                    <a:pt x="5556256" y="1021919"/>
                  </a:moveTo>
                  <a:cubicBezTo>
                    <a:pt x="5534526" y="1024167"/>
                    <a:pt x="5521038" y="1026227"/>
                    <a:pt x="5515794" y="1028100"/>
                  </a:cubicBezTo>
                  <a:cubicBezTo>
                    <a:pt x="5513546" y="1032222"/>
                    <a:pt x="5512422" y="1038029"/>
                    <a:pt x="5512422" y="1045522"/>
                  </a:cubicBezTo>
                  <a:cubicBezTo>
                    <a:pt x="5512422" y="1059384"/>
                    <a:pt x="5519914" y="1066315"/>
                    <a:pt x="5534900" y="1066315"/>
                  </a:cubicBezTo>
                  <a:cubicBezTo>
                    <a:pt x="5542393" y="1066315"/>
                    <a:pt x="5549137" y="1063692"/>
                    <a:pt x="5555132" y="1058447"/>
                  </a:cubicBezTo>
                  <a:lnTo>
                    <a:pt x="5555132" y="1054513"/>
                  </a:lnTo>
                  <a:cubicBezTo>
                    <a:pt x="5555132" y="1050767"/>
                    <a:pt x="5555226" y="1046177"/>
                    <a:pt x="5555412" y="1040745"/>
                  </a:cubicBezTo>
                  <a:cubicBezTo>
                    <a:pt x="5555600" y="1035313"/>
                    <a:pt x="5555880" y="1029037"/>
                    <a:pt x="5556256" y="1021919"/>
                  </a:cubicBezTo>
                  <a:close/>
                  <a:moveTo>
                    <a:pt x="1079506" y="1021919"/>
                  </a:moveTo>
                  <a:cubicBezTo>
                    <a:pt x="1057776" y="1024167"/>
                    <a:pt x="1044289" y="1026227"/>
                    <a:pt x="1039044" y="1028100"/>
                  </a:cubicBezTo>
                  <a:cubicBezTo>
                    <a:pt x="1036796" y="1032222"/>
                    <a:pt x="1035672" y="1038029"/>
                    <a:pt x="1035672" y="1045522"/>
                  </a:cubicBezTo>
                  <a:cubicBezTo>
                    <a:pt x="1035672" y="1059384"/>
                    <a:pt x="1043165" y="1066315"/>
                    <a:pt x="1058151" y="1066315"/>
                  </a:cubicBezTo>
                  <a:cubicBezTo>
                    <a:pt x="1065644" y="1066315"/>
                    <a:pt x="1072388" y="1063692"/>
                    <a:pt x="1078382" y="1058447"/>
                  </a:cubicBezTo>
                  <a:lnTo>
                    <a:pt x="1078382" y="1054513"/>
                  </a:lnTo>
                  <a:cubicBezTo>
                    <a:pt x="1078382" y="1050767"/>
                    <a:pt x="1078476" y="1046177"/>
                    <a:pt x="1078663" y="1040745"/>
                  </a:cubicBezTo>
                  <a:cubicBezTo>
                    <a:pt x="1078851" y="1035313"/>
                    <a:pt x="1079132" y="1029037"/>
                    <a:pt x="1079506" y="1021919"/>
                  </a:cubicBezTo>
                  <a:close/>
                  <a:moveTo>
                    <a:pt x="4424467" y="904466"/>
                  </a:moveTo>
                  <a:cubicBezTo>
                    <a:pt x="4404611" y="904466"/>
                    <a:pt x="4394682" y="927882"/>
                    <a:pt x="4394682" y="974713"/>
                  </a:cubicBezTo>
                  <a:cubicBezTo>
                    <a:pt x="4394682" y="1003936"/>
                    <a:pt x="4397305" y="1024167"/>
                    <a:pt x="4402550" y="1035406"/>
                  </a:cubicBezTo>
                  <a:cubicBezTo>
                    <a:pt x="4407046" y="1044772"/>
                    <a:pt x="4414726" y="1049456"/>
                    <a:pt x="4425591" y="1049456"/>
                  </a:cubicBezTo>
                  <a:cubicBezTo>
                    <a:pt x="4444698" y="1049456"/>
                    <a:pt x="4454252" y="1024354"/>
                    <a:pt x="4454252" y="974151"/>
                  </a:cubicBezTo>
                  <a:cubicBezTo>
                    <a:pt x="4454252" y="927694"/>
                    <a:pt x="4444323" y="904466"/>
                    <a:pt x="4424467" y="904466"/>
                  </a:cubicBezTo>
                  <a:close/>
                  <a:moveTo>
                    <a:pt x="3808209" y="903904"/>
                  </a:moveTo>
                  <a:cubicBezTo>
                    <a:pt x="3774116" y="905403"/>
                    <a:pt x="3757069" y="926383"/>
                    <a:pt x="3757069" y="966845"/>
                  </a:cubicBezTo>
                  <a:cubicBezTo>
                    <a:pt x="3757069" y="1001688"/>
                    <a:pt x="3768871" y="1019109"/>
                    <a:pt x="3792474" y="1019109"/>
                  </a:cubicBezTo>
                  <a:cubicBezTo>
                    <a:pt x="3794721" y="1019109"/>
                    <a:pt x="3797157" y="1019015"/>
                    <a:pt x="3799779" y="1018828"/>
                  </a:cubicBezTo>
                  <a:cubicBezTo>
                    <a:pt x="3802402" y="1018641"/>
                    <a:pt x="3805212" y="1018360"/>
                    <a:pt x="3808209" y="1017985"/>
                  </a:cubicBezTo>
                  <a:close/>
                  <a:moveTo>
                    <a:pt x="3084309" y="903904"/>
                  </a:moveTo>
                  <a:cubicBezTo>
                    <a:pt x="3050216" y="905403"/>
                    <a:pt x="3033169" y="926383"/>
                    <a:pt x="3033169" y="966845"/>
                  </a:cubicBezTo>
                  <a:cubicBezTo>
                    <a:pt x="3033169" y="1001688"/>
                    <a:pt x="3044971" y="1019109"/>
                    <a:pt x="3068574" y="1019109"/>
                  </a:cubicBezTo>
                  <a:cubicBezTo>
                    <a:pt x="3070822" y="1019109"/>
                    <a:pt x="3073257" y="1019015"/>
                    <a:pt x="3075879" y="1018828"/>
                  </a:cubicBezTo>
                  <a:cubicBezTo>
                    <a:pt x="3078502" y="1018641"/>
                    <a:pt x="3081312" y="1018360"/>
                    <a:pt x="3084309" y="1017985"/>
                  </a:cubicBezTo>
                  <a:close/>
                  <a:moveTo>
                    <a:pt x="4658458" y="821856"/>
                  </a:moveTo>
                  <a:cubicBezTo>
                    <a:pt x="4698171" y="821856"/>
                    <a:pt x="4718027" y="831597"/>
                    <a:pt x="4718027" y="851078"/>
                  </a:cubicBezTo>
                  <a:lnTo>
                    <a:pt x="4718027" y="1098909"/>
                  </a:lnTo>
                  <a:cubicBezTo>
                    <a:pt x="4718027" y="1119140"/>
                    <a:pt x="4698358" y="1129256"/>
                    <a:pt x="4659020" y="1129256"/>
                  </a:cubicBezTo>
                  <a:cubicBezTo>
                    <a:pt x="4619682" y="1129256"/>
                    <a:pt x="4600013" y="1119140"/>
                    <a:pt x="4600013" y="1098909"/>
                  </a:cubicBezTo>
                  <a:lnTo>
                    <a:pt x="4600013" y="851078"/>
                  </a:lnTo>
                  <a:cubicBezTo>
                    <a:pt x="4600013" y="831597"/>
                    <a:pt x="4619494" y="821856"/>
                    <a:pt x="4658458" y="821856"/>
                  </a:cubicBezTo>
                  <a:close/>
                  <a:moveTo>
                    <a:pt x="5543330" y="814550"/>
                  </a:moveTo>
                  <a:cubicBezTo>
                    <a:pt x="5589038" y="814550"/>
                    <a:pt x="5621820" y="822418"/>
                    <a:pt x="5641676" y="838153"/>
                  </a:cubicBezTo>
                  <a:cubicBezTo>
                    <a:pt x="5664155" y="856136"/>
                    <a:pt x="5675394" y="887607"/>
                    <a:pt x="5675394" y="932565"/>
                  </a:cubicBezTo>
                  <a:cubicBezTo>
                    <a:pt x="5675394" y="940807"/>
                    <a:pt x="5675113" y="950173"/>
                    <a:pt x="5674552" y="960663"/>
                  </a:cubicBezTo>
                  <a:cubicBezTo>
                    <a:pt x="5673989" y="971154"/>
                    <a:pt x="5672959" y="982768"/>
                    <a:pt x="5671460" y="995506"/>
                  </a:cubicBezTo>
                  <a:cubicBezTo>
                    <a:pt x="5669962" y="1008244"/>
                    <a:pt x="5668932" y="1018453"/>
                    <a:pt x="5668370" y="1026134"/>
                  </a:cubicBezTo>
                  <a:cubicBezTo>
                    <a:pt x="5667808" y="1033814"/>
                    <a:pt x="5667527" y="1039153"/>
                    <a:pt x="5667527" y="1042150"/>
                  </a:cubicBezTo>
                  <a:cubicBezTo>
                    <a:pt x="5667527" y="1052265"/>
                    <a:pt x="5675207" y="1056387"/>
                    <a:pt x="5690568" y="1054513"/>
                  </a:cubicBezTo>
                  <a:cubicBezTo>
                    <a:pt x="5695438" y="1066877"/>
                    <a:pt x="5696562" y="1079240"/>
                    <a:pt x="5693939" y="1091604"/>
                  </a:cubicBezTo>
                  <a:cubicBezTo>
                    <a:pt x="5689068" y="1116705"/>
                    <a:pt x="5667527" y="1129256"/>
                    <a:pt x="5629312" y="1129256"/>
                  </a:cubicBezTo>
                  <a:cubicBezTo>
                    <a:pt x="5600090" y="1129256"/>
                    <a:pt x="5579671" y="1121388"/>
                    <a:pt x="5568058" y="1105653"/>
                  </a:cubicBezTo>
                  <a:cubicBezTo>
                    <a:pt x="5549324" y="1121388"/>
                    <a:pt x="5527970" y="1129256"/>
                    <a:pt x="5503992" y="1129256"/>
                  </a:cubicBezTo>
                  <a:cubicBezTo>
                    <a:pt x="5474770" y="1129256"/>
                    <a:pt x="5452477" y="1121763"/>
                    <a:pt x="5437117" y="1106777"/>
                  </a:cubicBezTo>
                  <a:cubicBezTo>
                    <a:pt x="5422880" y="1092540"/>
                    <a:pt x="5415762" y="1074370"/>
                    <a:pt x="5415762" y="1052265"/>
                  </a:cubicBezTo>
                  <a:cubicBezTo>
                    <a:pt x="5415762" y="1025291"/>
                    <a:pt x="5425316" y="1005621"/>
                    <a:pt x="5444422" y="993258"/>
                  </a:cubicBezTo>
                  <a:cubicBezTo>
                    <a:pt x="5466901" y="978647"/>
                    <a:pt x="5505116" y="971341"/>
                    <a:pt x="5559066" y="971341"/>
                  </a:cubicBezTo>
                  <a:lnTo>
                    <a:pt x="5559628" y="942680"/>
                  </a:lnTo>
                  <a:cubicBezTo>
                    <a:pt x="5559628" y="925821"/>
                    <a:pt x="5550823" y="917391"/>
                    <a:pt x="5533214" y="917391"/>
                  </a:cubicBezTo>
                  <a:cubicBezTo>
                    <a:pt x="5524222" y="917391"/>
                    <a:pt x="5512608" y="920389"/>
                    <a:pt x="5498372" y="926383"/>
                  </a:cubicBezTo>
                  <a:cubicBezTo>
                    <a:pt x="5483386" y="932752"/>
                    <a:pt x="5471584" y="935937"/>
                    <a:pt x="5462968" y="935937"/>
                  </a:cubicBezTo>
                  <a:cubicBezTo>
                    <a:pt x="5432247" y="935937"/>
                    <a:pt x="5416886" y="919077"/>
                    <a:pt x="5416886" y="885359"/>
                  </a:cubicBezTo>
                  <a:cubicBezTo>
                    <a:pt x="5416886" y="866252"/>
                    <a:pt x="5420258" y="851266"/>
                    <a:pt x="5427002" y="840401"/>
                  </a:cubicBezTo>
                  <a:cubicBezTo>
                    <a:pt x="5464092" y="823167"/>
                    <a:pt x="5502868" y="814550"/>
                    <a:pt x="5543330" y="814550"/>
                  </a:cubicBezTo>
                  <a:close/>
                  <a:moveTo>
                    <a:pt x="4992623" y="814550"/>
                  </a:moveTo>
                  <a:cubicBezTo>
                    <a:pt x="5036083" y="814550"/>
                    <a:pt x="5064181" y="819795"/>
                    <a:pt x="5076920" y="830285"/>
                  </a:cubicBezTo>
                  <a:cubicBezTo>
                    <a:pt x="5078793" y="837778"/>
                    <a:pt x="5080105" y="845084"/>
                    <a:pt x="5080854" y="852202"/>
                  </a:cubicBezTo>
                  <a:cubicBezTo>
                    <a:pt x="5081603" y="859321"/>
                    <a:pt x="5081603" y="866626"/>
                    <a:pt x="5080854" y="874119"/>
                  </a:cubicBezTo>
                  <a:cubicBezTo>
                    <a:pt x="5078605" y="903342"/>
                    <a:pt x="5064556" y="917953"/>
                    <a:pt x="5038706" y="917953"/>
                  </a:cubicBezTo>
                  <a:cubicBezTo>
                    <a:pt x="5034584" y="917953"/>
                    <a:pt x="5030182" y="917672"/>
                    <a:pt x="5025499" y="917110"/>
                  </a:cubicBezTo>
                  <a:cubicBezTo>
                    <a:pt x="5020816" y="916548"/>
                    <a:pt x="5015852" y="915893"/>
                    <a:pt x="5010607" y="915143"/>
                  </a:cubicBezTo>
                  <a:cubicBezTo>
                    <a:pt x="5005362" y="914394"/>
                    <a:pt x="5000960" y="913832"/>
                    <a:pt x="4997400" y="913458"/>
                  </a:cubicBezTo>
                  <a:cubicBezTo>
                    <a:pt x="4993841" y="913083"/>
                    <a:pt x="4990938" y="912896"/>
                    <a:pt x="4988690" y="912896"/>
                  </a:cubicBezTo>
                  <a:cubicBezTo>
                    <a:pt x="4966586" y="912896"/>
                    <a:pt x="4955533" y="932377"/>
                    <a:pt x="4955533" y="971341"/>
                  </a:cubicBezTo>
                  <a:cubicBezTo>
                    <a:pt x="4955533" y="1022668"/>
                    <a:pt x="4975577" y="1048332"/>
                    <a:pt x="5015664" y="1048332"/>
                  </a:cubicBezTo>
                  <a:cubicBezTo>
                    <a:pt x="5030651" y="1048332"/>
                    <a:pt x="5046011" y="1045334"/>
                    <a:pt x="5061747" y="1039340"/>
                  </a:cubicBezTo>
                  <a:cubicBezTo>
                    <a:pt x="5074859" y="1043461"/>
                    <a:pt x="5081416" y="1055825"/>
                    <a:pt x="5081416" y="1076430"/>
                  </a:cubicBezTo>
                  <a:cubicBezTo>
                    <a:pt x="5081416" y="1114270"/>
                    <a:pt x="5050132" y="1133190"/>
                    <a:pt x="4987566" y="1133190"/>
                  </a:cubicBezTo>
                  <a:cubicBezTo>
                    <a:pt x="4941859" y="1133190"/>
                    <a:pt x="4906454" y="1119702"/>
                    <a:pt x="4881352" y="1092728"/>
                  </a:cubicBezTo>
                  <a:cubicBezTo>
                    <a:pt x="4855877" y="1066127"/>
                    <a:pt x="4843138" y="1028475"/>
                    <a:pt x="4843138" y="979771"/>
                  </a:cubicBezTo>
                  <a:cubicBezTo>
                    <a:pt x="4843138" y="924697"/>
                    <a:pt x="4857188" y="882736"/>
                    <a:pt x="4885286" y="853888"/>
                  </a:cubicBezTo>
                  <a:cubicBezTo>
                    <a:pt x="4911137" y="827663"/>
                    <a:pt x="4946916" y="814550"/>
                    <a:pt x="4992623" y="814550"/>
                  </a:cubicBezTo>
                  <a:close/>
                  <a:moveTo>
                    <a:pt x="3812143" y="814550"/>
                  </a:moveTo>
                  <a:cubicBezTo>
                    <a:pt x="3846610" y="814550"/>
                    <a:pt x="3874897" y="819608"/>
                    <a:pt x="3897001" y="829723"/>
                  </a:cubicBezTo>
                  <a:cubicBezTo>
                    <a:pt x="3916483" y="839090"/>
                    <a:pt x="3926224" y="849954"/>
                    <a:pt x="3926224" y="862318"/>
                  </a:cubicBezTo>
                  <a:lnTo>
                    <a:pt x="3925100" y="862880"/>
                  </a:lnTo>
                  <a:lnTo>
                    <a:pt x="3926224" y="863442"/>
                  </a:lnTo>
                  <a:lnTo>
                    <a:pt x="3926224" y="1090480"/>
                  </a:lnTo>
                  <a:cubicBezTo>
                    <a:pt x="3926224" y="1167658"/>
                    <a:pt x="3875646" y="1206246"/>
                    <a:pt x="3774490" y="1206246"/>
                  </a:cubicBezTo>
                  <a:cubicBezTo>
                    <a:pt x="3736276" y="1206246"/>
                    <a:pt x="3706491" y="1200065"/>
                    <a:pt x="3685136" y="1187701"/>
                  </a:cubicBezTo>
                  <a:cubicBezTo>
                    <a:pt x="3664531" y="1176087"/>
                    <a:pt x="3654228" y="1160165"/>
                    <a:pt x="3654228" y="1139934"/>
                  </a:cubicBezTo>
                  <a:cubicBezTo>
                    <a:pt x="3654228" y="1117080"/>
                    <a:pt x="3662095" y="1103405"/>
                    <a:pt x="3677831" y="1098909"/>
                  </a:cubicBezTo>
                  <a:cubicBezTo>
                    <a:pt x="3702932" y="1114645"/>
                    <a:pt x="3730094" y="1122512"/>
                    <a:pt x="3759317" y="1122512"/>
                  </a:cubicBezTo>
                  <a:cubicBezTo>
                    <a:pt x="3781421" y="1122512"/>
                    <a:pt x="3796220" y="1118766"/>
                    <a:pt x="3803713" y="1111273"/>
                  </a:cubicBezTo>
                  <a:cubicBezTo>
                    <a:pt x="3808958" y="1106028"/>
                    <a:pt x="3811019" y="1096849"/>
                    <a:pt x="3809895" y="1083736"/>
                  </a:cubicBezTo>
                  <a:cubicBezTo>
                    <a:pt x="3799405" y="1090854"/>
                    <a:pt x="3783295" y="1094414"/>
                    <a:pt x="3761565" y="1094414"/>
                  </a:cubicBezTo>
                  <a:cubicBezTo>
                    <a:pt x="3725973" y="1094414"/>
                    <a:pt x="3697874" y="1084485"/>
                    <a:pt x="3677269" y="1064629"/>
                  </a:cubicBezTo>
                  <a:cubicBezTo>
                    <a:pt x="3655165" y="1042525"/>
                    <a:pt x="3644112" y="1010867"/>
                    <a:pt x="3644112" y="969655"/>
                  </a:cubicBezTo>
                  <a:cubicBezTo>
                    <a:pt x="3644112" y="919827"/>
                    <a:pt x="3658161" y="881612"/>
                    <a:pt x="3686260" y="855012"/>
                  </a:cubicBezTo>
                  <a:cubicBezTo>
                    <a:pt x="3714734" y="828037"/>
                    <a:pt x="3756694" y="814550"/>
                    <a:pt x="3812143" y="814550"/>
                  </a:cubicBezTo>
                  <a:close/>
                  <a:moveTo>
                    <a:pt x="3521983" y="814550"/>
                  </a:moveTo>
                  <a:cubicBezTo>
                    <a:pt x="3582302" y="814550"/>
                    <a:pt x="3612461" y="852952"/>
                    <a:pt x="3612461" y="929755"/>
                  </a:cubicBezTo>
                  <a:lnTo>
                    <a:pt x="3612461" y="1098909"/>
                  </a:lnTo>
                  <a:cubicBezTo>
                    <a:pt x="3612461" y="1119140"/>
                    <a:pt x="3592792" y="1129256"/>
                    <a:pt x="3553453" y="1129256"/>
                  </a:cubicBezTo>
                  <a:cubicBezTo>
                    <a:pt x="3514115" y="1129256"/>
                    <a:pt x="3494446" y="1119140"/>
                    <a:pt x="3494446" y="1098909"/>
                  </a:cubicBezTo>
                  <a:lnTo>
                    <a:pt x="3494446" y="943242"/>
                  </a:lnTo>
                  <a:cubicBezTo>
                    <a:pt x="3494446" y="930879"/>
                    <a:pt x="3492573" y="922262"/>
                    <a:pt x="3488826" y="917391"/>
                  </a:cubicBezTo>
                  <a:cubicBezTo>
                    <a:pt x="3484705" y="912896"/>
                    <a:pt x="3477399" y="910648"/>
                    <a:pt x="3466909" y="910648"/>
                  </a:cubicBezTo>
                  <a:cubicBezTo>
                    <a:pt x="3463912" y="910648"/>
                    <a:pt x="3460165" y="911210"/>
                    <a:pt x="3455670" y="912334"/>
                  </a:cubicBezTo>
                  <a:lnTo>
                    <a:pt x="3455670" y="1098909"/>
                  </a:lnTo>
                  <a:cubicBezTo>
                    <a:pt x="3455670" y="1119140"/>
                    <a:pt x="3436001" y="1129256"/>
                    <a:pt x="3396662" y="1129256"/>
                  </a:cubicBezTo>
                  <a:cubicBezTo>
                    <a:pt x="3357324" y="1129256"/>
                    <a:pt x="3337655" y="1119140"/>
                    <a:pt x="3337655" y="1098909"/>
                  </a:cubicBezTo>
                  <a:lnTo>
                    <a:pt x="3337655" y="851078"/>
                  </a:lnTo>
                  <a:cubicBezTo>
                    <a:pt x="3337655" y="831597"/>
                    <a:pt x="3357137" y="821856"/>
                    <a:pt x="3396100" y="821856"/>
                  </a:cubicBezTo>
                  <a:cubicBezTo>
                    <a:pt x="3435813" y="821856"/>
                    <a:pt x="3455670" y="831597"/>
                    <a:pt x="3455670" y="851078"/>
                  </a:cubicBezTo>
                  <a:lnTo>
                    <a:pt x="3455670" y="853888"/>
                  </a:lnTo>
                  <a:cubicBezTo>
                    <a:pt x="3465785" y="827663"/>
                    <a:pt x="3487889" y="814550"/>
                    <a:pt x="3521983" y="814550"/>
                  </a:cubicBezTo>
                  <a:close/>
                  <a:moveTo>
                    <a:pt x="3088243" y="814550"/>
                  </a:moveTo>
                  <a:cubicBezTo>
                    <a:pt x="3122710" y="814550"/>
                    <a:pt x="3150997" y="819608"/>
                    <a:pt x="3173101" y="829723"/>
                  </a:cubicBezTo>
                  <a:cubicBezTo>
                    <a:pt x="3192583" y="839090"/>
                    <a:pt x="3202324" y="849954"/>
                    <a:pt x="3202324" y="862318"/>
                  </a:cubicBezTo>
                  <a:lnTo>
                    <a:pt x="3201200" y="862880"/>
                  </a:lnTo>
                  <a:lnTo>
                    <a:pt x="3202324" y="863442"/>
                  </a:lnTo>
                  <a:lnTo>
                    <a:pt x="3202324" y="1090480"/>
                  </a:lnTo>
                  <a:cubicBezTo>
                    <a:pt x="3202324" y="1167658"/>
                    <a:pt x="3151746" y="1206246"/>
                    <a:pt x="3050590" y="1206246"/>
                  </a:cubicBezTo>
                  <a:cubicBezTo>
                    <a:pt x="3012376" y="1206246"/>
                    <a:pt x="2982592" y="1200065"/>
                    <a:pt x="2961237" y="1187701"/>
                  </a:cubicBezTo>
                  <a:cubicBezTo>
                    <a:pt x="2940631" y="1176087"/>
                    <a:pt x="2930328" y="1160165"/>
                    <a:pt x="2930328" y="1139934"/>
                  </a:cubicBezTo>
                  <a:cubicBezTo>
                    <a:pt x="2930328" y="1117080"/>
                    <a:pt x="2938196" y="1103405"/>
                    <a:pt x="2953931" y="1098909"/>
                  </a:cubicBezTo>
                  <a:cubicBezTo>
                    <a:pt x="2979032" y="1114645"/>
                    <a:pt x="3006195" y="1122512"/>
                    <a:pt x="3035417" y="1122512"/>
                  </a:cubicBezTo>
                  <a:cubicBezTo>
                    <a:pt x="3057521" y="1122512"/>
                    <a:pt x="3072320" y="1118766"/>
                    <a:pt x="3079813" y="1111273"/>
                  </a:cubicBezTo>
                  <a:cubicBezTo>
                    <a:pt x="3085058" y="1106028"/>
                    <a:pt x="3087119" y="1096849"/>
                    <a:pt x="3085995" y="1083736"/>
                  </a:cubicBezTo>
                  <a:cubicBezTo>
                    <a:pt x="3075505" y="1090854"/>
                    <a:pt x="3059395" y="1094414"/>
                    <a:pt x="3037665" y="1094414"/>
                  </a:cubicBezTo>
                  <a:cubicBezTo>
                    <a:pt x="3002073" y="1094414"/>
                    <a:pt x="2973974" y="1084485"/>
                    <a:pt x="2953369" y="1064629"/>
                  </a:cubicBezTo>
                  <a:cubicBezTo>
                    <a:pt x="2931264" y="1042525"/>
                    <a:pt x="2920212" y="1010867"/>
                    <a:pt x="2920212" y="969655"/>
                  </a:cubicBezTo>
                  <a:cubicBezTo>
                    <a:pt x="2920212" y="919827"/>
                    <a:pt x="2934262" y="881612"/>
                    <a:pt x="2962360" y="855012"/>
                  </a:cubicBezTo>
                  <a:cubicBezTo>
                    <a:pt x="2990834" y="828037"/>
                    <a:pt x="3032794" y="814550"/>
                    <a:pt x="3088243" y="814550"/>
                  </a:cubicBezTo>
                  <a:close/>
                  <a:moveTo>
                    <a:pt x="1845583" y="814550"/>
                  </a:moveTo>
                  <a:cubicBezTo>
                    <a:pt x="1905902" y="814550"/>
                    <a:pt x="1936061" y="852952"/>
                    <a:pt x="1936061" y="929755"/>
                  </a:cubicBezTo>
                  <a:lnTo>
                    <a:pt x="1936061" y="1098909"/>
                  </a:lnTo>
                  <a:cubicBezTo>
                    <a:pt x="1936061" y="1119140"/>
                    <a:pt x="1916392" y="1129256"/>
                    <a:pt x="1877053" y="1129256"/>
                  </a:cubicBezTo>
                  <a:cubicBezTo>
                    <a:pt x="1837715" y="1129256"/>
                    <a:pt x="1818046" y="1119140"/>
                    <a:pt x="1818046" y="1098909"/>
                  </a:cubicBezTo>
                  <a:lnTo>
                    <a:pt x="1818046" y="943242"/>
                  </a:lnTo>
                  <a:cubicBezTo>
                    <a:pt x="1818046" y="930879"/>
                    <a:pt x="1816173" y="922262"/>
                    <a:pt x="1812426" y="917391"/>
                  </a:cubicBezTo>
                  <a:cubicBezTo>
                    <a:pt x="1808305" y="912896"/>
                    <a:pt x="1800999" y="910648"/>
                    <a:pt x="1790509" y="910648"/>
                  </a:cubicBezTo>
                  <a:cubicBezTo>
                    <a:pt x="1787512" y="910648"/>
                    <a:pt x="1783766" y="911210"/>
                    <a:pt x="1779270" y="912334"/>
                  </a:cubicBezTo>
                  <a:lnTo>
                    <a:pt x="1779270" y="1098909"/>
                  </a:lnTo>
                  <a:cubicBezTo>
                    <a:pt x="1779270" y="1119140"/>
                    <a:pt x="1759601" y="1129256"/>
                    <a:pt x="1720262" y="1129256"/>
                  </a:cubicBezTo>
                  <a:cubicBezTo>
                    <a:pt x="1680924" y="1129256"/>
                    <a:pt x="1661255" y="1119140"/>
                    <a:pt x="1661255" y="1098909"/>
                  </a:cubicBezTo>
                  <a:lnTo>
                    <a:pt x="1661255" y="851078"/>
                  </a:lnTo>
                  <a:cubicBezTo>
                    <a:pt x="1661255" y="831597"/>
                    <a:pt x="1680737" y="821856"/>
                    <a:pt x="1719700" y="821856"/>
                  </a:cubicBezTo>
                  <a:cubicBezTo>
                    <a:pt x="1759413" y="821856"/>
                    <a:pt x="1779270" y="831597"/>
                    <a:pt x="1779270" y="851078"/>
                  </a:cubicBezTo>
                  <a:lnTo>
                    <a:pt x="1779270" y="853888"/>
                  </a:lnTo>
                  <a:cubicBezTo>
                    <a:pt x="1789385" y="827663"/>
                    <a:pt x="1811490" y="814550"/>
                    <a:pt x="1845583" y="814550"/>
                  </a:cubicBezTo>
                  <a:close/>
                  <a:moveTo>
                    <a:pt x="1426483" y="814550"/>
                  </a:moveTo>
                  <a:cubicBezTo>
                    <a:pt x="1486801" y="814550"/>
                    <a:pt x="1516961" y="852952"/>
                    <a:pt x="1516961" y="929755"/>
                  </a:cubicBezTo>
                  <a:lnTo>
                    <a:pt x="1516961" y="1098909"/>
                  </a:lnTo>
                  <a:cubicBezTo>
                    <a:pt x="1516961" y="1119140"/>
                    <a:pt x="1497292" y="1129256"/>
                    <a:pt x="1457953" y="1129256"/>
                  </a:cubicBezTo>
                  <a:cubicBezTo>
                    <a:pt x="1418615" y="1129256"/>
                    <a:pt x="1398946" y="1119140"/>
                    <a:pt x="1398946" y="1098909"/>
                  </a:cubicBezTo>
                  <a:lnTo>
                    <a:pt x="1398946" y="943242"/>
                  </a:lnTo>
                  <a:cubicBezTo>
                    <a:pt x="1398946" y="930879"/>
                    <a:pt x="1397073" y="922262"/>
                    <a:pt x="1393326" y="917391"/>
                  </a:cubicBezTo>
                  <a:cubicBezTo>
                    <a:pt x="1389205" y="912896"/>
                    <a:pt x="1381899" y="910648"/>
                    <a:pt x="1371409" y="910648"/>
                  </a:cubicBezTo>
                  <a:cubicBezTo>
                    <a:pt x="1368412" y="910648"/>
                    <a:pt x="1364665" y="911210"/>
                    <a:pt x="1360170" y="912334"/>
                  </a:cubicBezTo>
                  <a:lnTo>
                    <a:pt x="1360170" y="1098909"/>
                  </a:lnTo>
                  <a:cubicBezTo>
                    <a:pt x="1360170" y="1119140"/>
                    <a:pt x="1340501" y="1129256"/>
                    <a:pt x="1301162" y="1129256"/>
                  </a:cubicBezTo>
                  <a:cubicBezTo>
                    <a:pt x="1261824" y="1129256"/>
                    <a:pt x="1242155" y="1119140"/>
                    <a:pt x="1242155" y="1098909"/>
                  </a:cubicBezTo>
                  <a:lnTo>
                    <a:pt x="1242155" y="851078"/>
                  </a:lnTo>
                  <a:cubicBezTo>
                    <a:pt x="1242155" y="831597"/>
                    <a:pt x="1261637" y="821856"/>
                    <a:pt x="1300600" y="821856"/>
                  </a:cubicBezTo>
                  <a:cubicBezTo>
                    <a:pt x="1340313" y="821856"/>
                    <a:pt x="1360170" y="831597"/>
                    <a:pt x="1360170" y="851078"/>
                  </a:cubicBezTo>
                  <a:lnTo>
                    <a:pt x="1360170" y="853888"/>
                  </a:lnTo>
                  <a:cubicBezTo>
                    <a:pt x="1370285" y="827663"/>
                    <a:pt x="1392390" y="814550"/>
                    <a:pt x="1426483" y="814550"/>
                  </a:cubicBezTo>
                  <a:close/>
                  <a:moveTo>
                    <a:pt x="1066581" y="814550"/>
                  </a:moveTo>
                  <a:cubicBezTo>
                    <a:pt x="1112288" y="814550"/>
                    <a:pt x="1145070" y="822418"/>
                    <a:pt x="1164926" y="838153"/>
                  </a:cubicBezTo>
                  <a:cubicBezTo>
                    <a:pt x="1187405" y="856136"/>
                    <a:pt x="1198645" y="887607"/>
                    <a:pt x="1198645" y="932565"/>
                  </a:cubicBezTo>
                  <a:cubicBezTo>
                    <a:pt x="1198645" y="940807"/>
                    <a:pt x="1198364" y="950173"/>
                    <a:pt x="1197802" y="960663"/>
                  </a:cubicBezTo>
                  <a:cubicBezTo>
                    <a:pt x="1197240" y="971154"/>
                    <a:pt x="1196209" y="982768"/>
                    <a:pt x="1194711" y="995506"/>
                  </a:cubicBezTo>
                  <a:cubicBezTo>
                    <a:pt x="1193212" y="1008244"/>
                    <a:pt x="1192182" y="1018453"/>
                    <a:pt x="1191620" y="1026134"/>
                  </a:cubicBezTo>
                  <a:cubicBezTo>
                    <a:pt x="1191058" y="1033814"/>
                    <a:pt x="1190777" y="1039153"/>
                    <a:pt x="1190777" y="1042150"/>
                  </a:cubicBezTo>
                  <a:cubicBezTo>
                    <a:pt x="1190777" y="1052265"/>
                    <a:pt x="1198458" y="1056387"/>
                    <a:pt x="1213818" y="1054513"/>
                  </a:cubicBezTo>
                  <a:cubicBezTo>
                    <a:pt x="1218688" y="1066877"/>
                    <a:pt x="1219813" y="1079240"/>
                    <a:pt x="1217190" y="1091604"/>
                  </a:cubicBezTo>
                  <a:cubicBezTo>
                    <a:pt x="1212320" y="1116705"/>
                    <a:pt x="1190777" y="1129256"/>
                    <a:pt x="1152563" y="1129256"/>
                  </a:cubicBezTo>
                  <a:cubicBezTo>
                    <a:pt x="1123340" y="1129256"/>
                    <a:pt x="1102922" y="1121388"/>
                    <a:pt x="1091307" y="1105653"/>
                  </a:cubicBezTo>
                  <a:cubicBezTo>
                    <a:pt x="1072575" y="1121388"/>
                    <a:pt x="1051221" y="1129256"/>
                    <a:pt x="1027242" y="1129256"/>
                  </a:cubicBezTo>
                  <a:cubicBezTo>
                    <a:pt x="998020" y="1129256"/>
                    <a:pt x="975728" y="1121763"/>
                    <a:pt x="960368" y="1106777"/>
                  </a:cubicBezTo>
                  <a:cubicBezTo>
                    <a:pt x="946131" y="1092540"/>
                    <a:pt x="939012" y="1074370"/>
                    <a:pt x="939012" y="1052265"/>
                  </a:cubicBezTo>
                  <a:cubicBezTo>
                    <a:pt x="939012" y="1025291"/>
                    <a:pt x="948566" y="1005621"/>
                    <a:pt x="967673" y="993258"/>
                  </a:cubicBezTo>
                  <a:cubicBezTo>
                    <a:pt x="990152" y="978647"/>
                    <a:pt x="1028366" y="971341"/>
                    <a:pt x="1082316" y="971341"/>
                  </a:cubicBezTo>
                  <a:lnTo>
                    <a:pt x="1082878" y="942680"/>
                  </a:lnTo>
                  <a:cubicBezTo>
                    <a:pt x="1082878" y="925821"/>
                    <a:pt x="1074074" y="917391"/>
                    <a:pt x="1056465" y="917391"/>
                  </a:cubicBezTo>
                  <a:cubicBezTo>
                    <a:pt x="1047474" y="917391"/>
                    <a:pt x="1035859" y="920389"/>
                    <a:pt x="1021623" y="926383"/>
                  </a:cubicBezTo>
                  <a:cubicBezTo>
                    <a:pt x="1006637" y="932752"/>
                    <a:pt x="994836" y="935937"/>
                    <a:pt x="986218" y="935937"/>
                  </a:cubicBezTo>
                  <a:cubicBezTo>
                    <a:pt x="955497" y="935937"/>
                    <a:pt x="940136" y="919077"/>
                    <a:pt x="940136" y="885359"/>
                  </a:cubicBezTo>
                  <a:cubicBezTo>
                    <a:pt x="940136" y="866252"/>
                    <a:pt x="943508" y="851266"/>
                    <a:pt x="950252" y="840401"/>
                  </a:cubicBezTo>
                  <a:cubicBezTo>
                    <a:pt x="987343" y="823167"/>
                    <a:pt x="1026118" y="814550"/>
                    <a:pt x="1066581" y="814550"/>
                  </a:cubicBezTo>
                  <a:close/>
                  <a:moveTo>
                    <a:pt x="515874" y="814550"/>
                  </a:moveTo>
                  <a:cubicBezTo>
                    <a:pt x="559333" y="814550"/>
                    <a:pt x="587432" y="819795"/>
                    <a:pt x="600170" y="830285"/>
                  </a:cubicBezTo>
                  <a:cubicBezTo>
                    <a:pt x="602043" y="837778"/>
                    <a:pt x="603354" y="845084"/>
                    <a:pt x="604104" y="852202"/>
                  </a:cubicBezTo>
                  <a:cubicBezTo>
                    <a:pt x="604853" y="859321"/>
                    <a:pt x="604853" y="866626"/>
                    <a:pt x="604104" y="874119"/>
                  </a:cubicBezTo>
                  <a:cubicBezTo>
                    <a:pt x="601856" y="903342"/>
                    <a:pt x="587807" y="917953"/>
                    <a:pt x="561956" y="917953"/>
                  </a:cubicBezTo>
                  <a:cubicBezTo>
                    <a:pt x="557835" y="917953"/>
                    <a:pt x="553433" y="917672"/>
                    <a:pt x="548749" y="917110"/>
                  </a:cubicBezTo>
                  <a:cubicBezTo>
                    <a:pt x="544066" y="916548"/>
                    <a:pt x="539102" y="915893"/>
                    <a:pt x="533857" y="915143"/>
                  </a:cubicBezTo>
                  <a:cubicBezTo>
                    <a:pt x="528612" y="914394"/>
                    <a:pt x="524210" y="913832"/>
                    <a:pt x="520651" y="913458"/>
                  </a:cubicBezTo>
                  <a:cubicBezTo>
                    <a:pt x="517091" y="913083"/>
                    <a:pt x="514188" y="912896"/>
                    <a:pt x="511940" y="912896"/>
                  </a:cubicBezTo>
                  <a:cubicBezTo>
                    <a:pt x="489836" y="912896"/>
                    <a:pt x="478783" y="932377"/>
                    <a:pt x="478783" y="971341"/>
                  </a:cubicBezTo>
                  <a:cubicBezTo>
                    <a:pt x="478783" y="1022668"/>
                    <a:pt x="498827" y="1048332"/>
                    <a:pt x="538915" y="1048332"/>
                  </a:cubicBezTo>
                  <a:cubicBezTo>
                    <a:pt x="553901" y="1048332"/>
                    <a:pt x="569261" y="1045334"/>
                    <a:pt x="584997" y="1039340"/>
                  </a:cubicBezTo>
                  <a:cubicBezTo>
                    <a:pt x="598109" y="1043461"/>
                    <a:pt x="604666" y="1055825"/>
                    <a:pt x="604666" y="1076430"/>
                  </a:cubicBezTo>
                  <a:cubicBezTo>
                    <a:pt x="604666" y="1114270"/>
                    <a:pt x="573383" y="1133190"/>
                    <a:pt x="510816" y="1133190"/>
                  </a:cubicBezTo>
                  <a:cubicBezTo>
                    <a:pt x="465109" y="1133190"/>
                    <a:pt x="429704" y="1119702"/>
                    <a:pt x="404603" y="1092728"/>
                  </a:cubicBezTo>
                  <a:cubicBezTo>
                    <a:pt x="379127" y="1066127"/>
                    <a:pt x="366388" y="1028475"/>
                    <a:pt x="366388" y="979771"/>
                  </a:cubicBezTo>
                  <a:cubicBezTo>
                    <a:pt x="366388" y="924697"/>
                    <a:pt x="380438" y="882736"/>
                    <a:pt x="408536" y="853888"/>
                  </a:cubicBezTo>
                  <a:cubicBezTo>
                    <a:pt x="434387" y="827663"/>
                    <a:pt x="470166" y="814550"/>
                    <a:pt x="515874" y="814550"/>
                  </a:cubicBezTo>
                  <a:close/>
                  <a:moveTo>
                    <a:pt x="4522813" y="760600"/>
                  </a:moveTo>
                  <a:cubicBezTo>
                    <a:pt x="4536300" y="764722"/>
                    <a:pt x="4550162" y="775774"/>
                    <a:pt x="4564399" y="793757"/>
                  </a:cubicBezTo>
                  <a:cubicBezTo>
                    <a:pt x="4577137" y="809118"/>
                    <a:pt x="4583693" y="824666"/>
                    <a:pt x="4584068" y="840401"/>
                  </a:cubicBezTo>
                  <a:cubicBezTo>
                    <a:pt x="4584443" y="858759"/>
                    <a:pt x="4577137" y="874119"/>
                    <a:pt x="4562151" y="886483"/>
                  </a:cubicBezTo>
                  <a:cubicBezTo>
                    <a:pt x="4560652" y="887232"/>
                    <a:pt x="4559341" y="888075"/>
                    <a:pt x="4558217" y="889012"/>
                  </a:cubicBezTo>
                  <a:cubicBezTo>
                    <a:pt x="4557093" y="889948"/>
                    <a:pt x="4555782" y="890791"/>
                    <a:pt x="4554283" y="891541"/>
                  </a:cubicBezTo>
                  <a:cubicBezTo>
                    <a:pt x="4564399" y="914769"/>
                    <a:pt x="4569457" y="941556"/>
                    <a:pt x="4569457" y="971903"/>
                  </a:cubicBezTo>
                  <a:cubicBezTo>
                    <a:pt x="4569457" y="1019109"/>
                    <a:pt x="4557655" y="1056949"/>
                    <a:pt x="4534052" y="1085422"/>
                  </a:cubicBezTo>
                  <a:cubicBezTo>
                    <a:pt x="4508201" y="1117267"/>
                    <a:pt x="4471298" y="1133190"/>
                    <a:pt x="4423343" y="1133190"/>
                  </a:cubicBezTo>
                  <a:cubicBezTo>
                    <a:pt x="4375388" y="1133190"/>
                    <a:pt x="4339047" y="1117642"/>
                    <a:pt x="4314320" y="1086546"/>
                  </a:cubicBezTo>
                  <a:cubicBezTo>
                    <a:pt x="4292216" y="1058822"/>
                    <a:pt x="4281163" y="1021169"/>
                    <a:pt x="4281163" y="973589"/>
                  </a:cubicBezTo>
                  <a:cubicBezTo>
                    <a:pt x="4281163" y="923011"/>
                    <a:pt x="4293714" y="884048"/>
                    <a:pt x="4318816" y="856698"/>
                  </a:cubicBezTo>
                  <a:cubicBezTo>
                    <a:pt x="4344666" y="828599"/>
                    <a:pt x="4382132" y="814550"/>
                    <a:pt x="4431211" y="814550"/>
                  </a:cubicBezTo>
                  <a:cubicBezTo>
                    <a:pt x="4460059" y="814550"/>
                    <a:pt x="4484973" y="821106"/>
                    <a:pt x="4505953" y="834219"/>
                  </a:cubicBezTo>
                  <a:cubicBezTo>
                    <a:pt x="4518692" y="840963"/>
                    <a:pt x="4527121" y="842836"/>
                    <a:pt x="4531242" y="839839"/>
                  </a:cubicBezTo>
                  <a:cubicBezTo>
                    <a:pt x="4539110" y="833470"/>
                    <a:pt x="4539297" y="826539"/>
                    <a:pt x="4531804" y="819046"/>
                  </a:cubicBezTo>
                  <a:lnTo>
                    <a:pt x="4520565" y="809492"/>
                  </a:lnTo>
                  <a:cubicBezTo>
                    <a:pt x="4514945" y="804996"/>
                    <a:pt x="4511386" y="801625"/>
                    <a:pt x="4509887" y="799377"/>
                  </a:cubicBezTo>
                  <a:cubicBezTo>
                    <a:pt x="4502394" y="791134"/>
                    <a:pt x="4502394" y="782143"/>
                    <a:pt x="4509887" y="772402"/>
                  </a:cubicBezTo>
                  <a:cubicBezTo>
                    <a:pt x="4514008" y="767157"/>
                    <a:pt x="4518317" y="763223"/>
                    <a:pt x="4522813" y="760600"/>
                  </a:cubicBezTo>
                  <a:close/>
                  <a:moveTo>
                    <a:pt x="4247854" y="760600"/>
                  </a:moveTo>
                  <a:cubicBezTo>
                    <a:pt x="4261342" y="764722"/>
                    <a:pt x="4275204" y="775774"/>
                    <a:pt x="4289441" y="793757"/>
                  </a:cubicBezTo>
                  <a:cubicBezTo>
                    <a:pt x="4302179" y="809118"/>
                    <a:pt x="4308735" y="824666"/>
                    <a:pt x="4309110" y="840401"/>
                  </a:cubicBezTo>
                  <a:cubicBezTo>
                    <a:pt x="4309484" y="858759"/>
                    <a:pt x="4302179" y="874119"/>
                    <a:pt x="4287193" y="886483"/>
                  </a:cubicBezTo>
                  <a:cubicBezTo>
                    <a:pt x="4274455" y="896224"/>
                    <a:pt x="4259469" y="897535"/>
                    <a:pt x="4242235" y="890417"/>
                  </a:cubicBezTo>
                  <a:lnTo>
                    <a:pt x="4242235" y="1043274"/>
                  </a:lnTo>
                  <a:cubicBezTo>
                    <a:pt x="4242235" y="1052640"/>
                    <a:pt x="4249915" y="1056387"/>
                    <a:pt x="4265276" y="1054513"/>
                  </a:cubicBezTo>
                  <a:cubicBezTo>
                    <a:pt x="4270146" y="1066877"/>
                    <a:pt x="4271270" y="1079240"/>
                    <a:pt x="4268648" y="1091604"/>
                  </a:cubicBezTo>
                  <a:cubicBezTo>
                    <a:pt x="4263777" y="1116705"/>
                    <a:pt x="4242235" y="1129256"/>
                    <a:pt x="4204020" y="1129256"/>
                  </a:cubicBezTo>
                  <a:cubicBezTo>
                    <a:pt x="4172550" y="1129256"/>
                    <a:pt x="4150445" y="1120264"/>
                    <a:pt x="4137707" y="1102281"/>
                  </a:cubicBezTo>
                  <a:cubicBezTo>
                    <a:pt x="4124594" y="1120264"/>
                    <a:pt x="4100242" y="1129256"/>
                    <a:pt x="4064651" y="1129256"/>
                  </a:cubicBezTo>
                  <a:cubicBezTo>
                    <a:pt x="4032430" y="1129256"/>
                    <a:pt x="4007891" y="1120639"/>
                    <a:pt x="3991032" y="1103405"/>
                  </a:cubicBezTo>
                  <a:cubicBezTo>
                    <a:pt x="3975296" y="1087670"/>
                    <a:pt x="3967429" y="1066315"/>
                    <a:pt x="3967429" y="1039340"/>
                  </a:cubicBezTo>
                  <a:lnTo>
                    <a:pt x="3967429" y="851078"/>
                  </a:lnTo>
                  <a:cubicBezTo>
                    <a:pt x="3967429" y="831597"/>
                    <a:pt x="3986911" y="821856"/>
                    <a:pt x="4025874" y="821856"/>
                  </a:cubicBezTo>
                  <a:cubicBezTo>
                    <a:pt x="4065587" y="821856"/>
                    <a:pt x="4085444" y="831597"/>
                    <a:pt x="4085444" y="851078"/>
                  </a:cubicBezTo>
                  <a:lnTo>
                    <a:pt x="4085444" y="1025291"/>
                  </a:lnTo>
                  <a:cubicBezTo>
                    <a:pt x="4085444" y="1042899"/>
                    <a:pt x="4093311" y="1051703"/>
                    <a:pt x="4109046" y="1051703"/>
                  </a:cubicBezTo>
                  <a:cubicBezTo>
                    <a:pt x="4114666" y="1051703"/>
                    <a:pt x="4119724" y="1051141"/>
                    <a:pt x="4124220" y="1050018"/>
                  </a:cubicBezTo>
                  <a:lnTo>
                    <a:pt x="4124220" y="851078"/>
                  </a:lnTo>
                  <a:cubicBezTo>
                    <a:pt x="4124220" y="831597"/>
                    <a:pt x="4143702" y="821856"/>
                    <a:pt x="4182665" y="821856"/>
                  </a:cubicBezTo>
                  <a:cubicBezTo>
                    <a:pt x="4212263" y="821856"/>
                    <a:pt x="4230621" y="827101"/>
                    <a:pt x="4237739" y="837591"/>
                  </a:cubicBezTo>
                  <a:cubicBezTo>
                    <a:pt x="4247105" y="841337"/>
                    <a:pt x="4253287" y="842087"/>
                    <a:pt x="4256284" y="839839"/>
                  </a:cubicBezTo>
                  <a:cubicBezTo>
                    <a:pt x="4264152" y="833470"/>
                    <a:pt x="4264339" y="826539"/>
                    <a:pt x="4256846" y="819046"/>
                  </a:cubicBezTo>
                  <a:lnTo>
                    <a:pt x="4245607" y="809492"/>
                  </a:lnTo>
                  <a:cubicBezTo>
                    <a:pt x="4239987" y="804996"/>
                    <a:pt x="4236427" y="801625"/>
                    <a:pt x="4234929" y="799377"/>
                  </a:cubicBezTo>
                  <a:cubicBezTo>
                    <a:pt x="4227436" y="791134"/>
                    <a:pt x="4227436" y="782143"/>
                    <a:pt x="4234929" y="772402"/>
                  </a:cubicBezTo>
                  <a:cubicBezTo>
                    <a:pt x="4239050" y="767157"/>
                    <a:pt x="4243359" y="763223"/>
                    <a:pt x="4247854" y="760600"/>
                  </a:cubicBezTo>
                  <a:close/>
                  <a:moveTo>
                    <a:pt x="2571454" y="760600"/>
                  </a:moveTo>
                  <a:cubicBezTo>
                    <a:pt x="2584942" y="764722"/>
                    <a:pt x="2598804" y="775774"/>
                    <a:pt x="2613040" y="793757"/>
                  </a:cubicBezTo>
                  <a:lnTo>
                    <a:pt x="2628073" y="829406"/>
                  </a:lnTo>
                  <a:lnTo>
                    <a:pt x="2628366" y="829161"/>
                  </a:lnTo>
                  <a:cubicBezTo>
                    <a:pt x="2638107" y="824291"/>
                    <a:pt x="2652718" y="821856"/>
                    <a:pt x="2672200" y="821856"/>
                  </a:cubicBezTo>
                  <a:cubicBezTo>
                    <a:pt x="2711913" y="821856"/>
                    <a:pt x="2731769" y="831597"/>
                    <a:pt x="2731769" y="851078"/>
                  </a:cubicBezTo>
                  <a:lnTo>
                    <a:pt x="2731769" y="853888"/>
                  </a:lnTo>
                  <a:cubicBezTo>
                    <a:pt x="2741885" y="827663"/>
                    <a:pt x="2763990" y="814550"/>
                    <a:pt x="2798083" y="814550"/>
                  </a:cubicBezTo>
                  <a:cubicBezTo>
                    <a:pt x="2858401" y="814550"/>
                    <a:pt x="2888560" y="852952"/>
                    <a:pt x="2888560" y="929755"/>
                  </a:cubicBezTo>
                  <a:lnTo>
                    <a:pt x="2888560" y="1098909"/>
                  </a:lnTo>
                  <a:cubicBezTo>
                    <a:pt x="2888560" y="1119140"/>
                    <a:pt x="2868892" y="1129256"/>
                    <a:pt x="2829553" y="1129256"/>
                  </a:cubicBezTo>
                  <a:cubicBezTo>
                    <a:pt x="2790215" y="1129256"/>
                    <a:pt x="2770546" y="1119140"/>
                    <a:pt x="2770546" y="1098909"/>
                  </a:cubicBezTo>
                  <a:lnTo>
                    <a:pt x="2770546" y="943242"/>
                  </a:lnTo>
                  <a:cubicBezTo>
                    <a:pt x="2770546" y="930879"/>
                    <a:pt x="2768672" y="922262"/>
                    <a:pt x="2764926" y="917391"/>
                  </a:cubicBezTo>
                  <a:cubicBezTo>
                    <a:pt x="2760805" y="912896"/>
                    <a:pt x="2753499" y="910648"/>
                    <a:pt x="2743009" y="910648"/>
                  </a:cubicBezTo>
                  <a:cubicBezTo>
                    <a:pt x="2740012" y="910648"/>
                    <a:pt x="2736265" y="911210"/>
                    <a:pt x="2731769" y="912334"/>
                  </a:cubicBezTo>
                  <a:lnTo>
                    <a:pt x="2731769" y="1098909"/>
                  </a:lnTo>
                  <a:cubicBezTo>
                    <a:pt x="2731769" y="1119140"/>
                    <a:pt x="2712100" y="1129256"/>
                    <a:pt x="2672762" y="1129256"/>
                  </a:cubicBezTo>
                  <a:cubicBezTo>
                    <a:pt x="2633424" y="1129256"/>
                    <a:pt x="2613755" y="1119140"/>
                    <a:pt x="2613755" y="1098909"/>
                  </a:cubicBezTo>
                  <a:lnTo>
                    <a:pt x="2613755" y="882799"/>
                  </a:lnTo>
                  <a:lnTo>
                    <a:pt x="2610793" y="886483"/>
                  </a:lnTo>
                  <a:cubicBezTo>
                    <a:pt x="2598055" y="896224"/>
                    <a:pt x="2583069" y="897535"/>
                    <a:pt x="2565835" y="890417"/>
                  </a:cubicBezTo>
                  <a:lnTo>
                    <a:pt x="2565835" y="1043274"/>
                  </a:lnTo>
                  <a:cubicBezTo>
                    <a:pt x="2565835" y="1052640"/>
                    <a:pt x="2573515" y="1056387"/>
                    <a:pt x="2588876" y="1054513"/>
                  </a:cubicBezTo>
                  <a:cubicBezTo>
                    <a:pt x="2593746" y="1066877"/>
                    <a:pt x="2594870" y="1079240"/>
                    <a:pt x="2592247" y="1091604"/>
                  </a:cubicBezTo>
                  <a:cubicBezTo>
                    <a:pt x="2587377" y="1116705"/>
                    <a:pt x="2565835" y="1129256"/>
                    <a:pt x="2527620" y="1129256"/>
                  </a:cubicBezTo>
                  <a:cubicBezTo>
                    <a:pt x="2496150" y="1129256"/>
                    <a:pt x="2474045" y="1120264"/>
                    <a:pt x="2461307" y="1102281"/>
                  </a:cubicBezTo>
                  <a:cubicBezTo>
                    <a:pt x="2448195" y="1120264"/>
                    <a:pt x="2423842" y="1129256"/>
                    <a:pt x="2388251" y="1129256"/>
                  </a:cubicBezTo>
                  <a:cubicBezTo>
                    <a:pt x="2356031" y="1129256"/>
                    <a:pt x="2331491" y="1120639"/>
                    <a:pt x="2314632" y="1103405"/>
                  </a:cubicBezTo>
                  <a:cubicBezTo>
                    <a:pt x="2298896" y="1087670"/>
                    <a:pt x="2291029" y="1066315"/>
                    <a:pt x="2291029" y="1039340"/>
                  </a:cubicBezTo>
                  <a:lnTo>
                    <a:pt x="2291029" y="851078"/>
                  </a:lnTo>
                  <a:cubicBezTo>
                    <a:pt x="2291029" y="831597"/>
                    <a:pt x="2310511" y="821856"/>
                    <a:pt x="2349474" y="821856"/>
                  </a:cubicBezTo>
                  <a:cubicBezTo>
                    <a:pt x="2389187" y="821856"/>
                    <a:pt x="2409044" y="831597"/>
                    <a:pt x="2409044" y="851078"/>
                  </a:cubicBezTo>
                  <a:lnTo>
                    <a:pt x="2409044" y="1025291"/>
                  </a:lnTo>
                  <a:cubicBezTo>
                    <a:pt x="2409044" y="1042899"/>
                    <a:pt x="2416911" y="1051703"/>
                    <a:pt x="2432646" y="1051703"/>
                  </a:cubicBezTo>
                  <a:cubicBezTo>
                    <a:pt x="2438266" y="1051703"/>
                    <a:pt x="2443324" y="1051141"/>
                    <a:pt x="2447820" y="1050018"/>
                  </a:cubicBezTo>
                  <a:lnTo>
                    <a:pt x="2447820" y="851078"/>
                  </a:lnTo>
                  <a:cubicBezTo>
                    <a:pt x="2447820" y="831597"/>
                    <a:pt x="2467302" y="821856"/>
                    <a:pt x="2506265" y="821856"/>
                  </a:cubicBezTo>
                  <a:cubicBezTo>
                    <a:pt x="2535863" y="821856"/>
                    <a:pt x="2554220" y="827101"/>
                    <a:pt x="2561339" y="837591"/>
                  </a:cubicBezTo>
                  <a:cubicBezTo>
                    <a:pt x="2570705" y="841337"/>
                    <a:pt x="2576887" y="842087"/>
                    <a:pt x="2579884" y="839839"/>
                  </a:cubicBezTo>
                  <a:cubicBezTo>
                    <a:pt x="2587752" y="833470"/>
                    <a:pt x="2587939" y="826539"/>
                    <a:pt x="2580446" y="819046"/>
                  </a:cubicBezTo>
                  <a:lnTo>
                    <a:pt x="2569206" y="809492"/>
                  </a:lnTo>
                  <a:cubicBezTo>
                    <a:pt x="2563586" y="804996"/>
                    <a:pt x="2560027" y="801625"/>
                    <a:pt x="2558529" y="799377"/>
                  </a:cubicBezTo>
                  <a:cubicBezTo>
                    <a:pt x="2551036" y="791134"/>
                    <a:pt x="2551036" y="782143"/>
                    <a:pt x="2558529" y="772402"/>
                  </a:cubicBezTo>
                  <a:cubicBezTo>
                    <a:pt x="2562650" y="767157"/>
                    <a:pt x="2566959" y="763223"/>
                    <a:pt x="2571454" y="760600"/>
                  </a:cubicBezTo>
                  <a:close/>
                  <a:moveTo>
                    <a:pt x="5798143" y="758914"/>
                  </a:moveTo>
                  <a:cubicBezTo>
                    <a:pt x="5831862" y="758914"/>
                    <a:pt x="5848721" y="769779"/>
                    <a:pt x="5848721" y="791509"/>
                  </a:cubicBezTo>
                  <a:lnTo>
                    <a:pt x="5848721" y="821856"/>
                  </a:lnTo>
                  <a:lnTo>
                    <a:pt x="5891992" y="821856"/>
                  </a:lnTo>
                  <a:cubicBezTo>
                    <a:pt x="5908477" y="821856"/>
                    <a:pt x="5916720" y="837778"/>
                    <a:pt x="5916720" y="869624"/>
                  </a:cubicBezTo>
                  <a:cubicBezTo>
                    <a:pt x="5916720" y="884984"/>
                    <a:pt x="5912412" y="898659"/>
                    <a:pt x="5903794" y="910648"/>
                  </a:cubicBezTo>
                  <a:lnTo>
                    <a:pt x="5848721" y="910648"/>
                  </a:lnTo>
                  <a:lnTo>
                    <a:pt x="5848721" y="1025291"/>
                  </a:lnTo>
                  <a:cubicBezTo>
                    <a:pt x="5848721" y="1037654"/>
                    <a:pt x="5857712" y="1043836"/>
                    <a:pt x="5875696" y="1043836"/>
                  </a:cubicBezTo>
                  <a:cubicBezTo>
                    <a:pt x="5884688" y="1043836"/>
                    <a:pt x="5893678" y="1042712"/>
                    <a:pt x="5902670" y="1040464"/>
                  </a:cubicBezTo>
                  <a:cubicBezTo>
                    <a:pt x="5910163" y="1048706"/>
                    <a:pt x="5913910" y="1060882"/>
                    <a:pt x="5913910" y="1076992"/>
                  </a:cubicBezTo>
                  <a:cubicBezTo>
                    <a:pt x="5913910" y="1096849"/>
                    <a:pt x="5907915" y="1111085"/>
                    <a:pt x="5895927" y="1119702"/>
                  </a:cubicBezTo>
                  <a:cubicBezTo>
                    <a:pt x="5883563" y="1128694"/>
                    <a:pt x="5863520" y="1133190"/>
                    <a:pt x="5835795" y="1133190"/>
                  </a:cubicBezTo>
                  <a:cubicBezTo>
                    <a:pt x="5802452" y="1133190"/>
                    <a:pt x="5776788" y="1123262"/>
                    <a:pt x="5758805" y="1103405"/>
                  </a:cubicBezTo>
                  <a:cubicBezTo>
                    <a:pt x="5741570" y="1084673"/>
                    <a:pt x="5732954" y="1058822"/>
                    <a:pt x="5732954" y="1025853"/>
                  </a:cubicBezTo>
                  <a:lnTo>
                    <a:pt x="5732954" y="910648"/>
                  </a:lnTo>
                  <a:cubicBezTo>
                    <a:pt x="5715346" y="910648"/>
                    <a:pt x="5705417" y="899034"/>
                    <a:pt x="5703170" y="875805"/>
                  </a:cubicBezTo>
                  <a:cubicBezTo>
                    <a:pt x="5702045" y="863816"/>
                    <a:pt x="5702794" y="852202"/>
                    <a:pt x="5705417" y="840963"/>
                  </a:cubicBezTo>
                  <a:cubicBezTo>
                    <a:pt x="5724899" y="824478"/>
                    <a:pt x="5738761" y="801999"/>
                    <a:pt x="5747004" y="773526"/>
                  </a:cubicBezTo>
                  <a:cubicBezTo>
                    <a:pt x="5757494" y="763785"/>
                    <a:pt x="5774540" y="758914"/>
                    <a:pt x="5798143" y="758914"/>
                  </a:cubicBezTo>
                  <a:close/>
                  <a:moveTo>
                    <a:pt x="5171122" y="721262"/>
                  </a:moveTo>
                  <a:cubicBezTo>
                    <a:pt x="5210835" y="721262"/>
                    <a:pt x="5230691" y="731003"/>
                    <a:pt x="5230691" y="750485"/>
                  </a:cubicBezTo>
                  <a:lnTo>
                    <a:pt x="5230691" y="853888"/>
                  </a:lnTo>
                  <a:cubicBezTo>
                    <a:pt x="5240807" y="827663"/>
                    <a:pt x="5262912" y="814550"/>
                    <a:pt x="5297004" y="814550"/>
                  </a:cubicBezTo>
                  <a:cubicBezTo>
                    <a:pt x="5357323" y="814550"/>
                    <a:pt x="5387482" y="852952"/>
                    <a:pt x="5387482" y="929755"/>
                  </a:cubicBezTo>
                  <a:lnTo>
                    <a:pt x="5387482" y="1098909"/>
                  </a:lnTo>
                  <a:cubicBezTo>
                    <a:pt x="5387482" y="1119140"/>
                    <a:pt x="5367813" y="1129256"/>
                    <a:pt x="5328475" y="1129256"/>
                  </a:cubicBezTo>
                  <a:cubicBezTo>
                    <a:pt x="5289137" y="1129256"/>
                    <a:pt x="5269468" y="1119140"/>
                    <a:pt x="5269468" y="1098909"/>
                  </a:cubicBezTo>
                  <a:lnTo>
                    <a:pt x="5269468" y="943242"/>
                  </a:lnTo>
                  <a:cubicBezTo>
                    <a:pt x="5269468" y="930879"/>
                    <a:pt x="5267594" y="922262"/>
                    <a:pt x="5263848" y="917391"/>
                  </a:cubicBezTo>
                  <a:cubicBezTo>
                    <a:pt x="5259727" y="912896"/>
                    <a:pt x="5252421" y="910648"/>
                    <a:pt x="5241931" y="910648"/>
                  </a:cubicBezTo>
                  <a:cubicBezTo>
                    <a:pt x="5238933" y="910648"/>
                    <a:pt x="5235187" y="911210"/>
                    <a:pt x="5230691" y="912334"/>
                  </a:cubicBezTo>
                  <a:lnTo>
                    <a:pt x="5230691" y="1098909"/>
                  </a:lnTo>
                  <a:cubicBezTo>
                    <a:pt x="5230691" y="1119140"/>
                    <a:pt x="5211022" y="1129256"/>
                    <a:pt x="5171684" y="1129256"/>
                  </a:cubicBezTo>
                  <a:cubicBezTo>
                    <a:pt x="5132346" y="1129256"/>
                    <a:pt x="5112677" y="1119140"/>
                    <a:pt x="5112677" y="1098909"/>
                  </a:cubicBezTo>
                  <a:lnTo>
                    <a:pt x="5112677" y="750485"/>
                  </a:lnTo>
                  <a:cubicBezTo>
                    <a:pt x="5112677" y="731003"/>
                    <a:pt x="5132159" y="721262"/>
                    <a:pt x="5171122" y="721262"/>
                  </a:cubicBezTo>
                  <a:close/>
                  <a:moveTo>
                    <a:pt x="2037397" y="721262"/>
                  </a:moveTo>
                  <a:cubicBezTo>
                    <a:pt x="2077110" y="721262"/>
                    <a:pt x="2096967" y="731003"/>
                    <a:pt x="2096967" y="750485"/>
                  </a:cubicBezTo>
                  <a:lnTo>
                    <a:pt x="2096967" y="853888"/>
                  </a:lnTo>
                  <a:cubicBezTo>
                    <a:pt x="2107082" y="827663"/>
                    <a:pt x="2129186" y="814550"/>
                    <a:pt x="2163279" y="814550"/>
                  </a:cubicBezTo>
                  <a:cubicBezTo>
                    <a:pt x="2223598" y="814550"/>
                    <a:pt x="2253757" y="852952"/>
                    <a:pt x="2253757" y="929755"/>
                  </a:cubicBezTo>
                  <a:lnTo>
                    <a:pt x="2253757" y="1098909"/>
                  </a:lnTo>
                  <a:cubicBezTo>
                    <a:pt x="2253757" y="1119140"/>
                    <a:pt x="2234088" y="1129256"/>
                    <a:pt x="2194750" y="1129256"/>
                  </a:cubicBezTo>
                  <a:cubicBezTo>
                    <a:pt x="2155412" y="1129256"/>
                    <a:pt x="2135743" y="1119140"/>
                    <a:pt x="2135743" y="1098909"/>
                  </a:cubicBezTo>
                  <a:lnTo>
                    <a:pt x="2135743" y="943242"/>
                  </a:lnTo>
                  <a:cubicBezTo>
                    <a:pt x="2135743" y="930879"/>
                    <a:pt x="2133869" y="922262"/>
                    <a:pt x="2130123" y="917391"/>
                  </a:cubicBezTo>
                  <a:cubicBezTo>
                    <a:pt x="2126002" y="912896"/>
                    <a:pt x="2118696" y="910648"/>
                    <a:pt x="2108206" y="910648"/>
                  </a:cubicBezTo>
                  <a:cubicBezTo>
                    <a:pt x="2105209" y="910648"/>
                    <a:pt x="2101462" y="911210"/>
                    <a:pt x="2096967" y="912334"/>
                  </a:cubicBezTo>
                  <a:lnTo>
                    <a:pt x="2096967" y="1098909"/>
                  </a:lnTo>
                  <a:cubicBezTo>
                    <a:pt x="2096967" y="1119140"/>
                    <a:pt x="2077297" y="1129256"/>
                    <a:pt x="2037959" y="1129256"/>
                  </a:cubicBezTo>
                  <a:cubicBezTo>
                    <a:pt x="1998621" y="1129256"/>
                    <a:pt x="1978952" y="1119140"/>
                    <a:pt x="1978952" y="1098909"/>
                  </a:cubicBezTo>
                  <a:lnTo>
                    <a:pt x="1978952" y="750485"/>
                  </a:lnTo>
                  <a:cubicBezTo>
                    <a:pt x="1978952" y="731003"/>
                    <a:pt x="1998434" y="721262"/>
                    <a:pt x="2037397" y="721262"/>
                  </a:cubicBezTo>
                  <a:close/>
                  <a:moveTo>
                    <a:pt x="694372" y="721262"/>
                  </a:moveTo>
                  <a:cubicBezTo>
                    <a:pt x="734085" y="721262"/>
                    <a:pt x="753942" y="731003"/>
                    <a:pt x="753942" y="750485"/>
                  </a:cubicBezTo>
                  <a:lnTo>
                    <a:pt x="753942" y="853888"/>
                  </a:lnTo>
                  <a:cubicBezTo>
                    <a:pt x="764057" y="827663"/>
                    <a:pt x="786161" y="814550"/>
                    <a:pt x="820255" y="814550"/>
                  </a:cubicBezTo>
                  <a:cubicBezTo>
                    <a:pt x="880573" y="814550"/>
                    <a:pt x="910733" y="852952"/>
                    <a:pt x="910733" y="929755"/>
                  </a:cubicBezTo>
                  <a:lnTo>
                    <a:pt x="910733" y="1098909"/>
                  </a:lnTo>
                  <a:cubicBezTo>
                    <a:pt x="910733" y="1119140"/>
                    <a:pt x="891063" y="1129256"/>
                    <a:pt x="851725" y="1129256"/>
                  </a:cubicBezTo>
                  <a:cubicBezTo>
                    <a:pt x="812387" y="1129256"/>
                    <a:pt x="792718" y="1119140"/>
                    <a:pt x="792718" y="1098909"/>
                  </a:cubicBezTo>
                  <a:lnTo>
                    <a:pt x="792718" y="943242"/>
                  </a:lnTo>
                  <a:cubicBezTo>
                    <a:pt x="792718" y="930879"/>
                    <a:pt x="790845" y="922262"/>
                    <a:pt x="787098" y="917391"/>
                  </a:cubicBezTo>
                  <a:cubicBezTo>
                    <a:pt x="782977" y="912896"/>
                    <a:pt x="775672" y="910648"/>
                    <a:pt x="765181" y="910648"/>
                  </a:cubicBezTo>
                  <a:cubicBezTo>
                    <a:pt x="762184" y="910648"/>
                    <a:pt x="758437" y="911210"/>
                    <a:pt x="753942" y="912334"/>
                  </a:cubicBezTo>
                  <a:lnTo>
                    <a:pt x="753942" y="1098909"/>
                  </a:lnTo>
                  <a:cubicBezTo>
                    <a:pt x="753942" y="1119140"/>
                    <a:pt x="734273" y="1129256"/>
                    <a:pt x="694934" y="1129256"/>
                  </a:cubicBezTo>
                  <a:cubicBezTo>
                    <a:pt x="655596" y="1129256"/>
                    <a:pt x="635927" y="1119140"/>
                    <a:pt x="635927" y="1098909"/>
                  </a:cubicBezTo>
                  <a:lnTo>
                    <a:pt x="635927" y="750485"/>
                  </a:lnTo>
                  <a:cubicBezTo>
                    <a:pt x="635927" y="731003"/>
                    <a:pt x="655409" y="721262"/>
                    <a:pt x="694372" y="721262"/>
                  </a:cubicBezTo>
                  <a:close/>
                  <a:moveTo>
                    <a:pt x="4659020" y="694849"/>
                  </a:moveTo>
                  <a:cubicBezTo>
                    <a:pt x="4701730" y="694849"/>
                    <a:pt x="4723085" y="713020"/>
                    <a:pt x="4723085" y="749361"/>
                  </a:cubicBezTo>
                  <a:cubicBezTo>
                    <a:pt x="4723085" y="784953"/>
                    <a:pt x="4701730" y="802748"/>
                    <a:pt x="4659020" y="802748"/>
                  </a:cubicBezTo>
                  <a:cubicBezTo>
                    <a:pt x="4616310" y="802748"/>
                    <a:pt x="4594955" y="784953"/>
                    <a:pt x="4594955" y="749361"/>
                  </a:cubicBezTo>
                  <a:cubicBezTo>
                    <a:pt x="4594955" y="713020"/>
                    <a:pt x="4616310" y="694849"/>
                    <a:pt x="4659020" y="694849"/>
                  </a:cubicBezTo>
                  <a:close/>
                  <a:moveTo>
                    <a:pt x="2396680" y="694287"/>
                  </a:moveTo>
                  <a:cubicBezTo>
                    <a:pt x="2407545" y="694287"/>
                    <a:pt x="2420658" y="697659"/>
                    <a:pt x="2436018" y="704403"/>
                  </a:cubicBezTo>
                  <a:cubicBezTo>
                    <a:pt x="2451379" y="710772"/>
                    <a:pt x="2463181" y="714331"/>
                    <a:pt x="2471423" y="715080"/>
                  </a:cubicBezTo>
                  <a:cubicBezTo>
                    <a:pt x="2484910" y="715080"/>
                    <a:pt x="2500645" y="711334"/>
                    <a:pt x="2518628" y="703841"/>
                  </a:cubicBezTo>
                  <a:cubicBezTo>
                    <a:pt x="2531367" y="707213"/>
                    <a:pt x="2537736" y="720325"/>
                    <a:pt x="2537736" y="743179"/>
                  </a:cubicBezTo>
                  <a:cubicBezTo>
                    <a:pt x="2537736" y="758540"/>
                    <a:pt x="2532678" y="770903"/>
                    <a:pt x="2522562" y="780269"/>
                  </a:cubicBezTo>
                  <a:cubicBezTo>
                    <a:pt x="2511697" y="791134"/>
                    <a:pt x="2496337" y="796567"/>
                    <a:pt x="2476480" y="796567"/>
                  </a:cubicBezTo>
                  <a:cubicBezTo>
                    <a:pt x="2464117" y="796567"/>
                    <a:pt x="2450630" y="793008"/>
                    <a:pt x="2436018" y="785889"/>
                  </a:cubicBezTo>
                  <a:cubicBezTo>
                    <a:pt x="2420658" y="779145"/>
                    <a:pt x="2408856" y="775774"/>
                    <a:pt x="2400614" y="775774"/>
                  </a:cubicBezTo>
                  <a:cubicBezTo>
                    <a:pt x="2385628" y="775774"/>
                    <a:pt x="2369705" y="779333"/>
                    <a:pt x="2352846" y="786451"/>
                  </a:cubicBezTo>
                  <a:cubicBezTo>
                    <a:pt x="2340108" y="783079"/>
                    <a:pt x="2333739" y="770154"/>
                    <a:pt x="2333739" y="747675"/>
                  </a:cubicBezTo>
                  <a:cubicBezTo>
                    <a:pt x="2333739" y="732689"/>
                    <a:pt x="2339171" y="720138"/>
                    <a:pt x="2350036" y="710023"/>
                  </a:cubicBezTo>
                  <a:cubicBezTo>
                    <a:pt x="2361650" y="699532"/>
                    <a:pt x="2377198" y="694287"/>
                    <a:pt x="2396680" y="694287"/>
                  </a:cubicBezTo>
                  <a:close/>
                  <a:moveTo>
                    <a:pt x="5491066" y="681924"/>
                  </a:moveTo>
                  <a:cubicBezTo>
                    <a:pt x="5493314" y="689417"/>
                    <a:pt x="5497810" y="697097"/>
                    <a:pt x="5504554" y="704965"/>
                  </a:cubicBezTo>
                  <a:cubicBezTo>
                    <a:pt x="5517666" y="720325"/>
                    <a:pt x="5535088" y="728006"/>
                    <a:pt x="5556818" y="728006"/>
                  </a:cubicBezTo>
                  <a:cubicBezTo>
                    <a:pt x="5584916" y="728006"/>
                    <a:pt x="5604398" y="715642"/>
                    <a:pt x="5615263" y="690915"/>
                  </a:cubicBezTo>
                  <a:cubicBezTo>
                    <a:pt x="5623506" y="691665"/>
                    <a:pt x="5631186" y="693725"/>
                    <a:pt x="5638304" y="697097"/>
                  </a:cubicBezTo>
                  <a:cubicBezTo>
                    <a:pt x="5653290" y="704216"/>
                    <a:pt x="5660783" y="716766"/>
                    <a:pt x="5660783" y="734750"/>
                  </a:cubicBezTo>
                  <a:cubicBezTo>
                    <a:pt x="5660783" y="751983"/>
                    <a:pt x="5653102" y="766782"/>
                    <a:pt x="5637742" y="779145"/>
                  </a:cubicBezTo>
                  <a:cubicBezTo>
                    <a:pt x="5620134" y="793382"/>
                    <a:pt x="5595594" y="800501"/>
                    <a:pt x="5564123" y="800501"/>
                  </a:cubicBezTo>
                  <a:cubicBezTo>
                    <a:pt x="5529280" y="800501"/>
                    <a:pt x="5500995" y="792258"/>
                    <a:pt x="5479265" y="775774"/>
                  </a:cubicBezTo>
                  <a:cubicBezTo>
                    <a:pt x="5459783" y="761162"/>
                    <a:pt x="5450042" y="743554"/>
                    <a:pt x="5450042" y="722948"/>
                  </a:cubicBezTo>
                  <a:cubicBezTo>
                    <a:pt x="5450042" y="712083"/>
                    <a:pt x="5453040" y="703092"/>
                    <a:pt x="5459034" y="695973"/>
                  </a:cubicBezTo>
                  <a:cubicBezTo>
                    <a:pt x="5466152" y="686607"/>
                    <a:pt x="5476830" y="681924"/>
                    <a:pt x="5491066" y="681924"/>
                  </a:cubicBezTo>
                  <a:close/>
                  <a:moveTo>
                    <a:pt x="1014317" y="681924"/>
                  </a:moveTo>
                  <a:cubicBezTo>
                    <a:pt x="1016565" y="689417"/>
                    <a:pt x="1021061" y="697097"/>
                    <a:pt x="1027804" y="704965"/>
                  </a:cubicBezTo>
                  <a:cubicBezTo>
                    <a:pt x="1040917" y="720325"/>
                    <a:pt x="1058338" y="728006"/>
                    <a:pt x="1080068" y="728006"/>
                  </a:cubicBezTo>
                  <a:cubicBezTo>
                    <a:pt x="1108167" y="728006"/>
                    <a:pt x="1127649" y="715642"/>
                    <a:pt x="1138514" y="690915"/>
                  </a:cubicBezTo>
                  <a:cubicBezTo>
                    <a:pt x="1146756" y="691665"/>
                    <a:pt x="1154436" y="693725"/>
                    <a:pt x="1161554" y="697097"/>
                  </a:cubicBezTo>
                  <a:cubicBezTo>
                    <a:pt x="1176540" y="704216"/>
                    <a:pt x="1184034" y="716766"/>
                    <a:pt x="1184034" y="734750"/>
                  </a:cubicBezTo>
                  <a:cubicBezTo>
                    <a:pt x="1184034" y="751983"/>
                    <a:pt x="1176353" y="766782"/>
                    <a:pt x="1160992" y="779145"/>
                  </a:cubicBezTo>
                  <a:cubicBezTo>
                    <a:pt x="1143384" y="793382"/>
                    <a:pt x="1118844" y="800501"/>
                    <a:pt x="1087374" y="800501"/>
                  </a:cubicBezTo>
                  <a:cubicBezTo>
                    <a:pt x="1052531" y="800501"/>
                    <a:pt x="1024246" y="792258"/>
                    <a:pt x="1002515" y="775774"/>
                  </a:cubicBezTo>
                  <a:cubicBezTo>
                    <a:pt x="983034" y="761162"/>
                    <a:pt x="973293" y="743554"/>
                    <a:pt x="973293" y="722948"/>
                  </a:cubicBezTo>
                  <a:cubicBezTo>
                    <a:pt x="973293" y="712083"/>
                    <a:pt x="976290" y="703092"/>
                    <a:pt x="982285" y="695973"/>
                  </a:cubicBezTo>
                  <a:cubicBezTo>
                    <a:pt x="989403" y="686607"/>
                    <a:pt x="1000080" y="681924"/>
                    <a:pt x="1014317" y="681924"/>
                  </a:cubicBezTo>
                  <a:close/>
                  <a:moveTo>
                    <a:pt x="4380633" y="658883"/>
                  </a:moveTo>
                  <a:cubicBezTo>
                    <a:pt x="4446197" y="685108"/>
                    <a:pt x="4478979" y="713207"/>
                    <a:pt x="4478979" y="743179"/>
                  </a:cubicBezTo>
                  <a:cubicBezTo>
                    <a:pt x="4478979" y="764909"/>
                    <a:pt x="4470736" y="778584"/>
                    <a:pt x="4454252" y="784203"/>
                  </a:cubicBezTo>
                  <a:cubicBezTo>
                    <a:pt x="4433271" y="782705"/>
                    <a:pt x="4412478" y="778771"/>
                    <a:pt x="4391872" y="772402"/>
                  </a:cubicBezTo>
                  <a:cubicBezTo>
                    <a:pt x="4350286" y="759664"/>
                    <a:pt x="4329493" y="740557"/>
                    <a:pt x="4329493" y="715080"/>
                  </a:cubicBezTo>
                  <a:cubicBezTo>
                    <a:pt x="4329493" y="693725"/>
                    <a:pt x="4338110" y="677990"/>
                    <a:pt x="4355344" y="667875"/>
                  </a:cubicBezTo>
                  <a:cubicBezTo>
                    <a:pt x="4364336" y="662255"/>
                    <a:pt x="4372765" y="659258"/>
                    <a:pt x="4380633" y="658883"/>
                  </a:cubicBezTo>
                  <a:close/>
                  <a:moveTo>
                    <a:pt x="5842006" y="355169"/>
                  </a:moveTo>
                  <a:cubicBezTo>
                    <a:pt x="5820276" y="357417"/>
                    <a:pt x="5806788" y="359477"/>
                    <a:pt x="5801543" y="361350"/>
                  </a:cubicBezTo>
                  <a:cubicBezTo>
                    <a:pt x="5799296" y="365472"/>
                    <a:pt x="5798171" y="371279"/>
                    <a:pt x="5798171" y="378772"/>
                  </a:cubicBezTo>
                  <a:cubicBezTo>
                    <a:pt x="5798171" y="392634"/>
                    <a:pt x="5805665" y="399565"/>
                    <a:pt x="5820650" y="399565"/>
                  </a:cubicBezTo>
                  <a:cubicBezTo>
                    <a:pt x="5828144" y="399565"/>
                    <a:pt x="5834888" y="396942"/>
                    <a:pt x="5840882" y="391697"/>
                  </a:cubicBezTo>
                  <a:lnTo>
                    <a:pt x="5840882" y="387763"/>
                  </a:lnTo>
                  <a:cubicBezTo>
                    <a:pt x="5840882" y="384017"/>
                    <a:pt x="5840976" y="379427"/>
                    <a:pt x="5841162" y="373995"/>
                  </a:cubicBezTo>
                  <a:cubicBezTo>
                    <a:pt x="5841350" y="368562"/>
                    <a:pt x="5841632" y="362287"/>
                    <a:pt x="5842006" y="355169"/>
                  </a:cubicBezTo>
                  <a:close/>
                  <a:moveTo>
                    <a:pt x="2660656" y="355169"/>
                  </a:moveTo>
                  <a:cubicBezTo>
                    <a:pt x="2638926" y="357417"/>
                    <a:pt x="2625439" y="359477"/>
                    <a:pt x="2620194" y="361350"/>
                  </a:cubicBezTo>
                  <a:cubicBezTo>
                    <a:pt x="2617946" y="365472"/>
                    <a:pt x="2616822" y="371279"/>
                    <a:pt x="2616822" y="378772"/>
                  </a:cubicBezTo>
                  <a:cubicBezTo>
                    <a:pt x="2616822" y="392634"/>
                    <a:pt x="2624315" y="399565"/>
                    <a:pt x="2639301" y="399565"/>
                  </a:cubicBezTo>
                  <a:cubicBezTo>
                    <a:pt x="2646794" y="399565"/>
                    <a:pt x="2653538" y="396942"/>
                    <a:pt x="2659532" y="391697"/>
                  </a:cubicBezTo>
                  <a:lnTo>
                    <a:pt x="2659532" y="387763"/>
                  </a:lnTo>
                  <a:cubicBezTo>
                    <a:pt x="2659532" y="384017"/>
                    <a:pt x="2659626" y="379427"/>
                    <a:pt x="2659813" y="373995"/>
                  </a:cubicBezTo>
                  <a:cubicBezTo>
                    <a:pt x="2660000" y="368562"/>
                    <a:pt x="2660281" y="362287"/>
                    <a:pt x="2660656" y="355169"/>
                  </a:cubicBezTo>
                  <a:close/>
                  <a:moveTo>
                    <a:pt x="498481" y="355169"/>
                  </a:moveTo>
                  <a:cubicBezTo>
                    <a:pt x="476752" y="357417"/>
                    <a:pt x="463264" y="359477"/>
                    <a:pt x="458019" y="361350"/>
                  </a:cubicBezTo>
                  <a:cubicBezTo>
                    <a:pt x="455771" y="365472"/>
                    <a:pt x="454647" y="371279"/>
                    <a:pt x="454647" y="378772"/>
                  </a:cubicBezTo>
                  <a:cubicBezTo>
                    <a:pt x="454647" y="392634"/>
                    <a:pt x="462140" y="399565"/>
                    <a:pt x="477126" y="399565"/>
                  </a:cubicBezTo>
                  <a:cubicBezTo>
                    <a:pt x="484619" y="399565"/>
                    <a:pt x="491363" y="396942"/>
                    <a:pt x="497357" y="391697"/>
                  </a:cubicBezTo>
                  <a:lnTo>
                    <a:pt x="497357" y="387763"/>
                  </a:lnTo>
                  <a:cubicBezTo>
                    <a:pt x="497357" y="384017"/>
                    <a:pt x="497451" y="379427"/>
                    <a:pt x="497638" y="373995"/>
                  </a:cubicBezTo>
                  <a:cubicBezTo>
                    <a:pt x="497825" y="368562"/>
                    <a:pt x="498107" y="362287"/>
                    <a:pt x="498481" y="355169"/>
                  </a:cubicBezTo>
                  <a:close/>
                  <a:moveTo>
                    <a:pt x="1977104" y="243898"/>
                  </a:moveTo>
                  <a:cubicBezTo>
                    <a:pt x="1971484" y="243898"/>
                    <a:pt x="1966988" y="244647"/>
                    <a:pt x="1963617" y="246146"/>
                  </a:cubicBezTo>
                  <a:lnTo>
                    <a:pt x="1963617" y="391697"/>
                  </a:lnTo>
                  <a:cubicBezTo>
                    <a:pt x="1980101" y="395069"/>
                    <a:pt x="1993027" y="388138"/>
                    <a:pt x="2002393" y="370904"/>
                  </a:cubicBezTo>
                  <a:cubicBezTo>
                    <a:pt x="2011010" y="354794"/>
                    <a:pt x="2015318" y="334376"/>
                    <a:pt x="2015318" y="309649"/>
                  </a:cubicBezTo>
                  <a:cubicBezTo>
                    <a:pt x="2015318" y="284172"/>
                    <a:pt x="2012134" y="266564"/>
                    <a:pt x="2005765" y="256823"/>
                  </a:cubicBezTo>
                  <a:cubicBezTo>
                    <a:pt x="1999396" y="248206"/>
                    <a:pt x="1989842" y="243898"/>
                    <a:pt x="1977104" y="243898"/>
                  </a:cubicBezTo>
                  <a:close/>
                  <a:moveTo>
                    <a:pt x="5551284" y="237154"/>
                  </a:moveTo>
                  <a:cubicBezTo>
                    <a:pt x="5517190" y="238653"/>
                    <a:pt x="5500144" y="259633"/>
                    <a:pt x="5500144" y="300095"/>
                  </a:cubicBezTo>
                  <a:cubicBezTo>
                    <a:pt x="5500144" y="334938"/>
                    <a:pt x="5511946" y="352359"/>
                    <a:pt x="5535548" y="352359"/>
                  </a:cubicBezTo>
                  <a:cubicBezTo>
                    <a:pt x="5537796" y="352359"/>
                    <a:pt x="5540232" y="352265"/>
                    <a:pt x="5542854" y="352078"/>
                  </a:cubicBezTo>
                  <a:cubicBezTo>
                    <a:pt x="5545476" y="351891"/>
                    <a:pt x="5548286" y="351610"/>
                    <a:pt x="5551284" y="351235"/>
                  </a:cubicBezTo>
                  <a:close/>
                  <a:moveTo>
                    <a:pt x="1207884" y="237154"/>
                  </a:moveTo>
                  <a:cubicBezTo>
                    <a:pt x="1173791" y="238653"/>
                    <a:pt x="1156744" y="259633"/>
                    <a:pt x="1156744" y="300095"/>
                  </a:cubicBezTo>
                  <a:cubicBezTo>
                    <a:pt x="1156744" y="334938"/>
                    <a:pt x="1168546" y="352359"/>
                    <a:pt x="1192149" y="352359"/>
                  </a:cubicBezTo>
                  <a:cubicBezTo>
                    <a:pt x="1194397" y="352359"/>
                    <a:pt x="1196832" y="352265"/>
                    <a:pt x="1199455" y="352078"/>
                  </a:cubicBezTo>
                  <a:cubicBezTo>
                    <a:pt x="1202077" y="351891"/>
                    <a:pt x="1204887" y="351610"/>
                    <a:pt x="1207884" y="351235"/>
                  </a:cubicBezTo>
                  <a:close/>
                  <a:moveTo>
                    <a:pt x="4868008" y="155106"/>
                  </a:moveTo>
                  <a:cubicBezTo>
                    <a:pt x="4907721" y="155106"/>
                    <a:pt x="4927577" y="164846"/>
                    <a:pt x="4927577" y="184328"/>
                  </a:cubicBezTo>
                  <a:lnTo>
                    <a:pt x="4927577" y="432159"/>
                  </a:lnTo>
                  <a:cubicBezTo>
                    <a:pt x="4927577" y="452390"/>
                    <a:pt x="4907908" y="462506"/>
                    <a:pt x="4868570" y="462506"/>
                  </a:cubicBezTo>
                  <a:cubicBezTo>
                    <a:pt x="4829232" y="462506"/>
                    <a:pt x="4809563" y="452390"/>
                    <a:pt x="4809563" y="432159"/>
                  </a:cubicBezTo>
                  <a:lnTo>
                    <a:pt x="4809563" y="184328"/>
                  </a:lnTo>
                  <a:cubicBezTo>
                    <a:pt x="4809563" y="164846"/>
                    <a:pt x="4829044" y="155106"/>
                    <a:pt x="4868008" y="155106"/>
                  </a:cubicBezTo>
                  <a:close/>
                  <a:moveTo>
                    <a:pt x="3816324" y="155106"/>
                  </a:moveTo>
                  <a:cubicBezTo>
                    <a:pt x="3856037" y="155106"/>
                    <a:pt x="3875894" y="164846"/>
                    <a:pt x="3875894" y="184328"/>
                  </a:cubicBezTo>
                  <a:lnTo>
                    <a:pt x="3875894" y="358541"/>
                  </a:lnTo>
                  <a:cubicBezTo>
                    <a:pt x="3875894" y="376149"/>
                    <a:pt x="3883761" y="384953"/>
                    <a:pt x="3899496" y="384953"/>
                  </a:cubicBezTo>
                  <a:cubicBezTo>
                    <a:pt x="3905116" y="384953"/>
                    <a:pt x="3910174" y="384391"/>
                    <a:pt x="3914670" y="383267"/>
                  </a:cubicBezTo>
                  <a:lnTo>
                    <a:pt x="3914670" y="184328"/>
                  </a:lnTo>
                  <a:cubicBezTo>
                    <a:pt x="3914670" y="164846"/>
                    <a:pt x="3934152" y="155106"/>
                    <a:pt x="3973115" y="155106"/>
                  </a:cubicBezTo>
                  <a:cubicBezTo>
                    <a:pt x="4012828" y="155106"/>
                    <a:pt x="4032685" y="164846"/>
                    <a:pt x="4032685" y="184328"/>
                  </a:cubicBezTo>
                  <a:lnTo>
                    <a:pt x="4032685" y="376524"/>
                  </a:lnTo>
                  <a:cubicBezTo>
                    <a:pt x="4032685" y="385890"/>
                    <a:pt x="4040365" y="389637"/>
                    <a:pt x="4055726" y="387763"/>
                  </a:cubicBezTo>
                  <a:cubicBezTo>
                    <a:pt x="4060596" y="400127"/>
                    <a:pt x="4061720" y="412490"/>
                    <a:pt x="4059097" y="424854"/>
                  </a:cubicBezTo>
                  <a:cubicBezTo>
                    <a:pt x="4054227" y="449955"/>
                    <a:pt x="4032685" y="462506"/>
                    <a:pt x="3994470" y="462506"/>
                  </a:cubicBezTo>
                  <a:cubicBezTo>
                    <a:pt x="3963000" y="462506"/>
                    <a:pt x="3940895" y="453514"/>
                    <a:pt x="3928157" y="435531"/>
                  </a:cubicBezTo>
                  <a:cubicBezTo>
                    <a:pt x="3915045" y="453514"/>
                    <a:pt x="3890692" y="462506"/>
                    <a:pt x="3855100" y="462506"/>
                  </a:cubicBezTo>
                  <a:cubicBezTo>
                    <a:pt x="3822881" y="462506"/>
                    <a:pt x="3798341" y="453889"/>
                    <a:pt x="3781482" y="436655"/>
                  </a:cubicBezTo>
                  <a:cubicBezTo>
                    <a:pt x="3765746" y="420920"/>
                    <a:pt x="3757879" y="399565"/>
                    <a:pt x="3757879" y="372590"/>
                  </a:cubicBezTo>
                  <a:lnTo>
                    <a:pt x="3757879" y="184328"/>
                  </a:lnTo>
                  <a:cubicBezTo>
                    <a:pt x="3757879" y="164846"/>
                    <a:pt x="3777361" y="155106"/>
                    <a:pt x="3816324" y="155106"/>
                  </a:cubicBezTo>
                  <a:close/>
                  <a:moveTo>
                    <a:pt x="1587474" y="155106"/>
                  </a:moveTo>
                  <a:cubicBezTo>
                    <a:pt x="1627187" y="155106"/>
                    <a:pt x="1647044" y="164846"/>
                    <a:pt x="1647044" y="184328"/>
                  </a:cubicBezTo>
                  <a:lnTo>
                    <a:pt x="1647044" y="358541"/>
                  </a:lnTo>
                  <a:cubicBezTo>
                    <a:pt x="1647044" y="376149"/>
                    <a:pt x="1654911" y="384953"/>
                    <a:pt x="1670647" y="384953"/>
                  </a:cubicBezTo>
                  <a:cubicBezTo>
                    <a:pt x="1676266" y="384953"/>
                    <a:pt x="1681324" y="384391"/>
                    <a:pt x="1685820" y="383267"/>
                  </a:cubicBezTo>
                  <a:lnTo>
                    <a:pt x="1685820" y="184328"/>
                  </a:lnTo>
                  <a:cubicBezTo>
                    <a:pt x="1685820" y="164846"/>
                    <a:pt x="1705302" y="155106"/>
                    <a:pt x="1744265" y="155106"/>
                  </a:cubicBezTo>
                  <a:cubicBezTo>
                    <a:pt x="1783978" y="155106"/>
                    <a:pt x="1803835" y="164846"/>
                    <a:pt x="1803835" y="184328"/>
                  </a:cubicBezTo>
                  <a:lnTo>
                    <a:pt x="1803835" y="376524"/>
                  </a:lnTo>
                  <a:cubicBezTo>
                    <a:pt x="1803835" y="385890"/>
                    <a:pt x="1811515" y="389637"/>
                    <a:pt x="1826876" y="387763"/>
                  </a:cubicBezTo>
                  <a:cubicBezTo>
                    <a:pt x="1831746" y="400127"/>
                    <a:pt x="1832870" y="412490"/>
                    <a:pt x="1830247" y="424854"/>
                  </a:cubicBezTo>
                  <a:cubicBezTo>
                    <a:pt x="1825377" y="449955"/>
                    <a:pt x="1803835" y="462506"/>
                    <a:pt x="1765621" y="462506"/>
                  </a:cubicBezTo>
                  <a:cubicBezTo>
                    <a:pt x="1734150" y="462506"/>
                    <a:pt x="1712045" y="453514"/>
                    <a:pt x="1699307" y="435531"/>
                  </a:cubicBezTo>
                  <a:cubicBezTo>
                    <a:pt x="1686195" y="453514"/>
                    <a:pt x="1661842" y="462506"/>
                    <a:pt x="1626251" y="462506"/>
                  </a:cubicBezTo>
                  <a:cubicBezTo>
                    <a:pt x="1594031" y="462506"/>
                    <a:pt x="1569491" y="453889"/>
                    <a:pt x="1552632" y="436655"/>
                  </a:cubicBezTo>
                  <a:cubicBezTo>
                    <a:pt x="1536897" y="420920"/>
                    <a:pt x="1529029" y="399565"/>
                    <a:pt x="1529029" y="372590"/>
                  </a:cubicBezTo>
                  <a:lnTo>
                    <a:pt x="1529029" y="184328"/>
                  </a:lnTo>
                  <a:cubicBezTo>
                    <a:pt x="1529029" y="164846"/>
                    <a:pt x="1548511" y="155106"/>
                    <a:pt x="1587474" y="155106"/>
                  </a:cubicBezTo>
                  <a:close/>
                  <a:moveTo>
                    <a:pt x="1429483" y="155106"/>
                  </a:moveTo>
                  <a:cubicBezTo>
                    <a:pt x="1469196" y="155106"/>
                    <a:pt x="1489053" y="164846"/>
                    <a:pt x="1489053" y="184328"/>
                  </a:cubicBezTo>
                  <a:lnTo>
                    <a:pt x="1489053" y="432159"/>
                  </a:lnTo>
                  <a:cubicBezTo>
                    <a:pt x="1489053" y="452390"/>
                    <a:pt x="1469384" y="462506"/>
                    <a:pt x="1430045" y="462506"/>
                  </a:cubicBezTo>
                  <a:cubicBezTo>
                    <a:pt x="1390707" y="462506"/>
                    <a:pt x="1371038" y="452390"/>
                    <a:pt x="1371038" y="432159"/>
                  </a:cubicBezTo>
                  <a:lnTo>
                    <a:pt x="1371038" y="184328"/>
                  </a:lnTo>
                  <a:cubicBezTo>
                    <a:pt x="1371038" y="164846"/>
                    <a:pt x="1390520" y="155106"/>
                    <a:pt x="1429483" y="155106"/>
                  </a:cubicBezTo>
                  <a:close/>
                  <a:moveTo>
                    <a:pt x="6188982" y="147800"/>
                  </a:moveTo>
                  <a:cubicBezTo>
                    <a:pt x="6249300" y="147800"/>
                    <a:pt x="6279460" y="186202"/>
                    <a:pt x="6279460" y="263005"/>
                  </a:cubicBezTo>
                  <a:lnTo>
                    <a:pt x="6279460" y="432159"/>
                  </a:lnTo>
                  <a:cubicBezTo>
                    <a:pt x="6279460" y="452390"/>
                    <a:pt x="6259791" y="462506"/>
                    <a:pt x="6220453" y="462506"/>
                  </a:cubicBezTo>
                  <a:cubicBezTo>
                    <a:pt x="6181114" y="462506"/>
                    <a:pt x="6161446" y="452390"/>
                    <a:pt x="6161446" y="432159"/>
                  </a:cubicBezTo>
                  <a:lnTo>
                    <a:pt x="6161446" y="276492"/>
                  </a:lnTo>
                  <a:cubicBezTo>
                    <a:pt x="6161446" y="264129"/>
                    <a:pt x="6159572" y="255512"/>
                    <a:pt x="6155826" y="250641"/>
                  </a:cubicBezTo>
                  <a:cubicBezTo>
                    <a:pt x="6151705" y="246146"/>
                    <a:pt x="6144399" y="243898"/>
                    <a:pt x="6133909" y="243898"/>
                  </a:cubicBezTo>
                  <a:cubicBezTo>
                    <a:pt x="6130912" y="243898"/>
                    <a:pt x="6127165" y="244460"/>
                    <a:pt x="6122670" y="245584"/>
                  </a:cubicBezTo>
                  <a:lnTo>
                    <a:pt x="6122670" y="432159"/>
                  </a:lnTo>
                  <a:cubicBezTo>
                    <a:pt x="6122670" y="452390"/>
                    <a:pt x="6103000" y="462506"/>
                    <a:pt x="6063662" y="462506"/>
                  </a:cubicBezTo>
                  <a:cubicBezTo>
                    <a:pt x="6024324" y="462506"/>
                    <a:pt x="6004654" y="452390"/>
                    <a:pt x="6004654" y="432159"/>
                  </a:cubicBezTo>
                  <a:lnTo>
                    <a:pt x="6004654" y="184328"/>
                  </a:lnTo>
                  <a:cubicBezTo>
                    <a:pt x="6004654" y="164846"/>
                    <a:pt x="6024136" y="155106"/>
                    <a:pt x="6063100" y="155106"/>
                  </a:cubicBezTo>
                  <a:cubicBezTo>
                    <a:pt x="6102813" y="155106"/>
                    <a:pt x="6122670" y="164846"/>
                    <a:pt x="6122670" y="184328"/>
                  </a:cubicBezTo>
                  <a:lnTo>
                    <a:pt x="6122670" y="187138"/>
                  </a:lnTo>
                  <a:cubicBezTo>
                    <a:pt x="6132784" y="160913"/>
                    <a:pt x="6154890" y="147800"/>
                    <a:pt x="6188982" y="147800"/>
                  </a:cubicBezTo>
                  <a:close/>
                  <a:moveTo>
                    <a:pt x="5829080" y="147800"/>
                  </a:moveTo>
                  <a:cubicBezTo>
                    <a:pt x="5874788" y="147800"/>
                    <a:pt x="5907569" y="155668"/>
                    <a:pt x="5927426" y="171403"/>
                  </a:cubicBezTo>
                  <a:cubicBezTo>
                    <a:pt x="5949904" y="189386"/>
                    <a:pt x="5961144" y="220857"/>
                    <a:pt x="5961144" y="265815"/>
                  </a:cubicBezTo>
                  <a:cubicBezTo>
                    <a:pt x="5961144" y="274057"/>
                    <a:pt x="5960863" y="283423"/>
                    <a:pt x="5960302" y="293913"/>
                  </a:cubicBezTo>
                  <a:cubicBezTo>
                    <a:pt x="5959739" y="304404"/>
                    <a:pt x="5958709" y="316018"/>
                    <a:pt x="5957210" y="328756"/>
                  </a:cubicBezTo>
                  <a:cubicBezTo>
                    <a:pt x="5955712" y="341494"/>
                    <a:pt x="5954682" y="351703"/>
                    <a:pt x="5954119" y="359384"/>
                  </a:cubicBezTo>
                  <a:cubicBezTo>
                    <a:pt x="5953558" y="367064"/>
                    <a:pt x="5953276" y="372403"/>
                    <a:pt x="5953276" y="375400"/>
                  </a:cubicBezTo>
                  <a:cubicBezTo>
                    <a:pt x="5953276" y="385515"/>
                    <a:pt x="5960957" y="389637"/>
                    <a:pt x="5976317" y="387763"/>
                  </a:cubicBezTo>
                  <a:cubicBezTo>
                    <a:pt x="5981188" y="400127"/>
                    <a:pt x="5982312" y="412490"/>
                    <a:pt x="5979689" y="424854"/>
                  </a:cubicBezTo>
                  <a:cubicBezTo>
                    <a:pt x="5974819" y="449955"/>
                    <a:pt x="5953276" y="462506"/>
                    <a:pt x="5915062" y="462506"/>
                  </a:cubicBezTo>
                  <a:cubicBezTo>
                    <a:pt x="5885840" y="462506"/>
                    <a:pt x="5865421" y="454638"/>
                    <a:pt x="5853806" y="438903"/>
                  </a:cubicBezTo>
                  <a:cubicBezTo>
                    <a:pt x="5835074" y="454638"/>
                    <a:pt x="5813720" y="462506"/>
                    <a:pt x="5789742" y="462506"/>
                  </a:cubicBezTo>
                  <a:cubicBezTo>
                    <a:pt x="5760519" y="462506"/>
                    <a:pt x="5738228" y="455013"/>
                    <a:pt x="5722866" y="440027"/>
                  </a:cubicBezTo>
                  <a:cubicBezTo>
                    <a:pt x="5708630" y="425790"/>
                    <a:pt x="5701512" y="407620"/>
                    <a:pt x="5701512" y="385515"/>
                  </a:cubicBezTo>
                  <a:cubicBezTo>
                    <a:pt x="5701512" y="358541"/>
                    <a:pt x="5711066" y="338871"/>
                    <a:pt x="5730172" y="326508"/>
                  </a:cubicBezTo>
                  <a:cubicBezTo>
                    <a:pt x="5752651" y="311897"/>
                    <a:pt x="5790866" y="304591"/>
                    <a:pt x="5844816" y="304591"/>
                  </a:cubicBezTo>
                  <a:lnTo>
                    <a:pt x="5845377" y="275930"/>
                  </a:lnTo>
                  <a:cubicBezTo>
                    <a:pt x="5845377" y="259071"/>
                    <a:pt x="5836574" y="250641"/>
                    <a:pt x="5818964" y="250641"/>
                  </a:cubicBezTo>
                  <a:cubicBezTo>
                    <a:pt x="5809972" y="250641"/>
                    <a:pt x="5798359" y="253639"/>
                    <a:pt x="5784122" y="259633"/>
                  </a:cubicBezTo>
                  <a:cubicBezTo>
                    <a:pt x="5769136" y="266002"/>
                    <a:pt x="5757334" y="269187"/>
                    <a:pt x="5748718" y="269187"/>
                  </a:cubicBezTo>
                  <a:cubicBezTo>
                    <a:pt x="5717996" y="269187"/>
                    <a:pt x="5702636" y="252327"/>
                    <a:pt x="5702636" y="218609"/>
                  </a:cubicBezTo>
                  <a:cubicBezTo>
                    <a:pt x="5702636" y="199502"/>
                    <a:pt x="5706008" y="184516"/>
                    <a:pt x="5712752" y="173651"/>
                  </a:cubicBezTo>
                  <a:cubicBezTo>
                    <a:pt x="5749842" y="156417"/>
                    <a:pt x="5788618" y="147800"/>
                    <a:pt x="5829080" y="147800"/>
                  </a:cubicBezTo>
                  <a:close/>
                  <a:moveTo>
                    <a:pt x="5555218" y="147800"/>
                  </a:moveTo>
                  <a:cubicBezTo>
                    <a:pt x="5589685" y="147800"/>
                    <a:pt x="5617971" y="152858"/>
                    <a:pt x="5640076" y="162973"/>
                  </a:cubicBezTo>
                  <a:cubicBezTo>
                    <a:pt x="5659558" y="172339"/>
                    <a:pt x="5669299" y="183204"/>
                    <a:pt x="5669299" y="195568"/>
                  </a:cubicBezTo>
                  <a:lnTo>
                    <a:pt x="5668174" y="196130"/>
                  </a:lnTo>
                  <a:lnTo>
                    <a:pt x="5669299" y="196692"/>
                  </a:lnTo>
                  <a:lnTo>
                    <a:pt x="5669299" y="423730"/>
                  </a:lnTo>
                  <a:cubicBezTo>
                    <a:pt x="5669299" y="500908"/>
                    <a:pt x="5618720" y="539497"/>
                    <a:pt x="5517565" y="539497"/>
                  </a:cubicBezTo>
                  <a:cubicBezTo>
                    <a:pt x="5479351" y="539497"/>
                    <a:pt x="5449566" y="533315"/>
                    <a:pt x="5428211" y="520951"/>
                  </a:cubicBezTo>
                  <a:cubicBezTo>
                    <a:pt x="5407606" y="509337"/>
                    <a:pt x="5397303" y="493415"/>
                    <a:pt x="5397303" y="473183"/>
                  </a:cubicBezTo>
                  <a:cubicBezTo>
                    <a:pt x="5397303" y="450330"/>
                    <a:pt x="5405170" y="436655"/>
                    <a:pt x="5420906" y="432159"/>
                  </a:cubicBezTo>
                  <a:cubicBezTo>
                    <a:pt x="5446006" y="447895"/>
                    <a:pt x="5473170" y="455762"/>
                    <a:pt x="5502392" y="455762"/>
                  </a:cubicBezTo>
                  <a:cubicBezTo>
                    <a:pt x="5524496" y="455762"/>
                    <a:pt x="5539294" y="452016"/>
                    <a:pt x="5546788" y="444523"/>
                  </a:cubicBezTo>
                  <a:cubicBezTo>
                    <a:pt x="5552032" y="439278"/>
                    <a:pt x="5554094" y="430099"/>
                    <a:pt x="5552970" y="416986"/>
                  </a:cubicBezTo>
                  <a:cubicBezTo>
                    <a:pt x="5542479" y="424104"/>
                    <a:pt x="5526369" y="427663"/>
                    <a:pt x="5504640" y="427663"/>
                  </a:cubicBezTo>
                  <a:cubicBezTo>
                    <a:pt x="5469048" y="427663"/>
                    <a:pt x="5440949" y="417735"/>
                    <a:pt x="5420344" y="397879"/>
                  </a:cubicBezTo>
                  <a:cubicBezTo>
                    <a:pt x="5398239" y="375774"/>
                    <a:pt x="5387187" y="344117"/>
                    <a:pt x="5387187" y="302905"/>
                  </a:cubicBezTo>
                  <a:cubicBezTo>
                    <a:pt x="5387187" y="253077"/>
                    <a:pt x="5401237" y="214862"/>
                    <a:pt x="5429335" y="188262"/>
                  </a:cubicBezTo>
                  <a:cubicBezTo>
                    <a:pt x="5457808" y="161287"/>
                    <a:pt x="5499769" y="147800"/>
                    <a:pt x="5555218" y="147800"/>
                  </a:cubicBezTo>
                  <a:close/>
                  <a:moveTo>
                    <a:pt x="5265057" y="147800"/>
                  </a:moveTo>
                  <a:cubicBezTo>
                    <a:pt x="5325376" y="147800"/>
                    <a:pt x="5355536" y="186202"/>
                    <a:pt x="5355536" y="263005"/>
                  </a:cubicBezTo>
                  <a:lnTo>
                    <a:pt x="5355536" y="432159"/>
                  </a:lnTo>
                  <a:cubicBezTo>
                    <a:pt x="5355536" y="452390"/>
                    <a:pt x="5335866" y="462506"/>
                    <a:pt x="5296528" y="462506"/>
                  </a:cubicBezTo>
                  <a:cubicBezTo>
                    <a:pt x="5257190" y="462506"/>
                    <a:pt x="5237521" y="452390"/>
                    <a:pt x="5237521" y="432159"/>
                  </a:cubicBezTo>
                  <a:lnTo>
                    <a:pt x="5237521" y="276492"/>
                  </a:lnTo>
                  <a:cubicBezTo>
                    <a:pt x="5237521" y="264129"/>
                    <a:pt x="5235647" y="255512"/>
                    <a:pt x="5231901" y="250641"/>
                  </a:cubicBezTo>
                  <a:cubicBezTo>
                    <a:pt x="5227780" y="246146"/>
                    <a:pt x="5220474" y="243898"/>
                    <a:pt x="5209984" y="243898"/>
                  </a:cubicBezTo>
                  <a:cubicBezTo>
                    <a:pt x="5206987" y="243898"/>
                    <a:pt x="5203240" y="244460"/>
                    <a:pt x="5198745" y="245584"/>
                  </a:cubicBezTo>
                  <a:lnTo>
                    <a:pt x="5198745" y="432159"/>
                  </a:lnTo>
                  <a:cubicBezTo>
                    <a:pt x="5198745" y="452390"/>
                    <a:pt x="5179075" y="462506"/>
                    <a:pt x="5139737" y="462506"/>
                  </a:cubicBezTo>
                  <a:cubicBezTo>
                    <a:pt x="5100399" y="462506"/>
                    <a:pt x="5080730" y="452390"/>
                    <a:pt x="5080730" y="432159"/>
                  </a:cubicBezTo>
                  <a:lnTo>
                    <a:pt x="5080730" y="184328"/>
                  </a:lnTo>
                  <a:cubicBezTo>
                    <a:pt x="5080730" y="164846"/>
                    <a:pt x="5100211" y="155106"/>
                    <a:pt x="5139175" y="155106"/>
                  </a:cubicBezTo>
                  <a:cubicBezTo>
                    <a:pt x="5178888" y="155106"/>
                    <a:pt x="5198745" y="164846"/>
                    <a:pt x="5198745" y="184328"/>
                  </a:cubicBezTo>
                  <a:lnTo>
                    <a:pt x="5198745" y="187138"/>
                  </a:lnTo>
                  <a:cubicBezTo>
                    <a:pt x="5208860" y="160913"/>
                    <a:pt x="5230964" y="147800"/>
                    <a:pt x="5265057" y="147800"/>
                  </a:cubicBezTo>
                  <a:close/>
                  <a:moveTo>
                    <a:pt x="3325749" y="147800"/>
                  </a:moveTo>
                  <a:cubicBezTo>
                    <a:pt x="3369208" y="147800"/>
                    <a:pt x="3397307" y="153045"/>
                    <a:pt x="3410045" y="163535"/>
                  </a:cubicBezTo>
                  <a:cubicBezTo>
                    <a:pt x="3411918" y="171028"/>
                    <a:pt x="3413229" y="178334"/>
                    <a:pt x="3413979" y="185452"/>
                  </a:cubicBezTo>
                  <a:cubicBezTo>
                    <a:pt x="3414728" y="192571"/>
                    <a:pt x="3414728" y="199876"/>
                    <a:pt x="3413979" y="207369"/>
                  </a:cubicBezTo>
                  <a:cubicBezTo>
                    <a:pt x="3411731" y="236592"/>
                    <a:pt x="3397681" y="251203"/>
                    <a:pt x="3371831" y="251203"/>
                  </a:cubicBezTo>
                  <a:cubicBezTo>
                    <a:pt x="3367709" y="251203"/>
                    <a:pt x="3363307" y="250922"/>
                    <a:pt x="3358624" y="250360"/>
                  </a:cubicBezTo>
                  <a:cubicBezTo>
                    <a:pt x="3353941" y="249798"/>
                    <a:pt x="3348977" y="249143"/>
                    <a:pt x="3343732" y="248393"/>
                  </a:cubicBezTo>
                  <a:cubicBezTo>
                    <a:pt x="3338487" y="247644"/>
                    <a:pt x="3334084" y="247082"/>
                    <a:pt x="3330526" y="246707"/>
                  </a:cubicBezTo>
                  <a:cubicBezTo>
                    <a:pt x="3326966" y="246333"/>
                    <a:pt x="3324063" y="246146"/>
                    <a:pt x="3321815" y="246146"/>
                  </a:cubicBezTo>
                  <a:cubicBezTo>
                    <a:pt x="3299710" y="246146"/>
                    <a:pt x="3288658" y="265627"/>
                    <a:pt x="3288658" y="304591"/>
                  </a:cubicBezTo>
                  <a:cubicBezTo>
                    <a:pt x="3288658" y="355918"/>
                    <a:pt x="3308702" y="381582"/>
                    <a:pt x="3348790" y="381582"/>
                  </a:cubicBezTo>
                  <a:cubicBezTo>
                    <a:pt x="3363776" y="381582"/>
                    <a:pt x="3379136" y="378584"/>
                    <a:pt x="3394872" y="372590"/>
                  </a:cubicBezTo>
                  <a:cubicBezTo>
                    <a:pt x="3407984" y="376711"/>
                    <a:pt x="3414541" y="389075"/>
                    <a:pt x="3414541" y="409680"/>
                  </a:cubicBezTo>
                  <a:cubicBezTo>
                    <a:pt x="3414541" y="447520"/>
                    <a:pt x="3383257" y="466440"/>
                    <a:pt x="3320691" y="466440"/>
                  </a:cubicBezTo>
                  <a:cubicBezTo>
                    <a:pt x="3274984" y="466440"/>
                    <a:pt x="3239579" y="452952"/>
                    <a:pt x="3214478" y="425978"/>
                  </a:cubicBezTo>
                  <a:cubicBezTo>
                    <a:pt x="3189001" y="399377"/>
                    <a:pt x="3176263" y="361725"/>
                    <a:pt x="3176263" y="313021"/>
                  </a:cubicBezTo>
                  <a:cubicBezTo>
                    <a:pt x="3176263" y="257947"/>
                    <a:pt x="3190313" y="215986"/>
                    <a:pt x="3218412" y="187138"/>
                  </a:cubicBezTo>
                  <a:cubicBezTo>
                    <a:pt x="3244262" y="160913"/>
                    <a:pt x="3280041" y="147800"/>
                    <a:pt x="3325749" y="147800"/>
                  </a:cubicBezTo>
                  <a:close/>
                  <a:moveTo>
                    <a:pt x="2963799" y="147800"/>
                  </a:moveTo>
                  <a:cubicBezTo>
                    <a:pt x="3007258" y="147800"/>
                    <a:pt x="3035357" y="153045"/>
                    <a:pt x="3048095" y="163535"/>
                  </a:cubicBezTo>
                  <a:cubicBezTo>
                    <a:pt x="3049968" y="171028"/>
                    <a:pt x="3051279" y="178334"/>
                    <a:pt x="3052029" y="185452"/>
                  </a:cubicBezTo>
                  <a:cubicBezTo>
                    <a:pt x="3052778" y="192571"/>
                    <a:pt x="3052778" y="199876"/>
                    <a:pt x="3052029" y="207369"/>
                  </a:cubicBezTo>
                  <a:cubicBezTo>
                    <a:pt x="3049781" y="236592"/>
                    <a:pt x="3035731" y="251203"/>
                    <a:pt x="3009881" y="251203"/>
                  </a:cubicBezTo>
                  <a:cubicBezTo>
                    <a:pt x="3005759" y="251203"/>
                    <a:pt x="3001357" y="250922"/>
                    <a:pt x="2996674" y="250360"/>
                  </a:cubicBezTo>
                  <a:cubicBezTo>
                    <a:pt x="2991991" y="249798"/>
                    <a:pt x="2987027" y="249143"/>
                    <a:pt x="2981782" y="248393"/>
                  </a:cubicBezTo>
                  <a:cubicBezTo>
                    <a:pt x="2976537" y="247644"/>
                    <a:pt x="2972134" y="247082"/>
                    <a:pt x="2968575" y="246707"/>
                  </a:cubicBezTo>
                  <a:cubicBezTo>
                    <a:pt x="2965016" y="246333"/>
                    <a:pt x="2962113" y="246146"/>
                    <a:pt x="2959865" y="246146"/>
                  </a:cubicBezTo>
                  <a:cubicBezTo>
                    <a:pt x="2937760" y="246146"/>
                    <a:pt x="2926708" y="265627"/>
                    <a:pt x="2926708" y="304591"/>
                  </a:cubicBezTo>
                  <a:cubicBezTo>
                    <a:pt x="2926708" y="355918"/>
                    <a:pt x="2946752" y="381582"/>
                    <a:pt x="2986840" y="381582"/>
                  </a:cubicBezTo>
                  <a:cubicBezTo>
                    <a:pt x="3001826" y="381582"/>
                    <a:pt x="3017186" y="378584"/>
                    <a:pt x="3032922" y="372590"/>
                  </a:cubicBezTo>
                  <a:cubicBezTo>
                    <a:pt x="3046034" y="376711"/>
                    <a:pt x="3052591" y="389075"/>
                    <a:pt x="3052591" y="409680"/>
                  </a:cubicBezTo>
                  <a:cubicBezTo>
                    <a:pt x="3052591" y="447520"/>
                    <a:pt x="3021307" y="466440"/>
                    <a:pt x="2958741" y="466440"/>
                  </a:cubicBezTo>
                  <a:cubicBezTo>
                    <a:pt x="2913033" y="466440"/>
                    <a:pt x="2877629" y="452952"/>
                    <a:pt x="2852528" y="425978"/>
                  </a:cubicBezTo>
                  <a:cubicBezTo>
                    <a:pt x="2827051" y="399377"/>
                    <a:pt x="2814313" y="361725"/>
                    <a:pt x="2814313" y="313021"/>
                  </a:cubicBezTo>
                  <a:cubicBezTo>
                    <a:pt x="2814313" y="257947"/>
                    <a:pt x="2828363" y="215986"/>
                    <a:pt x="2856462" y="187138"/>
                  </a:cubicBezTo>
                  <a:cubicBezTo>
                    <a:pt x="2882312" y="160913"/>
                    <a:pt x="2918091" y="147800"/>
                    <a:pt x="2963799" y="147800"/>
                  </a:cubicBezTo>
                  <a:close/>
                  <a:moveTo>
                    <a:pt x="2647731" y="147800"/>
                  </a:moveTo>
                  <a:cubicBezTo>
                    <a:pt x="2693438" y="147800"/>
                    <a:pt x="2726220" y="155668"/>
                    <a:pt x="2746076" y="171403"/>
                  </a:cubicBezTo>
                  <a:cubicBezTo>
                    <a:pt x="2768555" y="189386"/>
                    <a:pt x="2779795" y="220857"/>
                    <a:pt x="2779795" y="265815"/>
                  </a:cubicBezTo>
                  <a:cubicBezTo>
                    <a:pt x="2779795" y="274057"/>
                    <a:pt x="2779514" y="283423"/>
                    <a:pt x="2778952" y="293913"/>
                  </a:cubicBezTo>
                  <a:cubicBezTo>
                    <a:pt x="2778390" y="304404"/>
                    <a:pt x="2777359" y="316018"/>
                    <a:pt x="2775861" y="328756"/>
                  </a:cubicBezTo>
                  <a:cubicBezTo>
                    <a:pt x="2774362" y="341494"/>
                    <a:pt x="2773332" y="351703"/>
                    <a:pt x="2772770" y="359384"/>
                  </a:cubicBezTo>
                  <a:cubicBezTo>
                    <a:pt x="2772208" y="367064"/>
                    <a:pt x="2771927" y="372403"/>
                    <a:pt x="2771927" y="375400"/>
                  </a:cubicBezTo>
                  <a:cubicBezTo>
                    <a:pt x="2771927" y="385515"/>
                    <a:pt x="2779607" y="389637"/>
                    <a:pt x="2794968" y="387763"/>
                  </a:cubicBezTo>
                  <a:cubicBezTo>
                    <a:pt x="2799838" y="400127"/>
                    <a:pt x="2800962" y="412490"/>
                    <a:pt x="2798340" y="424854"/>
                  </a:cubicBezTo>
                  <a:cubicBezTo>
                    <a:pt x="2793469" y="449955"/>
                    <a:pt x="2771927" y="462506"/>
                    <a:pt x="2733713" y="462506"/>
                  </a:cubicBezTo>
                  <a:cubicBezTo>
                    <a:pt x="2704490" y="462506"/>
                    <a:pt x="2684072" y="454638"/>
                    <a:pt x="2672457" y="438903"/>
                  </a:cubicBezTo>
                  <a:cubicBezTo>
                    <a:pt x="2653725" y="454638"/>
                    <a:pt x="2632370" y="462506"/>
                    <a:pt x="2608392" y="462506"/>
                  </a:cubicBezTo>
                  <a:cubicBezTo>
                    <a:pt x="2579169" y="462506"/>
                    <a:pt x="2556878" y="455013"/>
                    <a:pt x="2541517" y="440027"/>
                  </a:cubicBezTo>
                  <a:cubicBezTo>
                    <a:pt x="2527281" y="425790"/>
                    <a:pt x="2520162" y="407620"/>
                    <a:pt x="2520162" y="385515"/>
                  </a:cubicBezTo>
                  <a:cubicBezTo>
                    <a:pt x="2520162" y="358541"/>
                    <a:pt x="2529716" y="338871"/>
                    <a:pt x="2548823" y="326508"/>
                  </a:cubicBezTo>
                  <a:cubicBezTo>
                    <a:pt x="2571302" y="311897"/>
                    <a:pt x="2609516" y="304591"/>
                    <a:pt x="2663466" y="304591"/>
                  </a:cubicBezTo>
                  <a:lnTo>
                    <a:pt x="2664028" y="275930"/>
                  </a:lnTo>
                  <a:cubicBezTo>
                    <a:pt x="2664028" y="259071"/>
                    <a:pt x="2655224" y="250641"/>
                    <a:pt x="2637615" y="250641"/>
                  </a:cubicBezTo>
                  <a:cubicBezTo>
                    <a:pt x="2628623" y="250641"/>
                    <a:pt x="2617009" y="253639"/>
                    <a:pt x="2602773" y="259633"/>
                  </a:cubicBezTo>
                  <a:cubicBezTo>
                    <a:pt x="2587787" y="266002"/>
                    <a:pt x="2575985" y="269187"/>
                    <a:pt x="2567368" y="269187"/>
                  </a:cubicBezTo>
                  <a:cubicBezTo>
                    <a:pt x="2536647" y="269187"/>
                    <a:pt x="2521286" y="252327"/>
                    <a:pt x="2521286" y="218609"/>
                  </a:cubicBezTo>
                  <a:cubicBezTo>
                    <a:pt x="2521286" y="199502"/>
                    <a:pt x="2524658" y="184516"/>
                    <a:pt x="2531402" y="173651"/>
                  </a:cubicBezTo>
                  <a:cubicBezTo>
                    <a:pt x="2568492" y="156417"/>
                    <a:pt x="2607268" y="147800"/>
                    <a:pt x="2647731" y="147800"/>
                  </a:cubicBezTo>
                  <a:close/>
                  <a:moveTo>
                    <a:pt x="2411349" y="147800"/>
                  </a:moveTo>
                  <a:cubicBezTo>
                    <a:pt x="2454808" y="147800"/>
                    <a:pt x="2482907" y="153045"/>
                    <a:pt x="2495645" y="163535"/>
                  </a:cubicBezTo>
                  <a:cubicBezTo>
                    <a:pt x="2497518" y="171028"/>
                    <a:pt x="2498829" y="178334"/>
                    <a:pt x="2499579" y="185452"/>
                  </a:cubicBezTo>
                  <a:cubicBezTo>
                    <a:pt x="2500328" y="192571"/>
                    <a:pt x="2500328" y="199876"/>
                    <a:pt x="2499579" y="207369"/>
                  </a:cubicBezTo>
                  <a:cubicBezTo>
                    <a:pt x="2497331" y="236592"/>
                    <a:pt x="2483281" y="251203"/>
                    <a:pt x="2457431" y="251203"/>
                  </a:cubicBezTo>
                  <a:cubicBezTo>
                    <a:pt x="2453309" y="251203"/>
                    <a:pt x="2448907" y="250922"/>
                    <a:pt x="2444224" y="250360"/>
                  </a:cubicBezTo>
                  <a:cubicBezTo>
                    <a:pt x="2439541" y="249798"/>
                    <a:pt x="2434577" y="249143"/>
                    <a:pt x="2429332" y="248393"/>
                  </a:cubicBezTo>
                  <a:cubicBezTo>
                    <a:pt x="2424087" y="247644"/>
                    <a:pt x="2419684" y="247082"/>
                    <a:pt x="2416126" y="246707"/>
                  </a:cubicBezTo>
                  <a:cubicBezTo>
                    <a:pt x="2412566" y="246333"/>
                    <a:pt x="2409663" y="246146"/>
                    <a:pt x="2407415" y="246146"/>
                  </a:cubicBezTo>
                  <a:cubicBezTo>
                    <a:pt x="2385311" y="246146"/>
                    <a:pt x="2374259" y="265627"/>
                    <a:pt x="2374259" y="304591"/>
                  </a:cubicBezTo>
                  <a:cubicBezTo>
                    <a:pt x="2374259" y="355918"/>
                    <a:pt x="2394302" y="381582"/>
                    <a:pt x="2434390" y="381582"/>
                  </a:cubicBezTo>
                  <a:cubicBezTo>
                    <a:pt x="2449376" y="381582"/>
                    <a:pt x="2464736" y="378584"/>
                    <a:pt x="2480472" y="372590"/>
                  </a:cubicBezTo>
                  <a:cubicBezTo>
                    <a:pt x="2493584" y="376711"/>
                    <a:pt x="2500141" y="389075"/>
                    <a:pt x="2500141" y="409680"/>
                  </a:cubicBezTo>
                  <a:cubicBezTo>
                    <a:pt x="2500141" y="447520"/>
                    <a:pt x="2468857" y="466440"/>
                    <a:pt x="2406291" y="466440"/>
                  </a:cubicBezTo>
                  <a:cubicBezTo>
                    <a:pt x="2360584" y="466440"/>
                    <a:pt x="2325179" y="452952"/>
                    <a:pt x="2300078" y="425978"/>
                  </a:cubicBezTo>
                  <a:cubicBezTo>
                    <a:pt x="2274602" y="399377"/>
                    <a:pt x="2261863" y="361725"/>
                    <a:pt x="2261863" y="313021"/>
                  </a:cubicBezTo>
                  <a:cubicBezTo>
                    <a:pt x="2261863" y="257947"/>
                    <a:pt x="2275913" y="215986"/>
                    <a:pt x="2304012" y="187138"/>
                  </a:cubicBezTo>
                  <a:cubicBezTo>
                    <a:pt x="2329862" y="160913"/>
                    <a:pt x="2365642" y="147800"/>
                    <a:pt x="2411349" y="147800"/>
                  </a:cubicBezTo>
                  <a:close/>
                  <a:moveTo>
                    <a:pt x="1904609" y="147800"/>
                  </a:moveTo>
                  <a:cubicBezTo>
                    <a:pt x="1943947" y="147800"/>
                    <a:pt x="1963617" y="157915"/>
                    <a:pt x="1963617" y="178147"/>
                  </a:cubicBezTo>
                  <a:lnTo>
                    <a:pt x="1963617" y="193882"/>
                  </a:lnTo>
                  <a:cubicBezTo>
                    <a:pt x="1971859" y="163161"/>
                    <a:pt x="1994713" y="147800"/>
                    <a:pt x="2032178" y="147800"/>
                  </a:cubicBezTo>
                  <a:cubicBezTo>
                    <a:pt x="2095868" y="147800"/>
                    <a:pt x="2127713" y="198940"/>
                    <a:pt x="2127713" y="301219"/>
                  </a:cubicBezTo>
                  <a:cubicBezTo>
                    <a:pt x="2127713" y="354794"/>
                    <a:pt x="2114975" y="396006"/>
                    <a:pt x="2089499" y="424854"/>
                  </a:cubicBezTo>
                  <a:cubicBezTo>
                    <a:pt x="2067020" y="449955"/>
                    <a:pt x="2037985" y="462506"/>
                    <a:pt x="2002393" y="462506"/>
                  </a:cubicBezTo>
                  <a:cubicBezTo>
                    <a:pt x="1985908" y="462506"/>
                    <a:pt x="1972983" y="460258"/>
                    <a:pt x="1963617" y="455762"/>
                  </a:cubicBezTo>
                  <a:lnTo>
                    <a:pt x="1963617" y="510274"/>
                  </a:lnTo>
                  <a:cubicBezTo>
                    <a:pt x="1963617" y="529756"/>
                    <a:pt x="1944135" y="539497"/>
                    <a:pt x="1905171" y="539497"/>
                  </a:cubicBezTo>
                  <a:cubicBezTo>
                    <a:pt x="1865458" y="539497"/>
                    <a:pt x="1845602" y="529756"/>
                    <a:pt x="1845602" y="510274"/>
                  </a:cubicBezTo>
                  <a:lnTo>
                    <a:pt x="1845602" y="178147"/>
                  </a:lnTo>
                  <a:cubicBezTo>
                    <a:pt x="1845602" y="157915"/>
                    <a:pt x="1865271" y="147800"/>
                    <a:pt x="1904609" y="147800"/>
                  </a:cubicBezTo>
                  <a:close/>
                  <a:moveTo>
                    <a:pt x="1211818" y="147800"/>
                  </a:moveTo>
                  <a:cubicBezTo>
                    <a:pt x="1246286" y="147800"/>
                    <a:pt x="1274572" y="152858"/>
                    <a:pt x="1296676" y="162973"/>
                  </a:cubicBezTo>
                  <a:cubicBezTo>
                    <a:pt x="1316158" y="172339"/>
                    <a:pt x="1325899" y="183204"/>
                    <a:pt x="1325899" y="195568"/>
                  </a:cubicBezTo>
                  <a:lnTo>
                    <a:pt x="1324775" y="196130"/>
                  </a:lnTo>
                  <a:lnTo>
                    <a:pt x="1325899" y="196692"/>
                  </a:lnTo>
                  <a:lnTo>
                    <a:pt x="1325899" y="423730"/>
                  </a:lnTo>
                  <a:cubicBezTo>
                    <a:pt x="1325899" y="500908"/>
                    <a:pt x="1275321" y="539497"/>
                    <a:pt x="1174166" y="539497"/>
                  </a:cubicBezTo>
                  <a:cubicBezTo>
                    <a:pt x="1135951" y="539497"/>
                    <a:pt x="1106167" y="533315"/>
                    <a:pt x="1084811" y="520951"/>
                  </a:cubicBezTo>
                  <a:cubicBezTo>
                    <a:pt x="1064206" y="509337"/>
                    <a:pt x="1053903" y="493415"/>
                    <a:pt x="1053903" y="473183"/>
                  </a:cubicBezTo>
                  <a:cubicBezTo>
                    <a:pt x="1053903" y="450330"/>
                    <a:pt x="1061771" y="436655"/>
                    <a:pt x="1077506" y="432159"/>
                  </a:cubicBezTo>
                  <a:cubicBezTo>
                    <a:pt x="1102608" y="447895"/>
                    <a:pt x="1129770" y="455762"/>
                    <a:pt x="1158992" y="455762"/>
                  </a:cubicBezTo>
                  <a:cubicBezTo>
                    <a:pt x="1181097" y="455762"/>
                    <a:pt x="1195896" y="452016"/>
                    <a:pt x="1203389" y="444523"/>
                  </a:cubicBezTo>
                  <a:cubicBezTo>
                    <a:pt x="1208633" y="439278"/>
                    <a:pt x="1210694" y="430099"/>
                    <a:pt x="1209570" y="416986"/>
                  </a:cubicBezTo>
                  <a:cubicBezTo>
                    <a:pt x="1199080" y="424104"/>
                    <a:pt x="1182970" y="427663"/>
                    <a:pt x="1161240" y="427663"/>
                  </a:cubicBezTo>
                  <a:cubicBezTo>
                    <a:pt x="1125648" y="427663"/>
                    <a:pt x="1097550" y="417735"/>
                    <a:pt x="1076944" y="397879"/>
                  </a:cubicBezTo>
                  <a:cubicBezTo>
                    <a:pt x="1054840" y="375774"/>
                    <a:pt x="1043787" y="344117"/>
                    <a:pt x="1043787" y="302905"/>
                  </a:cubicBezTo>
                  <a:cubicBezTo>
                    <a:pt x="1043787" y="253077"/>
                    <a:pt x="1057837" y="214862"/>
                    <a:pt x="1085936" y="188262"/>
                  </a:cubicBezTo>
                  <a:cubicBezTo>
                    <a:pt x="1114409" y="161287"/>
                    <a:pt x="1156370" y="147800"/>
                    <a:pt x="1211818" y="147800"/>
                  </a:cubicBezTo>
                  <a:close/>
                  <a:moveTo>
                    <a:pt x="690382" y="147800"/>
                  </a:moveTo>
                  <a:cubicBezTo>
                    <a:pt x="721103" y="147800"/>
                    <a:pt x="742083" y="160913"/>
                    <a:pt x="753323" y="187138"/>
                  </a:cubicBezTo>
                  <a:cubicBezTo>
                    <a:pt x="764187" y="212614"/>
                    <a:pt x="775427" y="272558"/>
                    <a:pt x="787041" y="366970"/>
                  </a:cubicBezTo>
                  <a:lnTo>
                    <a:pt x="812892" y="170279"/>
                  </a:lnTo>
                  <a:cubicBezTo>
                    <a:pt x="820760" y="155293"/>
                    <a:pt x="838368" y="147800"/>
                    <a:pt x="865718" y="147800"/>
                  </a:cubicBezTo>
                  <a:cubicBezTo>
                    <a:pt x="887447" y="147800"/>
                    <a:pt x="902433" y="150797"/>
                    <a:pt x="910675" y="156791"/>
                  </a:cubicBezTo>
                  <a:cubicBezTo>
                    <a:pt x="918543" y="162411"/>
                    <a:pt x="922477" y="172152"/>
                    <a:pt x="922477" y="186014"/>
                  </a:cubicBezTo>
                  <a:cubicBezTo>
                    <a:pt x="922477" y="212614"/>
                    <a:pt x="887635" y="323885"/>
                    <a:pt x="817950" y="519827"/>
                  </a:cubicBezTo>
                  <a:cubicBezTo>
                    <a:pt x="805586" y="532940"/>
                    <a:pt x="785355" y="539497"/>
                    <a:pt x="757256" y="539497"/>
                  </a:cubicBezTo>
                  <a:cubicBezTo>
                    <a:pt x="722039" y="539497"/>
                    <a:pt x="704431" y="524136"/>
                    <a:pt x="704431" y="493415"/>
                  </a:cubicBezTo>
                  <a:cubicBezTo>
                    <a:pt x="704431" y="473183"/>
                    <a:pt x="713422" y="455950"/>
                    <a:pt x="731406" y="441713"/>
                  </a:cubicBezTo>
                  <a:lnTo>
                    <a:pt x="636432" y="181518"/>
                  </a:lnTo>
                  <a:cubicBezTo>
                    <a:pt x="636432" y="175899"/>
                    <a:pt x="638680" y="170279"/>
                    <a:pt x="643176" y="164659"/>
                  </a:cubicBezTo>
                  <a:cubicBezTo>
                    <a:pt x="652167" y="153420"/>
                    <a:pt x="667903" y="147800"/>
                    <a:pt x="690382" y="147800"/>
                  </a:cubicBezTo>
                  <a:close/>
                  <a:moveTo>
                    <a:pt x="485556" y="147800"/>
                  </a:moveTo>
                  <a:cubicBezTo>
                    <a:pt x="531263" y="147800"/>
                    <a:pt x="564045" y="155668"/>
                    <a:pt x="583901" y="171403"/>
                  </a:cubicBezTo>
                  <a:cubicBezTo>
                    <a:pt x="606380" y="189386"/>
                    <a:pt x="617620" y="220857"/>
                    <a:pt x="617620" y="265815"/>
                  </a:cubicBezTo>
                  <a:cubicBezTo>
                    <a:pt x="617620" y="274057"/>
                    <a:pt x="617339" y="283423"/>
                    <a:pt x="616777" y="293913"/>
                  </a:cubicBezTo>
                  <a:cubicBezTo>
                    <a:pt x="616215" y="304404"/>
                    <a:pt x="615185" y="316018"/>
                    <a:pt x="613686" y="328756"/>
                  </a:cubicBezTo>
                  <a:cubicBezTo>
                    <a:pt x="612187" y="341494"/>
                    <a:pt x="611157" y="351703"/>
                    <a:pt x="610595" y="359384"/>
                  </a:cubicBezTo>
                  <a:cubicBezTo>
                    <a:pt x="610033" y="367064"/>
                    <a:pt x="609752" y="372403"/>
                    <a:pt x="609752" y="375400"/>
                  </a:cubicBezTo>
                  <a:cubicBezTo>
                    <a:pt x="609752" y="385515"/>
                    <a:pt x="617432" y="389637"/>
                    <a:pt x="632793" y="387763"/>
                  </a:cubicBezTo>
                  <a:cubicBezTo>
                    <a:pt x="637664" y="400127"/>
                    <a:pt x="638788" y="412490"/>
                    <a:pt x="636165" y="424854"/>
                  </a:cubicBezTo>
                  <a:cubicBezTo>
                    <a:pt x="631295" y="449955"/>
                    <a:pt x="609752" y="462506"/>
                    <a:pt x="571538" y="462506"/>
                  </a:cubicBezTo>
                  <a:cubicBezTo>
                    <a:pt x="542315" y="462506"/>
                    <a:pt x="521897" y="454638"/>
                    <a:pt x="510283" y="438903"/>
                  </a:cubicBezTo>
                  <a:cubicBezTo>
                    <a:pt x="491550" y="454638"/>
                    <a:pt x="470195" y="462506"/>
                    <a:pt x="446218" y="462506"/>
                  </a:cubicBezTo>
                  <a:cubicBezTo>
                    <a:pt x="416995" y="462506"/>
                    <a:pt x="394703" y="455013"/>
                    <a:pt x="379343" y="440027"/>
                  </a:cubicBezTo>
                  <a:cubicBezTo>
                    <a:pt x="365106" y="425790"/>
                    <a:pt x="357987" y="407620"/>
                    <a:pt x="357987" y="385515"/>
                  </a:cubicBezTo>
                  <a:cubicBezTo>
                    <a:pt x="357987" y="358541"/>
                    <a:pt x="367541" y="338871"/>
                    <a:pt x="386648" y="326508"/>
                  </a:cubicBezTo>
                  <a:cubicBezTo>
                    <a:pt x="409127" y="311897"/>
                    <a:pt x="447341" y="304591"/>
                    <a:pt x="501291" y="304591"/>
                  </a:cubicBezTo>
                  <a:lnTo>
                    <a:pt x="501853" y="275930"/>
                  </a:lnTo>
                  <a:cubicBezTo>
                    <a:pt x="501853" y="259071"/>
                    <a:pt x="493049" y="250641"/>
                    <a:pt x="475440" y="250641"/>
                  </a:cubicBezTo>
                  <a:cubicBezTo>
                    <a:pt x="466448" y="250641"/>
                    <a:pt x="454834" y="253639"/>
                    <a:pt x="440598" y="259633"/>
                  </a:cubicBezTo>
                  <a:cubicBezTo>
                    <a:pt x="425612" y="266002"/>
                    <a:pt x="413810" y="269187"/>
                    <a:pt x="405193" y="269187"/>
                  </a:cubicBezTo>
                  <a:cubicBezTo>
                    <a:pt x="374472" y="269187"/>
                    <a:pt x="359111" y="252327"/>
                    <a:pt x="359111" y="218609"/>
                  </a:cubicBezTo>
                  <a:cubicBezTo>
                    <a:pt x="359111" y="199502"/>
                    <a:pt x="362484" y="184516"/>
                    <a:pt x="369227" y="173651"/>
                  </a:cubicBezTo>
                  <a:cubicBezTo>
                    <a:pt x="406317" y="156417"/>
                    <a:pt x="445093" y="147800"/>
                    <a:pt x="485556" y="147800"/>
                  </a:cubicBezTo>
                  <a:close/>
                  <a:moveTo>
                    <a:pt x="64065" y="92164"/>
                  </a:moveTo>
                  <a:cubicBezTo>
                    <a:pt x="107899" y="92164"/>
                    <a:pt x="129816" y="103029"/>
                    <a:pt x="129816" y="124759"/>
                  </a:cubicBezTo>
                  <a:lnTo>
                    <a:pt x="129816" y="249517"/>
                  </a:lnTo>
                  <a:lnTo>
                    <a:pt x="191071" y="249517"/>
                  </a:lnTo>
                  <a:lnTo>
                    <a:pt x="191071" y="124759"/>
                  </a:lnTo>
                  <a:cubicBezTo>
                    <a:pt x="191071" y="103029"/>
                    <a:pt x="212426" y="92164"/>
                    <a:pt x="255136" y="92164"/>
                  </a:cubicBezTo>
                  <a:cubicBezTo>
                    <a:pt x="298971" y="92164"/>
                    <a:pt x="320888" y="103029"/>
                    <a:pt x="320888" y="124759"/>
                  </a:cubicBezTo>
                  <a:lnTo>
                    <a:pt x="320888" y="428787"/>
                  </a:lnTo>
                  <a:cubicBezTo>
                    <a:pt x="320888" y="451266"/>
                    <a:pt x="299345" y="462506"/>
                    <a:pt x="256260" y="462506"/>
                  </a:cubicBezTo>
                  <a:cubicBezTo>
                    <a:pt x="212801" y="462506"/>
                    <a:pt x="191071" y="451266"/>
                    <a:pt x="191071" y="428787"/>
                  </a:cubicBezTo>
                  <a:lnTo>
                    <a:pt x="191071" y="334938"/>
                  </a:lnTo>
                  <a:lnTo>
                    <a:pt x="129816" y="334938"/>
                  </a:lnTo>
                  <a:lnTo>
                    <a:pt x="129816" y="428787"/>
                  </a:lnTo>
                  <a:cubicBezTo>
                    <a:pt x="129816" y="451266"/>
                    <a:pt x="108274" y="462506"/>
                    <a:pt x="65189" y="462506"/>
                  </a:cubicBezTo>
                  <a:cubicBezTo>
                    <a:pt x="21730" y="462506"/>
                    <a:pt x="0" y="451266"/>
                    <a:pt x="0" y="428787"/>
                  </a:cubicBezTo>
                  <a:lnTo>
                    <a:pt x="0" y="124759"/>
                  </a:lnTo>
                  <a:cubicBezTo>
                    <a:pt x="0" y="103029"/>
                    <a:pt x="21355" y="92164"/>
                    <a:pt x="64065" y="92164"/>
                  </a:cubicBezTo>
                  <a:close/>
                  <a:moveTo>
                    <a:pt x="4551997" y="54512"/>
                  </a:moveTo>
                  <a:cubicBezTo>
                    <a:pt x="4591710" y="54512"/>
                    <a:pt x="4611566" y="64253"/>
                    <a:pt x="4611566" y="83735"/>
                  </a:cubicBezTo>
                  <a:lnTo>
                    <a:pt x="4611566" y="187138"/>
                  </a:lnTo>
                  <a:cubicBezTo>
                    <a:pt x="4621682" y="160913"/>
                    <a:pt x="4643786" y="147800"/>
                    <a:pt x="4677880" y="147800"/>
                  </a:cubicBezTo>
                  <a:cubicBezTo>
                    <a:pt x="4738198" y="147800"/>
                    <a:pt x="4768357" y="186202"/>
                    <a:pt x="4768357" y="263005"/>
                  </a:cubicBezTo>
                  <a:lnTo>
                    <a:pt x="4768357" y="432159"/>
                  </a:lnTo>
                  <a:cubicBezTo>
                    <a:pt x="4768357" y="452390"/>
                    <a:pt x="4748689" y="462506"/>
                    <a:pt x="4709350" y="462506"/>
                  </a:cubicBezTo>
                  <a:cubicBezTo>
                    <a:pt x="4670012" y="462506"/>
                    <a:pt x="4650343" y="452390"/>
                    <a:pt x="4650343" y="432159"/>
                  </a:cubicBezTo>
                  <a:lnTo>
                    <a:pt x="4650343" y="276492"/>
                  </a:lnTo>
                  <a:cubicBezTo>
                    <a:pt x="4650343" y="264129"/>
                    <a:pt x="4648470" y="255512"/>
                    <a:pt x="4644723" y="250641"/>
                  </a:cubicBezTo>
                  <a:cubicBezTo>
                    <a:pt x="4640602" y="246146"/>
                    <a:pt x="4633297" y="243898"/>
                    <a:pt x="4622806" y="243898"/>
                  </a:cubicBezTo>
                  <a:cubicBezTo>
                    <a:pt x="4619809" y="243898"/>
                    <a:pt x="4616062" y="244460"/>
                    <a:pt x="4611566" y="245584"/>
                  </a:cubicBezTo>
                  <a:lnTo>
                    <a:pt x="4611566" y="432159"/>
                  </a:lnTo>
                  <a:cubicBezTo>
                    <a:pt x="4611566" y="452390"/>
                    <a:pt x="4591897" y="462506"/>
                    <a:pt x="4552559" y="462506"/>
                  </a:cubicBezTo>
                  <a:cubicBezTo>
                    <a:pt x="4513221" y="462506"/>
                    <a:pt x="4493552" y="452390"/>
                    <a:pt x="4493552" y="432159"/>
                  </a:cubicBezTo>
                  <a:lnTo>
                    <a:pt x="4493552" y="83735"/>
                  </a:lnTo>
                  <a:cubicBezTo>
                    <a:pt x="4493552" y="64253"/>
                    <a:pt x="4513034" y="54512"/>
                    <a:pt x="4551997" y="54512"/>
                  </a:cubicBezTo>
                  <a:close/>
                  <a:moveTo>
                    <a:pt x="4243825" y="54512"/>
                  </a:moveTo>
                  <a:cubicBezTo>
                    <a:pt x="4283538" y="54512"/>
                    <a:pt x="4303395" y="64253"/>
                    <a:pt x="4303395" y="83735"/>
                  </a:cubicBezTo>
                  <a:lnTo>
                    <a:pt x="4303395" y="279302"/>
                  </a:lnTo>
                  <a:lnTo>
                    <a:pt x="4353972" y="180956"/>
                  </a:lnTo>
                  <a:cubicBezTo>
                    <a:pt x="4365212" y="158852"/>
                    <a:pt x="4386192" y="147800"/>
                    <a:pt x="4416914" y="147800"/>
                  </a:cubicBezTo>
                  <a:cubicBezTo>
                    <a:pt x="4446886" y="147800"/>
                    <a:pt x="4461872" y="156417"/>
                    <a:pt x="4461872" y="173651"/>
                  </a:cubicBezTo>
                  <a:cubicBezTo>
                    <a:pt x="4461872" y="184516"/>
                    <a:pt x="4453817" y="204747"/>
                    <a:pt x="4437707" y="234344"/>
                  </a:cubicBezTo>
                  <a:cubicBezTo>
                    <a:pt x="4434710" y="239589"/>
                    <a:pt x="4430495" y="246988"/>
                    <a:pt x="4425062" y="256542"/>
                  </a:cubicBezTo>
                  <a:cubicBezTo>
                    <a:pt x="4419630" y="266096"/>
                    <a:pt x="4412793" y="277616"/>
                    <a:pt x="4404550" y="291103"/>
                  </a:cubicBezTo>
                  <a:lnTo>
                    <a:pt x="4469177" y="418672"/>
                  </a:lnTo>
                  <a:cubicBezTo>
                    <a:pt x="4469552" y="425790"/>
                    <a:pt x="4467491" y="433096"/>
                    <a:pt x="4462996" y="440589"/>
                  </a:cubicBezTo>
                  <a:cubicBezTo>
                    <a:pt x="4454004" y="455575"/>
                    <a:pt x="4438081" y="463068"/>
                    <a:pt x="4415228" y="463068"/>
                  </a:cubicBezTo>
                  <a:cubicBezTo>
                    <a:pt x="4392374" y="463068"/>
                    <a:pt x="4375327" y="459134"/>
                    <a:pt x="4364088" y="451266"/>
                  </a:cubicBezTo>
                  <a:cubicBezTo>
                    <a:pt x="4356220" y="446021"/>
                    <a:pt x="4347978" y="434782"/>
                    <a:pt x="4339361" y="417548"/>
                  </a:cubicBezTo>
                  <a:cubicBezTo>
                    <a:pt x="4336738" y="412303"/>
                    <a:pt x="4332430" y="403030"/>
                    <a:pt x="4326436" y="389730"/>
                  </a:cubicBezTo>
                  <a:cubicBezTo>
                    <a:pt x="4320441" y="376430"/>
                    <a:pt x="4312761" y="358915"/>
                    <a:pt x="4303395" y="337186"/>
                  </a:cubicBezTo>
                  <a:lnTo>
                    <a:pt x="4303395" y="432159"/>
                  </a:lnTo>
                  <a:cubicBezTo>
                    <a:pt x="4303395" y="452390"/>
                    <a:pt x="4283725" y="462506"/>
                    <a:pt x="4244387" y="462506"/>
                  </a:cubicBezTo>
                  <a:cubicBezTo>
                    <a:pt x="4205049" y="462506"/>
                    <a:pt x="4185380" y="452390"/>
                    <a:pt x="4185380" y="432159"/>
                  </a:cubicBezTo>
                  <a:lnTo>
                    <a:pt x="4185380" y="83735"/>
                  </a:lnTo>
                  <a:cubicBezTo>
                    <a:pt x="4185380" y="64253"/>
                    <a:pt x="4204862" y="54512"/>
                    <a:pt x="4243825" y="54512"/>
                  </a:cubicBezTo>
                  <a:close/>
                  <a:moveTo>
                    <a:pt x="3504247" y="54512"/>
                  </a:moveTo>
                  <a:cubicBezTo>
                    <a:pt x="3543960" y="54512"/>
                    <a:pt x="3563816" y="64253"/>
                    <a:pt x="3563816" y="83735"/>
                  </a:cubicBezTo>
                  <a:lnTo>
                    <a:pt x="3563816" y="187138"/>
                  </a:lnTo>
                  <a:cubicBezTo>
                    <a:pt x="3573932" y="160913"/>
                    <a:pt x="3596036" y="147800"/>
                    <a:pt x="3630129" y="147800"/>
                  </a:cubicBezTo>
                  <a:cubicBezTo>
                    <a:pt x="3690448" y="147800"/>
                    <a:pt x="3720608" y="186202"/>
                    <a:pt x="3720608" y="263005"/>
                  </a:cubicBezTo>
                  <a:lnTo>
                    <a:pt x="3720608" y="432159"/>
                  </a:lnTo>
                  <a:cubicBezTo>
                    <a:pt x="3720608" y="452390"/>
                    <a:pt x="3700939" y="462506"/>
                    <a:pt x="3661600" y="462506"/>
                  </a:cubicBezTo>
                  <a:cubicBezTo>
                    <a:pt x="3622262" y="462506"/>
                    <a:pt x="3602593" y="452390"/>
                    <a:pt x="3602593" y="432159"/>
                  </a:cubicBezTo>
                  <a:lnTo>
                    <a:pt x="3602593" y="276492"/>
                  </a:lnTo>
                  <a:cubicBezTo>
                    <a:pt x="3602593" y="264129"/>
                    <a:pt x="3600719" y="255512"/>
                    <a:pt x="3596973" y="250641"/>
                  </a:cubicBezTo>
                  <a:cubicBezTo>
                    <a:pt x="3592852" y="246146"/>
                    <a:pt x="3585546" y="243898"/>
                    <a:pt x="3575056" y="243898"/>
                  </a:cubicBezTo>
                  <a:cubicBezTo>
                    <a:pt x="3572059" y="243898"/>
                    <a:pt x="3568312" y="244460"/>
                    <a:pt x="3563816" y="245584"/>
                  </a:cubicBezTo>
                  <a:lnTo>
                    <a:pt x="3563816" y="432159"/>
                  </a:lnTo>
                  <a:cubicBezTo>
                    <a:pt x="3563816" y="452390"/>
                    <a:pt x="3544148" y="462506"/>
                    <a:pt x="3504809" y="462506"/>
                  </a:cubicBezTo>
                  <a:cubicBezTo>
                    <a:pt x="3465471" y="462506"/>
                    <a:pt x="3445802" y="452390"/>
                    <a:pt x="3445802" y="432159"/>
                  </a:cubicBezTo>
                  <a:lnTo>
                    <a:pt x="3445802" y="83735"/>
                  </a:lnTo>
                  <a:cubicBezTo>
                    <a:pt x="3445802" y="64253"/>
                    <a:pt x="3465283" y="54512"/>
                    <a:pt x="3504247" y="54512"/>
                  </a:cubicBezTo>
                  <a:close/>
                  <a:moveTo>
                    <a:pt x="459705" y="32033"/>
                  </a:moveTo>
                  <a:cubicBezTo>
                    <a:pt x="470570" y="32033"/>
                    <a:pt x="483683" y="35405"/>
                    <a:pt x="499043" y="42149"/>
                  </a:cubicBezTo>
                  <a:cubicBezTo>
                    <a:pt x="514404" y="48518"/>
                    <a:pt x="526205" y="52077"/>
                    <a:pt x="534447" y="52826"/>
                  </a:cubicBezTo>
                  <a:cubicBezTo>
                    <a:pt x="547935" y="52826"/>
                    <a:pt x="563670" y="49080"/>
                    <a:pt x="581654" y="41587"/>
                  </a:cubicBezTo>
                  <a:cubicBezTo>
                    <a:pt x="594392" y="44958"/>
                    <a:pt x="600761" y="58071"/>
                    <a:pt x="600761" y="80925"/>
                  </a:cubicBezTo>
                  <a:cubicBezTo>
                    <a:pt x="600761" y="96285"/>
                    <a:pt x="595703" y="108649"/>
                    <a:pt x="585587" y="118015"/>
                  </a:cubicBezTo>
                  <a:cubicBezTo>
                    <a:pt x="574722" y="128880"/>
                    <a:pt x="559362" y="134312"/>
                    <a:pt x="539505" y="134312"/>
                  </a:cubicBezTo>
                  <a:cubicBezTo>
                    <a:pt x="527142" y="134312"/>
                    <a:pt x="513654" y="130753"/>
                    <a:pt x="499043" y="123635"/>
                  </a:cubicBezTo>
                  <a:cubicBezTo>
                    <a:pt x="483683" y="116891"/>
                    <a:pt x="471881" y="113519"/>
                    <a:pt x="463639" y="113519"/>
                  </a:cubicBezTo>
                  <a:cubicBezTo>
                    <a:pt x="448653" y="113519"/>
                    <a:pt x="432730" y="117079"/>
                    <a:pt x="415871" y="124197"/>
                  </a:cubicBezTo>
                  <a:cubicBezTo>
                    <a:pt x="403133" y="120825"/>
                    <a:pt x="396764" y="107900"/>
                    <a:pt x="396764" y="85421"/>
                  </a:cubicBezTo>
                  <a:cubicBezTo>
                    <a:pt x="396764" y="70435"/>
                    <a:pt x="402196" y="57884"/>
                    <a:pt x="413061" y="47768"/>
                  </a:cubicBezTo>
                  <a:cubicBezTo>
                    <a:pt x="424675" y="37278"/>
                    <a:pt x="440223" y="32033"/>
                    <a:pt x="459705" y="32033"/>
                  </a:cubicBezTo>
                  <a:close/>
                  <a:moveTo>
                    <a:pt x="1430045" y="28099"/>
                  </a:moveTo>
                  <a:cubicBezTo>
                    <a:pt x="1472755" y="28099"/>
                    <a:pt x="1494110" y="46270"/>
                    <a:pt x="1494110" y="82611"/>
                  </a:cubicBezTo>
                  <a:cubicBezTo>
                    <a:pt x="1494110" y="118203"/>
                    <a:pt x="1472755" y="135998"/>
                    <a:pt x="1430045" y="135998"/>
                  </a:cubicBezTo>
                  <a:cubicBezTo>
                    <a:pt x="1387335" y="135998"/>
                    <a:pt x="1365980" y="118203"/>
                    <a:pt x="1365980" y="82611"/>
                  </a:cubicBezTo>
                  <a:cubicBezTo>
                    <a:pt x="1365980" y="46270"/>
                    <a:pt x="1387335" y="28099"/>
                    <a:pt x="1430045" y="28099"/>
                  </a:cubicBezTo>
                  <a:close/>
                  <a:moveTo>
                    <a:pt x="3919727" y="8430"/>
                  </a:moveTo>
                  <a:cubicBezTo>
                    <a:pt x="3927970" y="8805"/>
                    <a:pt x="3936587" y="11802"/>
                    <a:pt x="3945578" y="17422"/>
                  </a:cubicBezTo>
                  <a:cubicBezTo>
                    <a:pt x="3962438" y="27537"/>
                    <a:pt x="3970867" y="43273"/>
                    <a:pt x="3970867" y="64628"/>
                  </a:cubicBezTo>
                  <a:cubicBezTo>
                    <a:pt x="3970867" y="90104"/>
                    <a:pt x="3950074" y="109211"/>
                    <a:pt x="3908488" y="121949"/>
                  </a:cubicBezTo>
                  <a:cubicBezTo>
                    <a:pt x="3887508" y="128318"/>
                    <a:pt x="3866715" y="132252"/>
                    <a:pt x="3846109" y="133751"/>
                  </a:cubicBezTo>
                  <a:cubicBezTo>
                    <a:pt x="3829624" y="128131"/>
                    <a:pt x="3821382" y="114456"/>
                    <a:pt x="3821382" y="92726"/>
                  </a:cubicBezTo>
                  <a:cubicBezTo>
                    <a:pt x="3821382" y="73994"/>
                    <a:pt x="3837866" y="54325"/>
                    <a:pt x="3870836" y="33719"/>
                  </a:cubicBezTo>
                  <a:cubicBezTo>
                    <a:pt x="3886946" y="23603"/>
                    <a:pt x="3903243" y="15174"/>
                    <a:pt x="3919727" y="8430"/>
                  </a:cubicBezTo>
                  <a:close/>
                  <a:moveTo>
                    <a:pt x="1690878" y="8430"/>
                  </a:moveTo>
                  <a:cubicBezTo>
                    <a:pt x="1699120" y="8805"/>
                    <a:pt x="1707737" y="11802"/>
                    <a:pt x="1716729" y="17422"/>
                  </a:cubicBezTo>
                  <a:cubicBezTo>
                    <a:pt x="1733588" y="27537"/>
                    <a:pt x="1742017" y="43273"/>
                    <a:pt x="1742017" y="64628"/>
                  </a:cubicBezTo>
                  <a:cubicBezTo>
                    <a:pt x="1742017" y="90104"/>
                    <a:pt x="1721224" y="109211"/>
                    <a:pt x="1679638" y="121949"/>
                  </a:cubicBezTo>
                  <a:cubicBezTo>
                    <a:pt x="1658658" y="128318"/>
                    <a:pt x="1637865" y="132252"/>
                    <a:pt x="1617259" y="133751"/>
                  </a:cubicBezTo>
                  <a:cubicBezTo>
                    <a:pt x="1600774" y="128131"/>
                    <a:pt x="1592532" y="114456"/>
                    <a:pt x="1592532" y="92726"/>
                  </a:cubicBezTo>
                  <a:cubicBezTo>
                    <a:pt x="1592532" y="73994"/>
                    <a:pt x="1609017" y="54325"/>
                    <a:pt x="1641986" y="33719"/>
                  </a:cubicBezTo>
                  <a:cubicBezTo>
                    <a:pt x="1658096" y="23603"/>
                    <a:pt x="1674393" y="15174"/>
                    <a:pt x="1690878" y="8430"/>
                  </a:cubicBezTo>
                  <a:close/>
                  <a:moveTo>
                    <a:pt x="2687069" y="7868"/>
                  </a:moveTo>
                  <a:cubicBezTo>
                    <a:pt x="2695311" y="8243"/>
                    <a:pt x="2703928" y="11240"/>
                    <a:pt x="2712920" y="16860"/>
                  </a:cubicBezTo>
                  <a:cubicBezTo>
                    <a:pt x="2729779" y="26975"/>
                    <a:pt x="2738209" y="42711"/>
                    <a:pt x="2738209" y="64066"/>
                  </a:cubicBezTo>
                  <a:cubicBezTo>
                    <a:pt x="2738209" y="89542"/>
                    <a:pt x="2717415" y="108649"/>
                    <a:pt x="2675829" y="121387"/>
                  </a:cubicBezTo>
                  <a:cubicBezTo>
                    <a:pt x="2654849" y="127756"/>
                    <a:pt x="2634056" y="131690"/>
                    <a:pt x="2613450" y="133189"/>
                  </a:cubicBezTo>
                  <a:cubicBezTo>
                    <a:pt x="2596965" y="127569"/>
                    <a:pt x="2588723" y="113894"/>
                    <a:pt x="2588723" y="92164"/>
                  </a:cubicBezTo>
                  <a:cubicBezTo>
                    <a:pt x="2588723" y="73432"/>
                    <a:pt x="2605208" y="53763"/>
                    <a:pt x="2638177" y="33157"/>
                  </a:cubicBezTo>
                  <a:cubicBezTo>
                    <a:pt x="2654287" y="23041"/>
                    <a:pt x="2670584" y="14612"/>
                    <a:pt x="2687069" y="7868"/>
                  </a:cubicBezTo>
                  <a:close/>
                  <a:moveTo>
                    <a:pt x="5768387" y="562"/>
                  </a:moveTo>
                  <a:cubicBezTo>
                    <a:pt x="5770634" y="8055"/>
                    <a:pt x="5775130" y="15736"/>
                    <a:pt x="5781874" y="23603"/>
                  </a:cubicBezTo>
                  <a:cubicBezTo>
                    <a:pt x="5794987" y="38964"/>
                    <a:pt x="5812408" y="46644"/>
                    <a:pt x="5834138" y="46644"/>
                  </a:cubicBezTo>
                  <a:cubicBezTo>
                    <a:pt x="5862236" y="46644"/>
                    <a:pt x="5881718" y="34281"/>
                    <a:pt x="5892584" y="9554"/>
                  </a:cubicBezTo>
                  <a:cubicBezTo>
                    <a:pt x="5900826" y="10303"/>
                    <a:pt x="5908506" y="12364"/>
                    <a:pt x="5915624" y="15736"/>
                  </a:cubicBezTo>
                  <a:cubicBezTo>
                    <a:pt x="5930610" y="22854"/>
                    <a:pt x="5938104" y="35405"/>
                    <a:pt x="5938104" y="53388"/>
                  </a:cubicBezTo>
                  <a:cubicBezTo>
                    <a:pt x="5938104" y="70622"/>
                    <a:pt x="5930423" y="85421"/>
                    <a:pt x="5915062" y="97784"/>
                  </a:cubicBezTo>
                  <a:cubicBezTo>
                    <a:pt x="5897454" y="112021"/>
                    <a:pt x="5872914" y="119139"/>
                    <a:pt x="5841444" y="119139"/>
                  </a:cubicBezTo>
                  <a:cubicBezTo>
                    <a:pt x="5806601" y="119139"/>
                    <a:pt x="5778315" y="110897"/>
                    <a:pt x="5756586" y="94412"/>
                  </a:cubicBezTo>
                  <a:cubicBezTo>
                    <a:pt x="5737104" y="79801"/>
                    <a:pt x="5727362" y="62192"/>
                    <a:pt x="5727362" y="41587"/>
                  </a:cubicBezTo>
                  <a:cubicBezTo>
                    <a:pt x="5727362" y="30722"/>
                    <a:pt x="5730360" y="21730"/>
                    <a:pt x="5736354" y="14612"/>
                  </a:cubicBezTo>
                  <a:cubicBezTo>
                    <a:pt x="5743472" y="5246"/>
                    <a:pt x="5754150" y="562"/>
                    <a:pt x="5768387" y="562"/>
                  </a:cubicBezTo>
                  <a:close/>
                  <a:moveTo>
                    <a:pt x="4862388" y="0"/>
                  </a:moveTo>
                  <a:cubicBezTo>
                    <a:pt x="4880747" y="0"/>
                    <a:pt x="4894983" y="5620"/>
                    <a:pt x="4905099" y="16860"/>
                  </a:cubicBezTo>
                  <a:cubicBezTo>
                    <a:pt x="4914465" y="26601"/>
                    <a:pt x="4919148" y="39713"/>
                    <a:pt x="4919148" y="56198"/>
                  </a:cubicBezTo>
                  <a:cubicBezTo>
                    <a:pt x="4919148" y="71933"/>
                    <a:pt x="4912778" y="85608"/>
                    <a:pt x="4900041" y="97222"/>
                  </a:cubicBezTo>
                  <a:cubicBezTo>
                    <a:pt x="4886553" y="109586"/>
                    <a:pt x="4869881" y="115767"/>
                    <a:pt x="4850025" y="115767"/>
                  </a:cubicBezTo>
                  <a:cubicBezTo>
                    <a:pt x="4845155" y="115767"/>
                    <a:pt x="4841970" y="114456"/>
                    <a:pt x="4840471" y="111833"/>
                  </a:cubicBezTo>
                  <a:cubicBezTo>
                    <a:pt x="4838599" y="108462"/>
                    <a:pt x="4838411" y="105464"/>
                    <a:pt x="4839910" y="102842"/>
                  </a:cubicBezTo>
                  <a:cubicBezTo>
                    <a:pt x="4858267" y="92352"/>
                    <a:pt x="4867446" y="79426"/>
                    <a:pt x="4867446" y="64066"/>
                  </a:cubicBezTo>
                  <a:cubicBezTo>
                    <a:pt x="4867446" y="45333"/>
                    <a:pt x="4853396" y="40088"/>
                    <a:pt x="4825298" y="48330"/>
                  </a:cubicBezTo>
                  <a:cubicBezTo>
                    <a:pt x="4820053" y="44209"/>
                    <a:pt x="4817431" y="38027"/>
                    <a:pt x="4817431" y="29785"/>
                  </a:cubicBezTo>
                  <a:cubicBezTo>
                    <a:pt x="4817431" y="9929"/>
                    <a:pt x="4832416" y="0"/>
                    <a:pt x="4862388" y="0"/>
                  </a:cubicBezTo>
                  <a:close/>
                </a:path>
              </a:pathLst>
            </a:cu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#9Slide07 Itim" panose="00000500000000000000" pitchFamily="2" charset="-34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3C76085-E1C0-45A2-951D-16886BC0267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5548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417A02D-E26F-1CE8-E59B-7D3545CF2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Khỉ 2">
            <a:extLst>
              <a:ext uri="{FF2B5EF4-FFF2-40B4-BE49-F238E27FC236}">
                <a16:creationId xmlns:a16="http://schemas.microsoft.com/office/drawing/2014/main" id="{A9994C65-9ABC-782E-658F-17658170EF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0" b="46497"/>
          <a:stretch/>
        </p:blipFill>
        <p:spPr>
          <a:xfrm>
            <a:off x="3700209" y="-334665"/>
            <a:ext cx="2138028" cy="3228882"/>
          </a:xfrm>
          <a:prstGeom prst="rect">
            <a:avLst/>
          </a:prstGeom>
        </p:spPr>
      </p:pic>
      <p:pic>
        <p:nvPicPr>
          <p:cNvPr id="21" name="Khỉ 4">
            <a:extLst>
              <a:ext uri="{FF2B5EF4-FFF2-40B4-BE49-F238E27FC236}">
                <a16:creationId xmlns:a16="http://schemas.microsoft.com/office/drawing/2014/main" id="{7BA1424E-8029-737F-AB32-52879DE8FA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-4333" r="25227" b="46113"/>
          <a:stretch/>
        </p:blipFill>
        <p:spPr>
          <a:xfrm flipH="1">
            <a:off x="8822592" y="-777469"/>
            <a:ext cx="3551486" cy="3503867"/>
          </a:xfrm>
          <a:prstGeom prst="rect">
            <a:avLst/>
          </a:prstGeom>
        </p:spPr>
      </p:pic>
      <p:pic>
        <p:nvPicPr>
          <p:cNvPr id="22" name="Khỉ 1">
            <a:extLst>
              <a:ext uri="{FF2B5EF4-FFF2-40B4-BE49-F238E27FC236}">
                <a16:creationId xmlns:a16="http://schemas.microsoft.com/office/drawing/2014/main" id="{957788B4-167E-C5E6-0DB9-21C64EDE45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2" t="-291" r="-4822" b="42231"/>
          <a:stretch/>
        </p:blipFill>
        <p:spPr>
          <a:xfrm>
            <a:off x="355895" y="-350487"/>
            <a:ext cx="1979082" cy="3243382"/>
          </a:xfrm>
          <a:prstGeom prst="rect">
            <a:avLst/>
          </a:prstGeom>
        </p:spPr>
      </p:pic>
      <p:pic>
        <p:nvPicPr>
          <p:cNvPr id="23" name="Khỉ 3">
            <a:extLst>
              <a:ext uri="{FF2B5EF4-FFF2-40B4-BE49-F238E27FC236}">
                <a16:creationId xmlns:a16="http://schemas.microsoft.com/office/drawing/2014/main" id="{7F277740-B43C-1565-15B1-C19E063F31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51220" r="57323" b="-2108"/>
          <a:stretch/>
        </p:blipFill>
        <p:spPr>
          <a:xfrm>
            <a:off x="6500151" y="-474599"/>
            <a:ext cx="2122560" cy="3510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43BEFF-927B-2EEF-14A6-AFE9051AA9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51501" r="65337" b="-5642"/>
          <a:stretch/>
        </p:blipFill>
        <p:spPr>
          <a:xfrm>
            <a:off x="258059" y="3134502"/>
            <a:ext cx="2984933" cy="3965105"/>
          </a:xfrm>
          <a:prstGeom prst="rect">
            <a:avLst/>
          </a:prstGeom>
        </p:spPr>
      </p:pic>
      <p:sp>
        <p:nvSpPr>
          <p:cNvPr id="19" name="Freeform 2">
            <a:extLst>
              <a:ext uri="{FF2B5EF4-FFF2-40B4-BE49-F238E27FC236}">
                <a16:creationId xmlns:a16="http://schemas.microsoft.com/office/drawing/2014/main" id="{89AC4014-25D9-3519-0C27-EA809F4915E7}"/>
              </a:ext>
            </a:extLst>
          </p:cNvPr>
          <p:cNvSpPr/>
          <p:nvPr/>
        </p:nvSpPr>
        <p:spPr>
          <a:xfrm>
            <a:off x="838218" y="1633859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4779D3-4B9E-6871-46D2-CC639A25869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80064" y="2726398"/>
            <a:ext cx="2217864" cy="2004855"/>
          </a:xfrm>
          <a:prstGeom prst="rect">
            <a:avLst/>
          </a:prstGeom>
        </p:spPr>
      </p:pic>
      <p:pic>
        <p:nvPicPr>
          <p:cNvPr id="26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369D1761-637A-9EC7-DE7E-3EA43D7099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4825" y="15875"/>
            <a:ext cx="406400" cy="406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20C061-E04D-4CC0-609B-D941A3E4B9BD}"/>
              </a:ext>
            </a:extLst>
          </p:cNvPr>
          <p:cNvGrpSpPr/>
          <p:nvPr/>
        </p:nvGrpSpPr>
        <p:grpSpPr>
          <a:xfrm>
            <a:off x="434921" y="204570"/>
            <a:ext cx="690192" cy="889666"/>
            <a:chOff x="748305" y="2984167"/>
            <a:chExt cx="690192" cy="889666"/>
          </a:xfrm>
        </p:grpSpPr>
        <p:sp>
          <p:nvSpPr>
            <p:cNvPr id="2" name="Oval 1">
              <a:hlinkClick r:id="rId15" action="ppaction://hlinksldjump"/>
              <a:extLst>
                <a:ext uri="{FF2B5EF4-FFF2-40B4-BE49-F238E27FC236}">
                  <a16:creationId xmlns:a16="http://schemas.microsoft.com/office/drawing/2014/main" id="{F4E016C9-A5DD-8E84-E9DE-2EB350D1AEE4}"/>
                </a:ext>
              </a:extLst>
            </p:cNvPr>
            <p:cNvSpPr/>
            <p:nvPr/>
          </p:nvSpPr>
          <p:spPr>
            <a:xfrm>
              <a:off x="748305" y="308390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77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" name="Picture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DA98CD25-DF47-9F42-C734-2708B073B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44"/>
            <a:stretch/>
          </p:blipFill>
          <p:spPr>
            <a:xfrm>
              <a:off x="885303" y="2984167"/>
              <a:ext cx="374092" cy="889666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9C97D86-911B-9503-13E3-B040A86BF19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3" t="38851" r="-7178" b="5660"/>
          <a:stretch/>
        </p:blipFill>
        <p:spPr>
          <a:xfrm>
            <a:off x="3101226" y="2944921"/>
            <a:ext cx="3315140" cy="3965105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id="{4B166B82-71DC-C995-0C63-1ED88DE26313}"/>
              </a:ext>
            </a:extLst>
          </p:cNvPr>
          <p:cNvSpPr/>
          <p:nvPr/>
        </p:nvSpPr>
        <p:spPr>
          <a:xfrm>
            <a:off x="4337619" y="1569921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D2DC4EE-5BFC-8290-DC4A-2A7A2E282CC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3801262" y="2352456"/>
            <a:ext cx="2217864" cy="2004855"/>
          </a:xfrm>
          <a:prstGeom prst="rect">
            <a:avLst/>
          </a:prstGeom>
        </p:spPr>
      </p:pic>
      <p:pic>
        <p:nvPicPr>
          <p:cNvPr id="33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935A54C9-F142-5B4F-7D23-00AA60AC3A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16698" y="459515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909B32-DB47-57B7-4B67-FEB254DA1739}"/>
              </a:ext>
            </a:extLst>
          </p:cNvPr>
          <p:cNvGrpSpPr/>
          <p:nvPr/>
        </p:nvGrpSpPr>
        <p:grpSpPr>
          <a:xfrm>
            <a:off x="4461013" y="125396"/>
            <a:ext cx="690192" cy="832866"/>
            <a:chOff x="4387323" y="2513210"/>
            <a:chExt cx="690192" cy="832866"/>
          </a:xfrm>
        </p:grpSpPr>
        <p:sp>
          <p:nvSpPr>
            <p:cNvPr id="6" name="Oval 5">
              <a:hlinkClick r:id="rId18" action="ppaction://hlinksldjump"/>
              <a:extLst>
                <a:ext uri="{FF2B5EF4-FFF2-40B4-BE49-F238E27FC236}">
                  <a16:creationId xmlns:a16="http://schemas.microsoft.com/office/drawing/2014/main" id="{773AB41B-15D3-6F94-19F8-D84B81CB87F8}"/>
                </a:ext>
              </a:extLst>
            </p:cNvPr>
            <p:cNvSpPr/>
            <p:nvPr/>
          </p:nvSpPr>
          <p:spPr>
            <a:xfrm>
              <a:off x="4387323" y="2607259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D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7" name="Picture 6">
              <a:hlinkClick r:id="rId18" action="ppaction://hlinksldjump"/>
              <a:extLst>
                <a:ext uri="{FF2B5EF4-FFF2-40B4-BE49-F238E27FC236}">
                  <a16:creationId xmlns:a16="http://schemas.microsoft.com/office/drawing/2014/main" id="{9683C6BC-96D6-CCB0-76F6-207AE79D9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1" r="54986"/>
            <a:stretch/>
          </p:blipFill>
          <p:spPr>
            <a:xfrm>
              <a:off x="4477243" y="2513210"/>
              <a:ext cx="530414" cy="832866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A117F2-BB83-C8AD-B5EA-2800CC7251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5" t="1" r="31000" b="53511"/>
          <a:stretch/>
        </p:blipFill>
        <p:spPr>
          <a:xfrm>
            <a:off x="6244551" y="3424523"/>
            <a:ext cx="3397673" cy="3404621"/>
          </a:xfrm>
          <a:prstGeom prst="rect">
            <a:avLst/>
          </a:prstGeom>
        </p:spPr>
      </p:pic>
      <p:sp>
        <p:nvSpPr>
          <p:cNvPr id="39" name="Freeform 2">
            <a:extLst>
              <a:ext uri="{FF2B5EF4-FFF2-40B4-BE49-F238E27FC236}">
                <a16:creationId xmlns:a16="http://schemas.microsoft.com/office/drawing/2014/main" id="{01D50B75-6586-91F7-3C46-3C290CB31B24}"/>
              </a:ext>
            </a:extLst>
          </p:cNvPr>
          <p:cNvSpPr/>
          <p:nvPr/>
        </p:nvSpPr>
        <p:spPr>
          <a:xfrm>
            <a:off x="7330519" y="1807491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F9FDF11-772D-A9FE-3C8B-D9D531BFE80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6595390" y="2954693"/>
            <a:ext cx="2217864" cy="2004855"/>
          </a:xfrm>
          <a:prstGeom prst="rect">
            <a:avLst/>
          </a:prstGeom>
        </p:spPr>
      </p:pic>
      <p:pic>
        <p:nvPicPr>
          <p:cNvPr id="41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596067E4-8B05-F715-82E5-451CC89D53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37357" y="903155"/>
            <a:ext cx="406400" cy="406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F20D01-E9FC-EA52-A9E0-B499D30B850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43" b="50000"/>
          <a:stretch/>
        </p:blipFill>
        <p:spPr>
          <a:xfrm>
            <a:off x="9437025" y="3046617"/>
            <a:ext cx="2451989" cy="3761714"/>
          </a:xfrm>
          <a:prstGeom prst="rect">
            <a:avLst/>
          </a:prstGeom>
        </p:spPr>
      </p:pic>
      <p:sp>
        <p:nvSpPr>
          <p:cNvPr id="43" name="Freeform 2">
            <a:extLst>
              <a:ext uri="{FF2B5EF4-FFF2-40B4-BE49-F238E27FC236}">
                <a16:creationId xmlns:a16="http://schemas.microsoft.com/office/drawing/2014/main" id="{B8CB9418-1F58-DB61-3F06-82D20D428E83}"/>
              </a:ext>
            </a:extLst>
          </p:cNvPr>
          <p:cNvSpPr/>
          <p:nvPr/>
        </p:nvSpPr>
        <p:spPr>
          <a:xfrm>
            <a:off x="9807430" y="1520182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8F8BAAC-F03F-0C54-6BA1-2FD37CAD3C7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9393432" y="2437499"/>
            <a:ext cx="2217864" cy="2004855"/>
          </a:xfrm>
          <a:prstGeom prst="rect">
            <a:avLst/>
          </a:prstGeom>
        </p:spPr>
      </p:pic>
      <p:pic>
        <p:nvPicPr>
          <p:cNvPr id="45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62042142-611E-2CD2-3044-F44B05C92F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7833" y="87764"/>
            <a:ext cx="406400" cy="406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E3EA201-BD68-6DE1-F473-7504339C92E9}"/>
              </a:ext>
            </a:extLst>
          </p:cNvPr>
          <p:cNvGrpSpPr/>
          <p:nvPr/>
        </p:nvGrpSpPr>
        <p:grpSpPr>
          <a:xfrm>
            <a:off x="7796177" y="263001"/>
            <a:ext cx="690192" cy="832866"/>
            <a:chOff x="6982568" y="2912045"/>
            <a:chExt cx="690192" cy="832866"/>
          </a:xfrm>
        </p:grpSpPr>
        <p:sp>
          <p:nvSpPr>
            <p:cNvPr id="9" name="Oval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F33157CD-5F55-130C-D6CA-3543E5B26681}"/>
                </a:ext>
              </a:extLst>
            </p:cNvPr>
            <p:cNvSpPr/>
            <p:nvPr/>
          </p:nvSpPr>
          <p:spPr>
            <a:xfrm>
              <a:off x="6982568" y="298694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6CC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>
              <a:hlinkClick r:id="rId21" action="ppaction://hlinksldjump"/>
              <a:extLst>
                <a:ext uri="{FF2B5EF4-FFF2-40B4-BE49-F238E27FC236}">
                  <a16:creationId xmlns:a16="http://schemas.microsoft.com/office/drawing/2014/main" id="{633B5774-5877-B946-D61B-68CB3AF89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2" r="28165"/>
            <a:stretch/>
          </p:blipFill>
          <p:spPr>
            <a:xfrm>
              <a:off x="7086850" y="2912045"/>
              <a:ext cx="530414" cy="83286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57C8D5-CD81-4642-062B-8A04EEC6B4F1}"/>
              </a:ext>
            </a:extLst>
          </p:cNvPr>
          <p:cNvGrpSpPr/>
          <p:nvPr/>
        </p:nvGrpSpPr>
        <p:grpSpPr>
          <a:xfrm>
            <a:off x="10157268" y="141598"/>
            <a:ext cx="690192" cy="832866"/>
            <a:chOff x="9908143" y="2476462"/>
            <a:chExt cx="690192" cy="832866"/>
          </a:xfrm>
        </p:grpSpPr>
        <p:sp>
          <p:nvSpPr>
            <p:cNvPr id="12" name="Oval 11">
              <a:hlinkClick r:id="rId22" action="ppaction://hlinksldjump"/>
              <a:extLst>
                <a:ext uri="{FF2B5EF4-FFF2-40B4-BE49-F238E27FC236}">
                  <a16:creationId xmlns:a16="http://schemas.microsoft.com/office/drawing/2014/main" id="{6A4113F9-9DB2-5FA5-37FC-FB17249070A9}"/>
                </a:ext>
              </a:extLst>
            </p:cNvPr>
            <p:cNvSpPr/>
            <p:nvPr/>
          </p:nvSpPr>
          <p:spPr>
            <a:xfrm>
              <a:off x="9908143" y="2551361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8B3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3" name="Picture 12">
              <a:hlinkClick r:id="rId22" action="ppaction://hlinksldjump"/>
              <a:extLst>
                <a:ext uri="{FF2B5EF4-FFF2-40B4-BE49-F238E27FC236}">
                  <a16:creationId xmlns:a16="http://schemas.microsoft.com/office/drawing/2014/main" id="{2FF06D8F-1C4E-D58E-8C17-42A44110D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1" r="946"/>
            <a:stretch/>
          </p:blipFill>
          <p:spPr>
            <a:xfrm>
              <a:off x="10012425" y="2476462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02586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4.375E-6 0.21967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00417 0.21736 " pathEditMode="relative" rAng="0" ptsTypes="AA">
                                      <p:cBhvr>
                                        <p:cTn id="10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"/>
                            </p:stCondLst>
                            <p:childTnLst>
                              <p:par>
                                <p:cTn id="10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5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4 3.7037E-7 L 0.02084 0.18796 " pathEditMode="relative" rAng="0" ptsTypes="AA">
                                      <p:cBhvr>
                                        <p:cTn id="1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50"/>
                            </p:stCondLst>
                            <p:childTnLst>
                              <p:par>
                                <p:cTn id="1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5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4.79167E-6 0.21967 " pathEditMode="relative" rAng="0" ptsTypes="AA">
                                      <p:cBhvr>
                                        <p:cTn id="1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50"/>
                            </p:stCondLst>
                            <p:childTnLst>
                              <p:par>
                                <p:cTn id="1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5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5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0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8" grpId="0" animBg="1"/>
      <p:bldP spid="28" grpId="1" animBg="1"/>
      <p:bldP spid="28" grpId="2" animBg="1"/>
      <p:bldP spid="39" grpId="0" animBg="1"/>
      <p:bldP spid="39" grpId="1" animBg="1"/>
      <p:bldP spid="39" grpId="2" animBg="1"/>
      <p:bldP spid="43" grpId="0" animBg="1"/>
      <p:bldP spid="43" grpId="1" animBg="1"/>
      <p:bldP spid="4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417A02D-E26F-1CE8-E59B-7D3545CF2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994C65-9ABC-782E-658F-17658170EF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0" b="46497"/>
          <a:stretch/>
        </p:blipFill>
        <p:spPr>
          <a:xfrm>
            <a:off x="3700209" y="-334665"/>
            <a:ext cx="2138028" cy="3228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A1424E-8029-737F-AB32-52879DE8FA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-4333" r="25227" b="46113"/>
          <a:stretch/>
        </p:blipFill>
        <p:spPr>
          <a:xfrm flipH="1">
            <a:off x="8822592" y="-777469"/>
            <a:ext cx="3551486" cy="35038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7788B4-167E-C5E6-0DB9-21C64EDE45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2" t="-291" r="-4822" b="42231"/>
          <a:stretch/>
        </p:blipFill>
        <p:spPr>
          <a:xfrm>
            <a:off x="355895" y="-350487"/>
            <a:ext cx="1979082" cy="32433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277740-B43C-1565-15B1-C19E063F31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51220" r="57323" b="-2108"/>
          <a:stretch/>
        </p:blipFill>
        <p:spPr>
          <a:xfrm>
            <a:off x="6500151" y="-474599"/>
            <a:ext cx="2122560" cy="35103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0673D5-2D75-6FE0-5247-8B4062F3B29C}"/>
              </a:ext>
            </a:extLst>
          </p:cNvPr>
          <p:cNvGrpSpPr/>
          <p:nvPr/>
        </p:nvGrpSpPr>
        <p:grpSpPr>
          <a:xfrm>
            <a:off x="3749706" y="2769079"/>
            <a:ext cx="4898057" cy="4005728"/>
            <a:chOff x="3749706" y="2769079"/>
            <a:chExt cx="4898057" cy="400572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4FC306-B41D-0B61-FC5D-42023BDEC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706" y="2769079"/>
              <a:ext cx="4898057" cy="40057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6CE5B7-3D62-204F-BB15-CD17F526536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444197" y="3500926"/>
              <a:ext cx="3496513" cy="2017776"/>
            </a:xfrm>
            <a:custGeom>
              <a:avLst/>
              <a:gdLst/>
              <a:ahLst/>
              <a:cxnLst/>
              <a:rect l="l" t="t" r="r" b="b"/>
              <a:pathLst>
                <a:path w="3496513" h="2017776">
                  <a:moveTo>
                    <a:pt x="2823057" y="1923136"/>
                  </a:moveTo>
                  <a:cubicBezTo>
                    <a:pt x="2862071" y="1923136"/>
                    <a:pt x="2881579" y="1938985"/>
                    <a:pt x="2881579" y="1970685"/>
                  </a:cubicBezTo>
                  <a:cubicBezTo>
                    <a:pt x="2881579" y="2002079"/>
                    <a:pt x="2862071" y="2017776"/>
                    <a:pt x="2823057" y="2017776"/>
                  </a:cubicBezTo>
                  <a:cubicBezTo>
                    <a:pt x="2784653" y="2017776"/>
                    <a:pt x="2765450" y="2002079"/>
                    <a:pt x="2765450" y="1970685"/>
                  </a:cubicBezTo>
                  <a:cubicBezTo>
                    <a:pt x="2765450" y="1938985"/>
                    <a:pt x="2784653" y="1923136"/>
                    <a:pt x="2823057" y="1923136"/>
                  </a:cubicBezTo>
                  <a:close/>
                  <a:moveTo>
                    <a:pt x="2680182" y="1923136"/>
                  </a:moveTo>
                  <a:cubicBezTo>
                    <a:pt x="2719196" y="1923136"/>
                    <a:pt x="2738704" y="1938985"/>
                    <a:pt x="2738704" y="1970685"/>
                  </a:cubicBezTo>
                  <a:cubicBezTo>
                    <a:pt x="2738704" y="2002079"/>
                    <a:pt x="2719196" y="2017776"/>
                    <a:pt x="2680182" y="2017776"/>
                  </a:cubicBezTo>
                  <a:cubicBezTo>
                    <a:pt x="2641778" y="2017776"/>
                    <a:pt x="2622575" y="2002079"/>
                    <a:pt x="2622575" y="1970685"/>
                  </a:cubicBezTo>
                  <a:cubicBezTo>
                    <a:pt x="2622575" y="1938985"/>
                    <a:pt x="2641778" y="1923136"/>
                    <a:pt x="2680182" y="1923136"/>
                  </a:cubicBezTo>
                  <a:close/>
                  <a:moveTo>
                    <a:pt x="2537307" y="1923136"/>
                  </a:moveTo>
                  <a:cubicBezTo>
                    <a:pt x="2576321" y="1923136"/>
                    <a:pt x="2595829" y="1938985"/>
                    <a:pt x="2595829" y="1970685"/>
                  </a:cubicBezTo>
                  <a:cubicBezTo>
                    <a:pt x="2595829" y="2002079"/>
                    <a:pt x="2576321" y="2017776"/>
                    <a:pt x="2537307" y="2017776"/>
                  </a:cubicBezTo>
                  <a:cubicBezTo>
                    <a:pt x="2498903" y="2017776"/>
                    <a:pt x="2479700" y="2002079"/>
                    <a:pt x="2479700" y="1970685"/>
                  </a:cubicBezTo>
                  <a:cubicBezTo>
                    <a:pt x="2479700" y="1938985"/>
                    <a:pt x="2498903" y="1923136"/>
                    <a:pt x="2537307" y="1923136"/>
                  </a:cubicBezTo>
                  <a:close/>
                  <a:moveTo>
                    <a:pt x="2358161" y="1830781"/>
                  </a:moveTo>
                  <a:cubicBezTo>
                    <a:pt x="2341092" y="1830781"/>
                    <a:pt x="2331339" y="1842516"/>
                    <a:pt x="2328900" y="1865986"/>
                  </a:cubicBezTo>
                  <a:lnTo>
                    <a:pt x="2376449" y="1862328"/>
                  </a:lnTo>
                  <a:cubicBezTo>
                    <a:pt x="2376754" y="1860804"/>
                    <a:pt x="2376982" y="1859128"/>
                    <a:pt x="2377135" y="1857299"/>
                  </a:cubicBezTo>
                  <a:cubicBezTo>
                    <a:pt x="2377287" y="1855470"/>
                    <a:pt x="2377363" y="1853337"/>
                    <a:pt x="2377363" y="1850898"/>
                  </a:cubicBezTo>
                  <a:cubicBezTo>
                    <a:pt x="2377363" y="1837487"/>
                    <a:pt x="2370963" y="1830781"/>
                    <a:pt x="2358161" y="1830781"/>
                  </a:cubicBezTo>
                  <a:close/>
                  <a:moveTo>
                    <a:pt x="1047750" y="1764487"/>
                  </a:moveTo>
                  <a:cubicBezTo>
                    <a:pt x="1080059" y="1764487"/>
                    <a:pt x="1096213" y="1772412"/>
                    <a:pt x="1096213" y="1788262"/>
                  </a:cubicBezTo>
                  <a:lnTo>
                    <a:pt x="1096213" y="1989887"/>
                  </a:lnTo>
                  <a:cubicBezTo>
                    <a:pt x="1096213" y="2006346"/>
                    <a:pt x="1080211" y="2014576"/>
                    <a:pt x="1048207" y="2014576"/>
                  </a:cubicBezTo>
                  <a:cubicBezTo>
                    <a:pt x="1016203" y="2014576"/>
                    <a:pt x="1000201" y="2006346"/>
                    <a:pt x="1000201" y="1989887"/>
                  </a:cubicBezTo>
                  <a:lnTo>
                    <a:pt x="1000201" y="1788262"/>
                  </a:lnTo>
                  <a:cubicBezTo>
                    <a:pt x="1000201" y="1772412"/>
                    <a:pt x="1016051" y="1764487"/>
                    <a:pt x="1047750" y="1764487"/>
                  </a:cubicBezTo>
                  <a:close/>
                  <a:moveTo>
                    <a:pt x="2357247" y="1758544"/>
                  </a:moveTo>
                  <a:cubicBezTo>
                    <a:pt x="2388336" y="1758544"/>
                    <a:pt x="2412415" y="1766773"/>
                    <a:pt x="2429484" y="1783233"/>
                  </a:cubicBezTo>
                  <a:cubicBezTo>
                    <a:pt x="2446248" y="1799692"/>
                    <a:pt x="2454630" y="1822704"/>
                    <a:pt x="2454630" y="1852270"/>
                  </a:cubicBezTo>
                  <a:cubicBezTo>
                    <a:pt x="2454630" y="1875435"/>
                    <a:pt x="2450363" y="1892656"/>
                    <a:pt x="2441829" y="1903933"/>
                  </a:cubicBezTo>
                  <a:lnTo>
                    <a:pt x="2329357" y="1907591"/>
                  </a:lnTo>
                  <a:cubicBezTo>
                    <a:pt x="2333320" y="1934109"/>
                    <a:pt x="2349627" y="1947367"/>
                    <a:pt x="2378278" y="1947367"/>
                  </a:cubicBezTo>
                  <a:cubicBezTo>
                    <a:pt x="2396566" y="1947367"/>
                    <a:pt x="2413787" y="1942948"/>
                    <a:pt x="2429941" y="1934109"/>
                  </a:cubicBezTo>
                  <a:cubicBezTo>
                    <a:pt x="2442438" y="1939290"/>
                    <a:pt x="2448686" y="1949653"/>
                    <a:pt x="2448686" y="1965198"/>
                  </a:cubicBezTo>
                  <a:cubicBezTo>
                    <a:pt x="2448686" y="1980133"/>
                    <a:pt x="2441829" y="1992173"/>
                    <a:pt x="2428113" y="2001317"/>
                  </a:cubicBezTo>
                  <a:cubicBezTo>
                    <a:pt x="2411958" y="2012290"/>
                    <a:pt x="2388184" y="2017776"/>
                    <a:pt x="2356789" y="2017776"/>
                  </a:cubicBezTo>
                  <a:cubicBezTo>
                    <a:pt x="2317775" y="2017776"/>
                    <a:pt x="2287752" y="2006194"/>
                    <a:pt x="2266721" y="1983029"/>
                  </a:cubicBezTo>
                  <a:cubicBezTo>
                    <a:pt x="2246909" y="1961388"/>
                    <a:pt x="2237003" y="1932585"/>
                    <a:pt x="2237003" y="1896618"/>
                  </a:cubicBezTo>
                  <a:cubicBezTo>
                    <a:pt x="2237003" y="1851508"/>
                    <a:pt x="2248128" y="1816913"/>
                    <a:pt x="2270379" y="1792834"/>
                  </a:cubicBezTo>
                  <a:cubicBezTo>
                    <a:pt x="2291410" y="1769974"/>
                    <a:pt x="2320366" y="1758544"/>
                    <a:pt x="2357247" y="1758544"/>
                  </a:cubicBezTo>
                  <a:close/>
                  <a:moveTo>
                    <a:pt x="1879473" y="1758544"/>
                  </a:moveTo>
                  <a:cubicBezTo>
                    <a:pt x="1928545" y="1758544"/>
                    <a:pt x="1953082" y="1789786"/>
                    <a:pt x="1953082" y="1852270"/>
                  </a:cubicBezTo>
                  <a:lnTo>
                    <a:pt x="1953082" y="1989887"/>
                  </a:lnTo>
                  <a:cubicBezTo>
                    <a:pt x="1953082" y="2006346"/>
                    <a:pt x="1937080" y="2014576"/>
                    <a:pt x="1905076" y="2014576"/>
                  </a:cubicBezTo>
                  <a:cubicBezTo>
                    <a:pt x="1873072" y="2014576"/>
                    <a:pt x="1857070" y="2006346"/>
                    <a:pt x="1857070" y="1989887"/>
                  </a:cubicBezTo>
                  <a:lnTo>
                    <a:pt x="1857070" y="1863243"/>
                  </a:lnTo>
                  <a:cubicBezTo>
                    <a:pt x="1857070" y="1853184"/>
                    <a:pt x="1855546" y="1846174"/>
                    <a:pt x="1852498" y="1842211"/>
                  </a:cubicBezTo>
                  <a:cubicBezTo>
                    <a:pt x="1849145" y="1838554"/>
                    <a:pt x="1843201" y="1836725"/>
                    <a:pt x="1834667" y="1836725"/>
                  </a:cubicBezTo>
                  <a:cubicBezTo>
                    <a:pt x="1832229" y="1836725"/>
                    <a:pt x="1829181" y="1837182"/>
                    <a:pt x="1825523" y="1838097"/>
                  </a:cubicBezTo>
                  <a:lnTo>
                    <a:pt x="1825523" y="1989887"/>
                  </a:lnTo>
                  <a:cubicBezTo>
                    <a:pt x="1825523" y="2006346"/>
                    <a:pt x="1809521" y="2014576"/>
                    <a:pt x="1777517" y="2014576"/>
                  </a:cubicBezTo>
                  <a:cubicBezTo>
                    <a:pt x="1745513" y="2014576"/>
                    <a:pt x="1729511" y="2006346"/>
                    <a:pt x="1729511" y="1989887"/>
                  </a:cubicBezTo>
                  <a:lnTo>
                    <a:pt x="1729511" y="1788262"/>
                  </a:lnTo>
                  <a:cubicBezTo>
                    <a:pt x="1729511" y="1772412"/>
                    <a:pt x="1745361" y="1764487"/>
                    <a:pt x="1777060" y="1764487"/>
                  </a:cubicBezTo>
                  <a:cubicBezTo>
                    <a:pt x="1809369" y="1764487"/>
                    <a:pt x="1825523" y="1772412"/>
                    <a:pt x="1825523" y="1788262"/>
                  </a:cubicBezTo>
                  <a:lnTo>
                    <a:pt x="1825523" y="1790548"/>
                  </a:lnTo>
                  <a:cubicBezTo>
                    <a:pt x="1833753" y="1769212"/>
                    <a:pt x="1851736" y="1758544"/>
                    <a:pt x="1879473" y="1758544"/>
                  </a:cubicBezTo>
                  <a:close/>
                  <a:moveTo>
                    <a:pt x="1279398" y="1758544"/>
                  </a:moveTo>
                  <a:cubicBezTo>
                    <a:pt x="1328470" y="1758544"/>
                    <a:pt x="1353007" y="1789786"/>
                    <a:pt x="1353007" y="1852270"/>
                  </a:cubicBezTo>
                  <a:lnTo>
                    <a:pt x="1353007" y="1989887"/>
                  </a:lnTo>
                  <a:cubicBezTo>
                    <a:pt x="1353007" y="2006346"/>
                    <a:pt x="1337005" y="2014576"/>
                    <a:pt x="1305001" y="2014576"/>
                  </a:cubicBezTo>
                  <a:cubicBezTo>
                    <a:pt x="1272997" y="2014576"/>
                    <a:pt x="1256995" y="2006346"/>
                    <a:pt x="1256995" y="1989887"/>
                  </a:cubicBezTo>
                  <a:lnTo>
                    <a:pt x="1256995" y="1863243"/>
                  </a:lnTo>
                  <a:cubicBezTo>
                    <a:pt x="1256995" y="1853184"/>
                    <a:pt x="1255471" y="1846174"/>
                    <a:pt x="1252423" y="1842211"/>
                  </a:cubicBezTo>
                  <a:cubicBezTo>
                    <a:pt x="1249070" y="1838554"/>
                    <a:pt x="1243127" y="1836725"/>
                    <a:pt x="1234592" y="1836725"/>
                  </a:cubicBezTo>
                  <a:cubicBezTo>
                    <a:pt x="1232154" y="1836725"/>
                    <a:pt x="1229106" y="1837182"/>
                    <a:pt x="1225448" y="1838097"/>
                  </a:cubicBezTo>
                  <a:lnTo>
                    <a:pt x="1225448" y="1989887"/>
                  </a:lnTo>
                  <a:cubicBezTo>
                    <a:pt x="1225448" y="2006346"/>
                    <a:pt x="1209446" y="2014576"/>
                    <a:pt x="1177442" y="2014576"/>
                  </a:cubicBezTo>
                  <a:cubicBezTo>
                    <a:pt x="1145438" y="2014576"/>
                    <a:pt x="1129436" y="2006346"/>
                    <a:pt x="1129436" y="1989887"/>
                  </a:cubicBezTo>
                  <a:lnTo>
                    <a:pt x="1129436" y="1788262"/>
                  </a:lnTo>
                  <a:cubicBezTo>
                    <a:pt x="1129436" y="1772412"/>
                    <a:pt x="1145286" y="1764487"/>
                    <a:pt x="1176985" y="1764487"/>
                  </a:cubicBezTo>
                  <a:cubicBezTo>
                    <a:pt x="1209294" y="1764487"/>
                    <a:pt x="1225448" y="1772412"/>
                    <a:pt x="1225448" y="1788262"/>
                  </a:cubicBezTo>
                  <a:lnTo>
                    <a:pt x="1225448" y="1790548"/>
                  </a:lnTo>
                  <a:cubicBezTo>
                    <a:pt x="1233678" y="1769212"/>
                    <a:pt x="1251661" y="1758544"/>
                    <a:pt x="1279398" y="1758544"/>
                  </a:cubicBezTo>
                  <a:close/>
                  <a:moveTo>
                    <a:pt x="767334" y="1758544"/>
                  </a:moveTo>
                  <a:cubicBezTo>
                    <a:pt x="800862" y="1758544"/>
                    <a:pt x="822045" y="1770736"/>
                    <a:pt x="830885" y="1795120"/>
                  </a:cubicBezTo>
                  <a:cubicBezTo>
                    <a:pt x="839114" y="1770736"/>
                    <a:pt x="858621" y="1758544"/>
                    <a:pt x="889406" y="1758544"/>
                  </a:cubicBezTo>
                  <a:cubicBezTo>
                    <a:pt x="938479" y="1758544"/>
                    <a:pt x="963015" y="1789786"/>
                    <a:pt x="963015" y="1852270"/>
                  </a:cubicBezTo>
                  <a:lnTo>
                    <a:pt x="963015" y="1986229"/>
                  </a:lnTo>
                  <a:cubicBezTo>
                    <a:pt x="963015" y="2002689"/>
                    <a:pt x="947013" y="2010918"/>
                    <a:pt x="915009" y="2010918"/>
                  </a:cubicBezTo>
                  <a:cubicBezTo>
                    <a:pt x="883005" y="2010918"/>
                    <a:pt x="867003" y="2002689"/>
                    <a:pt x="867003" y="1986229"/>
                  </a:cubicBezTo>
                  <a:lnTo>
                    <a:pt x="867003" y="1863243"/>
                  </a:lnTo>
                  <a:cubicBezTo>
                    <a:pt x="867003" y="1853184"/>
                    <a:pt x="865479" y="1846174"/>
                    <a:pt x="862431" y="1842211"/>
                  </a:cubicBezTo>
                  <a:cubicBezTo>
                    <a:pt x="859079" y="1838554"/>
                    <a:pt x="853135" y="1836725"/>
                    <a:pt x="844601" y="1836725"/>
                  </a:cubicBezTo>
                  <a:lnTo>
                    <a:pt x="837743" y="1837182"/>
                  </a:lnTo>
                  <a:lnTo>
                    <a:pt x="838200" y="1844497"/>
                  </a:lnTo>
                  <a:lnTo>
                    <a:pt x="838200" y="1989887"/>
                  </a:lnTo>
                  <a:cubicBezTo>
                    <a:pt x="838200" y="2006346"/>
                    <a:pt x="822198" y="2014576"/>
                    <a:pt x="790194" y="2014576"/>
                  </a:cubicBezTo>
                  <a:cubicBezTo>
                    <a:pt x="758190" y="2014576"/>
                    <a:pt x="742188" y="2006346"/>
                    <a:pt x="742188" y="1989887"/>
                  </a:cubicBezTo>
                  <a:lnTo>
                    <a:pt x="742188" y="1863243"/>
                  </a:lnTo>
                  <a:cubicBezTo>
                    <a:pt x="742188" y="1853184"/>
                    <a:pt x="740664" y="1846174"/>
                    <a:pt x="737616" y="1842211"/>
                  </a:cubicBezTo>
                  <a:cubicBezTo>
                    <a:pt x="734263" y="1838554"/>
                    <a:pt x="728319" y="1836725"/>
                    <a:pt x="719785" y="1836725"/>
                  </a:cubicBezTo>
                  <a:cubicBezTo>
                    <a:pt x="716737" y="1836725"/>
                    <a:pt x="713841" y="1837182"/>
                    <a:pt x="711098" y="1838097"/>
                  </a:cubicBezTo>
                  <a:lnTo>
                    <a:pt x="711098" y="1989887"/>
                  </a:lnTo>
                  <a:cubicBezTo>
                    <a:pt x="711098" y="2006346"/>
                    <a:pt x="695096" y="2014576"/>
                    <a:pt x="663092" y="2014576"/>
                  </a:cubicBezTo>
                  <a:cubicBezTo>
                    <a:pt x="631088" y="2014576"/>
                    <a:pt x="615086" y="2006346"/>
                    <a:pt x="615086" y="1989887"/>
                  </a:cubicBezTo>
                  <a:lnTo>
                    <a:pt x="615086" y="1788262"/>
                  </a:lnTo>
                  <a:cubicBezTo>
                    <a:pt x="615086" y="1772412"/>
                    <a:pt x="630936" y="1764487"/>
                    <a:pt x="662635" y="1764487"/>
                  </a:cubicBezTo>
                  <a:cubicBezTo>
                    <a:pt x="694944" y="1764487"/>
                    <a:pt x="711098" y="1772412"/>
                    <a:pt x="711098" y="1788262"/>
                  </a:cubicBezTo>
                  <a:lnTo>
                    <a:pt x="711098" y="1797406"/>
                  </a:lnTo>
                  <a:cubicBezTo>
                    <a:pt x="719633" y="1771498"/>
                    <a:pt x="738378" y="1758544"/>
                    <a:pt x="767334" y="1758544"/>
                  </a:cubicBezTo>
                  <a:close/>
                  <a:moveTo>
                    <a:pt x="2830830" y="1699565"/>
                  </a:moveTo>
                  <a:cubicBezTo>
                    <a:pt x="2848508" y="1699565"/>
                    <a:pt x="2862377" y="1704747"/>
                    <a:pt x="2872435" y="1715110"/>
                  </a:cubicBezTo>
                  <a:cubicBezTo>
                    <a:pt x="2877921" y="1720901"/>
                    <a:pt x="2881274" y="1726235"/>
                    <a:pt x="2882493" y="1731112"/>
                  </a:cubicBezTo>
                  <a:cubicBezTo>
                    <a:pt x="2870301" y="1789329"/>
                    <a:pt x="2864205" y="1841907"/>
                    <a:pt x="2864205" y="1888846"/>
                  </a:cubicBezTo>
                  <a:cubicBezTo>
                    <a:pt x="2857195" y="1894942"/>
                    <a:pt x="2844546" y="1897990"/>
                    <a:pt x="2826258" y="1897990"/>
                  </a:cubicBezTo>
                  <a:cubicBezTo>
                    <a:pt x="2787853" y="1897990"/>
                    <a:pt x="2768650" y="1861414"/>
                    <a:pt x="2768650" y="1788262"/>
                  </a:cubicBezTo>
                  <a:cubicBezTo>
                    <a:pt x="2768650" y="1729131"/>
                    <a:pt x="2789377" y="1699565"/>
                    <a:pt x="2830830" y="1699565"/>
                  </a:cubicBezTo>
                  <a:close/>
                  <a:moveTo>
                    <a:pt x="2687955" y="1699565"/>
                  </a:moveTo>
                  <a:cubicBezTo>
                    <a:pt x="2705633" y="1699565"/>
                    <a:pt x="2719502" y="1704747"/>
                    <a:pt x="2729560" y="1715110"/>
                  </a:cubicBezTo>
                  <a:cubicBezTo>
                    <a:pt x="2735046" y="1720901"/>
                    <a:pt x="2738399" y="1726235"/>
                    <a:pt x="2739618" y="1731112"/>
                  </a:cubicBezTo>
                  <a:cubicBezTo>
                    <a:pt x="2727426" y="1789329"/>
                    <a:pt x="2721330" y="1841907"/>
                    <a:pt x="2721330" y="1888846"/>
                  </a:cubicBezTo>
                  <a:cubicBezTo>
                    <a:pt x="2714320" y="1894942"/>
                    <a:pt x="2701671" y="1897990"/>
                    <a:pt x="2683383" y="1897990"/>
                  </a:cubicBezTo>
                  <a:cubicBezTo>
                    <a:pt x="2644978" y="1897990"/>
                    <a:pt x="2625775" y="1861414"/>
                    <a:pt x="2625775" y="1788262"/>
                  </a:cubicBezTo>
                  <a:cubicBezTo>
                    <a:pt x="2625775" y="1729131"/>
                    <a:pt x="2646502" y="1699565"/>
                    <a:pt x="2687955" y="1699565"/>
                  </a:cubicBezTo>
                  <a:close/>
                  <a:moveTo>
                    <a:pt x="2545080" y="1699565"/>
                  </a:moveTo>
                  <a:cubicBezTo>
                    <a:pt x="2562758" y="1699565"/>
                    <a:pt x="2576627" y="1704747"/>
                    <a:pt x="2586685" y="1715110"/>
                  </a:cubicBezTo>
                  <a:cubicBezTo>
                    <a:pt x="2592171" y="1720901"/>
                    <a:pt x="2595524" y="1726235"/>
                    <a:pt x="2596743" y="1731112"/>
                  </a:cubicBezTo>
                  <a:cubicBezTo>
                    <a:pt x="2584551" y="1789329"/>
                    <a:pt x="2578455" y="1841907"/>
                    <a:pt x="2578455" y="1888846"/>
                  </a:cubicBezTo>
                  <a:cubicBezTo>
                    <a:pt x="2571445" y="1894942"/>
                    <a:pt x="2558796" y="1897990"/>
                    <a:pt x="2540508" y="1897990"/>
                  </a:cubicBezTo>
                  <a:cubicBezTo>
                    <a:pt x="2502103" y="1897990"/>
                    <a:pt x="2482900" y="1861414"/>
                    <a:pt x="2482900" y="1788262"/>
                  </a:cubicBezTo>
                  <a:cubicBezTo>
                    <a:pt x="2482900" y="1729131"/>
                    <a:pt x="2503627" y="1699565"/>
                    <a:pt x="2545080" y="1699565"/>
                  </a:cubicBezTo>
                  <a:close/>
                  <a:moveTo>
                    <a:pt x="2036978" y="1682649"/>
                  </a:moveTo>
                  <a:cubicBezTo>
                    <a:pt x="2069287" y="1682649"/>
                    <a:pt x="2085441" y="1690573"/>
                    <a:pt x="2085441" y="1706423"/>
                  </a:cubicBezTo>
                  <a:lnTo>
                    <a:pt x="2085441" y="1790548"/>
                  </a:lnTo>
                  <a:cubicBezTo>
                    <a:pt x="2093671" y="1769212"/>
                    <a:pt x="2111654" y="1758544"/>
                    <a:pt x="2139391" y="1758544"/>
                  </a:cubicBezTo>
                  <a:cubicBezTo>
                    <a:pt x="2188464" y="1758544"/>
                    <a:pt x="2213000" y="1789786"/>
                    <a:pt x="2213000" y="1852270"/>
                  </a:cubicBezTo>
                  <a:lnTo>
                    <a:pt x="2213000" y="1989887"/>
                  </a:lnTo>
                  <a:cubicBezTo>
                    <a:pt x="2213000" y="2006346"/>
                    <a:pt x="2196998" y="2014576"/>
                    <a:pt x="2164994" y="2014576"/>
                  </a:cubicBezTo>
                  <a:cubicBezTo>
                    <a:pt x="2132990" y="2014576"/>
                    <a:pt x="2116988" y="2006346"/>
                    <a:pt x="2116988" y="1989887"/>
                  </a:cubicBezTo>
                  <a:lnTo>
                    <a:pt x="2116988" y="1863243"/>
                  </a:lnTo>
                  <a:cubicBezTo>
                    <a:pt x="2116988" y="1853184"/>
                    <a:pt x="2115464" y="1846174"/>
                    <a:pt x="2112416" y="1842211"/>
                  </a:cubicBezTo>
                  <a:cubicBezTo>
                    <a:pt x="2109063" y="1838554"/>
                    <a:pt x="2103120" y="1836725"/>
                    <a:pt x="2094585" y="1836725"/>
                  </a:cubicBezTo>
                  <a:cubicBezTo>
                    <a:pt x="2092147" y="1836725"/>
                    <a:pt x="2089099" y="1837182"/>
                    <a:pt x="2085441" y="1838097"/>
                  </a:cubicBezTo>
                  <a:lnTo>
                    <a:pt x="2085441" y="1989887"/>
                  </a:lnTo>
                  <a:cubicBezTo>
                    <a:pt x="2085441" y="2006346"/>
                    <a:pt x="2069439" y="2014576"/>
                    <a:pt x="2037435" y="2014576"/>
                  </a:cubicBezTo>
                  <a:cubicBezTo>
                    <a:pt x="2005431" y="2014576"/>
                    <a:pt x="1989429" y="2006346"/>
                    <a:pt x="1989429" y="1989887"/>
                  </a:cubicBezTo>
                  <a:lnTo>
                    <a:pt x="1989429" y="1706423"/>
                  </a:lnTo>
                  <a:cubicBezTo>
                    <a:pt x="1989429" y="1690573"/>
                    <a:pt x="2005279" y="1682649"/>
                    <a:pt x="2036978" y="1682649"/>
                  </a:cubicBezTo>
                  <a:close/>
                  <a:moveTo>
                    <a:pt x="1436903" y="1682649"/>
                  </a:moveTo>
                  <a:cubicBezTo>
                    <a:pt x="1469212" y="1682649"/>
                    <a:pt x="1485366" y="1690573"/>
                    <a:pt x="1485366" y="1706423"/>
                  </a:cubicBezTo>
                  <a:lnTo>
                    <a:pt x="1485366" y="1790548"/>
                  </a:lnTo>
                  <a:cubicBezTo>
                    <a:pt x="1493596" y="1769212"/>
                    <a:pt x="1511579" y="1758544"/>
                    <a:pt x="1539316" y="1758544"/>
                  </a:cubicBezTo>
                  <a:cubicBezTo>
                    <a:pt x="1588389" y="1758544"/>
                    <a:pt x="1612925" y="1789786"/>
                    <a:pt x="1612925" y="1852270"/>
                  </a:cubicBezTo>
                  <a:lnTo>
                    <a:pt x="1612925" y="1989887"/>
                  </a:lnTo>
                  <a:cubicBezTo>
                    <a:pt x="1612925" y="2006346"/>
                    <a:pt x="1596923" y="2014576"/>
                    <a:pt x="1564919" y="2014576"/>
                  </a:cubicBezTo>
                  <a:cubicBezTo>
                    <a:pt x="1532915" y="2014576"/>
                    <a:pt x="1516913" y="2006346"/>
                    <a:pt x="1516913" y="1989887"/>
                  </a:cubicBezTo>
                  <a:lnTo>
                    <a:pt x="1516913" y="1863243"/>
                  </a:lnTo>
                  <a:cubicBezTo>
                    <a:pt x="1516913" y="1853184"/>
                    <a:pt x="1515389" y="1846174"/>
                    <a:pt x="1512341" y="1842211"/>
                  </a:cubicBezTo>
                  <a:cubicBezTo>
                    <a:pt x="1508988" y="1838554"/>
                    <a:pt x="1503045" y="1836725"/>
                    <a:pt x="1494510" y="1836725"/>
                  </a:cubicBezTo>
                  <a:cubicBezTo>
                    <a:pt x="1492072" y="1836725"/>
                    <a:pt x="1489024" y="1837182"/>
                    <a:pt x="1485366" y="1838097"/>
                  </a:cubicBezTo>
                  <a:lnTo>
                    <a:pt x="1485366" y="1989887"/>
                  </a:lnTo>
                  <a:cubicBezTo>
                    <a:pt x="1485366" y="2006346"/>
                    <a:pt x="1469364" y="2014576"/>
                    <a:pt x="1437360" y="2014576"/>
                  </a:cubicBezTo>
                  <a:cubicBezTo>
                    <a:pt x="1405356" y="2014576"/>
                    <a:pt x="1389354" y="2006346"/>
                    <a:pt x="1389354" y="1989887"/>
                  </a:cubicBezTo>
                  <a:lnTo>
                    <a:pt x="1389354" y="1706423"/>
                  </a:lnTo>
                  <a:cubicBezTo>
                    <a:pt x="1389354" y="1690573"/>
                    <a:pt x="1405204" y="1682649"/>
                    <a:pt x="1436903" y="1682649"/>
                  </a:cubicBezTo>
                  <a:close/>
                  <a:moveTo>
                    <a:pt x="2378278" y="1645158"/>
                  </a:moveTo>
                  <a:cubicBezTo>
                    <a:pt x="2384983" y="1645463"/>
                    <a:pt x="2391994" y="1647901"/>
                    <a:pt x="2399309" y="1652473"/>
                  </a:cubicBezTo>
                  <a:cubicBezTo>
                    <a:pt x="2413025" y="1660703"/>
                    <a:pt x="2419883" y="1673505"/>
                    <a:pt x="2419883" y="1690878"/>
                  </a:cubicBezTo>
                  <a:cubicBezTo>
                    <a:pt x="2419883" y="1711605"/>
                    <a:pt x="2402967" y="1727149"/>
                    <a:pt x="2369134" y="1737513"/>
                  </a:cubicBezTo>
                  <a:cubicBezTo>
                    <a:pt x="2352065" y="1742694"/>
                    <a:pt x="2335149" y="1745895"/>
                    <a:pt x="2318385" y="1747114"/>
                  </a:cubicBezTo>
                  <a:cubicBezTo>
                    <a:pt x="2304973" y="1742542"/>
                    <a:pt x="2298268" y="1731417"/>
                    <a:pt x="2298268" y="1713738"/>
                  </a:cubicBezTo>
                  <a:cubicBezTo>
                    <a:pt x="2298268" y="1698498"/>
                    <a:pt x="2311679" y="1682496"/>
                    <a:pt x="2338501" y="1665732"/>
                  </a:cubicBezTo>
                  <a:cubicBezTo>
                    <a:pt x="2351608" y="1657503"/>
                    <a:pt x="2364867" y="1650645"/>
                    <a:pt x="2378278" y="1645158"/>
                  </a:cubicBezTo>
                  <a:close/>
                  <a:moveTo>
                    <a:pt x="1011174" y="1645158"/>
                  </a:moveTo>
                  <a:cubicBezTo>
                    <a:pt x="1064514" y="1666494"/>
                    <a:pt x="1091184" y="1689354"/>
                    <a:pt x="1091184" y="1713738"/>
                  </a:cubicBezTo>
                  <a:cubicBezTo>
                    <a:pt x="1091184" y="1731417"/>
                    <a:pt x="1084478" y="1742542"/>
                    <a:pt x="1071067" y="1747114"/>
                  </a:cubicBezTo>
                  <a:cubicBezTo>
                    <a:pt x="1053998" y="1745895"/>
                    <a:pt x="1037082" y="1742694"/>
                    <a:pt x="1020318" y="1737513"/>
                  </a:cubicBezTo>
                  <a:cubicBezTo>
                    <a:pt x="986485" y="1727149"/>
                    <a:pt x="969569" y="1711605"/>
                    <a:pt x="969569" y="1690878"/>
                  </a:cubicBezTo>
                  <a:cubicBezTo>
                    <a:pt x="969569" y="1673505"/>
                    <a:pt x="976579" y="1660703"/>
                    <a:pt x="990600" y="1652473"/>
                  </a:cubicBezTo>
                  <a:cubicBezTo>
                    <a:pt x="997915" y="1647901"/>
                    <a:pt x="1004773" y="1645463"/>
                    <a:pt x="1011174" y="1645158"/>
                  </a:cubicBezTo>
                  <a:close/>
                  <a:moveTo>
                    <a:pt x="1846935" y="1384326"/>
                  </a:moveTo>
                  <a:cubicBezTo>
                    <a:pt x="1829257" y="1386154"/>
                    <a:pt x="1818284" y="1387831"/>
                    <a:pt x="1814017" y="1389355"/>
                  </a:cubicBezTo>
                  <a:cubicBezTo>
                    <a:pt x="1812188" y="1392708"/>
                    <a:pt x="1811274" y="1397432"/>
                    <a:pt x="1811274" y="1403528"/>
                  </a:cubicBezTo>
                  <a:cubicBezTo>
                    <a:pt x="1811274" y="1414806"/>
                    <a:pt x="1817370" y="1420444"/>
                    <a:pt x="1829562" y="1420444"/>
                  </a:cubicBezTo>
                  <a:cubicBezTo>
                    <a:pt x="1835658" y="1420444"/>
                    <a:pt x="1841144" y="1418311"/>
                    <a:pt x="1846021" y="1414044"/>
                  </a:cubicBezTo>
                  <a:lnTo>
                    <a:pt x="1846021" y="1410843"/>
                  </a:lnTo>
                  <a:cubicBezTo>
                    <a:pt x="1846021" y="1407795"/>
                    <a:pt x="1846097" y="1404061"/>
                    <a:pt x="1846249" y="1399642"/>
                  </a:cubicBezTo>
                  <a:cubicBezTo>
                    <a:pt x="1846402" y="1395222"/>
                    <a:pt x="1846630" y="1390117"/>
                    <a:pt x="1846935" y="1384326"/>
                  </a:cubicBezTo>
                  <a:close/>
                  <a:moveTo>
                    <a:pt x="3180588" y="1288314"/>
                  </a:moveTo>
                  <a:cubicBezTo>
                    <a:pt x="3152851" y="1289533"/>
                    <a:pt x="3138982" y="1306602"/>
                    <a:pt x="3138982" y="1339520"/>
                  </a:cubicBezTo>
                  <a:cubicBezTo>
                    <a:pt x="3138982" y="1367866"/>
                    <a:pt x="3148584" y="1382040"/>
                    <a:pt x="3167786" y="1382040"/>
                  </a:cubicBezTo>
                  <a:cubicBezTo>
                    <a:pt x="3169615" y="1382040"/>
                    <a:pt x="3171596" y="1381963"/>
                    <a:pt x="3173730" y="1381811"/>
                  </a:cubicBezTo>
                  <a:cubicBezTo>
                    <a:pt x="3175863" y="1381659"/>
                    <a:pt x="3178149" y="1381430"/>
                    <a:pt x="3180588" y="1381125"/>
                  </a:cubicBezTo>
                  <a:close/>
                  <a:moveTo>
                    <a:pt x="1056513" y="1288314"/>
                  </a:moveTo>
                  <a:cubicBezTo>
                    <a:pt x="1028776" y="1289533"/>
                    <a:pt x="1014908" y="1306602"/>
                    <a:pt x="1014908" y="1339520"/>
                  </a:cubicBezTo>
                  <a:cubicBezTo>
                    <a:pt x="1014908" y="1367866"/>
                    <a:pt x="1024509" y="1382040"/>
                    <a:pt x="1043711" y="1382040"/>
                  </a:cubicBezTo>
                  <a:cubicBezTo>
                    <a:pt x="1045540" y="1382040"/>
                    <a:pt x="1047521" y="1381963"/>
                    <a:pt x="1049655" y="1381811"/>
                  </a:cubicBezTo>
                  <a:cubicBezTo>
                    <a:pt x="1051788" y="1381659"/>
                    <a:pt x="1054074" y="1381430"/>
                    <a:pt x="1056513" y="1381125"/>
                  </a:cubicBezTo>
                  <a:close/>
                  <a:moveTo>
                    <a:pt x="2587599" y="1221562"/>
                  </a:moveTo>
                  <a:cubicBezTo>
                    <a:pt x="2619908" y="1221562"/>
                    <a:pt x="2636063" y="1229487"/>
                    <a:pt x="2636063" y="1245337"/>
                  </a:cubicBezTo>
                  <a:lnTo>
                    <a:pt x="2636063" y="1387069"/>
                  </a:lnTo>
                  <a:cubicBezTo>
                    <a:pt x="2636063" y="1401394"/>
                    <a:pt x="2642463" y="1408557"/>
                    <a:pt x="2655265" y="1408557"/>
                  </a:cubicBezTo>
                  <a:cubicBezTo>
                    <a:pt x="2659837" y="1408557"/>
                    <a:pt x="2663952" y="1408100"/>
                    <a:pt x="2667609" y="1407186"/>
                  </a:cubicBezTo>
                  <a:lnTo>
                    <a:pt x="2667609" y="1245337"/>
                  </a:lnTo>
                  <a:cubicBezTo>
                    <a:pt x="2667609" y="1229487"/>
                    <a:pt x="2683459" y="1221562"/>
                    <a:pt x="2715158" y="1221562"/>
                  </a:cubicBezTo>
                  <a:cubicBezTo>
                    <a:pt x="2747467" y="1221562"/>
                    <a:pt x="2763621" y="1229487"/>
                    <a:pt x="2763621" y="1245337"/>
                  </a:cubicBezTo>
                  <a:lnTo>
                    <a:pt x="2763621" y="1401699"/>
                  </a:lnTo>
                  <a:cubicBezTo>
                    <a:pt x="2763621" y="1409319"/>
                    <a:pt x="2769870" y="1412367"/>
                    <a:pt x="2782366" y="1410843"/>
                  </a:cubicBezTo>
                  <a:cubicBezTo>
                    <a:pt x="2786329" y="1420902"/>
                    <a:pt x="2787243" y="1430960"/>
                    <a:pt x="2785110" y="1441018"/>
                  </a:cubicBezTo>
                  <a:cubicBezTo>
                    <a:pt x="2781147" y="1461440"/>
                    <a:pt x="2763621" y="1471651"/>
                    <a:pt x="2732532" y="1471651"/>
                  </a:cubicBezTo>
                  <a:cubicBezTo>
                    <a:pt x="2706929" y="1471651"/>
                    <a:pt x="2688945" y="1464336"/>
                    <a:pt x="2678582" y="1449705"/>
                  </a:cubicBezTo>
                  <a:cubicBezTo>
                    <a:pt x="2667914" y="1464336"/>
                    <a:pt x="2648102" y="1471651"/>
                    <a:pt x="2619146" y="1471651"/>
                  </a:cubicBezTo>
                  <a:cubicBezTo>
                    <a:pt x="2592933" y="1471651"/>
                    <a:pt x="2572969" y="1464640"/>
                    <a:pt x="2559253" y="1450620"/>
                  </a:cubicBezTo>
                  <a:cubicBezTo>
                    <a:pt x="2546451" y="1437818"/>
                    <a:pt x="2540050" y="1420444"/>
                    <a:pt x="2540050" y="1398499"/>
                  </a:cubicBezTo>
                  <a:lnTo>
                    <a:pt x="2540050" y="1245337"/>
                  </a:lnTo>
                  <a:cubicBezTo>
                    <a:pt x="2540050" y="1229487"/>
                    <a:pt x="2555900" y="1221562"/>
                    <a:pt x="2587599" y="1221562"/>
                  </a:cubicBezTo>
                  <a:close/>
                  <a:moveTo>
                    <a:pt x="1530324" y="1221562"/>
                  </a:moveTo>
                  <a:cubicBezTo>
                    <a:pt x="1562633" y="1221562"/>
                    <a:pt x="1578787" y="1229487"/>
                    <a:pt x="1578787" y="1245337"/>
                  </a:cubicBezTo>
                  <a:lnTo>
                    <a:pt x="1578787" y="1387069"/>
                  </a:lnTo>
                  <a:cubicBezTo>
                    <a:pt x="1578787" y="1401394"/>
                    <a:pt x="1585188" y="1408557"/>
                    <a:pt x="1597990" y="1408557"/>
                  </a:cubicBezTo>
                  <a:cubicBezTo>
                    <a:pt x="1602562" y="1408557"/>
                    <a:pt x="1606677" y="1408100"/>
                    <a:pt x="1610334" y="1407186"/>
                  </a:cubicBezTo>
                  <a:lnTo>
                    <a:pt x="1610334" y="1245337"/>
                  </a:lnTo>
                  <a:cubicBezTo>
                    <a:pt x="1610334" y="1229487"/>
                    <a:pt x="1626184" y="1221562"/>
                    <a:pt x="1657883" y="1221562"/>
                  </a:cubicBezTo>
                  <a:cubicBezTo>
                    <a:pt x="1690192" y="1221562"/>
                    <a:pt x="1706346" y="1229487"/>
                    <a:pt x="1706346" y="1245337"/>
                  </a:cubicBezTo>
                  <a:lnTo>
                    <a:pt x="1706346" y="1401699"/>
                  </a:lnTo>
                  <a:cubicBezTo>
                    <a:pt x="1706346" y="1409319"/>
                    <a:pt x="1712595" y="1412367"/>
                    <a:pt x="1725091" y="1410843"/>
                  </a:cubicBezTo>
                  <a:cubicBezTo>
                    <a:pt x="1729054" y="1420902"/>
                    <a:pt x="1729968" y="1430960"/>
                    <a:pt x="1727835" y="1441018"/>
                  </a:cubicBezTo>
                  <a:cubicBezTo>
                    <a:pt x="1723872" y="1461440"/>
                    <a:pt x="1706346" y="1471651"/>
                    <a:pt x="1675257" y="1471651"/>
                  </a:cubicBezTo>
                  <a:cubicBezTo>
                    <a:pt x="1649653" y="1471651"/>
                    <a:pt x="1631670" y="1464336"/>
                    <a:pt x="1621307" y="1449705"/>
                  </a:cubicBezTo>
                  <a:cubicBezTo>
                    <a:pt x="1610639" y="1464336"/>
                    <a:pt x="1590827" y="1471651"/>
                    <a:pt x="1561871" y="1471651"/>
                  </a:cubicBezTo>
                  <a:cubicBezTo>
                    <a:pt x="1535658" y="1471651"/>
                    <a:pt x="1515694" y="1464640"/>
                    <a:pt x="1501978" y="1450620"/>
                  </a:cubicBezTo>
                  <a:cubicBezTo>
                    <a:pt x="1489176" y="1437818"/>
                    <a:pt x="1482775" y="1420444"/>
                    <a:pt x="1482775" y="1398499"/>
                  </a:cubicBezTo>
                  <a:lnTo>
                    <a:pt x="1482775" y="1245337"/>
                  </a:lnTo>
                  <a:cubicBezTo>
                    <a:pt x="1482775" y="1229487"/>
                    <a:pt x="1498625" y="1221562"/>
                    <a:pt x="1530324" y="1221562"/>
                  </a:cubicBezTo>
                  <a:close/>
                  <a:moveTo>
                    <a:pt x="364464" y="1218819"/>
                  </a:moveTo>
                  <a:cubicBezTo>
                    <a:pt x="378790" y="1218819"/>
                    <a:pt x="389458" y="1221867"/>
                    <a:pt x="396468" y="1227963"/>
                  </a:cubicBezTo>
                  <a:cubicBezTo>
                    <a:pt x="399516" y="1235888"/>
                    <a:pt x="401040" y="1246099"/>
                    <a:pt x="401040" y="1258596"/>
                  </a:cubicBezTo>
                  <a:cubicBezTo>
                    <a:pt x="401040" y="1296696"/>
                    <a:pt x="385343" y="1315746"/>
                    <a:pt x="353949" y="1315746"/>
                  </a:cubicBezTo>
                  <a:cubicBezTo>
                    <a:pt x="341147" y="1315746"/>
                    <a:pt x="330022" y="1312850"/>
                    <a:pt x="320573" y="1307059"/>
                  </a:cubicBezTo>
                  <a:lnTo>
                    <a:pt x="320573" y="1446962"/>
                  </a:lnTo>
                  <a:cubicBezTo>
                    <a:pt x="320573" y="1463421"/>
                    <a:pt x="304571" y="1471651"/>
                    <a:pt x="272567" y="1471651"/>
                  </a:cubicBezTo>
                  <a:cubicBezTo>
                    <a:pt x="240563" y="1471651"/>
                    <a:pt x="224561" y="1463421"/>
                    <a:pt x="224561" y="1446962"/>
                  </a:cubicBezTo>
                  <a:lnTo>
                    <a:pt x="224561" y="1245337"/>
                  </a:lnTo>
                  <a:cubicBezTo>
                    <a:pt x="224561" y="1229487"/>
                    <a:pt x="240411" y="1221562"/>
                    <a:pt x="272110" y="1221562"/>
                  </a:cubicBezTo>
                  <a:cubicBezTo>
                    <a:pt x="304419" y="1221562"/>
                    <a:pt x="320573" y="1229487"/>
                    <a:pt x="320573" y="1245337"/>
                  </a:cubicBezTo>
                  <a:lnTo>
                    <a:pt x="320573" y="1247166"/>
                  </a:lnTo>
                  <a:cubicBezTo>
                    <a:pt x="328498" y="1228268"/>
                    <a:pt x="343128" y="1218819"/>
                    <a:pt x="364464" y="1218819"/>
                  </a:cubicBezTo>
                  <a:close/>
                  <a:moveTo>
                    <a:pt x="3183788" y="1215619"/>
                  </a:moveTo>
                  <a:cubicBezTo>
                    <a:pt x="3211830" y="1215619"/>
                    <a:pt x="3234842" y="1219734"/>
                    <a:pt x="3252825" y="1227963"/>
                  </a:cubicBezTo>
                  <a:cubicBezTo>
                    <a:pt x="3268675" y="1235583"/>
                    <a:pt x="3276600" y="1244422"/>
                    <a:pt x="3276600" y="1254481"/>
                  </a:cubicBezTo>
                  <a:lnTo>
                    <a:pt x="3275685" y="1254938"/>
                  </a:lnTo>
                  <a:lnTo>
                    <a:pt x="3276600" y="1255395"/>
                  </a:lnTo>
                  <a:lnTo>
                    <a:pt x="3276600" y="1440104"/>
                  </a:lnTo>
                  <a:cubicBezTo>
                    <a:pt x="3276600" y="1502893"/>
                    <a:pt x="3235452" y="1534287"/>
                    <a:pt x="3153156" y="1534287"/>
                  </a:cubicBezTo>
                  <a:cubicBezTo>
                    <a:pt x="3122066" y="1534287"/>
                    <a:pt x="3097834" y="1529258"/>
                    <a:pt x="3080461" y="1519200"/>
                  </a:cubicBezTo>
                  <a:cubicBezTo>
                    <a:pt x="3063697" y="1509751"/>
                    <a:pt x="3055315" y="1496797"/>
                    <a:pt x="3055315" y="1480338"/>
                  </a:cubicBezTo>
                  <a:cubicBezTo>
                    <a:pt x="3055315" y="1461745"/>
                    <a:pt x="3061716" y="1450620"/>
                    <a:pt x="3074517" y="1446962"/>
                  </a:cubicBezTo>
                  <a:cubicBezTo>
                    <a:pt x="3094939" y="1459764"/>
                    <a:pt x="3117037" y="1466164"/>
                    <a:pt x="3140811" y="1466164"/>
                  </a:cubicBezTo>
                  <a:cubicBezTo>
                    <a:pt x="3158795" y="1466164"/>
                    <a:pt x="3170834" y="1463116"/>
                    <a:pt x="3176930" y="1457020"/>
                  </a:cubicBezTo>
                  <a:cubicBezTo>
                    <a:pt x="3181197" y="1452753"/>
                    <a:pt x="3182874" y="1445286"/>
                    <a:pt x="3181959" y="1434618"/>
                  </a:cubicBezTo>
                  <a:cubicBezTo>
                    <a:pt x="3173425" y="1440409"/>
                    <a:pt x="3160318" y="1443304"/>
                    <a:pt x="3142640" y="1443304"/>
                  </a:cubicBezTo>
                  <a:cubicBezTo>
                    <a:pt x="3113684" y="1443304"/>
                    <a:pt x="3090824" y="1435227"/>
                    <a:pt x="3074060" y="1419073"/>
                  </a:cubicBezTo>
                  <a:cubicBezTo>
                    <a:pt x="3056077" y="1401090"/>
                    <a:pt x="3047085" y="1375334"/>
                    <a:pt x="3047085" y="1341806"/>
                  </a:cubicBezTo>
                  <a:cubicBezTo>
                    <a:pt x="3047085" y="1301268"/>
                    <a:pt x="3058515" y="1270178"/>
                    <a:pt x="3081375" y="1248537"/>
                  </a:cubicBezTo>
                  <a:cubicBezTo>
                    <a:pt x="3104540" y="1226592"/>
                    <a:pt x="3138678" y="1215619"/>
                    <a:pt x="3183788" y="1215619"/>
                  </a:cubicBezTo>
                  <a:close/>
                  <a:moveTo>
                    <a:pt x="2946273" y="1215619"/>
                  </a:moveTo>
                  <a:cubicBezTo>
                    <a:pt x="2995346" y="1215619"/>
                    <a:pt x="3019882" y="1246861"/>
                    <a:pt x="3019882" y="1309345"/>
                  </a:cubicBezTo>
                  <a:lnTo>
                    <a:pt x="3019882" y="1446962"/>
                  </a:lnTo>
                  <a:cubicBezTo>
                    <a:pt x="3019882" y="1463421"/>
                    <a:pt x="3003880" y="1471651"/>
                    <a:pt x="2971876" y="1471651"/>
                  </a:cubicBezTo>
                  <a:cubicBezTo>
                    <a:pt x="2939872" y="1471651"/>
                    <a:pt x="2923870" y="1463421"/>
                    <a:pt x="2923870" y="1446962"/>
                  </a:cubicBezTo>
                  <a:lnTo>
                    <a:pt x="2923870" y="1320318"/>
                  </a:lnTo>
                  <a:cubicBezTo>
                    <a:pt x="2923870" y="1310259"/>
                    <a:pt x="2922346" y="1303249"/>
                    <a:pt x="2919298" y="1299286"/>
                  </a:cubicBezTo>
                  <a:cubicBezTo>
                    <a:pt x="2915945" y="1295629"/>
                    <a:pt x="2910001" y="1293800"/>
                    <a:pt x="2901467" y="1293800"/>
                  </a:cubicBezTo>
                  <a:cubicBezTo>
                    <a:pt x="2899029" y="1293800"/>
                    <a:pt x="2895981" y="1294257"/>
                    <a:pt x="2892323" y="1295172"/>
                  </a:cubicBezTo>
                  <a:lnTo>
                    <a:pt x="2892323" y="1446962"/>
                  </a:lnTo>
                  <a:cubicBezTo>
                    <a:pt x="2892323" y="1463421"/>
                    <a:pt x="2876321" y="1471651"/>
                    <a:pt x="2844317" y="1471651"/>
                  </a:cubicBezTo>
                  <a:cubicBezTo>
                    <a:pt x="2812313" y="1471651"/>
                    <a:pt x="2796311" y="1463421"/>
                    <a:pt x="2796311" y="1446962"/>
                  </a:cubicBezTo>
                  <a:lnTo>
                    <a:pt x="2796311" y="1245337"/>
                  </a:lnTo>
                  <a:cubicBezTo>
                    <a:pt x="2796311" y="1229487"/>
                    <a:pt x="2812161" y="1221562"/>
                    <a:pt x="2843860" y="1221562"/>
                  </a:cubicBezTo>
                  <a:cubicBezTo>
                    <a:pt x="2876169" y="1221562"/>
                    <a:pt x="2892323" y="1229487"/>
                    <a:pt x="2892323" y="1245337"/>
                  </a:cubicBezTo>
                  <a:lnTo>
                    <a:pt x="2892323" y="1247623"/>
                  </a:lnTo>
                  <a:cubicBezTo>
                    <a:pt x="2900553" y="1226287"/>
                    <a:pt x="2918536" y="1215619"/>
                    <a:pt x="2946273" y="1215619"/>
                  </a:cubicBezTo>
                  <a:close/>
                  <a:moveTo>
                    <a:pt x="2186711" y="1215619"/>
                  </a:moveTo>
                  <a:cubicBezTo>
                    <a:pt x="2222068" y="1215619"/>
                    <a:pt x="2244928" y="1219886"/>
                    <a:pt x="2255291" y="1228420"/>
                  </a:cubicBezTo>
                  <a:cubicBezTo>
                    <a:pt x="2256815" y="1234516"/>
                    <a:pt x="2257882" y="1240460"/>
                    <a:pt x="2258491" y="1246251"/>
                  </a:cubicBezTo>
                  <a:cubicBezTo>
                    <a:pt x="2259101" y="1252042"/>
                    <a:pt x="2259101" y="1257986"/>
                    <a:pt x="2258491" y="1264082"/>
                  </a:cubicBezTo>
                  <a:cubicBezTo>
                    <a:pt x="2256662" y="1287856"/>
                    <a:pt x="2245232" y="1299744"/>
                    <a:pt x="2224201" y="1299744"/>
                  </a:cubicBezTo>
                  <a:cubicBezTo>
                    <a:pt x="2220849" y="1299744"/>
                    <a:pt x="2217267" y="1299515"/>
                    <a:pt x="2213457" y="1299058"/>
                  </a:cubicBezTo>
                  <a:cubicBezTo>
                    <a:pt x="2209647" y="1298601"/>
                    <a:pt x="2205609" y="1298067"/>
                    <a:pt x="2201341" y="1297458"/>
                  </a:cubicBezTo>
                  <a:cubicBezTo>
                    <a:pt x="2197074" y="1296848"/>
                    <a:pt x="2193493" y="1296391"/>
                    <a:pt x="2190597" y="1296086"/>
                  </a:cubicBezTo>
                  <a:cubicBezTo>
                    <a:pt x="2187702" y="1295781"/>
                    <a:pt x="2185339" y="1295629"/>
                    <a:pt x="2183511" y="1295629"/>
                  </a:cubicBezTo>
                  <a:cubicBezTo>
                    <a:pt x="2165527" y="1295629"/>
                    <a:pt x="2156536" y="1311478"/>
                    <a:pt x="2156536" y="1343178"/>
                  </a:cubicBezTo>
                  <a:cubicBezTo>
                    <a:pt x="2156536" y="1384935"/>
                    <a:pt x="2172843" y="1405814"/>
                    <a:pt x="2205456" y="1405814"/>
                  </a:cubicBezTo>
                  <a:cubicBezTo>
                    <a:pt x="2217648" y="1405814"/>
                    <a:pt x="2230145" y="1403376"/>
                    <a:pt x="2242946" y="1398499"/>
                  </a:cubicBezTo>
                  <a:cubicBezTo>
                    <a:pt x="2253615" y="1401852"/>
                    <a:pt x="2258949" y="1411910"/>
                    <a:pt x="2258949" y="1428674"/>
                  </a:cubicBezTo>
                  <a:cubicBezTo>
                    <a:pt x="2258949" y="1459459"/>
                    <a:pt x="2233498" y="1474851"/>
                    <a:pt x="2182596" y="1474851"/>
                  </a:cubicBezTo>
                  <a:cubicBezTo>
                    <a:pt x="2145411" y="1474851"/>
                    <a:pt x="2116607" y="1463878"/>
                    <a:pt x="2096185" y="1441933"/>
                  </a:cubicBezTo>
                  <a:cubicBezTo>
                    <a:pt x="2075459" y="1420292"/>
                    <a:pt x="2065096" y="1389660"/>
                    <a:pt x="2065096" y="1350036"/>
                  </a:cubicBezTo>
                  <a:cubicBezTo>
                    <a:pt x="2065096" y="1305230"/>
                    <a:pt x="2076526" y="1271092"/>
                    <a:pt x="2099386" y="1247623"/>
                  </a:cubicBezTo>
                  <a:cubicBezTo>
                    <a:pt x="2120417" y="1226287"/>
                    <a:pt x="2149525" y="1215619"/>
                    <a:pt x="2186711" y="1215619"/>
                  </a:cubicBezTo>
                  <a:close/>
                  <a:moveTo>
                    <a:pt x="1836420" y="1215619"/>
                  </a:moveTo>
                  <a:cubicBezTo>
                    <a:pt x="1873605" y="1215619"/>
                    <a:pt x="1900275" y="1222020"/>
                    <a:pt x="1916430" y="1234821"/>
                  </a:cubicBezTo>
                  <a:cubicBezTo>
                    <a:pt x="1934718" y="1249452"/>
                    <a:pt x="1943862" y="1275055"/>
                    <a:pt x="1943862" y="1311631"/>
                  </a:cubicBezTo>
                  <a:cubicBezTo>
                    <a:pt x="1943862" y="1318336"/>
                    <a:pt x="1943633" y="1325956"/>
                    <a:pt x="1943176" y="1334491"/>
                  </a:cubicBezTo>
                  <a:cubicBezTo>
                    <a:pt x="1942719" y="1343025"/>
                    <a:pt x="1941880" y="1352474"/>
                    <a:pt x="1940661" y="1362837"/>
                  </a:cubicBezTo>
                  <a:cubicBezTo>
                    <a:pt x="1939442" y="1373200"/>
                    <a:pt x="1938604" y="1381506"/>
                    <a:pt x="1938147" y="1387755"/>
                  </a:cubicBezTo>
                  <a:cubicBezTo>
                    <a:pt x="1937689" y="1394003"/>
                    <a:pt x="1937461" y="1398346"/>
                    <a:pt x="1937461" y="1400785"/>
                  </a:cubicBezTo>
                  <a:cubicBezTo>
                    <a:pt x="1937461" y="1409014"/>
                    <a:pt x="1943709" y="1412367"/>
                    <a:pt x="1956206" y="1410843"/>
                  </a:cubicBezTo>
                  <a:cubicBezTo>
                    <a:pt x="1960168" y="1420902"/>
                    <a:pt x="1961083" y="1430960"/>
                    <a:pt x="1958949" y="1441018"/>
                  </a:cubicBezTo>
                  <a:cubicBezTo>
                    <a:pt x="1954987" y="1461440"/>
                    <a:pt x="1937461" y="1471651"/>
                    <a:pt x="1906371" y="1471651"/>
                  </a:cubicBezTo>
                  <a:cubicBezTo>
                    <a:pt x="1882597" y="1471651"/>
                    <a:pt x="1865985" y="1465250"/>
                    <a:pt x="1856536" y="1452448"/>
                  </a:cubicBezTo>
                  <a:cubicBezTo>
                    <a:pt x="1841296" y="1465250"/>
                    <a:pt x="1823923" y="1471651"/>
                    <a:pt x="1804416" y="1471651"/>
                  </a:cubicBezTo>
                  <a:cubicBezTo>
                    <a:pt x="1780641" y="1471651"/>
                    <a:pt x="1762506" y="1465555"/>
                    <a:pt x="1750009" y="1453363"/>
                  </a:cubicBezTo>
                  <a:cubicBezTo>
                    <a:pt x="1738426" y="1441780"/>
                    <a:pt x="1732635" y="1426998"/>
                    <a:pt x="1732635" y="1409014"/>
                  </a:cubicBezTo>
                  <a:cubicBezTo>
                    <a:pt x="1732635" y="1387069"/>
                    <a:pt x="1740408" y="1371067"/>
                    <a:pt x="1755952" y="1361008"/>
                  </a:cubicBezTo>
                  <a:cubicBezTo>
                    <a:pt x="1774240" y="1349121"/>
                    <a:pt x="1805330" y="1343178"/>
                    <a:pt x="1849221" y="1343178"/>
                  </a:cubicBezTo>
                  <a:lnTo>
                    <a:pt x="1849678" y="1319860"/>
                  </a:lnTo>
                  <a:cubicBezTo>
                    <a:pt x="1849678" y="1306144"/>
                    <a:pt x="1842516" y="1299286"/>
                    <a:pt x="1828190" y="1299286"/>
                  </a:cubicBezTo>
                  <a:cubicBezTo>
                    <a:pt x="1820875" y="1299286"/>
                    <a:pt x="1811426" y="1301725"/>
                    <a:pt x="1799844" y="1306602"/>
                  </a:cubicBezTo>
                  <a:cubicBezTo>
                    <a:pt x="1787652" y="1311783"/>
                    <a:pt x="1778050" y="1314374"/>
                    <a:pt x="1771040" y="1314374"/>
                  </a:cubicBezTo>
                  <a:cubicBezTo>
                    <a:pt x="1746046" y="1314374"/>
                    <a:pt x="1733550" y="1300658"/>
                    <a:pt x="1733550" y="1273226"/>
                  </a:cubicBezTo>
                  <a:cubicBezTo>
                    <a:pt x="1733550" y="1257681"/>
                    <a:pt x="1736293" y="1245489"/>
                    <a:pt x="1741779" y="1236650"/>
                  </a:cubicBezTo>
                  <a:cubicBezTo>
                    <a:pt x="1771954" y="1222629"/>
                    <a:pt x="1803501" y="1215619"/>
                    <a:pt x="1836420" y="1215619"/>
                  </a:cubicBezTo>
                  <a:close/>
                  <a:moveTo>
                    <a:pt x="1386611" y="1215619"/>
                  </a:moveTo>
                  <a:cubicBezTo>
                    <a:pt x="1421968" y="1215619"/>
                    <a:pt x="1444828" y="1219886"/>
                    <a:pt x="1455191" y="1228420"/>
                  </a:cubicBezTo>
                  <a:cubicBezTo>
                    <a:pt x="1456715" y="1234516"/>
                    <a:pt x="1457782" y="1240460"/>
                    <a:pt x="1458391" y="1246251"/>
                  </a:cubicBezTo>
                  <a:cubicBezTo>
                    <a:pt x="1459001" y="1252042"/>
                    <a:pt x="1459001" y="1257986"/>
                    <a:pt x="1458391" y="1264082"/>
                  </a:cubicBezTo>
                  <a:cubicBezTo>
                    <a:pt x="1456563" y="1287856"/>
                    <a:pt x="1445133" y="1299744"/>
                    <a:pt x="1424102" y="1299744"/>
                  </a:cubicBezTo>
                  <a:cubicBezTo>
                    <a:pt x="1420749" y="1299744"/>
                    <a:pt x="1417167" y="1299515"/>
                    <a:pt x="1413357" y="1299058"/>
                  </a:cubicBezTo>
                  <a:cubicBezTo>
                    <a:pt x="1409547" y="1298601"/>
                    <a:pt x="1405509" y="1298067"/>
                    <a:pt x="1401241" y="1297458"/>
                  </a:cubicBezTo>
                  <a:cubicBezTo>
                    <a:pt x="1396974" y="1296848"/>
                    <a:pt x="1393393" y="1296391"/>
                    <a:pt x="1390497" y="1296086"/>
                  </a:cubicBezTo>
                  <a:cubicBezTo>
                    <a:pt x="1387602" y="1295781"/>
                    <a:pt x="1385240" y="1295629"/>
                    <a:pt x="1383411" y="1295629"/>
                  </a:cubicBezTo>
                  <a:cubicBezTo>
                    <a:pt x="1365428" y="1295629"/>
                    <a:pt x="1356436" y="1311478"/>
                    <a:pt x="1356436" y="1343178"/>
                  </a:cubicBezTo>
                  <a:cubicBezTo>
                    <a:pt x="1356436" y="1384935"/>
                    <a:pt x="1372743" y="1405814"/>
                    <a:pt x="1405356" y="1405814"/>
                  </a:cubicBezTo>
                  <a:cubicBezTo>
                    <a:pt x="1417548" y="1405814"/>
                    <a:pt x="1430045" y="1403376"/>
                    <a:pt x="1442847" y="1398499"/>
                  </a:cubicBezTo>
                  <a:cubicBezTo>
                    <a:pt x="1453515" y="1401852"/>
                    <a:pt x="1458849" y="1411910"/>
                    <a:pt x="1458849" y="1428674"/>
                  </a:cubicBezTo>
                  <a:cubicBezTo>
                    <a:pt x="1458849" y="1459459"/>
                    <a:pt x="1433398" y="1474851"/>
                    <a:pt x="1382496" y="1474851"/>
                  </a:cubicBezTo>
                  <a:cubicBezTo>
                    <a:pt x="1345311" y="1474851"/>
                    <a:pt x="1316507" y="1463878"/>
                    <a:pt x="1296086" y="1441933"/>
                  </a:cubicBezTo>
                  <a:cubicBezTo>
                    <a:pt x="1275359" y="1420292"/>
                    <a:pt x="1264996" y="1389660"/>
                    <a:pt x="1264996" y="1350036"/>
                  </a:cubicBezTo>
                  <a:cubicBezTo>
                    <a:pt x="1264996" y="1305230"/>
                    <a:pt x="1276426" y="1271092"/>
                    <a:pt x="1299286" y="1247623"/>
                  </a:cubicBezTo>
                  <a:cubicBezTo>
                    <a:pt x="1320317" y="1226287"/>
                    <a:pt x="1349425" y="1215619"/>
                    <a:pt x="1386611" y="1215619"/>
                  </a:cubicBezTo>
                  <a:close/>
                  <a:moveTo>
                    <a:pt x="1059713" y="1215619"/>
                  </a:moveTo>
                  <a:cubicBezTo>
                    <a:pt x="1087755" y="1215619"/>
                    <a:pt x="1110767" y="1219734"/>
                    <a:pt x="1128750" y="1227963"/>
                  </a:cubicBezTo>
                  <a:cubicBezTo>
                    <a:pt x="1144600" y="1235583"/>
                    <a:pt x="1152525" y="1244422"/>
                    <a:pt x="1152525" y="1254481"/>
                  </a:cubicBezTo>
                  <a:lnTo>
                    <a:pt x="1151610" y="1254938"/>
                  </a:lnTo>
                  <a:lnTo>
                    <a:pt x="1152525" y="1255395"/>
                  </a:lnTo>
                  <a:lnTo>
                    <a:pt x="1152525" y="1440104"/>
                  </a:lnTo>
                  <a:cubicBezTo>
                    <a:pt x="1152525" y="1502893"/>
                    <a:pt x="1111377" y="1534287"/>
                    <a:pt x="1029081" y="1534287"/>
                  </a:cubicBezTo>
                  <a:cubicBezTo>
                    <a:pt x="997991" y="1534287"/>
                    <a:pt x="973760" y="1529258"/>
                    <a:pt x="956386" y="1519200"/>
                  </a:cubicBezTo>
                  <a:cubicBezTo>
                    <a:pt x="939622" y="1509751"/>
                    <a:pt x="931240" y="1496797"/>
                    <a:pt x="931240" y="1480338"/>
                  </a:cubicBezTo>
                  <a:cubicBezTo>
                    <a:pt x="931240" y="1461745"/>
                    <a:pt x="937641" y="1450620"/>
                    <a:pt x="950442" y="1446962"/>
                  </a:cubicBezTo>
                  <a:cubicBezTo>
                    <a:pt x="970864" y="1459764"/>
                    <a:pt x="992962" y="1466164"/>
                    <a:pt x="1016736" y="1466164"/>
                  </a:cubicBezTo>
                  <a:cubicBezTo>
                    <a:pt x="1034720" y="1466164"/>
                    <a:pt x="1046759" y="1463116"/>
                    <a:pt x="1052855" y="1457020"/>
                  </a:cubicBezTo>
                  <a:cubicBezTo>
                    <a:pt x="1057122" y="1452753"/>
                    <a:pt x="1058799" y="1445286"/>
                    <a:pt x="1057884" y="1434618"/>
                  </a:cubicBezTo>
                  <a:cubicBezTo>
                    <a:pt x="1049350" y="1440409"/>
                    <a:pt x="1036244" y="1443304"/>
                    <a:pt x="1018565" y="1443304"/>
                  </a:cubicBezTo>
                  <a:cubicBezTo>
                    <a:pt x="989609" y="1443304"/>
                    <a:pt x="966749" y="1435227"/>
                    <a:pt x="949985" y="1419073"/>
                  </a:cubicBezTo>
                  <a:cubicBezTo>
                    <a:pt x="932002" y="1401090"/>
                    <a:pt x="923010" y="1375334"/>
                    <a:pt x="923010" y="1341806"/>
                  </a:cubicBezTo>
                  <a:cubicBezTo>
                    <a:pt x="923010" y="1301268"/>
                    <a:pt x="934440" y="1270178"/>
                    <a:pt x="957300" y="1248537"/>
                  </a:cubicBezTo>
                  <a:cubicBezTo>
                    <a:pt x="980465" y="1226592"/>
                    <a:pt x="1014603" y="1215619"/>
                    <a:pt x="1059713" y="1215619"/>
                  </a:cubicBezTo>
                  <a:close/>
                  <a:moveTo>
                    <a:pt x="644118" y="1171728"/>
                  </a:moveTo>
                  <a:cubicBezTo>
                    <a:pt x="655091" y="1175080"/>
                    <a:pt x="666369" y="1184072"/>
                    <a:pt x="677951" y="1198702"/>
                  </a:cubicBezTo>
                  <a:lnTo>
                    <a:pt x="689426" y="1225915"/>
                  </a:lnTo>
                  <a:lnTo>
                    <a:pt x="698982" y="1223048"/>
                  </a:lnTo>
                  <a:cubicBezTo>
                    <a:pt x="704926" y="1222058"/>
                    <a:pt x="711860" y="1221562"/>
                    <a:pt x="719785" y="1221562"/>
                  </a:cubicBezTo>
                  <a:cubicBezTo>
                    <a:pt x="752094" y="1221562"/>
                    <a:pt x="768248" y="1229487"/>
                    <a:pt x="768248" y="1245337"/>
                  </a:cubicBezTo>
                  <a:lnTo>
                    <a:pt x="768248" y="1247623"/>
                  </a:lnTo>
                  <a:cubicBezTo>
                    <a:pt x="776478" y="1226287"/>
                    <a:pt x="794461" y="1215619"/>
                    <a:pt x="822198" y="1215619"/>
                  </a:cubicBezTo>
                  <a:cubicBezTo>
                    <a:pt x="871271" y="1215619"/>
                    <a:pt x="895807" y="1246861"/>
                    <a:pt x="895807" y="1309345"/>
                  </a:cubicBezTo>
                  <a:lnTo>
                    <a:pt x="895807" y="1446962"/>
                  </a:lnTo>
                  <a:cubicBezTo>
                    <a:pt x="895807" y="1463421"/>
                    <a:pt x="879805" y="1471651"/>
                    <a:pt x="847801" y="1471651"/>
                  </a:cubicBezTo>
                  <a:cubicBezTo>
                    <a:pt x="815797" y="1471651"/>
                    <a:pt x="799795" y="1463421"/>
                    <a:pt x="799795" y="1446962"/>
                  </a:cubicBezTo>
                  <a:lnTo>
                    <a:pt x="799795" y="1320318"/>
                  </a:lnTo>
                  <a:cubicBezTo>
                    <a:pt x="799795" y="1310259"/>
                    <a:pt x="798271" y="1303249"/>
                    <a:pt x="795223" y="1299286"/>
                  </a:cubicBezTo>
                  <a:cubicBezTo>
                    <a:pt x="791870" y="1295629"/>
                    <a:pt x="785927" y="1293800"/>
                    <a:pt x="777392" y="1293800"/>
                  </a:cubicBezTo>
                  <a:cubicBezTo>
                    <a:pt x="774954" y="1293800"/>
                    <a:pt x="771906" y="1294257"/>
                    <a:pt x="768248" y="1295172"/>
                  </a:cubicBezTo>
                  <a:lnTo>
                    <a:pt x="768248" y="1446962"/>
                  </a:lnTo>
                  <a:cubicBezTo>
                    <a:pt x="768248" y="1463421"/>
                    <a:pt x="752246" y="1471651"/>
                    <a:pt x="720242" y="1471651"/>
                  </a:cubicBezTo>
                  <a:cubicBezTo>
                    <a:pt x="688238" y="1471651"/>
                    <a:pt x="672236" y="1463421"/>
                    <a:pt x="672236" y="1446962"/>
                  </a:cubicBezTo>
                  <a:lnTo>
                    <a:pt x="672236" y="1276371"/>
                  </a:lnTo>
                  <a:lnTo>
                    <a:pt x="668007" y="1278798"/>
                  </a:lnTo>
                  <a:cubicBezTo>
                    <a:pt x="659549" y="1282170"/>
                    <a:pt x="650062" y="1281684"/>
                    <a:pt x="639546" y="1277341"/>
                  </a:cubicBezTo>
                  <a:lnTo>
                    <a:pt x="639546" y="1401699"/>
                  </a:lnTo>
                  <a:cubicBezTo>
                    <a:pt x="639546" y="1409319"/>
                    <a:pt x="645795" y="1412367"/>
                    <a:pt x="658292" y="1410843"/>
                  </a:cubicBezTo>
                  <a:cubicBezTo>
                    <a:pt x="662254" y="1420902"/>
                    <a:pt x="663168" y="1430960"/>
                    <a:pt x="661035" y="1441018"/>
                  </a:cubicBezTo>
                  <a:cubicBezTo>
                    <a:pt x="657072" y="1461440"/>
                    <a:pt x="639546" y="1471651"/>
                    <a:pt x="608457" y="1471651"/>
                  </a:cubicBezTo>
                  <a:cubicBezTo>
                    <a:pt x="582854" y="1471651"/>
                    <a:pt x="564870" y="1464336"/>
                    <a:pt x="554507" y="1449705"/>
                  </a:cubicBezTo>
                  <a:cubicBezTo>
                    <a:pt x="543839" y="1464336"/>
                    <a:pt x="524027" y="1471651"/>
                    <a:pt x="495071" y="1471651"/>
                  </a:cubicBezTo>
                  <a:cubicBezTo>
                    <a:pt x="468858" y="1471651"/>
                    <a:pt x="448894" y="1464640"/>
                    <a:pt x="435178" y="1450620"/>
                  </a:cubicBezTo>
                  <a:cubicBezTo>
                    <a:pt x="422376" y="1437818"/>
                    <a:pt x="415976" y="1420444"/>
                    <a:pt x="415976" y="1398499"/>
                  </a:cubicBezTo>
                  <a:lnTo>
                    <a:pt x="415976" y="1245337"/>
                  </a:lnTo>
                  <a:cubicBezTo>
                    <a:pt x="415976" y="1229487"/>
                    <a:pt x="431825" y="1221562"/>
                    <a:pt x="463524" y="1221562"/>
                  </a:cubicBezTo>
                  <a:cubicBezTo>
                    <a:pt x="495833" y="1221562"/>
                    <a:pt x="511988" y="1229487"/>
                    <a:pt x="511988" y="1245337"/>
                  </a:cubicBezTo>
                  <a:lnTo>
                    <a:pt x="511988" y="1387069"/>
                  </a:lnTo>
                  <a:cubicBezTo>
                    <a:pt x="511988" y="1401394"/>
                    <a:pt x="518388" y="1408557"/>
                    <a:pt x="531190" y="1408557"/>
                  </a:cubicBezTo>
                  <a:cubicBezTo>
                    <a:pt x="535762" y="1408557"/>
                    <a:pt x="539877" y="1408100"/>
                    <a:pt x="543534" y="1407186"/>
                  </a:cubicBezTo>
                  <a:lnTo>
                    <a:pt x="543534" y="1245337"/>
                  </a:lnTo>
                  <a:cubicBezTo>
                    <a:pt x="543534" y="1229487"/>
                    <a:pt x="559384" y="1221562"/>
                    <a:pt x="591083" y="1221562"/>
                  </a:cubicBezTo>
                  <a:cubicBezTo>
                    <a:pt x="615162" y="1221562"/>
                    <a:pt x="630098" y="1225830"/>
                    <a:pt x="635889" y="1234364"/>
                  </a:cubicBezTo>
                  <a:cubicBezTo>
                    <a:pt x="643509" y="1237412"/>
                    <a:pt x="648538" y="1238022"/>
                    <a:pt x="650976" y="1236193"/>
                  </a:cubicBezTo>
                  <a:cubicBezTo>
                    <a:pt x="657377" y="1231011"/>
                    <a:pt x="657530" y="1225372"/>
                    <a:pt x="651434" y="1219276"/>
                  </a:cubicBezTo>
                  <a:lnTo>
                    <a:pt x="642290" y="1211504"/>
                  </a:lnTo>
                  <a:cubicBezTo>
                    <a:pt x="637718" y="1207846"/>
                    <a:pt x="634822" y="1205103"/>
                    <a:pt x="633603" y="1203274"/>
                  </a:cubicBezTo>
                  <a:cubicBezTo>
                    <a:pt x="627507" y="1196569"/>
                    <a:pt x="627507" y="1189254"/>
                    <a:pt x="633603" y="1181329"/>
                  </a:cubicBezTo>
                  <a:cubicBezTo>
                    <a:pt x="636956" y="1177062"/>
                    <a:pt x="640461" y="1173861"/>
                    <a:pt x="644118" y="1171728"/>
                  </a:cubicBezTo>
                  <a:close/>
                  <a:moveTo>
                    <a:pt x="2332253" y="1139724"/>
                  </a:moveTo>
                  <a:cubicBezTo>
                    <a:pt x="2364562" y="1139724"/>
                    <a:pt x="2380716" y="1147648"/>
                    <a:pt x="2380716" y="1163498"/>
                  </a:cubicBezTo>
                  <a:lnTo>
                    <a:pt x="2380716" y="1247623"/>
                  </a:lnTo>
                  <a:cubicBezTo>
                    <a:pt x="2388946" y="1226287"/>
                    <a:pt x="2406929" y="1215619"/>
                    <a:pt x="2434666" y="1215619"/>
                  </a:cubicBezTo>
                  <a:cubicBezTo>
                    <a:pt x="2483739" y="1215619"/>
                    <a:pt x="2508275" y="1246861"/>
                    <a:pt x="2508275" y="1309345"/>
                  </a:cubicBezTo>
                  <a:lnTo>
                    <a:pt x="2508275" y="1446962"/>
                  </a:lnTo>
                  <a:cubicBezTo>
                    <a:pt x="2508275" y="1463421"/>
                    <a:pt x="2492273" y="1471651"/>
                    <a:pt x="2460269" y="1471651"/>
                  </a:cubicBezTo>
                  <a:cubicBezTo>
                    <a:pt x="2428265" y="1471651"/>
                    <a:pt x="2412263" y="1463421"/>
                    <a:pt x="2412263" y="1446962"/>
                  </a:cubicBezTo>
                  <a:lnTo>
                    <a:pt x="2412263" y="1320318"/>
                  </a:lnTo>
                  <a:cubicBezTo>
                    <a:pt x="2412263" y="1310259"/>
                    <a:pt x="2410739" y="1303249"/>
                    <a:pt x="2407691" y="1299286"/>
                  </a:cubicBezTo>
                  <a:cubicBezTo>
                    <a:pt x="2404338" y="1295629"/>
                    <a:pt x="2398395" y="1293800"/>
                    <a:pt x="2389860" y="1293800"/>
                  </a:cubicBezTo>
                  <a:cubicBezTo>
                    <a:pt x="2387422" y="1293800"/>
                    <a:pt x="2384374" y="1294257"/>
                    <a:pt x="2380716" y="1295172"/>
                  </a:cubicBezTo>
                  <a:lnTo>
                    <a:pt x="2380716" y="1446962"/>
                  </a:lnTo>
                  <a:cubicBezTo>
                    <a:pt x="2380716" y="1463421"/>
                    <a:pt x="2364714" y="1471651"/>
                    <a:pt x="2332710" y="1471651"/>
                  </a:cubicBezTo>
                  <a:cubicBezTo>
                    <a:pt x="2300706" y="1471651"/>
                    <a:pt x="2284704" y="1463421"/>
                    <a:pt x="2284704" y="1446962"/>
                  </a:cubicBezTo>
                  <a:lnTo>
                    <a:pt x="2284704" y="1163498"/>
                  </a:lnTo>
                  <a:cubicBezTo>
                    <a:pt x="2284704" y="1147648"/>
                    <a:pt x="2300554" y="1139724"/>
                    <a:pt x="2332253" y="1139724"/>
                  </a:cubicBezTo>
                  <a:close/>
                  <a:moveTo>
                    <a:pt x="2671724" y="1102233"/>
                  </a:moveTo>
                  <a:cubicBezTo>
                    <a:pt x="2678430" y="1102538"/>
                    <a:pt x="2685440" y="1104976"/>
                    <a:pt x="2692755" y="1109548"/>
                  </a:cubicBezTo>
                  <a:cubicBezTo>
                    <a:pt x="2706471" y="1117778"/>
                    <a:pt x="2713329" y="1130580"/>
                    <a:pt x="2713329" y="1147953"/>
                  </a:cubicBezTo>
                  <a:cubicBezTo>
                    <a:pt x="2713329" y="1168680"/>
                    <a:pt x="2696413" y="1184224"/>
                    <a:pt x="2662580" y="1194588"/>
                  </a:cubicBezTo>
                  <a:cubicBezTo>
                    <a:pt x="2645511" y="1199769"/>
                    <a:pt x="2628595" y="1202970"/>
                    <a:pt x="2611831" y="1204189"/>
                  </a:cubicBezTo>
                  <a:cubicBezTo>
                    <a:pt x="2598420" y="1199617"/>
                    <a:pt x="2591714" y="1188492"/>
                    <a:pt x="2591714" y="1170813"/>
                  </a:cubicBezTo>
                  <a:cubicBezTo>
                    <a:pt x="2591714" y="1155573"/>
                    <a:pt x="2605125" y="1139571"/>
                    <a:pt x="2631948" y="1122807"/>
                  </a:cubicBezTo>
                  <a:cubicBezTo>
                    <a:pt x="2645054" y="1114578"/>
                    <a:pt x="2658313" y="1107720"/>
                    <a:pt x="2671724" y="1102233"/>
                  </a:cubicBezTo>
                  <a:close/>
                  <a:moveTo>
                    <a:pt x="1601190" y="1095375"/>
                  </a:moveTo>
                  <a:cubicBezTo>
                    <a:pt x="1616125" y="1095375"/>
                    <a:pt x="1627708" y="1099947"/>
                    <a:pt x="1635937" y="1109091"/>
                  </a:cubicBezTo>
                  <a:cubicBezTo>
                    <a:pt x="1643557" y="1117016"/>
                    <a:pt x="1647367" y="1127684"/>
                    <a:pt x="1647367" y="1141095"/>
                  </a:cubicBezTo>
                  <a:cubicBezTo>
                    <a:pt x="1647367" y="1153897"/>
                    <a:pt x="1642186" y="1165022"/>
                    <a:pt x="1631823" y="1174471"/>
                  </a:cubicBezTo>
                  <a:cubicBezTo>
                    <a:pt x="1620850" y="1184529"/>
                    <a:pt x="1607286" y="1189558"/>
                    <a:pt x="1591132" y="1189558"/>
                  </a:cubicBezTo>
                  <a:cubicBezTo>
                    <a:pt x="1587169" y="1189558"/>
                    <a:pt x="1584579" y="1188492"/>
                    <a:pt x="1583359" y="1186358"/>
                  </a:cubicBezTo>
                  <a:cubicBezTo>
                    <a:pt x="1581835" y="1183615"/>
                    <a:pt x="1581683" y="1181176"/>
                    <a:pt x="1582902" y="1179043"/>
                  </a:cubicBezTo>
                  <a:cubicBezTo>
                    <a:pt x="1597837" y="1170508"/>
                    <a:pt x="1605305" y="1159993"/>
                    <a:pt x="1605305" y="1147496"/>
                  </a:cubicBezTo>
                  <a:cubicBezTo>
                    <a:pt x="1605305" y="1132256"/>
                    <a:pt x="1593875" y="1127989"/>
                    <a:pt x="1571015" y="1134694"/>
                  </a:cubicBezTo>
                  <a:cubicBezTo>
                    <a:pt x="1566748" y="1131342"/>
                    <a:pt x="1564614" y="1126312"/>
                    <a:pt x="1564614" y="1119607"/>
                  </a:cubicBezTo>
                  <a:cubicBezTo>
                    <a:pt x="1564614" y="1103452"/>
                    <a:pt x="1576806" y="1095375"/>
                    <a:pt x="1601190" y="1095375"/>
                  </a:cubicBezTo>
                  <a:close/>
                  <a:moveTo>
                    <a:pt x="496900" y="1092175"/>
                  </a:moveTo>
                  <a:cubicBezTo>
                    <a:pt x="550240" y="1113511"/>
                    <a:pt x="576910" y="1136371"/>
                    <a:pt x="576910" y="1160755"/>
                  </a:cubicBezTo>
                  <a:cubicBezTo>
                    <a:pt x="576910" y="1178433"/>
                    <a:pt x="570204" y="1189558"/>
                    <a:pt x="556793" y="1194130"/>
                  </a:cubicBezTo>
                  <a:cubicBezTo>
                    <a:pt x="539724" y="1192911"/>
                    <a:pt x="522808" y="1189711"/>
                    <a:pt x="506044" y="1184529"/>
                  </a:cubicBezTo>
                  <a:cubicBezTo>
                    <a:pt x="472211" y="1174166"/>
                    <a:pt x="455295" y="1158621"/>
                    <a:pt x="455295" y="1137895"/>
                  </a:cubicBezTo>
                  <a:cubicBezTo>
                    <a:pt x="455295" y="1120521"/>
                    <a:pt x="462305" y="1107720"/>
                    <a:pt x="476326" y="1099490"/>
                  </a:cubicBezTo>
                  <a:cubicBezTo>
                    <a:pt x="483641" y="1094918"/>
                    <a:pt x="490499" y="1092480"/>
                    <a:pt x="496900" y="1092175"/>
                  </a:cubicBezTo>
                  <a:close/>
                  <a:moveTo>
                    <a:pt x="2175357" y="935660"/>
                  </a:moveTo>
                  <a:cubicBezTo>
                    <a:pt x="2208885" y="935660"/>
                    <a:pt x="2225649" y="949376"/>
                    <a:pt x="2225649" y="976808"/>
                  </a:cubicBezTo>
                  <a:cubicBezTo>
                    <a:pt x="2225649" y="1003935"/>
                    <a:pt x="2208885" y="1017499"/>
                    <a:pt x="2175357" y="1017499"/>
                  </a:cubicBezTo>
                  <a:cubicBezTo>
                    <a:pt x="2142134" y="1017499"/>
                    <a:pt x="2125522" y="1003935"/>
                    <a:pt x="2125522" y="976808"/>
                  </a:cubicBezTo>
                  <a:cubicBezTo>
                    <a:pt x="2125522" y="949376"/>
                    <a:pt x="2142134" y="935660"/>
                    <a:pt x="2175357" y="935660"/>
                  </a:cubicBezTo>
                  <a:close/>
                  <a:moveTo>
                    <a:pt x="1342110" y="831876"/>
                  </a:moveTo>
                  <a:cubicBezTo>
                    <a:pt x="1324432" y="833704"/>
                    <a:pt x="1313459" y="835381"/>
                    <a:pt x="1309192" y="836905"/>
                  </a:cubicBezTo>
                  <a:cubicBezTo>
                    <a:pt x="1307363" y="840258"/>
                    <a:pt x="1306449" y="844982"/>
                    <a:pt x="1306449" y="851078"/>
                  </a:cubicBezTo>
                  <a:cubicBezTo>
                    <a:pt x="1306449" y="862356"/>
                    <a:pt x="1312545" y="867994"/>
                    <a:pt x="1324737" y="867994"/>
                  </a:cubicBezTo>
                  <a:cubicBezTo>
                    <a:pt x="1330833" y="867994"/>
                    <a:pt x="1336319" y="865861"/>
                    <a:pt x="1341196" y="861594"/>
                  </a:cubicBezTo>
                  <a:lnTo>
                    <a:pt x="1341196" y="858393"/>
                  </a:lnTo>
                  <a:cubicBezTo>
                    <a:pt x="1341196" y="855345"/>
                    <a:pt x="1341272" y="851611"/>
                    <a:pt x="1341424" y="847192"/>
                  </a:cubicBezTo>
                  <a:cubicBezTo>
                    <a:pt x="1341577" y="842772"/>
                    <a:pt x="1341805" y="837667"/>
                    <a:pt x="1342110" y="831876"/>
                  </a:cubicBezTo>
                  <a:close/>
                  <a:moveTo>
                    <a:pt x="751560" y="831876"/>
                  </a:moveTo>
                  <a:cubicBezTo>
                    <a:pt x="733882" y="833704"/>
                    <a:pt x="722909" y="835381"/>
                    <a:pt x="718642" y="836905"/>
                  </a:cubicBezTo>
                  <a:cubicBezTo>
                    <a:pt x="716813" y="840258"/>
                    <a:pt x="715899" y="844982"/>
                    <a:pt x="715899" y="851078"/>
                  </a:cubicBezTo>
                  <a:cubicBezTo>
                    <a:pt x="715899" y="862356"/>
                    <a:pt x="721995" y="867994"/>
                    <a:pt x="734187" y="867994"/>
                  </a:cubicBezTo>
                  <a:cubicBezTo>
                    <a:pt x="740283" y="867994"/>
                    <a:pt x="745769" y="865861"/>
                    <a:pt x="750646" y="861594"/>
                  </a:cubicBezTo>
                  <a:lnTo>
                    <a:pt x="750646" y="858393"/>
                  </a:lnTo>
                  <a:cubicBezTo>
                    <a:pt x="750646" y="855345"/>
                    <a:pt x="750722" y="851611"/>
                    <a:pt x="750875" y="847192"/>
                  </a:cubicBezTo>
                  <a:cubicBezTo>
                    <a:pt x="751027" y="842772"/>
                    <a:pt x="751256" y="837667"/>
                    <a:pt x="751560" y="831876"/>
                  </a:cubicBezTo>
                  <a:close/>
                  <a:moveTo>
                    <a:pt x="1086764" y="741350"/>
                  </a:moveTo>
                  <a:cubicBezTo>
                    <a:pt x="1082192" y="741350"/>
                    <a:pt x="1078535" y="741960"/>
                    <a:pt x="1075791" y="743179"/>
                  </a:cubicBezTo>
                  <a:lnTo>
                    <a:pt x="1075791" y="857936"/>
                  </a:lnTo>
                  <a:cubicBezTo>
                    <a:pt x="1091031" y="864032"/>
                    <a:pt x="1102004" y="861594"/>
                    <a:pt x="1108710" y="850621"/>
                  </a:cubicBezTo>
                  <a:cubicBezTo>
                    <a:pt x="1114806" y="840258"/>
                    <a:pt x="1117854" y="821665"/>
                    <a:pt x="1117854" y="794842"/>
                  </a:cubicBezTo>
                  <a:cubicBezTo>
                    <a:pt x="1117854" y="774116"/>
                    <a:pt x="1115263" y="759790"/>
                    <a:pt x="1110081" y="751866"/>
                  </a:cubicBezTo>
                  <a:cubicBezTo>
                    <a:pt x="1104900" y="744855"/>
                    <a:pt x="1097127" y="741350"/>
                    <a:pt x="1086764" y="741350"/>
                  </a:cubicBezTo>
                  <a:close/>
                  <a:moveTo>
                    <a:pt x="1581607" y="736321"/>
                  </a:moveTo>
                  <a:cubicBezTo>
                    <a:pt x="1565453" y="736321"/>
                    <a:pt x="1557375" y="755371"/>
                    <a:pt x="1557375" y="793471"/>
                  </a:cubicBezTo>
                  <a:cubicBezTo>
                    <a:pt x="1557375" y="817245"/>
                    <a:pt x="1559509" y="833704"/>
                    <a:pt x="1563776" y="842848"/>
                  </a:cubicBezTo>
                  <a:cubicBezTo>
                    <a:pt x="1567434" y="850468"/>
                    <a:pt x="1573682" y="854278"/>
                    <a:pt x="1582521" y="854278"/>
                  </a:cubicBezTo>
                  <a:cubicBezTo>
                    <a:pt x="1598066" y="854278"/>
                    <a:pt x="1605838" y="833857"/>
                    <a:pt x="1605838" y="793014"/>
                  </a:cubicBezTo>
                  <a:cubicBezTo>
                    <a:pt x="1605838" y="755218"/>
                    <a:pt x="1597761" y="736321"/>
                    <a:pt x="1581607" y="736321"/>
                  </a:cubicBezTo>
                  <a:close/>
                  <a:moveTo>
                    <a:pt x="2176729" y="735406"/>
                  </a:moveTo>
                  <a:cubicBezTo>
                    <a:pt x="2159660" y="735406"/>
                    <a:pt x="2149906" y="747141"/>
                    <a:pt x="2147468" y="770611"/>
                  </a:cubicBezTo>
                  <a:lnTo>
                    <a:pt x="2195017" y="766953"/>
                  </a:lnTo>
                  <a:cubicBezTo>
                    <a:pt x="2195322" y="765429"/>
                    <a:pt x="2195550" y="763753"/>
                    <a:pt x="2195703" y="761924"/>
                  </a:cubicBezTo>
                  <a:cubicBezTo>
                    <a:pt x="2195855" y="760095"/>
                    <a:pt x="2195931" y="757962"/>
                    <a:pt x="2195931" y="755523"/>
                  </a:cubicBezTo>
                  <a:cubicBezTo>
                    <a:pt x="2195931" y="742112"/>
                    <a:pt x="2189530" y="735406"/>
                    <a:pt x="2176729" y="735406"/>
                  </a:cubicBezTo>
                  <a:close/>
                  <a:moveTo>
                    <a:pt x="514045" y="728548"/>
                  </a:moveTo>
                  <a:cubicBezTo>
                    <a:pt x="486918" y="727024"/>
                    <a:pt x="473354" y="749580"/>
                    <a:pt x="473354" y="796214"/>
                  </a:cubicBezTo>
                  <a:cubicBezTo>
                    <a:pt x="473354" y="821208"/>
                    <a:pt x="476555" y="838429"/>
                    <a:pt x="482955" y="847878"/>
                  </a:cubicBezTo>
                  <a:cubicBezTo>
                    <a:pt x="487527" y="854888"/>
                    <a:pt x="494538" y="858393"/>
                    <a:pt x="503987" y="858393"/>
                  </a:cubicBezTo>
                  <a:cubicBezTo>
                    <a:pt x="505511" y="858393"/>
                    <a:pt x="507111" y="858317"/>
                    <a:pt x="508787" y="858165"/>
                  </a:cubicBezTo>
                  <a:cubicBezTo>
                    <a:pt x="510464" y="858012"/>
                    <a:pt x="512216" y="857784"/>
                    <a:pt x="514045" y="857479"/>
                  </a:cubicBezTo>
                  <a:close/>
                  <a:moveTo>
                    <a:pt x="2940024" y="669112"/>
                  </a:moveTo>
                  <a:cubicBezTo>
                    <a:pt x="2972333" y="669112"/>
                    <a:pt x="2988488" y="677037"/>
                    <a:pt x="2988488" y="692887"/>
                  </a:cubicBezTo>
                  <a:lnTo>
                    <a:pt x="2988488" y="834619"/>
                  </a:lnTo>
                  <a:cubicBezTo>
                    <a:pt x="2988488" y="848944"/>
                    <a:pt x="2994888" y="856107"/>
                    <a:pt x="3007690" y="856107"/>
                  </a:cubicBezTo>
                  <a:cubicBezTo>
                    <a:pt x="3012262" y="856107"/>
                    <a:pt x="3016377" y="855650"/>
                    <a:pt x="3020034" y="854736"/>
                  </a:cubicBezTo>
                  <a:lnTo>
                    <a:pt x="3020034" y="692887"/>
                  </a:lnTo>
                  <a:cubicBezTo>
                    <a:pt x="3020034" y="677037"/>
                    <a:pt x="3035884" y="669112"/>
                    <a:pt x="3067583" y="669112"/>
                  </a:cubicBezTo>
                  <a:cubicBezTo>
                    <a:pt x="3099892" y="669112"/>
                    <a:pt x="3116046" y="677037"/>
                    <a:pt x="3116046" y="692887"/>
                  </a:cubicBezTo>
                  <a:lnTo>
                    <a:pt x="3116046" y="849249"/>
                  </a:lnTo>
                  <a:cubicBezTo>
                    <a:pt x="3116046" y="856869"/>
                    <a:pt x="3122295" y="859917"/>
                    <a:pt x="3134791" y="858393"/>
                  </a:cubicBezTo>
                  <a:cubicBezTo>
                    <a:pt x="3138754" y="868452"/>
                    <a:pt x="3139668" y="878510"/>
                    <a:pt x="3137535" y="888568"/>
                  </a:cubicBezTo>
                  <a:cubicBezTo>
                    <a:pt x="3133572" y="908990"/>
                    <a:pt x="3116046" y="919201"/>
                    <a:pt x="3084957" y="919201"/>
                  </a:cubicBezTo>
                  <a:cubicBezTo>
                    <a:pt x="3059353" y="919201"/>
                    <a:pt x="3041370" y="911886"/>
                    <a:pt x="3031007" y="897255"/>
                  </a:cubicBezTo>
                  <a:cubicBezTo>
                    <a:pt x="3020339" y="911886"/>
                    <a:pt x="3000527" y="919201"/>
                    <a:pt x="2971571" y="919201"/>
                  </a:cubicBezTo>
                  <a:cubicBezTo>
                    <a:pt x="2945358" y="919201"/>
                    <a:pt x="2925394" y="912190"/>
                    <a:pt x="2911678" y="898170"/>
                  </a:cubicBezTo>
                  <a:cubicBezTo>
                    <a:pt x="2898876" y="885368"/>
                    <a:pt x="2892475" y="867994"/>
                    <a:pt x="2892475" y="846049"/>
                  </a:cubicBezTo>
                  <a:lnTo>
                    <a:pt x="2892475" y="692887"/>
                  </a:lnTo>
                  <a:cubicBezTo>
                    <a:pt x="2892475" y="677037"/>
                    <a:pt x="2908325" y="669112"/>
                    <a:pt x="2940024" y="669112"/>
                  </a:cubicBezTo>
                  <a:close/>
                  <a:moveTo>
                    <a:pt x="2175814" y="663169"/>
                  </a:moveTo>
                  <a:cubicBezTo>
                    <a:pt x="2206904" y="663169"/>
                    <a:pt x="2230983" y="671398"/>
                    <a:pt x="2248052" y="687858"/>
                  </a:cubicBezTo>
                  <a:cubicBezTo>
                    <a:pt x="2264816" y="704317"/>
                    <a:pt x="2273198" y="727329"/>
                    <a:pt x="2273198" y="756895"/>
                  </a:cubicBezTo>
                  <a:cubicBezTo>
                    <a:pt x="2273198" y="780060"/>
                    <a:pt x="2268931" y="797281"/>
                    <a:pt x="2260396" y="808558"/>
                  </a:cubicBezTo>
                  <a:lnTo>
                    <a:pt x="2147925" y="812216"/>
                  </a:lnTo>
                  <a:cubicBezTo>
                    <a:pt x="2151887" y="838734"/>
                    <a:pt x="2168194" y="851992"/>
                    <a:pt x="2196846" y="851992"/>
                  </a:cubicBezTo>
                  <a:cubicBezTo>
                    <a:pt x="2215134" y="851992"/>
                    <a:pt x="2232355" y="847573"/>
                    <a:pt x="2248509" y="838734"/>
                  </a:cubicBezTo>
                  <a:cubicBezTo>
                    <a:pt x="2261006" y="843915"/>
                    <a:pt x="2267254" y="854278"/>
                    <a:pt x="2267254" y="869823"/>
                  </a:cubicBezTo>
                  <a:cubicBezTo>
                    <a:pt x="2267254" y="884758"/>
                    <a:pt x="2260396" y="896798"/>
                    <a:pt x="2246680" y="905942"/>
                  </a:cubicBezTo>
                  <a:cubicBezTo>
                    <a:pt x="2230526" y="916915"/>
                    <a:pt x="2206752" y="922401"/>
                    <a:pt x="2175357" y="922401"/>
                  </a:cubicBezTo>
                  <a:cubicBezTo>
                    <a:pt x="2136343" y="922401"/>
                    <a:pt x="2106320" y="910819"/>
                    <a:pt x="2085289" y="887654"/>
                  </a:cubicBezTo>
                  <a:cubicBezTo>
                    <a:pt x="2065477" y="866013"/>
                    <a:pt x="2055571" y="837210"/>
                    <a:pt x="2055571" y="801243"/>
                  </a:cubicBezTo>
                  <a:cubicBezTo>
                    <a:pt x="2055571" y="756133"/>
                    <a:pt x="2066696" y="721538"/>
                    <a:pt x="2088946" y="697459"/>
                  </a:cubicBezTo>
                  <a:cubicBezTo>
                    <a:pt x="2109978" y="674599"/>
                    <a:pt x="2138934" y="663169"/>
                    <a:pt x="2175814" y="663169"/>
                  </a:cubicBezTo>
                  <a:close/>
                  <a:moveTo>
                    <a:pt x="1996744" y="663169"/>
                  </a:moveTo>
                  <a:cubicBezTo>
                    <a:pt x="2026615" y="663169"/>
                    <a:pt x="2041550" y="673837"/>
                    <a:pt x="2041550" y="695173"/>
                  </a:cubicBezTo>
                  <a:cubicBezTo>
                    <a:pt x="2041550" y="736016"/>
                    <a:pt x="2023567" y="800329"/>
                    <a:pt x="1987600" y="888111"/>
                  </a:cubicBezTo>
                  <a:cubicBezTo>
                    <a:pt x="1978456" y="910666"/>
                    <a:pt x="1957882" y="921944"/>
                    <a:pt x="1925878" y="921944"/>
                  </a:cubicBezTo>
                  <a:cubicBezTo>
                    <a:pt x="1899666" y="921944"/>
                    <a:pt x="1881378" y="914629"/>
                    <a:pt x="1871014" y="899998"/>
                  </a:cubicBezTo>
                  <a:lnTo>
                    <a:pt x="1802892" y="685572"/>
                  </a:lnTo>
                  <a:cubicBezTo>
                    <a:pt x="1809292" y="670941"/>
                    <a:pt x="1823923" y="663626"/>
                    <a:pt x="1846783" y="663626"/>
                  </a:cubicBezTo>
                  <a:cubicBezTo>
                    <a:pt x="1877263" y="663626"/>
                    <a:pt x="1895703" y="675361"/>
                    <a:pt x="1902104" y="698830"/>
                  </a:cubicBezTo>
                  <a:cubicBezTo>
                    <a:pt x="1908200" y="720776"/>
                    <a:pt x="1913382" y="745465"/>
                    <a:pt x="1917649" y="772897"/>
                  </a:cubicBezTo>
                  <a:cubicBezTo>
                    <a:pt x="1921916" y="800329"/>
                    <a:pt x="1925116" y="830809"/>
                    <a:pt x="1927250" y="864337"/>
                  </a:cubicBezTo>
                  <a:cubicBezTo>
                    <a:pt x="1941880" y="776250"/>
                    <a:pt x="1949196" y="714528"/>
                    <a:pt x="1949196" y="679171"/>
                  </a:cubicBezTo>
                  <a:cubicBezTo>
                    <a:pt x="1957120" y="668503"/>
                    <a:pt x="1972970" y="663169"/>
                    <a:pt x="1996744" y="663169"/>
                  </a:cubicBezTo>
                  <a:close/>
                  <a:moveTo>
                    <a:pt x="1587093" y="663169"/>
                  </a:moveTo>
                  <a:cubicBezTo>
                    <a:pt x="1622755" y="663169"/>
                    <a:pt x="1650949" y="675513"/>
                    <a:pt x="1671675" y="700202"/>
                  </a:cubicBezTo>
                  <a:cubicBezTo>
                    <a:pt x="1690268" y="723367"/>
                    <a:pt x="1699564" y="753694"/>
                    <a:pt x="1699564" y="791185"/>
                  </a:cubicBezTo>
                  <a:cubicBezTo>
                    <a:pt x="1699564" y="829590"/>
                    <a:pt x="1689963" y="860374"/>
                    <a:pt x="1670761" y="883539"/>
                  </a:cubicBezTo>
                  <a:cubicBezTo>
                    <a:pt x="1649730" y="909447"/>
                    <a:pt x="1619707" y="922401"/>
                    <a:pt x="1580693" y="922401"/>
                  </a:cubicBezTo>
                  <a:cubicBezTo>
                    <a:pt x="1541678" y="922401"/>
                    <a:pt x="1512112" y="909752"/>
                    <a:pt x="1491996" y="884454"/>
                  </a:cubicBezTo>
                  <a:cubicBezTo>
                    <a:pt x="1474013" y="861898"/>
                    <a:pt x="1465021" y="831266"/>
                    <a:pt x="1465021" y="792556"/>
                  </a:cubicBezTo>
                  <a:cubicBezTo>
                    <a:pt x="1465021" y="751408"/>
                    <a:pt x="1475232" y="719709"/>
                    <a:pt x="1495653" y="697459"/>
                  </a:cubicBezTo>
                  <a:cubicBezTo>
                    <a:pt x="1516684" y="674599"/>
                    <a:pt x="1547165" y="663169"/>
                    <a:pt x="1587093" y="663169"/>
                  </a:cubicBezTo>
                  <a:close/>
                  <a:moveTo>
                    <a:pt x="1331595" y="663169"/>
                  </a:moveTo>
                  <a:cubicBezTo>
                    <a:pt x="1368780" y="663169"/>
                    <a:pt x="1395450" y="669570"/>
                    <a:pt x="1411605" y="682371"/>
                  </a:cubicBezTo>
                  <a:cubicBezTo>
                    <a:pt x="1429893" y="697002"/>
                    <a:pt x="1439037" y="722605"/>
                    <a:pt x="1439037" y="759181"/>
                  </a:cubicBezTo>
                  <a:cubicBezTo>
                    <a:pt x="1439037" y="765886"/>
                    <a:pt x="1438808" y="773506"/>
                    <a:pt x="1438351" y="782041"/>
                  </a:cubicBezTo>
                  <a:cubicBezTo>
                    <a:pt x="1437894" y="790575"/>
                    <a:pt x="1437055" y="800024"/>
                    <a:pt x="1435836" y="810387"/>
                  </a:cubicBezTo>
                  <a:cubicBezTo>
                    <a:pt x="1434617" y="820750"/>
                    <a:pt x="1433779" y="829056"/>
                    <a:pt x="1433322" y="835305"/>
                  </a:cubicBezTo>
                  <a:cubicBezTo>
                    <a:pt x="1432865" y="841553"/>
                    <a:pt x="1432636" y="845896"/>
                    <a:pt x="1432636" y="848335"/>
                  </a:cubicBezTo>
                  <a:cubicBezTo>
                    <a:pt x="1432636" y="856564"/>
                    <a:pt x="1438884" y="859917"/>
                    <a:pt x="1451381" y="858393"/>
                  </a:cubicBezTo>
                  <a:cubicBezTo>
                    <a:pt x="1455344" y="868452"/>
                    <a:pt x="1456258" y="878510"/>
                    <a:pt x="1454124" y="888568"/>
                  </a:cubicBezTo>
                  <a:cubicBezTo>
                    <a:pt x="1450162" y="908990"/>
                    <a:pt x="1432636" y="919201"/>
                    <a:pt x="1401546" y="919201"/>
                  </a:cubicBezTo>
                  <a:cubicBezTo>
                    <a:pt x="1377772" y="919201"/>
                    <a:pt x="1361160" y="912800"/>
                    <a:pt x="1351712" y="899998"/>
                  </a:cubicBezTo>
                  <a:cubicBezTo>
                    <a:pt x="1336471" y="912800"/>
                    <a:pt x="1319098" y="919201"/>
                    <a:pt x="1299591" y="919201"/>
                  </a:cubicBezTo>
                  <a:cubicBezTo>
                    <a:pt x="1275816" y="919201"/>
                    <a:pt x="1257681" y="913105"/>
                    <a:pt x="1245184" y="900913"/>
                  </a:cubicBezTo>
                  <a:cubicBezTo>
                    <a:pt x="1233602" y="889330"/>
                    <a:pt x="1227810" y="874548"/>
                    <a:pt x="1227810" y="856564"/>
                  </a:cubicBezTo>
                  <a:cubicBezTo>
                    <a:pt x="1227810" y="834619"/>
                    <a:pt x="1235583" y="818617"/>
                    <a:pt x="1251127" y="808558"/>
                  </a:cubicBezTo>
                  <a:cubicBezTo>
                    <a:pt x="1269416" y="796671"/>
                    <a:pt x="1300505" y="790728"/>
                    <a:pt x="1344396" y="790728"/>
                  </a:cubicBezTo>
                  <a:lnTo>
                    <a:pt x="1344853" y="767410"/>
                  </a:lnTo>
                  <a:cubicBezTo>
                    <a:pt x="1344853" y="753694"/>
                    <a:pt x="1337691" y="746836"/>
                    <a:pt x="1323365" y="746836"/>
                  </a:cubicBezTo>
                  <a:cubicBezTo>
                    <a:pt x="1316050" y="746836"/>
                    <a:pt x="1306601" y="749275"/>
                    <a:pt x="1295019" y="754152"/>
                  </a:cubicBezTo>
                  <a:cubicBezTo>
                    <a:pt x="1282827" y="759333"/>
                    <a:pt x="1273225" y="761924"/>
                    <a:pt x="1266215" y="761924"/>
                  </a:cubicBezTo>
                  <a:cubicBezTo>
                    <a:pt x="1241221" y="761924"/>
                    <a:pt x="1228725" y="748208"/>
                    <a:pt x="1228725" y="720776"/>
                  </a:cubicBezTo>
                  <a:cubicBezTo>
                    <a:pt x="1228725" y="705231"/>
                    <a:pt x="1231468" y="693039"/>
                    <a:pt x="1236954" y="684200"/>
                  </a:cubicBezTo>
                  <a:cubicBezTo>
                    <a:pt x="1267129" y="670179"/>
                    <a:pt x="1298676" y="663169"/>
                    <a:pt x="1331595" y="663169"/>
                  </a:cubicBezTo>
                  <a:close/>
                  <a:moveTo>
                    <a:pt x="741045" y="663169"/>
                  </a:moveTo>
                  <a:cubicBezTo>
                    <a:pt x="778230" y="663169"/>
                    <a:pt x="804900" y="669570"/>
                    <a:pt x="821055" y="682371"/>
                  </a:cubicBezTo>
                  <a:cubicBezTo>
                    <a:pt x="839343" y="697002"/>
                    <a:pt x="848487" y="722605"/>
                    <a:pt x="848487" y="759181"/>
                  </a:cubicBezTo>
                  <a:cubicBezTo>
                    <a:pt x="848487" y="765886"/>
                    <a:pt x="848258" y="773506"/>
                    <a:pt x="847801" y="782041"/>
                  </a:cubicBezTo>
                  <a:cubicBezTo>
                    <a:pt x="847344" y="790575"/>
                    <a:pt x="846506" y="800024"/>
                    <a:pt x="845286" y="810387"/>
                  </a:cubicBezTo>
                  <a:cubicBezTo>
                    <a:pt x="844067" y="820750"/>
                    <a:pt x="843229" y="829056"/>
                    <a:pt x="842772" y="835305"/>
                  </a:cubicBezTo>
                  <a:cubicBezTo>
                    <a:pt x="842315" y="841553"/>
                    <a:pt x="842086" y="845896"/>
                    <a:pt x="842086" y="848335"/>
                  </a:cubicBezTo>
                  <a:cubicBezTo>
                    <a:pt x="842086" y="856564"/>
                    <a:pt x="848334" y="859917"/>
                    <a:pt x="860831" y="858393"/>
                  </a:cubicBezTo>
                  <a:cubicBezTo>
                    <a:pt x="864794" y="868452"/>
                    <a:pt x="865708" y="878510"/>
                    <a:pt x="863574" y="888568"/>
                  </a:cubicBezTo>
                  <a:cubicBezTo>
                    <a:pt x="859612" y="908990"/>
                    <a:pt x="842086" y="919201"/>
                    <a:pt x="810996" y="919201"/>
                  </a:cubicBezTo>
                  <a:cubicBezTo>
                    <a:pt x="787222" y="919201"/>
                    <a:pt x="770610" y="912800"/>
                    <a:pt x="761162" y="899998"/>
                  </a:cubicBezTo>
                  <a:cubicBezTo>
                    <a:pt x="745922" y="912800"/>
                    <a:pt x="728548" y="919201"/>
                    <a:pt x="709041" y="919201"/>
                  </a:cubicBezTo>
                  <a:cubicBezTo>
                    <a:pt x="685266" y="919201"/>
                    <a:pt x="667131" y="913105"/>
                    <a:pt x="654634" y="900913"/>
                  </a:cubicBezTo>
                  <a:cubicBezTo>
                    <a:pt x="643052" y="889330"/>
                    <a:pt x="637260" y="874548"/>
                    <a:pt x="637260" y="856564"/>
                  </a:cubicBezTo>
                  <a:cubicBezTo>
                    <a:pt x="637260" y="834619"/>
                    <a:pt x="645033" y="818617"/>
                    <a:pt x="660578" y="808558"/>
                  </a:cubicBezTo>
                  <a:cubicBezTo>
                    <a:pt x="678866" y="796671"/>
                    <a:pt x="709955" y="790728"/>
                    <a:pt x="753846" y="790728"/>
                  </a:cubicBezTo>
                  <a:lnTo>
                    <a:pt x="754304" y="767410"/>
                  </a:lnTo>
                  <a:cubicBezTo>
                    <a:pt x="754304" y="753694"/>
                    <a:pt x="747141" y="746836"/>
                    <a:pt x="732815" y="746836"/>
                  </a:cubicBezTo>
                  <a:cubicBezTo>
                    <a:pt x="725500" y="746836"/>
                    <a:pt x="716051" y="749275"/>
                    <a:pt x="704469" y="754152"/>
                  </a:cubicBezTo>
                  <a:cubicBezTo>
                    <a:pt x="692277" y="759333"/>
                    <a:pt x="682676" y="761924"/>
                    <a:pt x="675665" y="761924"/>
                  </a:cubicBezTo>
                  <a:cubicBezTo>
                    <a:pt x="650672" y="761924"/>
                    <a:pt x="638175" y="748208"/>
                    <a:pt x="638175" y="720776"/>
                  </a:cubicBezTo>
                  <a:cubicBezTo>
                    <a:pt x="638175" y="705231"/>
                    <a:pt x="640918" y="693039"/>
                    <a:pt x="646404" y="684200"/>
                  </a:cubicBezTo>
                  <a:cubicBezTo>
                    <a:pt x="676580" y="670179"/>
                    <a:pt x="708126" y="663169"/>
                    <a:pt x="741045" y="663169"/>
                  </a:cubicBezTo>
                  <a:close/>
                  <a:moveTo>
                    <a:pt x="2684678" y="587274"/>
                  </a:moveTo>
                  <a:cubicBezTo>
                    <a:pt x="2716987" y="587274"/>
                    <a:pt x="2733141" y="595198"/>
                    <a:pt x="2733141" y="611048"/>
                  </a:cubicBezTo>
                  <a:lnTo>
                    <a:pt x="2733141" y="695173"/>
                  </a:lnTo>
                  <a:cubicBezTo>
                    <a:pt x="2741371" y="673837"/>
                    <a:pt x="2759354" y="663169"/>
                    <a:pt x="2787091" y="663169"/>
                  </a:cubicBezTo>
                  <a:cubicBezTo>
                    <a:pt x="2836164" y="663169"/>
                    <a:pt x="2860700" y="694411"/>
                    <a:pt x="2860700" y="756895"/>
                  </a:cubicBezTo>
                  <a:lnTo>
                    <a:pt x="2860700" y="894512"/>
                  </a:lnTo>
                  <a:cubicBezTo>
                    <a:pt x="2860700" y="910971"/>
                    <a:pt x="2844698" y="919201"/>
                    <a:pt x="2812694" y="919201"/>
                  </a:cubicBezTo>
                  <a:cubicBezTo>
                    <a:pt x="2780690" y="919201"/>
                    <a:pt x="2764688" y="910971"/>
                    <a:pt x="2764688" y="894512"/>
                  </a:cubicBezTo>
                  <a:lnTo>
                    <a:pt x="2764688" y="767868"/>
                  </a:lnTo>
                  <a:cubicBezTo>
                    <a:pt x="2764688" y="757809"/>
                    <a:pt x="2763164" y="750799"/>
                    <a:pt x="2760116" y="746836"/>
                  </a:cubicBezTo>
                  <a:cubicBezTo>
                    <a:pt x="2756763" y="743179"/>
                    <a:pt x="2750820" y="741350"/>
                    <a:pt x="2742285" y="741350"/>
                  </a:cubicBezTo>
                  <a:cubicBezTo>
                    <a:pt x="2739847" y="741350"/>
                    <a:pt x="2736799" y="741807"/>
                    <a:pt x="2733141" y="742722"/>
                  </a:cubicBezTo>
                  <a:lnTo>
                    <a:pt x="2733141" y="894512"/>
                  </a:lnTo>
                  <a:cubicBezTo>
                    <a:pt x="2733141" y="910971"/>
                    <a:pt x="2717139" y="919201"/>
                    <a:pt x="2685135" y="919201"/>
                  </a:cubicBezTo>
                  <a:cubicBezTo>
                    <a:pt x="2653131" y="919201"/>
                    <a:pt x="2637129" y="910971"/>
                    <a:pt x="2637129" y="894512"/>
                  </a:cubicBezTo>
                  <a:lnTo>
                    <a:pt x="2637129" y="611048"/>
                  </a:lnTo>
                  <a:cubicBezTo>
                    <a:pt x="2637129" y="595198"/>
                    <a:pt x="2652979" y="587274"/>
                    <a:pt x="2684678" y="587274"/>
                  </a:cubicBezTo>
                  <a:close/>
                  <a:moveTo>
                    <a:pt x="2434285" y="587274"/>
                  </a:moveTo>
                  <a:cubicBezTo>
                    <a:pt x="2466594" y="587274"/>
                    <a:pt x="2482748" y="595198"/>
                    <a:pt x="2482748" y="611048"/>
                  </a:cubicBezTo>
                  <a:lnTo>
                    <a:pt x="2482748" y="770154"/>
                  </a:lnTo>
                  <a:lnTo>
                    <a:pt x="2523896" y="690144"/>
                  </a:lnTo>
                  <a:cubicBezTo>
                    <a:pt x="2533040" y="672160"/>
                    <a:pt x="2550109" y="663169"/>
                    <a:pt x="2575102" y="663169"/>
                  </a:cubicBezTo>
                  <a:cubicBezTo>
                    <a:pt x="2599487" y="663169"/>
                    <a:pt x="2611678" y="670179"/>
                    <a:pt x="2611678" y="684200"/>
                  </a:cubicBezTo>
                  <a:cubicBezTo>
                    <a:pt x="2611678" y="693039"/>
                    <a:pt x="2605125" y="709498"/>
                    <a:pt x="2592019" y="733578"/>
                  </a:cubicBezTo>
                  <a:cubicBezTo>
                    <a:pt x="2589580" y="737845"/>
                    <a:pt x="2586151" y="743865"/>
                    <a:pt x="2581732" y="751637"/>
                  </a:cubicBezTo>
                  <a:cubicBezTo>
                    <a:pt x="2577312" y="759409"/>
                    <a:pt x="2571750" y="768782"/>
                    <a:pt x="2565044" y="779755"/>
                  </a:cubicBezTo>
                  <a:lnTo>
                    <a:pt x="2617622" y="883539"/>
                  </a:lnTo>
                  <a:cubicBezTo>
                    <a:pt x="2617927" y="889330"/>
                    <a:pt x="2616250" y="895274"/>
                    <a:pt x="2612593" y="901370"/>
                  </a:cubicBezTo>
                  <a:cubicBezTo>
                    <a:pt x="2605278" y="913562"/>
                    <a:pt x="2592324" y="919658"/>
                    <a:pt x="2573731" y="919658"/>
                  </a:cubicBezTo>
                  <a:cubicBezTo>
                    <a:pt x="2555138" y="919658"/>
                    <a:pt x="2541270" y="916458"/>
                    <a:pt x="2532126" y="910057"/>
                  </a:cubicBezTo>
                  <a:cubicBezTo>
                    <a:pt x="2525725" y="905790"/>
                    <a:pt x="2519019" y="896646"/>
                    <a:pt x="2512009" y="882625"/>
                  </a:cubicBezTo>
                  <a:cubicBezTo>
                    <a:pt x="2509875" y="878358"/>
                    <a:pt x="2506370" y="870814"/>
                    <a:pt x="2501493" y="859993"/>
                  </a:cubicBezTo>
                  <a:cubicBezTo>
                    <a:pt x="2496616" y="849173"/>
                    <a:pt x="2490368" y="834924"/>
                    <a:pt x="2482748" y="817245"/>
                  </a:cubicBezTo>
                  <a:lnTo>
                    <a:pt x="2482748" y="894512"/>
                  </a:lnTo>
                  <a:cubicBezTo>
                    <a:pt x="2482748" y="910971"/>
                    <a:pt x="2466746" y="919201"/>
                    <a:pt x="2434742" y="919201"/>
                  </a:cubicBezTo>
                  <a:cubicBezTo>
                    <a:pt x="2402738" y="919201"/>
                    <a:pt x="2386736" y="910971"/>
                    <a:pt x="2386736" y="894512"/>
                  </a:cubicBezTo>
                  <a:lnTo>
                    <a:pt x="2386736" y="611048"/>
                  </a:lnTo>
                  <a:cubicBezTo>
                    <a:pt x="2386736" y="595198"/>
                    <a:pt x="2402586" y="587274"/>
                    <a:pt x="2434285" y="587274"/>
                  </a:cubicBezTo>
                  <a:close/>
                  <a:moveTo>
                    <a:pt x="1027785" y="587274"/>
                  </a:moveTo>
                  <a:cubicBezTo>
                    <a:pt x="1059789" y="587274"/>
                    <a:pt x="1075791" y="595503"/>
                    <a:pt x="1075791" y="611962"/>
                  </a:cubicBezTo>
                  <a:lnTo>
                    <a:pt x="1075791" y="700659"/>
                  </a:lnTo>
                  <a:cubicBezTo>
                    <a:pt x="1082497" y="675666"/>
                    <a:pt x="1101090" y="663169"/>
                    <a:pt x="1131570" y="663169"/>
                  </a:cubicBezTo>
                  <a:cubicBezTo>
                    <a:pt x="1184605" y="663169"/>
                    <a:pt x="1211123" y="704317"/>
                    <a:pt x="1211123" y="786613"/>
                  </a:cubicBezTo>
                  <a:cubicBezTo>
                    <a:pt x="1211123" y="876834"/>
                    <a:pt x="1167993" y="921944"/>
                    <a:pt x="1081735" y="921944"/>
                  </a:cubicBezTo>
                  <a:cubicBezTo>
                    <a:pt x="1051864" y="921944"/>
                    <a:pt x="1027785" y="916000"/>
                    <a:pt x="1009497" y="904113"/>
                  </a:cubicBezTo>
                  <a:cubicBezTo>
                    <a:pt x="989685" y="891312"/>
                    <a:pt x="979779" y="873176"/>
                    <a:pt x="979779" y="849706"/>
                  </a:cubicBezTo>
                  <a:lnTo>
                    <a:pt x="979779" y="611962"/>
                  </a:lnTo>
                  <a:cubicBezTo>
                    <a:pt x="979779" y="595503"/>
                    <a:pt x="995781" y="587274"/>
                    <a:pt x="1027785" y="587274"/>
                  </a:cubicBezTo>
                  <a:close/>
                  <a:moveTo>
                    <a:pt x="561594" y="587274"/>
                  </a:moveTo>
                  <a:cubicBezTo>
                    <a:pt x="588416" y="587274"/>
                    <a:pt x="604113" y="592760"/>
                    <a:pt x="608685" y="603733"/>
                  </a:cubicBezTo>
                  <a:cubicBezTo>
                    <a:pt x="613562" y="604342"/>
                    <a:pt x="617982" y="604952"/>
                    <a:pt x="621944" y="605562"/>
                  </a:cubicBezTo>
                  <a:cubicBezTo>
                    <a:pt x="625907" y="606171"/>
                    <a:pt x="629564" y="606781"/>
                    <a:pt x="632917" y="607390"/>
                  </a:cubicBezTo>
                  <a:cubicBezTo>
                    <a:pt x="652119" y="611962"/>
                    <a:pt x="661721" y="622021"/>
                    <a:pt x="661721" y="637566"/>
                  </a:cubicBezTo>
                  <a:cubicBezTo>
                    <a:pt x="661721" y="647624"/>
                    <a:pt x="656234" y="655092"/>
                    <a:pt x="645261" y="659968"/>
                  </a:cubicBezTo>
                  <a:cubicBezTo>
                    <a:pt x="639165" y="660273"/>
                    <a:pt x="633146" y="660502"/>
                    <a:pt x="627202" y="660654"/>
                  </a:cubicBezTo>
                  <a:cubicBezTo>
                    <a:pt x="621258" y="660807"/>
                    <a:pt x="615543" y="660883"/>
                    <a:pt x="610057" y="660883"/>
                  </a:cubicBezTo>
                  <a:lnTo>
                    <a:pt x="610057" y="849249"/>
                  </a:lnTo>
                  <a:cubicBezTo>
                    <a:pt x="610057" y="856869"/>
                    <a:pt x="616305" y="859917"/>
                    <a:pt x="628802" y="858393"/>
                  </a:cubicBezTo>
                  <a:cubicBezTo>
                    <a:pt x="632765" y="868452"/>
                    <a:pt x="633679" y="878510"/>
                    <a:pt x="631545" y="888568"/>
                  </a:cubicBezTo>
                  <a:cubicBezTo>
                    <a:pt x="627583" y="908990"/>
                    <a:pt x="610057" y="919201"/>
                    <a:pt x="578967" y="919201"/>
                  </a:cubicBezTo>
                  <a:cubicBezTo>
                    <a:pt x="555498" y="919201"/>
                    <a:pt x="537972" y="912495"/>
                    <a:pt x="526389" y="899084"/>
                  </a:cubicBezTo>
                  <a:cubicBezTo>
                    <a:pt x="518465" y="912495"/>
                    <a:pt x="501853" y="919201"/>
                    <a:pt x="476555" y="919201"/>
                  </a:cubicBezTo>
                  <a:cubicBezTo>
                    <a:pt x="412242" y="919201"/>
                    <a:pt x="380085" y="878662"/>
                    <a:pt x="380085" y="797586"/>
                  </a:cubicBezTo>
                  <a:cubicBezTo>
                    <a:pt x="380085" y="753390"/>
                    <a:pt x="390906" y="719557"/>
                    <a:pt x="412547" y="696087"/>
                  </a:cubicBezTo>
                  <a:cubicBezTo>
                    <a:pt x="432968" y="674142"/>
                    <a:pt x="461619" y="663169"/>
                    <a:pt x="498500" y="663169"/>
                  </a:cubicBezTo>
                  <a:cubicBezTo>
                    <a:pt x="500634" y="663169"/>
                    <a:pt x="505815" y="663626"/>
                    <a:pt x="514045" y="664540"/>
                  </a:cubicBezTo>
                  <a:lnTo>
                    <a:pt x="514045" y="659054"/>
                  </a:lnTo>
                  <a:cubicBezTo>
                    <a:pt x="508254" y="658444"/>
                    <a:pt x="503072" y="657759"/>
                    <a:pt x="498500" y="656997"/>
                  </a:cubicBezTo>
                  <a:cubicBezTo>
                    <a:pt x="493928" y="656235"/>
                    <a:pt x="489813" y="655396"/>
                    <a:pt x="486156" y="654482"/>
                  </a:cubicBezTo>
                  <a:cubicBezTo>
                    <a:pt x="466953" y="649605"/>
                    <a:pt x="457352" y="639852"/>
                    <a:pt x="457352" y="625221"/>
                  </a:cubicBezTo>
                  <a:cubicBezTo>
                    <a:pt x="457352" y="615163"/>
                    <a:pt x="462839" y="607848"/>
                    <a:pt x="473811" y="603276"/>
                  </a:cubicBezTo>
                  <a:cubicBezTo>
                    <a:pt x="488747" y="602971"/>
                    <a:pt x="502920" y="602514"/>
                    <a:pt x="516331" y="601904"/>
                  </a:cubicBezTo>
                  <a:cubicBezTo>
                    <a:pt x="521513" y="592150"/>
                    <a:pt x="536600" y="587274"/>
                    <a:pt x="561594" y="587274"/>
                  </a:cubicBezTo>
                  <a:close/>
                  <a:moveTo>
                    <a:pt x="720014" y="568986"/>
                  </a:moveTo>
                  <a:cubicBezTo>
                    <a:pt x="728853" y="568986"/>
                    <a:pt x="739521" y="571729"/>
                    <a:pt x="752018" y="577215"/>
                  </a:cubicBezTo>
                  <a:cubicBezTo>
                    <a:pt x="764514" y="582397"/>
                    <a:pt x="774116" y="585292"/>
                    <a:pt x="780821" y="585902"/>
                  </a:cubicBezTo>
                  <a:cubicBezTo>
                    <a:pt x="791794" y="585902"/>
                    <a:pt x="804596" y="582854"/>
                    <a:pt x="819226" y="576758"/>
                  </a:cubicBezTo>
                  <a:cubicBezTo>
                    <a:pt x="829589" y="579501"/>
                    <a:pt x="834771" y="590169"/>
                    <a:pt x="834771" y="608762"/>
                  </a:cubicBezTo>
                  <a:cubicBezTo>
                    <a:pt x="834771" y="621259"/>
                    <a:pt x="830656" y="631317"/>
                    <a:pt x="822426" y="638937"/>
                  </a:cubicBezTo>
                  <a:cubicBezTo>
                    <a:pt x="813587" y="647776"/>
                    <a:pt x="801090" y="652196"/>
                    <a:pt x="784936" y="652196"/>
                  </a:cubicBezTo>
                  <a:cubicBezTo>
                    <a:pt x="774878" y="652196"/>
                    <a:pt x="763905" y="649300"/>
                    <a:pt x="752018" y="643509"/>
                  </a:cubicBezTo>
                  <a:cubicBezTo>
                    <a:pt x="739521" y="638023"/>
                    <a:pt x="729920" y="635280"/>
                    <a:pt x="723214" y="635280"/>
                  </a:cubicBezTo>
                  <a:cubicBezTo>
                    <a:pt x="711022" y="635280"/>
                    <a:pt x="698068" y="638175"/>
                    <a:pt x="684352" y="643966"/>
                  </a:cubicBezTo>
                  <a:cubicBezTo>
                    <a:pt x="673989" y="641223"/>
                    <a:pt x="668807" y="630708"/>
                    <a:pt x="668807" y="612420"/>
                  </a:cubicBezTo>
                  <a:cubicBezTo>
                    <a:pt x="668807" y="600228"/>
                    <a:pt x="673227" y="590017"/>
                    <a:pt x="682066" y="581787"/>
                  </a:cubicBezTo>
                  <a:cubicBezTo>
                    <a:pt x="691515" y="573253"/>
                    <a:pt x="704164" y="568986"/>
                    <a:pt x="720014" y="568986"/>
                  </a:cubicBezTo>
                  <a:close/>
                  <a:moveTo>
                    <a:pt x="2164384" y="565785"/>
                  </a:moveTo>
                  <a:cubicBezTo>
                    <a:pt x="2195474" y="565785"/>
                    <a:pt x="2225954" y="581787"/>
                    <a:pt x="2255824" y="613791"/>
                  </a:cubicBezTo>
                  <a:cubicBezTo>
                    <a:pt x="2255824" y="622630"/>
                    <a:pt x="2252014" y="630860"/>
                    <a:pt x="2244394" y="638480"/>
                  </a:cubicBezTo>
                  <a:cubicBezTo>
                    <a:pt x="2235555" y="647319"/>
                    <a:pt x="2224735" y="651739"/>
                    <a:pt x="2211933" y="651739"/>
                  </a:cubicBezTo>
                  <a:cubicBezTo>
                    <a:pt x="2184806" y="651739"/>
                    <a:pt x="2164537" y="640004"/>
                    <a:pt x="2151126" y="616534"/>
                  </a:cubicBezTo>
                  <a:lnTo>
                    <a:pt x="2111349" y="651739"/>
                  </a:lnTo>
                  <a:cubicBezTo>
                    <a:pt x="2085746" y="651739"/>
                    <a:pt x="2072945" y="642595"/>
                    <a:pt x="2072945" y="624307"/>
                  </a:cubicBezTo>
                  <a:cubicBezTo>
                    <a:pt x="2072945" y="612420"/>
                    <a:pt x="2082698" y="599923"/>
                    <a:pt x="2102205" y="586816"/>
                  </a:cubicBezTo>
                  <a:cubicBezTo>
                    <a:pt x="2122627" y="572796"/>
                    <a:pt x="2143353" y="565785"/>
                    <a:pt x="2164384" y="565785"/>
                  </a:cubicBezTo>
                  <a:close/>
                  <a:moveTo>
                    <a:pt x="1336624" y="542925"/>
                  </a:moveTo>
                  <a:cubicBezTo>
                    <a:pt x="1351559" y="542925"/>
                    <a:pt x="1363141" y="547497"/>
                    <a:pt x="1371371" y="556641"/>
                  </a:cubicBezTo>
                  <a:cubicBezTo>
                    <a:pt x="1378991" y="564566"/>
                    <a:pt x="1382801" y="575234"/>
                    <a:pt x="1382801" y="588645"/>
                  </a:cubicBezTo>
                  <a:cubicBezTo>
                    <a:pt x="1382801" y="601447"/>
                    <a:pt x="1377619" y="612572"/>
                    <a:pt x="1367256" y="622021"/>
                  </a:cubicBezTo>
                  <a:cubicBezTo>
                    <a:pt x="1356284" y="632079"/>
                    <a:pt x="1342720" y="637108"/>
                    <a:pt x="1326566" y="637108"/>
                  </a:cubicBezTo>
                  <a:cubicBezTo>
                    <a:pt x="1322603" y="637108"/>
                    <a:pt x="1320012" y="636042"/>
                    <a:pt x="1318793" y="633908"/>
                  </a:cubicBezTo>
                  <a:cubicBezTo>
                    <a:pt x="1317269" y="631165"/>
                    <a:pt x="1317117" y="628726"/>
                    <a:pt x="1318336" y="626593"/>
                  </a:cubicBezTo>
                  <a:cubicBezTo>
                    <a:pt x="1333271" y="618058"/>
                    <a:pt x="1340739" y="607543"/>
                    <a:pt x="1340739" y="595046"/>
                  </a:cubicBezTo>
                  <a:cubicBezTo>
                    <a:pt x="1340739" y="579806"/>
                    <a:pt x="1329309" y="575539"/>
                    <a:pt x="1306449" y="582244"/>
                  </a:cubicBezTo>
                  <a:cubicBezTo>
                    <a:pt x="1302182" y="578892"/>
                    <a:pt x="1300048" y="573862"/>
                    <a:pt x="1300048" y="567157"/>
                  </a:cubicBezTo>
                  <a:cubicBezTo>
                    <a:pt x="1300048" y="551002"/>
                    <a:pt x="1312240" y="542925"/>
                    <a:pt x="1336624" y="542925"/>
                  </a:cubicBezTo>
                  <a:close/>
                  <a:moveTo>
                    <a:pt x="2665171" y="382677"/>
                  </a:moveTo>
                  <a:cubicBezTo>
                    <a:pt x="2698699" y="382677"/>
                    <a:pt x="2715463" y="396393"/>
                    <a:pt x="2715463" y="423825"/>
                  </a:cubicBezTo>
                  <a:cubicBezTo>
                    <a:pt x="2715463" y="450952"/>
                    <a:pt x="2698699" y="464515"/>
                    <a:pt x="2665171" y="464515"/>
                  </a:cubicBezTo>
                  <a:cubicBezTo>
                    <a:pt x="2631948" y="464515"/>
                    <a:pt x="2615336" y="450952"/>
                    <a:pt x="2615336" y="423825"/>
                  </a:cubicBezTo>
                  <a:cubicBezTo>
                    <a:pt x="2615336" y="396393"/>
                    <a:pt x="2631948" y="382677"/>
                    <a:pt x="2665171" y="382677"/>
                  </a:cubicBezTo>
                  <a:close/>
                  <a:moveTo>
                    <a:pt x="2666085" y="288951"/>
                  </a:moveTo>
                  <a:cubicBezTo>
                    <a:pt x="2648407" y="290779"/>
                    <a:pt x="2637434" y="292456"/>
                    <a:pt x="2633167" y="293980"/>
                  </a:cubicBezTo>
                  <a:cubicBezTo>
                    <a:pt x="2631338" y="297333"/>
                    <a:pt x="2630424" y="302057"/>
                    <a:pt x="2630424" y="308153"/>
                  </a:cubicBezTo>
                  <a:cubicBezTo>
                    <a:pt x="2630424" y="319431"/>
                    <a:pt x="2636520" y="325069"/>
                    <a:pt x="2648712" y="325069"/>
                  </a:cubicBezTo>
                  <a:cubicBezTo>
                    <a:pt x="2654808" y="325069"/>
                    <a:pt x="2660294" y="322936"/>
                    <a:pt x="2665171" y="318669"/>
                  </a:cubicBezTo>
                  <a:lnTo>
                    <a:pt x="2665171" y="315468"/>
                  </a:lnTo>
                  <a:cubicBezTo>
                    <a:pt x="2665171" y="312420"/>
                    <a:pt x="2665247" y="308686"/>
                    <a:pt x="2665400" y="304267"/>
                  </a:cubicBezTo>
                  <a:cubicBezTo>
                    <a:pt x="2665552" y="299847"/>
                    <a:pt x="2665781" y="294742"/>
                    <a:pt x="2666085" y="288951"/>
                  </a:cubicBezTo>
                  <a:close/>
                  <a:moveTo>
                    <a:pt x="1875510" y="288951"/>
                  </a:moveTo>
                  <a:cubicBezTo>
                    <a:pt x="1857832" y="290779"/>
                    <a:pt x="1846859" y="292456"/>
                    <a:pt x="1842592" y="293980"/>
                  </a:cubicBezTo>
                  <a:cubicBezTo>
                    <a:pt x="1840763" y="297333"/>
                    <a:pt x="1839849" y="302057"/>
                    <a:pt x="1839849" y="308153"/>
                  </a:cubicBezTo>
                  <a:cubicBezTo>
                    <a:pt x="1839849" y="319431"/>
                    <a:pt x="1845945" y="325069"/>
                    <a:pt x="1858137" y="325069"/>
                  </a:cubicBezTo>
                  <a:cubicBezTo>
                    <a:pt x="1864233" y="325069"/>
                    <a:pt x="1869719" y="322936"/>
                    <a:pt x="1874596" y="318669"/>
                  </a:cubicBezTo>
                  <a:lnTo>
                    <a:pt x="1874596" y="315468"/>
                  </a:lnTo>
                  <a:cubicBezTo>
                    <a:pt x="1874596" y="312420"/>
                    <a:pt x="1874672" y="308686"/>
                    <a:pt x="1874824" y="304267"/>
                  </a:cubicBezTo>
                  <a:cubicBezTo>
                    <a:pt x="1874977" y="299847"/>
                    <a:pt x="1875205" y="294742"/>
                    <a:pt x="1875510" y="288951"/>
                  </a:cubicBezTo>
                  <a:close/>
                  <a:moveTo>
                    <a:pt x="361035" y="288951"/>
                  </a:moveTo>
                  <a:cubicBezTo>
                    <a:pt x="343357" y="290779"/>
                    <a:pt x="332384" y="292456"/>
                    <a:pt x="328117" y="293980"/>
                  </a:cubicBezTo>
                  <a:cubicBezTo>
                    <a:pt x="326288" y="297333"/>
                    <a:pt x="325374" y="302057"/>
                    <a:pt x="325374" y="308153"/>
                  </a:cubicBezTo>
                  <a:cubicBezTo>
                    <a:pt x="325374" y="319431"/>
                    <a:pt x="331470" y="325069"/>
                    <a:pt x="343662" y="325069"/>
                  </a:cubicBezTo>
                  <a:cubicBezTo>
                    <a:pt x="349758" y="325069"/>
                    <a:pt x="355244" y="322936"/>
                    <a:pt x="360121" y="318669"/>
                  </a:cubicBezTo>
                  <a:lnTo>
                    <a:pt x="360121" y="315468"/>
                  </a:lnTo>
                  <a:cubicBezTo>
                    <a:pt x="360121" y="312420"/>
                    <a:pt x="360197" y="308686"/>
                    <a:pt x="360350" y="304267"/>
                  </a:cubicBezTo>
                  <a:cubicBezTo>
                    <a:pt x="360502" y="299847"/>
                    <a:pt x="360731" y="294742"/>
                    <a:pt x="361035" y="288951"/>
                  </a:cubicBezTo>
                  <a:close/>
                  <a:moveTo>
                    <a:pt x="2410739" y="198425"/>
                  </a:moveTo>
                  <a:cubicBezTo>
                    <a:pt x="2406167" y="198425"/>
                    <a:pt x="2402509" y="199035"/>
                    <a:pt x="2399766" y="200254"/>
                  </a:cubicBezTo>
                  <a:lnTo>
                    <a:pt x="2399766" y="315011"/>
                  </a:lnTo>
                  <a:cubicBezTo>
                    <a:pt x="2415006" y="321107"/>
                    <a:pt x="2425979" y="318669"/>
                    <a:pt x="2432685" y="307696"/>
                  </a:cubicBezTo>
                  <a:cubicBezTo>
                    <a:pt x="2438781" y="297333"/>
                    <a:pt x="2441829" y="278740"/>
                    <a:pt x="2441829" y="251917"/>
                  </a:cubicBezTo>
                  <a:cubicBezTo>
                    <a:pt x="2441829" y="231191"/>
                    <a:pt x="2439238" y="216865"/>
                    <a:pt x="2434056" y="208941"/>
                  </a:cubicBezTo>
                  <a:cubicBezTo>
                    <a:pt x="2428875" y="201930"/>
                    <a:pt x="2421102" y="198425"/>
                    <a:pt x="2410739" y="198425"/>
                  </a:cubicBezTo>
                  <a:close/>
                  <a:moveTo>
                    <a:pt x="1067257" y="193396"/>
                  </a:moveTo>
                  <a:cubicBezTo>
                    <a:pt x="1051103" y="193396"/>
                    <a:pt x="1043025" y="212446"/>
                    <a:pt x="1043025" y="250546"/>
                  </a:cubicBezTo>
                  <a:cubicBezTo>
                    <a:pt x="1043025" y="274320"/>
                    <a:pt x="1045159" y="290779"/>
                    <a:pt x="1049426" y="299923"/>
                  </a:cubicBezTo>
                  <a:cubicBezTo>
                    <a:pt x="1053084" y="307543"/>
                    <a:pt x="1059332" y="311353"/>
                    <a:pt x="1068171" y="311353"/>
                  </a:cubicBezTo>
                  <a:cubicBezTo>
                    <a:pt x="1083716" y="311353"/>
                    <a:pt x="1091489" y="290932"/>
                    <a:pt x="1091489" y="250089"/>
                  </a:cubicBezTo>
                  <a:cubicBezTo>
                    <a:pt x="1091489" y="212293"/>
                    <a:pt x="1083411" y="193396"/>
                    <a:pt x="1067257" y="193396"/>
                  </a:cubicBezTo>
                  <a:close/>
                  <a:moveTo>
                    <a:pt x="3448050" y="126187"/>
                  </a:moveTo>
                  <a:cubicBezTo>
                    <a:pt x="3480359" y="126187"/>
                    <a:pt x="3496513" y="134112"/>
                    <a:pt x="3496513" y="149962"/>
                  </a:cubicBezTo>
                  <a:lnTo>
                    <a:pt x="3496513" y="351587"/>
                  </a:lnTo>
                  <a:cubicBezTo>
                    <a:pt x="3496513" y="368046"/>
                    <a:pt x="3480511" y="376276"/>
                    <a:pt x="3448507" y="376276"/>
                  </a:cubicBezTo>
                  <a:cubicBezTo>
                    <a:pt x="3416503" y="376276"/>
                    <a:pt x="3400501" y="368046"/>
                    <a:pt x="3400501" y="351587"/>
                  </a:cubicBezTo>
                  <a:lnTo>
                    <a:pt x="3400501" y="149962"/>
                  </a:lnTo>
                  <a:cubicBezTo>
                    <a:pt x="3400501" y="134112"/>
                    <a:pt x="3416351" y="126187"/>
                    <a:pt x="3448050" y="126187"/>
                  </a:cubicBezTo>
                  <a:close/>
                  <a:moveTo>
                    <a:pt x="3330245" y="120244"/>
                  </a:moveTo>
                  <a:cubicBezTo>
                    <a:pt x="3360115" y="120244"/>
                    <a:pt x="3375050" y="130912"/>
                    <a:pt x="3375050" y="152248"/>
                  </a:cubicBezTo>
                  <a:cubicBezTo>
                    <a:pt x="3375050" y="193091"/>
                    <a:pt x="3357067" y="257404"/>
                    <a:pt x="3321100" y="345186"/>
                  </a:cubicBezTo>
                  <a:cubicBezTo>
                    <a:pt x="3311956" y="367741"/>
                    <a:pt x="3291382" y="379019"/>
                    <a:pt x="3259379" y="379019"/>
                  </a:cubicBezTo>
                  <a:cubicBezTo>
                    <a:pt x="3233166" y="379019"/>
                    <a:pt x="3214878" y="371704"/>
                    <a:pt x="3204514" y="357073"/>
                  </a:cubicBezTo>
                  <a:lnTo>
                    <a:pt x="3136392" y="142647"/>
                  </a:lnTo>
                  <a:cubicBezTo>
                    <a:pt x="3142792" y="128016"/>
                    <a:pt x="3157423" y="120701"/>
                    <a:pt x="3180283" y="120701"/>
                  </a:cubicBezTo>
                  <a:cubicBezTo>
                    <a:pt x="3210763" y="120701"/>
                    <a:pt x="3229203" y="132436"/>
                    <a:pt x="3235604" y="155905"/>
                  </a:cubicBezTo>
                  <a:cubicBezTo>
                    <a:pt x="3241700" y="177851"/>
                    <a:pt x="3246882" y="202540"/>
                    <a:pt x="3251149" y="229972"/>
                  </a:cubicBezTo>
                  <a:cubicBezTo>
                    <a:pt x="3255416" y="257404"/>
                    <a:pt x="3258617" y="287884"/>
                    <a:pt x="3260750" y="321412"/>
                  </a:cubicBezTo>
                  <a:cubicBezTo>
                    <a:pt x="3275381" y="233325"/>
                    <a:pt x="3282696" y="171603"/>
                    <a:pt x="3282696" y="136246"/>
                  </a:cubicBezTo>
                  <a:cubicBezTo>
                    <a:pt x="3290621" y="125578"/>
                    <a:pt x="3306470" y="120244"/>
                    <a:pt x="3330245" y="120244"/>
                  </a:cubicBezTo>
                  <a:close/>
                  <a:moveTo>
                    <a:pt x="2946273" y="120244"/>
                  </a:moveTo>
                  <a:cubicBezTo>
                    <a:pt x="2995346" y="120244"/>
                    <a:pt x="3019882" y="151486"/>
                    <a:pt x="3019882" y="213970"/>
                  </a:cubicBezTo>
                  <a:lnTo>
                    <a:pt x="3019882" y="351587"/>
                  </a:lnTo>
                  <a:cubicBezTo>
                    <a:pt x="3019882" y="368046"/>
                    <a:pt x="3003880" y="376276"/>
                    <a:pt x="2971876" y="376276"/>
                  </a:cubicBezTo>
                  <a:cubicBezTo>
                    <a:pt x="2939872" y="376276"/>
                    <a:pt x="2923870" y="368046"/>
                    <a:pt x="2923870" y="351587"/>
                  </a:cubicBezTo>
                  <a:lnTo>
                    <a:pt x="2923870" y="224943"/>
                  </a:lnTo>
                  <a:cubicBezTo>
                    <a:pt x="2923870" y="214884"/>
                    <a:pt x="2922346" y="207874"/>
                    <a:pt x="2919298" y="203911"/>
                  </a:cubicBezTo>
                  <a:cubicBezTo>
                    <a:pt x="2915945" y="200254"/>
                    <a:pt x="2910002" y="198425"/>
                    <a:pt x="2901467" y="198425"/>
                  </a:cubicBezTo>
                  <a:cubicBezTo>
                    <a:pt x="2899029" y="198425"/>
                    <a:pt x="2895981" y="198882"/>
                    <a:pt x="2892323" y="199797"/>
                  </a:cubicBezTo>
                  <a:lnTo>
                    <a:pt x="2892323" y="351587"/>
                  </a:lnTo>
                  <a:cubicBezTo>
                    <a:pt x="2892323" y="368046"/>
                    <a:pt x="2876321" y="376276"/>
                    <a:pt x="2844317" y="376276"/>
                  </a:cubicBezTo>
                  <a:cubicBezTo>
                    <a:pt x="2812313" y="376276"/>
                    <a:pt x="2796311" y="368046"/>
                    <a:pt x="2796311" y="351587"/>
                  </a:cubicBezTo>
                  <a:lnTo>
                    <a:pt x="2796311" y="149962"/>
                  </a:lnTo>
                  <a:cubicBezTo>
                    <a:pt x="2796311" y="134112"/>
                    <a:pt x="2812161" y="126187"/>
                    <a:pt x="2843860" y="126187"/>
                  </a:cubicBezTo>
                  <a:cubicBezTo>
                    <a:pt x="2876169" y="126187"/>
                    <a:pt x="2892323" y="134112"/>
                    <a:pt x="2892323" y="149962"/>
                  </a:cubicBezTo>
                  <a:lnTo>
                    <a:pt x="2892323" y="152248"/>
                  </a:lnTo>
                  <a:cubicBezTo>
                    <a:pt x="2900553" y="130912"/>
                    <a:pt x="2918536" y="120244"/>
                    <a:pt x="2946273" y="120244"/>
                  </a:cubicBezTo>
                  <a:close/>
                  <a:moveTo>
                    <a:pt x="2655570" y="120244"/>
                  </a:moveTo>
                  <a:cubicBezTo>
                    <a:pt x="2692755" y="120244"/>
                    <a:pt x="2719425" y="126645"/>
                    <a:pt x="2735580" y="139446"/>
                  </a:cubicBezTo>
                  <a:cubicBezTo>
                    <a:pt x="2753868" y="154077"/>
                    <a:pt x="2763012" y="179680"/>
                    <a:pt x="2763012" y="216256"/>
                  </a:cubicBezTo>
                  <a:cubicBezTo>
                    <a:pt x="2763012" y="222961"/>
                    <a:pt x="2762783" y="230581"/>
                    <a:pt x="2762326" y="239116"/>
                  </a:cubicBezTo>
                  <a:cubicBezTo>
                    <a:pt x="2761869" y="247650"/>
                    <a:pt x="2761031" y="257099"/>
                    <a:pt x="2759811" y="267462"/>
                  </a:cubicBezTo>
                  <a:cubicBezTo>
                    <a:pt x="2758592" y="277825"/>
                    <a:pt x="2757754" y="286131"/>
                    <a:pt x="2757297" y="292380"/>
                  </a:cubicBezTo>
                  <a:cubicBezTo>
                    <a:pt x="2756839" y="298628"/>
                    <a:pt x="2756611" y="302971"/>
                    <a:pt x="2756611" y="305410"/>
                  </a:cubicBezTo>
                  <a:cubicBezTo>
                    <a:pt x="2756611" y="313639"/>
                    <a:pt x="2762859" y="316992"/>
                    <a:pt x="2775356" y="315468"/>
                  </a:cubicBezTo>
                  <a:cubicBezTo>
                    <a:pt x="2779319" y="325527"/>
                    <a:pt x="2780233" y="335585"/>
                    <a:pt x="2778099" y="345643"/>
                  </a:cubicBezTo>
                  <a:cubicBezTo>
                    <a:pt x="2774137" y="366065"/>
                    <a:pt x="2756611" y="376276"/>
                    <a:pt x="2725521" y="376276"/>
                  </a:cubicBezTo>
                  <a:cubicBezTo>
                    <a:pt x="2701747" y="376276"/>
                    <a:pt x="2685135" y="369875"/>
                    <a:pt x="2675687" y="357073"/>
                  </a:cubicBezTo>
                  <a:cubicBezTo>
                    <a:pt x="2660447" y="369875"/>
                    <a:pt x="2643073" y="376276"/>
                    <a:pt x="2623566" y="376276"/>
                  </a:cubicBezTo>
                  <a:cubicBezTo>
                    <a:pt x="2599792" y="376276"/>
                    <a:pt x="2581656" y="370180"/>
                    <a:pt x="2569159" y="357988"/>
                  </a:cubicBezTo>
                  <a:cubicBezTo>
                    <a:pt x="2557576" y="346405"/>
                    <a:pt x="2551785" y="331623"/>
                    <a:pt x="2551785" y="313639"/>
                  </a:cubicBezTo>
                  <a:cubicBezTo>
                    <a:pt x="2551785" y="291694"/>
                    <a:pt x="2559558" y="275692"/>
                    <a:pt x="2575103" y="265633"/>
                  </a:cubicBezTo>
                  <a:cubicBezTo>
                    <a:pt x="2593390" y="253746"/>
                    <a:pt x="2624480" y="247803"/>
                    <a:pt x="2668371" y="247803"/>
                  </a:cubicBezTo>
                  <a:lnTo>
                    <a:pt x="2668829" y="224485"/>
                  </a:lnTo>
                  <a:cubicBezTo>
                    <a:pt x="2668829" y="210769"/>
                    <a:pt x="2661666" y="203911"/>
                    <a:pt x="2647340" y="203911"/>
                  </a:cubicBezTo>
                  <a:cubicBezTo>
                    <a:pt x="2640025" y="203911"/>
                    <a:pt x="2630576" y="206350"/>
                    <a:pt x="2618994" y="211227"/>
                  </a:cubicBezTo>
                  <a:cubicBezTo>
                    <a:pt x="2606802" y="216408"/>
                    <a:pt x="2597200" y="218999"/>
                    <a:pt x="2590190" y="218999"/>
                  </a:cubicBezTo>
                  <a:cubicBezTo>
                    <a:pt x="2565197" y="218999"/>
                    <a:pt x="2552700" y="205283"/>
                    <a:pt x="2552700" y="177851"/>
                  </a:cubicBezTo>
                  <a:cubicBezTo>
                    <a:pt x="2552700" y="162306"/>
                    <a:pt x="2555443" y="150114"/>
                    <a:pt x="2560929" y="141275"/>
                  </a:cubicBezTo>
                  <a:cubicBezTo>
                    <a:pt x="2591105" y="127254"/>
                    <a:pt x="2622651" y="120244"/>
                    <a:pt x="2655570" y="120244"/>
                  </a:cubicBezTo>
                  <a:close/>
                  <a:moveTo>
                    <a:pt x="2120036" y="120244"/>
                  </a:moveTo>
                  <a:cubicBezTo>
                    <a:pt x="2155393" y="120244"/>
                    <a:pt x="2178253" y="124511"/>
                    <a:pt x="2188616" y="133045"/>
                  </a:cubicBezTo>
                  <a:cubicBezTo>
                    <a:pt x="2190140" y="139141"/>
                    <a:pt x="2191207" y="145085"/>
                    <a:pt x="2191816" y="150876"/>
                  </a:cubicBezTo>
                  <a:cubicBezTo>
                    <a:pt x="2192426" y="156667"/>
                    <a:pt x="2192426" y="162611"/>
                    <a:pt x="2191816" y="168707"/>
                  </a:cubicBezTo>
                  <a:cubicBezTo>
                    <a:pt x="2189988" y="192481"/>
                    <a:pt x="2178557" y="204369"/>
                    <a:pt x="2157526" y="204369"/>
                  </a:cubicBezTo>
                  <a:cubicBezTo>
                    <a:pt x="2154174" y="204369"/>
                    <a:pt x="2150592" y="204140"/>
                    <a:pt x="2146782" y="203683"/>
                  </a:cubicBezTo>
                  <a:cubicBezTo>
                    <a:pt x="2142972" y="203226"/>
                    <a:pt x="2138934" y="202692"/>
                    <a:pt x="2134666" y="202083"/>
                  </a:cubicBezTo>
                  <a:cubicBezTo>
                    <a:pt x="2130399" y="201473"/>
                    <a:pt x="2126818" y="201016"/>
                    <a:pt x="2123922" y="200711"/>
                  </a:cubicBezTo>
                  <a:cubicBezTo>
                    <a:pt x="2121027" y="200406"/>
                    <a:pt x="2118664" y="200254"/>
                    <a:pt x="2116836" y="200254"/>
                  </a:cubicBezTo>
                  <a:cubicBezTo>
                    <a:pt x="2098852" y="200254"/>
                    <a:pt x="2089861" y="216103"/>
                    <a:pt x="2089861" y="247803"/>
                  </a:cubicBezTo>
                  <a:cubicBezTo>
                    <a:pt x="2089861" y="289560"/>
                    <a:pt x="2106167" y="310439"/>
                    <a:pt x="2138781" y="310439"/>
                  </a:cubicBezTo>
                  <a:cubicBezTo>
                    <a:pt x="2150973" y="310439"/>
                    <a:pt x="2163470" y="308001"/>
                    <a:pt x="2176272" y="303124"/>
                  </a:cubicBezTo>
                  <a:cubicBezTo>
                    <a:pt x="2186940" y="306477"/>
                    <a:pt x="2192274" y="316535"/>
                    <a:pt x="2192274" y="333299"/>
                  </a:cubicBezTo>
                  <a:cubicBezTo>
                    <a:pt x="2192274" y="364084"/>
                    <a:pt x="2166823" y="379476"/>
                    <a:pt x="2115921" y="379476"/>
                  </a:cubicBezTo>
                  <a:cubicBezTo>
                    <a:pt x="2078736" y="379476"/>
                    <a:pt x="2049932" y="368503"/>
                    <a:pt x="2029510" y="346558"/>
                  </a:cubicBezTo>
                  <a:cubicBezTo>
                    <a:pt x="2008784" y="324917"/>
                    <a:pt x="1998421" y="294285"/>
                    <a:pt x="1998421" y="254661"/>
                  </a:cubicBezTo>
                  <a:cubicBezTo>
                    <a:pt x="1998421" y="209855"/>
                    <a:pt x="2009851" y="175717"/>
                    <a:pt x="2032711" y="152248"/>
                  </a:cubicBezTo>
                  <a:cubicBezTo>
                    <a:pt x="2053742" y="130912"/>
                    <a:pt x="2082850" y="120244"/>
                    <a:pt x="2120036" y="120244"/>
                  </a:cubicBezTo>
                  <a:close/>
                  <a:moveTo>
                    <a:pt x="1864995" y="120244"/>
                  </a:moveTo>
                  <a:cubicBezTo>
                    <a:pt x="1902180" y="120244"/>
                    <a:pt x="1928850" y="126645"/>
                    <a:pt x="1945005" y="139446"/>
                  </a:cubicBezTo>
                  <a:cubicBezTo>
                    <a:pt x="1963292" y="154077"/>
                    <a:pt x="1972437" y="179680"/>
                    <a:pt x="1972437" y="216256"/>
                  </a:cubicBezTo>
                  <a:cubicBezTo>
                    <a:pt x="1972437" y="222961"/>
                    <a:pt x="1972208" y="230581"/>
                    <a:pt x="1971751" y="239116"/>
                  </a:cubicBezTo>
                  <a:cubicBezTo>
                    <a:pt x="1971294" y="247650"/>
                    <a:pt x="1970455" y="257099"/>
                    <a:pt x="1969236" y="267462"/>
                  </a:cubicBezTo>
                  <a:cubicBezTo>
                    <a:pt x="1968017" y="277825"/>
                    <a:pt x="1967179" y="286131"/>
                    <a:pt x="1966721" y="292380"/>
                  </a:cubicBezTo>
                  <a:cubicBezTo>
                    <a:pt x="1966264" y="298628"/>
                    <a:pt x="1966036" y="302971"/>
                    <a:pt x="1966036" y="305410"/>
                  </a:cubicBezTo>
                  <a:cubicBezTo>
                    <a:pt x="1966036" y="313639"/>
                    <a:pt x="1972284" y="316992"/>
                    <a:pt x="1984781" y="315468"/>
                  </a:cubicBezTo>
                  <a:cubicBezTo>
                    <a:pt x="1988744" y="325527"/>
                    <a:pt x="1989658" y="335585"/>
                    <a:pt x="1987524" y="345643"/>
                  </a:cubicBezTo>
                  <a:cubicBezTo>
                    <a:pt x="1983562" y="366065"/>
                    <a:pt x="1966036" y="376276"/>
                    <a:pt x="1934946" y="376276"/>
                  </a:cubicBezTo>
                  <a:cubicBezTo>
                    <a:pt x="1911172" y="376276"/>
                    <a:pt x="1894560" y="369875"/>
                    <a:pt x="1885111" y="357073"/>
                  </a:cubicBezTo>
                  <a:cubicBezTo>
                    <a:pt x="1869871" y="369875"/>
                    <a:pt x="1852498" y="376276"/>
                    <a:pt x="1832991" y="376276"/>
                  </a:cubicBezTo>
                  <a:cubicBezTo>
                    <a:pt x="1809216" y="376276"/>
                    <a:pt x="1791081" y="370180"/>
                    <a:pt x="1778584" y="357988"/>
                  </a:cubicBezTo>
                  <a:cubicBezTo>
                    <a:pt x="1767001" y="346405"/>
                    <a:pt x="1761210" y="331623"/>
                    <a:pt x="1761210" y="313639"/>
                  </a:cubicBezTo>
                  <a:cubicBezTo>
                    <a:pt x="1761210" y="291694"/>
                    <a:pt x="1768983" y="275692"/>
                    <a:pt x="1784527" y="265633"/>
                  </a:cubicBezTo>
                  <a:cubicBezTo>
                    <a:pt x="1802816" y="253746"/>
                    <a:pt x="1833905" y="247803"/>
                    <a:pt x="1877796" y="247803"/>
                  </a:cubicBezTo>
                  <a:lnTo>
                    <a:pt x="1878253" y="224485"/>
                  </a:lnTo>
                  <a:cubicBezTo>
                    <a:pt x="1878253" y="210769"/>
                    <a:pt x="1871091" y="203911"/>
                    <a:pt x="1856765" y="203911"/>
                  </a:cubicBezTo>
                  <a:cubicBezTo>
                    <a:pt x="1849450" y="203911"/>
                    <a:pt x="1840001" y="206350"/>
                    <a:pt x="1828419" y="211227"/>
                  </a:cubicBezTo>
                  <a:cubicBezTo>
                    <a:pt x="1816227" y="216408"/>
                    <a:pt x="1806625" y="218999"/>
                    <a:pt x="1799615" y="218999"/>
                  </a:cubicBezTo>
                  <a:cubicBezTo>
                    <a:pt x="1774621" y="218999"/>
                    <a:pt x="1762125" y="205283"/>
                    <a:pt x="1762125" y="177851"/>
                  </a:cubicBezTo>
                  <a:cubicBezTo>
                    <a:pt x="1762125" y="162306"/>
                    <a:pt x="1764868" y="150114"/>
                    <a:pt x="1770354" y="141275"/>
                  </a:cubicBezTo>
                  <a:cubicBezTo>
                    <a:pt x="1800529" y="127254"/>
                    <a:pt x="1832076" y="120244"/>
                    <a:pt x="1864995" y="120244"/>
                  </a:cubicBezTo>
                  <a:close/>
                  <a:moveTo>
                    <a:pt x="1672361" y="120244"/>
                  </a:moveTo>
                  <a:cubicBezTo>
                    <a:pt x="1707718" y="120244"/>
                    <a:pt x="1730578" y="124511"/>
                    <a:pt x="1740941" y="133045"/>
                  </a:cubicBezTo>
                  <a:cubicBezTo>
                    <a:pt x="1742465" y="139141"/>
                    <a:pt x="1743532" y="145085"/>
                    <a:pt x="1744141" y="150876"/>
                  </a:cubicBezTo>
                  <a:cubicBezTo>
                    <a:pt x="1744751" y="156667"/>
                    <a:pt x="1744751" y="162611"/>
                    <a:pt x="1744141" y="168707"/>
                  </a:cubicBezTo>
                  <a:cubicBezTo>
                    <a:pt x="1742313" y="192481"/>
                    <a:pt x="1730883" y="204369"/>
                    <a:pt x="1709851" y="204369"/>
                  </a:cubicBezTo>
                  <a:cubicBezTo>
                    <a:pt x="1706499" y="204369"/>
                    <a:pt x="1702917" y="204140"/>
                    <a:pt x="1699107" y="203683"/>
                  </a:cubicBezTo>
                  <a:cubicBezTo>
                    <a:pt x="1695297" y="203226"/>
                    <a:pt x="1691259" y="202692"/>
                    <a:pt x="1686991" y="202083"/>
                  </a:cubicBezTo>
                  <a:cubicBezTo>
                    <a:pt x="1682724" y="201473"/>
                    <a:pt x="1679143" y="201016"/>
                    <a:pt x="1676247" y="200711"/>
                  </a:cubicBezTo>
                  <a:cubicBezTo>
                    <a:pt x="1673352" y="200406"/>
                    <a:pt x="1670989" y="200254"/>
                    <a:pt x="1669161" y="200254"/>
                  </a:cubicBezTo>
                  <a:cubicBezTo>
                    <a:pt x="1651177" y="200254"/>
                    <a:pt x="1642186" y="216103"/>
                    <a:pt x="1642186" y="247803"/>
                  </a:cubicBezTo>
                  <a:cubicBezTo>
                    <a:pt x="1642186" y="289560"/>
                    <a:pt x="1658493" y="310439"/>
                    <a:pt x="1691106" y="310439"/>
                  </a:cubicBezTo>
                  <a:cubicBezTo>
                    <a:pt x="1703298" y="310439"/>
                    <a:pt x="1715795" y="308001"/>
                    <a:pt x="1728597" y="303124"/>
                  </a:cubicBezTo>
                  <a:cubicBezTo>
                    <a:pt x="1739265" y="306477"/>
                    <a:pt x="1744599" y="316535"/>
                    <a:pt x="1744599" y="333299"/>
                  </a:cubicBezTo>
                  <a:cubicBezTo>
                    <a:pt x="1744599" y="364084"/>
                    <a:pt x="1719148" y="379476"/>
                    <a:pt x="1668246" y="379476"/>
                  </a:cubicBezTo>
                  <a:cubicBezTo>
                    <a:pt x="1631061" y="379476"/>
                    <a:pt x="1602257" y="368503"/>
                    <a:pt x="1581835" y="346558"/>
                  </a:cubicBezTo>
                  <a:cubicBezTo>
                    <a:pt x="1561109" y="324917"/>
                    <a:pt x="1550746" y="294285"/>
                    <a:pt x="1550746" y="254661"/>
                  </a:cubicBezTo>
                  <a:cubicBezTo>
                    <a:pt x="1550746" y="209855"/>
                    <a:pt x="1562176" y="175717"/>
                    <a:pt x="1585036" y="152248"/>
                  </a:cubicBezTo>
                  <a:cubicBezTo>
                    <a:pt x="1606067" y="130912"/>
                    <a:pt x="1635175" y="120244"/>
                    <a:pt x="1672361" y="120244"/>
                  </a:cubicBezTo>
                  <a:close/>
                  <a:moveTo>
                    <a:pt x="1365123" y="120244"/>
                  </a:moveTo>
                  <a:cubicBezTo>
                    <a:pt x="1414195" y="120244"/>
                    <a:pt x="1438732" y="151486"/>
                    <a:pt x="1438732" y="213970"/>
                  </a:cubicBezTo>
                  <a:lnTo>
                    <a:pt x="1438732" y="351587"/>
                  </a:lnTo>
                  <a:cubicBezTo>
                    <a:pt x="1438732" y="368046"/>
                    <a:pt x="1422730" y="376276"/>
                    <a:pt x="1390726" y="376276"/>
                  </a:cubicBezTo>
                  <a:cubicBezTo>
                    <a:pt x="1358722" y="376276"/>
                    <a:pt x="1342720" y="368046"/>
                    <a:pt x="1342720" y="351587"/>
                  </a:cubicBezTo>
                  <a:lnTo>
                    <a:pt x="1342720" y="224943"/>
                  </a:lnTo>
                  <a:cubicBezTo>
                    <a:pt x="1342720" y="214884"/>
                    <a:pt x="1341196" y="207874"/>
                    <a:pt x="1338148" y="203911"/>
                  </a:cubicBezTo>
                  <a:cubicBezTo>
                    <a:pt x="1334795" y="200254"/>
                    <a:pt x="1328851" y="198425"/>
                    <a:pt x="1320317" y="198425"/>
                  </a:cubicBezTo>
                  <a:cubicBezTo>
                    <a:pt x="1317879" y="198425"/>
                    <a:pt x="1314831" y="198882"/>
                    <a:pt x="1311173" y="199797"/>
                  </a:cubicBezTo>
                  <a:lnTo>
                    <a:pt x="1311173" y="351587"/>
                  </a:lnTo>
                  <a:cubicBezTo>
                    <a:pt x="1311173" y="368046"/>
                    <a:pt x="1295171" y="376276"/>
                    <a:pt x="1263167" y="376276"/>
                  </a:cubicBezTo>
                  <a:cubicBezTo>
                    <a:pt x="1231163" y="376276"/>
                    <a:pt x="1215161" y="368046"/>
                    <a:pt x="1215161" y="351587"/>
                  </a:cubicBezTo>
                  <a:lnTo>
                    <a:pt x="1215161" y="149962"/>
                  </a:lnTo>
                  <a:cubicBezTo>
                    <a:pt x="1215161" y="134112"/>
                    <a:pt x="1231011" y="126187"/>
                    <a:pt x="1262710" y="126187"/>
                  </a:cubicBezTo>
                  <a:cubicBezTo>
                    <a:pt x="1295019" y="126187"/>
                    <a:pt x="1311173" y="134112"/>
                    <a:pt x="1311173" y="149962"/>
                  </a:cubicBezTo>
                  <a:lnTo>
                    <a:pt x="1311173" y="152248"/>
                  </a:lnTo>
                  <a:cubicBezTo>
                    <a:pt x="1319403" y="130912"/>
                    <a:pt x="1337386" y="120244"/>
                    <a:pt x="1365123" y="120244"/>
                  </a:cubicBezTo>
                  <a:close/>
                  <a:moveTo>
                    <a:pt x="643509" y="120244"/>
                  </a:moveTo>
                  <a:cubicBezTo>
                    <a:pt x="677037" y="120244"/>
                    <a:pt x="698220" y="132436"/>
                    <a:pt x="707060" y="156820"/>
                  </a:cubicBezTo>
                  <a:cubicBezTo>
                    <a:pt x="715289" y="132436"/>
                    <a:pt x="734796" y="120244"/>
                    <a:pt x="765581" y="120244"/>
                  </a:cubicBezTo>
                  <a:cubicBezTo>
                    <a:pt x="814654" y="120244"/>
                    <a:pt x="839190" y="151486"/>
                    <a:pt x="839190" y="213970"/>
                  </a:cubicBezTo>
                  <a:lnTo>
                    <a:pt x="839190" y="347929"/>
                  </a:lnTo>
                  <a:cubicBezTo>
                    <a:pt x="839190" y="364389"/>
                    <a:pt x="823188" y="372618"/>
                    <a:pt x="791184" y="372618"/>
                  </a:cubicBezTo>
                  <a:cubicBezTo>
                    <a:pt x="759180" y="372618"/>
                    <a:pt x="743178" y="364389"/>
                    <a:pt x="743178" y="347929"/>
                  </a:cubicBezTo>
                  <a:lnTo>
                    <a:pt x="743178" y="224943"/>
                  </a:lnTo>
                  <a:cubicBezTo>
                    <a:pt x="743178" y="214884"/>
                    <a:pt x="741654" y="207874"/>
                    <a:pt x="738606" y="203911"/>
                  </a:cubicBezTo>
                  <a:cubicBezTo>
                    <a:pt x="735254" y="200254"/>
                    <a:pt x="729310" y="198425"/>
                    <a:pt x="720776" y="198425"/>
                  </a:cubicBezTo>
                  <a:lnTo>
                    <a:pt x="713918" y="198882"/>
                  </a:lnTo>
                  <a:lnTo>
                    <a:pt x="714375" y="206197"/>
                  </a:lnTo>
                  <a:lnTo>
                    <a:pt x="714375" y="351587"/>
                  </a:lnTo>
                  <a:cubicBezTo>
                    <a:pt x="714375" y="368046"/>
                    <a:pt x="698373" y="376276"/>
                    <a:pt x="666369" y="376276"/>
                  </a:cubicBezTo>
                  <a:cubicBezTo>
                    <a:pt x="634365" y="376276"/>
                    <a:pt x="618363" y="368046"/>
                    <a:pt x="618363" y="351587"/>
                  </a:cubicBezTo>
                  <a:lnTo>
                    <a:pt x="618363" y="224943"/>
                  </a:lnTo>
                  <a:cubicBezTo>
                    <a:pt x="618363" y="214884"/>
                    <a:pt x="616839" y="207874"/>
                    <a:pt x="613791" y="203911"/>
                  </a:cubicBezTo>
                  <a:cubicBezTo>
                    <a:pt x="610438" y="200254"/>
                    <a:pt x="604494" y="198425"/>
                    <a:pt x="595960" y="198425"/>
                  </a:cubicBezTo>
                  <a:cubicBezTo>
                    <a:pt x="592912" y="198425"/>
                    <a:pt x="590016" y="198882"/>
                    <a:pt x="587273" y="199797"/>
                  </a:cubicBezTo>
                  <a:lnTo>
                    <a:pt x="587273" y="351587"/>
                  </a:lnTo>
                  <a:cubicBezTo>
                    <a:pt x="587273" y="368046"/>
                    <a:pt x="571271" y="376276"/>
                    <a:pt x="539267" y="376276"/>
                  </a:cubicBezTo>
                  <a:cubicBezTo>
                    <a:pt x="507263" y="376276"/>
                    <a:pt x="491261" y="368046"/>
                    <a:pt x="491261" y="351587"/>
                  </a:cubicBezTo>
                  <a:lnTo>
                    <a:pt x="491261" y="149962"/>
                  </a:lnTo>
                  <a:cubicBezTo>
                    <a:pt x="491261" y="134112"/>
                    <a:pt x="507111" y="126187"/>
                    <a:pt x="538810" y="126187"/>
                  </a:cubicBezTo>
                  <a:cubicBezTo>
                    <a:pt x="571119" y="126187"/>
                    <a:pt x="587273" y="134112"/>
                    <a:pt x="587273" y="149962"/>
                  </a:cubicBezTo>
                  <a:lnTo>
                    <a:pt x="587273" y="159106"/>
                  </a:lnTo>
                  <a:cubicBezTo>
                    <a:pt x="595808" y="133198"/>
                    <a:pt x="614553" y="120244"/>
                    <a:pt x="643509" y="120244"/>
                  </a:cubicBezTo>
                  <a:close/>
                  <a:moveTo>
                    <a:pt x="350520" y="120244"/>
                  </a:moveTo>
                  <a:cubicBezTo>
                    <a:pt x="387705" y="120244"/>
                    <a:pt x="414375" y="126645"/>
                    <a:pt x="430530" y="139446"/>
                  </a:cubicBezTo>
                  <a:cubicBezTo>
                    <a:pt x="448818" y="154077"/>
                    <a:pt x="457962" y="179680"/>
                    <a:pt x="457962" y="216256"/>
                  </a:cubicBezTo>
                  <a:cubicBezTo>
                    <a:pt x="457962" y="222961"/>
                    <a:pt x="457733" y="230581"/>
                    <a:pt x="457276" y="239116"/>
                  </a:cubicBezTo>
                  <a:cubicBezTo>
                    <a:pt x="456819" y="247650"/>
                    <a:pt x="455981" y="257099"/>
                    <a:pt x="454761" y="267462"/>
                  </a:cubicBezTo>
                  <a:cubicBezTo>
                    <a:pt x="453542" y="277825"/>
                    <a:pt x="452704" y="286131"/>
                    <a:pt x="452247" y="292380"/>
                  </a:cubicBezTo>
                  <a:cubicBezTo>
                    <a:pt x="451790" y="298628"/>
                    <a:pt x="451561" y="302971"/>
                    <a:pt x="451561" y="305410"/>
                  </a:cubicBezTo>
                  <a:cubicBezTo>
                    <a:pt x="451561" y="313639"/>
                    <a:pt x="457809" y="316992"/>
                    <a:pt x="470306" y="315468"/>
                  </a:cubicBezTo>
                  <a:cubicBezTo>
                    <a:pt x="474269" y="325527"/>
                    <a:pt x="475183" y="335585"/>
                    <a:pt x="473049" y="345643"/>
                  </a:cubicBezTo>
                  <a:cubicBezTo>
                    <a:pt x="469087" y="366065"/>
                    <a:pt x="451561" y="376276"/>
                    <a:pt x="420471" y="376276"/>
                  </a:cubicBezTo>
                  <a:cubicBezTo>
                    <a:pt x="396697" y="376276"/>
                    <a:pt x="380085" y="369875"/>
                    <a:pt x="370637" y="357073"/>
                  </a:cubicBezTo>
                  <a:cubicBezTo>
                    <a:pt x="355397" y="369875"/>
                    <a:pt x="338023" y="376276"/>
                    <a:pt x="318516" y="376276"/>
                  </a:cubicBezTo>
                  <a:cubicBezTo>
                    <a:pt x="294741" y="376276"/>
                    <a:pt x="276606" y="370180"/>
                    <a:pt x="264109" y="357988"/>
                  </a:cubicBezTo>
                  <a:cubicBezTo>
                    <a:pt x="252527" y="346405"/>
                    <a:pt x="246735" y="331623"/>
                    <a:pt x="246735" y="313639"/>
                  </a:cubicBezTo>
                  <a:cubicBezTo>
                    <a:pt x="246735" y="291694"/>
                    <a:pt x="254508" y="275692"/>
                    <a:pt x="270053" y="265633"/>
                  </a:cubicBezTo>
                  <a:cubicBezTo>
                    <a:pt x="288341" y="253746"/>
                    <a:pt x="319430" y="247803"/>
                    <a:pt x="363321" y="247803"/>
                  </a:cubicBezTo>
                  <a:lnTo>
                    <a:pt x="363779" y="224485"/>
                  </a:lnTo>
                  <a:cubicBezTo>
                    <a:pt x="363779" y="210769"/>
                    <a:pt x="356616" y="203911"/>
                    <a:pt x="342290" y="203911"/>
                  </a:cubicBezTo>
                  <a:cubicBezTo>
                    <a:pt x="334975" y="203911"/>
                    <a:pt x="325526" y="206350"/>
                    <a:pt x="313944" y="211227"/>
                  </a:cubicBezTo>
                  <a:cubicBezTo>
                    <a:pt x="301752" y="216408"/>
                    <a:pt x="292151" y="218999"/>
                    <a:pt x="285140" y="218999"/>
                  </a:cubicBezTo>
                  <a:cubicBezTo>
                    <a:pt x="260147" y="218999"/>
                    <a:pt x="247650" y="205283"/>
                    <a:pt x="247650" y="177851"/>
                  </a:cubicBezTo>
                  <a:cubicBezTo>
                    <a:pt x="247650" y="162306"/>
                    <a:pt x="250393" y="150114"/>
                    <a:pt x="255879" y="141275"/>
                  </a:cubicBezTo>
                  <a:cubicBezTo>
                    <a:pt x="286055" y="127254"/>
                    <a:pt x="317601" y="120244"/>
                    <a:pt x="350520" y="120244"/>
                  </a:cubicBezTo>
                  <a:close/>
                  <a:moveTo>
                    <a:pt x="1147267" y="76353"/>
                  </a:moveTo>
                  <a:cubicBezTo>
                    <a:pt x="1158240" y="79705"/>
                    <a:pt x="1169517" y="88697"/>
                    <a:pt x="1181100" y="103327"/>
                  </a:cubicBezTo>
                  <a:cubicBezTo>
                    <a:pt x="1191463" y="115824"/>
                    <a:pt x="1196797" y="128473"/>
                    <a:pt x="1197102" y="141275"/>
                  </a:cubicBezTo>
                  <a:cubicBezTo>
                    <a:pt x="1197406" y="156210"/>
                    <a:pt x="1191463" y="168707"/>
                    <a:pt x="1179271" y="178765"/>
                  </a:cubicBezTo>
                  <a:cubicBezTo>
                    <a:pt x="1178052" y="179375"/>
                    <a:pt x="1176985" y="180061"/>
                    <a:pt x="1176071" y="180823"/>
                  </a:cubicBezTo>
                  <a:cubicBezTo>
                    <a:pt x="1175156" y="181585"/>
                    <a:pt x="1174089" y="182271"/>
                    <a:pt x="1172870" y="182880"/>
                  </a:cubicBezTo>
                  <a:cubicBezTo>
                    <a:pt x="1181100" y="201778"/>
                    <a:pt x="1185215" y="223571"/>
                    <a:pt x="1185215" y="248260"/>
                  </a:cubicBezTo>
                  <a:cubicBezTo>
                    <a:pt x="1185215" y="286665"/>
                    <a:pt x="1175613" y="317449"/>
                    <a:pt x="1156411" y="340614"/>
                  </a:cubicBezTo>
                  <a:cubicBezTo>
                    <a:pt x="1135380" y="366522"/>
                    <a:pt x="1105357" y="379476"/>
                    <a:pt x="1066343" y="379476"/>
                  </a:cubicBezTo>
                  <a:cubicBezTo>
                    <a:pt x="1027328" y="379476"/>
                    <a:pt x="997763" y="366827"/>
                    <a:pt x="977646" y="341529"/>
                  </a:cubicBezTo>
                  <a:cubicBezTo>
                    <a:pt x="959663" y="318973"/>
                    <a:pt x="950671" y="288341"/>
                    <a:pt x="950671" y="249631"/>
                  </a:cubicBezTo>
                  <a:cubicBezTo>
                    <a:pt x="950671" y="208483"/>
                    <a:pt x="960882" y="176784"/>
                    <a:pt x="981303" y="154534"/>
                  </a:cubicBezTo>
                  <a:cubicBezTo>
                    <a:pt x="1002335" y="131674"/>
                    <a:pt x="1032815" y="120244"/>
                    <a:pt x="1072743" y="120244"/>
                  </a:cubicBezTo>
                  <a:cubicBezTo>
                    <a:pt x="1096213" y="120244"/>
                    <a:pt x="1116482" y="125578"/>
                    <a:pt x="1133551" y="136246"/>
                  </a:cubicBezTo>
                  <a:cubicBezTo>
                    <a:pt x="1143914" y="141732"/>
                    <a:pt x="1150772" y="143256"/>
                    <a:pt x="1154125" y="140818"/>
                  </a:cubicBezTo>
                  <a:cubicBezTo>
                    <a:pt x="1160526" y="135636"/>
                    <a:pt x="1160678" y="129997"/>
                    <a:pt x="1154582" y="123901"/>
                  </a:cubicBezTo>
                  <a:lnTo>
                    <a:pt x="1145438" y="116129"/>
                  </a:lnTo>
                  <a:cubicBezTo>
                    <a:pt x="1140866" y="112471"/>
                    <a:pt x="1137971" y="109728"/>
                    <a:pt x="1136751" y="107899"/>
                  </a:cubicBezTo>
                  <a:cubicBezTo>
                    <a:pt x="1130655" y="101194"/>
                    <a:pt x="1130655" y="93879"/>
                    <a:pt x="1136751" y="85954"/>
                  </a:cubicBezTo>
                  <a:cubicBezTo>
                    <a:pt x="1140104" y="81687"/>
                    <a:pt x="1143609" y="78486"/>
                    <a:pt x="1147267" y="76353"/>
                  </a:cubicBezTo>
                  <a:close/>
                  <a:moveTo>
                    <a:pt x="145389" y="69495"/>
                  </a:moveTo>
                  <a:cubicBezTo>
                    <a:pt x="182880" y="69495"/>
                    <a:pt x="209702" y="74981"/>
                    <a:pt x="225857" y="85954"/>
                  </a:cubicBezTo>
                  <a:cubicBezTo>
                    <a:pt x="228905" y="98755"/>
                    <a:pt x="229971" y="111862"/>
                    <a:pt x="229057" y="125273"/>
                  </a:cubicBezTo>
                  <a:cubicBezTo>
                    <a:pt x="227228" y="151486"/>
                    <a:pt x="216255" y="164592"/>
                    <a:pt x="196139" y="164592"/>
                  </a:cubicBezTo>
                  <a:cubicBezTo>
                    <a:pt x="188823" y="164592"/>
                    <a:pt x="180137" y="163678"/>
                    <a:pt x="170078" y="161849"/>
                  </a:cubicBezTo>
                  <a:cubicBezTo>
                    <a:pt x="164897" y="161239"/>
                    <a:pt x="160401" y="160706"/>
                    <a:pt x="156591" y="160249"/>
                  </a:cubicBezTo>
                  <a:cubicBezTo>
                    <a:pt x="152781" y="159792"/>
                    <a:pt x="149657" y="159563"/>
                    <a:pt x="147218" y="159563"/>
                  </a:cubicBezTo>
                  <a:cubicBezTo>
                    <a:pt x="133807" y="159563"/>
                    <a:pt x="124358" y="163678"/>
                    <a:pt x="118872" y="171907"/>
                  </a:cubicBezTo>
                  <a:cubicBezTo>
                    <a:pt x="112471" y="181661"/>
                    <a:pt x="109271" y="198120"/>
                    <a:pt x="109271" y="221285"/>
                  </a:cubicBezTo>
                  <a:cubicBezTo>
                    <a:pt x="109271" y="270358"/>
                    <a:pt x="126949" y="294894"/>
                    <a:pt x="162306" y="294894"/>
                  </a:cubicBezTo>
                  <a:cubicBezTo>
                    <a:pt x="177241" y="294894"/>
                    <a:pt x="194310" y="291846"/>
                    <a:pt x="213512" y="285750"/>
                  </a:cubicBezTo>
                  <a:cubicBezTo>
                    <a:pt x="223571" y="290932"/>
                    <a:pt x="228600" y="302209"/>
                    <a:pt x="228600" y="319583"/>
                  </a:cubicBezTo>
                  <a:cubicBezTo>
                    <a:pt x="228600" y="359512"/>
                    <a:pt x="198120" y="379476"/>
                    <a:pt x="137160" y="379476"/>
                  </a:cubicBezTo>
                  <a:cubicBezTo>
                    <a:pt x="95402" y="379476"/>
                    <a:pt x="62331" y="366370"/>
                    <a:pt x="37947" y="340157"/>
                  </a:cubicBezTo>
                  <a:cubicBezTo>
                    <a:pt x="12649" y="313335"/>
                    <a:pt x="0" y="276606"/>
                    <a:pt x="0" y="229972"/>
                  </a:cubicBezTo>
                  <a:cubicBezTo>
                    <a:pt x="0" y="176632"/>
                    <a:pt x="13563" y="135941"/>
                    <a:pt x="40691" y="107899"/>
                  </a:cubicBezTo>
                  <a:cubicBezTo>
                    <a:pt x="65684" y="82296"/>
                    <a:pt x="100584" y="69495"/>
                    <a:pt x="145389" y="69495"/>
                  </a:cubicBezTo>
                  <a:close/>
                  <a:moveTo>
                    <a:pt x="2351760" y="44349"/>
                  </a:moveTo>
                  <a:cubicBezTo>
                    <a:pt x="2383764" y="44349"/>
                    <a:pt x="2399766" y="52578"/>
                    <a:pt x="2399766" y="69037"/>
                  </a:cubicBezTo>
                  <a:lnTo>
                    <a:pt x="2399766" y="157734"/>
                  </a:lnTo>
                  <a:cubicBezTo>
                    <a:pt x="2406472" y="132741"/>
                    <a:pt x="2425065" y="120244"/>
                    <a:pt x="2455545" y="120244"/>
                  </a:cubicBezTo>
                  <a:cubicBezTo>
                    <a:pt x="2508580" y="120244"/>
                    <a:pt x="2535097" y="161392"/>
                    <a:pt x="2535097" y="243688"/>
                  </a:cubicBezTo>
                  <a:cubicBezTo>
                    <a:pt x="2535097" y="333909"/>
                    <a:pt x="2491968" y="379019"/>
                    <a:pt x="2405710" y="379019"/>
                  </a:cubicBezTo>
                  <a:cubicBezTo>
                    <a:pt x="2375839" y="379019"/>
                    <a:pt x="2351760" y="373075"/>
                    <a:pt x="2333472" y="361188"/>
                  </a:cubicBezTo>
                  <a:cubicBezTo>
                    <a:pt x="2313660" y="348387"/>
                    <a:pt x="2303754" y="330251"/>
                    <a:pt x="2303754" y="306781"/>
                  </a:cubicBezTo>
                  <a:lnTo>
                    <a:pt x="2303754" y="69037"/>
                  </a:lnTo>
                  <a:cubicBezTo>
                    <a:pt x="2303754" y="52578"/>
                    <a:pt x="2319756" y="44349"/>
                    <a:pt x="2351760" y="44349"/>
                  </a:cubicBezTo>
                  <a:close/>
                  <a:moveTo>
                    <a:pt x="3411474" y="6858"/>
                  </a:moveTo>
                  <a:cubicBezTo>
                    <a:pt x="3464814" y="28194"/>
                    <a:pt x="3491484" y="51054"/>
                    <a:pt x="3491484" y="75438"/>
                  </a:cubicBezTo>
                  <a:cubicBezTo>
                    <a:pt x="3491484" y="93117"/>
                    <a:pt x="3484778" y="104242"/>
                    <a:pt x="3471367" y="108814"/>
                  </a:cubicBezTo>
                  <a:cubicBezTo>
                    <a:pt x="3454298" y="107595"/>
                    <a:pt x="3437382" y="104394"/>
                    <a:pt x="3420618" y="99213"/>
                  </a:cubicBezTo>
                  <a:cubicBezTo>
                    <a:pt x="3386785" y="88849"/>
                    <a:pt x="3369868" y="73305"/>
                    <a:pt x="3369868" y="52578"/>
                  </a:cubicBezTo>
                  <a:cubicBezTo>
                    <a:pt x="3369868" y="35205"/>
                    <a:pt x="3376879" y="22403"/>
                    <a:pt x="3390900" y="14173"/>
                  </a:cubicBezTo>
                  <a:cubicBezTo>
                    <a:pt x="3398215" y="9601"/>
                    <a:pt x="3405073" y="7163"/>
                    <a:pt x="3411474" y="6858"/>
                  </a:cubicBezTo>
                  <a:close/>
                  <a:moveTo>
                    <a:pt x="1896999" y="6401"/>
                  </a:moveTo>
                  <a:cubicBezTo>
                    <a:pt x="1903704" y="6706"/>
                    <a:pt x="1910715" y="9144"/>
                    <a:pt x="1918030" y="13716"/>
                  </a:cubicBezTo>
                  <a:cubicBezTo>
                    <a:pt x="1931746" y="21946"/>
                    <a:pt x="1938604" y="34747"/>
                    <a:pt x="1938604" y="52121"/>
                  </a:cubicBezTo>
                  <a:cubicBezTo>
                    <a:pt x="1938604" y="72847"/>
                    <a:pt x="1921687" y="88392"/>
                    <a:pt x="1887855" y="98755"/>
                  </a:cubicBezTo>
                  <a:cubicBezTo>
                    <a:pt x="1870786" y="103937"/>
                    <a:pt x="1853869" y="107137"/>
                    <a:pt x="1837105" y="108357"/>
                  </a:cubicBezTo>
                  <a:cubicBezTo>
                    <a:pt x="1823694" y="103785"/>
                    <a:pt x="1816989" y="92659"/>
                    <a:pt x="1816989" y="74981"/>
                  </a:cubicBezTo>
                  <a:cubicBezTo>
                    <a:pt x="1816989" y="59741"/>
                    <a:pt x="1830400" y="43739"/>
                    <a:pt x="1857222" y="26975"/>
                  </a:cubicBezTo>
                  <a:cubicBezTo>
                    <a:pt x="1870329" y="18745"/>
                    <a:pt x="1883587" y="11887"/>
                    <a:pt x="1896999" y="6401"/>
                  </a:cubicBezTo>
                  <a:close/>
                  <a:moveTo>
                    <a:pt x="355549" y="0"/>
                  </a:moveTo>
                  <a:cubicBezTo>
                    <a:pt x="370484" y="0"/>
                    <a:pt x="382067" y="4572"/>
                    <a:pt x="390296" y="13716"/>
                  </a:cubicBezTo>
                  <a:cubicBezTo>
                    <a:pt x="397916" y="21641"/>
                    <a:pt x="401726" y="32309"/>
                    <a:pt x="401726" y="45720"/>
                  </a:cubicBezTo>
                  <a:cubicBezTo>
                    <a:pt x="401726" y="58522"/>
                    <a:pt x="396545" y="69647"/>
                    <a:pt x="386181" y="79096"/>
                  </a:cubicBezTo>
                  <a:cubicBezTo>
                    <a:pt x="375209" y="89154"/>
                    <a:pt x="361645" y="94183"/>
                    <a:pt x="345491" y="94183"/>
                  </a:cubicBezTo>
                  <a:cubicBezTo>
                    <a:pt x="341528" y="94183"/>
                    <a:pt x="338937" y="93117"/>
                    <a:pt x="337718" y="90983"/>
                  </a:cubicBezTo>
                  <a:cubicBezTo>
                    <a:pt x="336194" y="88240"/>
                    <a:pt x="336042" y="85801"/>
                    <a:pt x="337261" y="83668"/>
                  </a:cubicBezTo>
                  <a:cubicBezTo>
                    <a:pt x="352196" y="75133"/>
                    <a:pt x="359664" y="64618"/>
                    <a:pt x="359664" y="52121"/>
                  </a:cubicBezTo>
                  <a:cubicBezTo>
                    <a:pt x="359664" y="36881"/>
                    <a:pt x="348234" y="32614"/>
                    <a:pt x="325374" y="39319"/>
                  </a:cubicBezTo>
                  <a:cubicBezTo>
                    <a:pt x="321107" y="35967"/>
                    <a:pt x="318973" y="30937"/>
                    <a:pt x="318973" y="24232"/>
                  </a:cubicBezTo>
                  <a:cubicBezTo>
                    <a:pt x="318973" y="8077"/>
                    <a:pt x="331165" y="0"/>
                    <a:pt x="35554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79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B4AB6B-7188-F929-9E72-E9721451F410}"/>
              </a:ext>
            </a:extLst>
          </p:cNvPr>
          <p:cNvGrpSpPr/>
          <p:nvPr/>
        </p:nvGrpSpPr>
        <p:grpSpPr>
          <a:xfrm>
            <a:off x="781400" y="2990171"/>
            <a:ext cx="804789" cy="1037384"/>
            <a:chOff x="748305" y="2984167"/>
            <a:chExt cx="690192" cy="88966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EBD6BA-E01D-EF67-9073-A82619FA14D2}"/>
                </a:ext>
              </a:extLst>
            </p:cNvPr>
            <p:cNvSpPr/>
            <p:nvPr/>
          </p:nvSpPr>
          <p:spPr>
            <a:xfrm>
              <a:off x="748305" y="308390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77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F4DA65-2267-6C0E-0BE1-2D1C36324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44"/>
            <a:stretch/>
          </p:blipFill>
          <p:spPr>
            <a:xfrm>
              <a:off x="885303" y="2984167"/>
              <a:ext cx="374092" cy="88966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817369" y="4135299"/>
            <a:ext cx="34781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119 x 10 </a:t>
            </a:r>
            <a:r>
              <a:rPr lang="fr-FR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fr-FR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906F27D-6082-82C1-1C71-AF7E8A57B435}"/>
                    </a:ext>
                  </a:extLst>
                </p:cNvPr>
                <p:cNvSpPr txBox="1"/>
                <p:nvPr/>
              </p:nvSpPr>
              <p:spPr>
                <a:xfrm>
                  <a:off x="6069819" y="854512"/>
                  <a:ext cx="1723846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457200" marR="0" lvl="1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𝟏𝟗𝟎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906F27D-6082-82C1-1C71-AF7E8A57B4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9819" y="854512"/>
                  <a:ext cx="1723846" cy="677108"/>
                </a:xfrm>
                <a:prstGeom prst="rect">
                  <a:avLst/>
                </a:prstGeom>
                <a:blipFill>
                  <a:blip r:embed="rId12"/>
                  <a:stretch>
                    <a:fillRect r="-9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/>
                <p:nvPr/>
              </p:nvSpPr>
              <p:spPr>
                <a:xfrm>
                  <a:off x="6410958" y="2259121"/>
                  <a:ext cx="1139736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𝟏𝟏𝟗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958" y="2259121"/>
                  <a:ext cx="1139736" cy="67710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410958" y="3665682"/>
              <a:ext cx="245659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11 900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146514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119,0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741169" y="4189727"/>
            <a:ext cx="353311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x 100 </a:t>
            </a:r>
            <a:r>
              <a:rPr lang="fr-FR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fr-FR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212558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240 000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/>
                <p:nvPr/>
              </p:nvSpPr>
              <p:spPr>
                <a:xfrm>
                  <a:off x="6466145" y="2263678"/>
                  <a:ext cx="1139736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𝟐𝟒𝟎</m:t>
                        </m:r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145" y="2263678"/>
                  <a:ext cx="1139736" cy="67710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/>
                <p:nvPr/>
              </p:nvSpPr>
              <p:spPr>
                <a:xfrm>
                  <a:off x="6453235" y="3829220"/>
                  <a:ext cx="1603003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3235" y="3829220"/>
                  <a:ext cx="1603003" cy="67710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179215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24 000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7CF9F5-3253-2ADA-0D77-8CFBEACFFCF7}"/>
              </a:ext>
            </a:extLst>
          </p:cNvPr>
          <p:cNvGrpSpPr/>
          <p:nvPr/>
        </p:nvGrpSpPr>
        <p:grpSpPr>
          <a:xfrm>
            <a:off x="774076" y="2984631"/>
            <a:ext cx="819436" cy="988828"/>
            <a:chOff x="4387323" y="2513210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AED71C-9017-A3D7-15EE-06939A051264}"/>
                </a:ext>
              </a:extLst>
            </p:cNvPr>
            <p:cNvSpPr/>
            <p:nvPr/>
          </p:nvSpPr>
          <p:spPr>
            <a:xfrm>
              <a:off x="4387323" y="2607259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D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169B44-0B27-0C23-3042-C5D6CEF73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1" r="54986"/>
            <a:stretch/>
          </p:blipFill>
          <p:spPr>
            <a:xfrm>
              <a:off x="4477243" y="2513210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4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637954" y="4124413"/>
            <a:ext cx="38702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124 x 1 000 </a:t>
            </a:r>
            <a:r>
              <a:rPr lang="fr-FR" alt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fr-FR" alt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106920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124,0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DCAC3-ED8A-48FD-F386-DDD13F030B32}"/>
                </a:ext>
              </a:extLst>
            </p:cNvPr>
            <p:cNvSpPr txBox="1"/>
            <p:nvPr/>
          </p:nvSpPr>
          <p:spPr>
            <a:xfrm>
              <a:off x="6410958" y="2259121"/>
              <a:ext cx="21287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12 400 000</a:t>
              </a:r>
            </a:p>
          </p:txBody>
        </p:sp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/>
                <p:nvPr/>
              </p:nvSpPr>
              <p:spPr>
                <a:xfrm>
                  <a:off x="6410958" y="3665682"/>
                  <a:ext cx="14058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3D9306-F1AE-2EDC-3271-F692308DE2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958" y="3665682"/>
                  <a:ext cx="1405834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611FD31-B802-7B2A-A0CB-1970BAF6BB29}"/>
                    </a:ext>
                  </a:extLst>
                </p:cNvPr>
                <p:cNvSpPr txBox="1"/>
                <p:nvPr/>
              </p:nvSpPr>
              <p:spPr>
                <a:xfrm>
                  <a:off x="6410958" y="5149162"/>
                  <a:ext cx="165109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𝟏𝟐𝟒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611FD31-B802-7B2A-A0CB-1970BAF6BB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958" y="5149162"/>
                  <a:ext cx="1651093" cy="4924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AD7FE2-CA3C-59E1-405D-6AB7FCD4F9A7}"/>
              </a:ext>
            </a:extLst>
          </p:cNvPr>
          <p:cNvGrpSpPr/>
          <p:nvPr/>
        </p:nvGrpSpPr>
        <p:grpSpPr>
          <a:xfrm>
            <a:off x="784373" y="3023600"/>
            <a:ext cx="801816" cy="967564"/>
            <a:chOff x="6982568" y="2912045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4086DF4-A2B4-672E-0DEB-53DB5DBEAE36}"/>
                </a:ext>
              </a:extLst>
            </p:cNvPr>
            <p:cNvSpPr/>
            <p:nvPr/>
          </p:nvSpPr>
          <p:spPr>
            <a:xfrm>
              <a:off x="6982568" y="298694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6CC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D1943F-D10C-C048-F747-14541DC31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2" r="28165"/>
            <a:stretch/>
          </p:blipFill>
          <p:spPr>
            <a:xfrm>
              <a:off x="7086850" y="2912045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1197406" y="4146184"/>
            <a:ext cx="280044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2C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150 x 1 000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404693" y="973241"/>
              <a:ext cx="1843453" cy="5909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609600" marR="0" lvl="0" indent="-60960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5D9CEC"/>
                </a:buClr>
                <a:buSzPct val="120000"/>
                <a:buFontTx/>
                <a:buNone/>
                <a:tabLst/>
                <a:defRPr/>
              </a:pPr>
              <a:r>
                <a:rPr kumimoji="0" lang="en-US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15 000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/>
                <p:nvPr/>
              </p:nvSpPr>
              <p:spPr>
                <a:xfrm>
                  <a:off x="6490398" y="2509239"/>
                  <a:ext cx="2936701" cy="5909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609600" marR="0" lvl="0" indent="-609600" algn="ctr" defTabSz="914400" rtl="0" eaLnBrk="1" fontAlgn="auto" latinLnBrk="0" hangingPunct="1">
                    <a:lnSpc>
                      <a:spcPct val="8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>
                      <a:srgbClr val="5D9CEC"/>
                    </a:buClr>
                    <a:buSzPct val="120000"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altLang="en-US" sz="4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150 000</m:t>
                        </m:r>
                      </m:oMath>
                    </m:oMathPara>
                  </a14:m>
                  <a:endParaRPr kumimoji="0" lang="en-US" alt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DBDCAC3-ED8A-48FD-F386-DDD13F030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398" y="2509239"/>
                  <a:ext cx="2936701" cy="5909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586487" y="3665682"/>
              <a:ext cx="149239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150,0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511157" y="5138529"/>
              <a:ext cx="266258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1 500 000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694742-A828-FCC0-45B2-6850C59AFA08}"/>
              </a:ext>
            </a:extLst>
          </p:cNvPr>
          <p:cNvGrpSpPr/>
          <p:nvPr/>
        </p:nvGrpSpPr>
        <p:grpSpPr>
          <a:xfrm>
            <a:off x="781400" y="3023288"/>
            <a:ext cx="804788" cy="971150"/>
            <a:chOff x="9908143" y="2476462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C1F061A-FB5B-244A-A720-F8610087218C}"/>
                </a:ext>
              </a:extLst>
            </p:cNvPr>
            <p:cNvSpPr/>
            <p:nvPr/>
          </p:nvSpPr>
          <p:spPr>
            <a:xfrm>
              <a:off x="9908143" y="2551361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8B3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D80EA2-CE23-A740-0023-5E51FDB58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1" r="946"/>
            <a:stretch/>
          </p:blipFill>
          <p:spPr>
            <a:xfrm>
              <a:off x="10012425" y="2476462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4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347</Words>
  <Application>Microsoft Office PowerPoint</Application>
  <PresentationFormat>Widescreen</PresentationFormat>
  <Paragraphs>63</Paragraphs>
  <Slides>24</Slides>
  <Notes>7</Notes>
  <HiddenSlides>0</HiddenSlides>
  <MMClips>21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#9Slide02 Noi dung dai</vt:lpstr>
      <vt:lpstr>#9Slide02 Tieu de dai</vt:lpstr>
      <vt:lpstr>#9Slide07 Cadena</vt:lpstr>
      <vt:lpstr>#9Slide07 IcielCadena</vt:lpstr>
      <vt:lpstr>#9Slide07 Itim</vt:lpstr>
      <vt:lpstr>Aptos</vt:lpstr>
      <vt:lpstr>Arial</vt:lpstr>
      <vt:lpstr>Calibri</vt:lpstr>
      <vt:lpstr>Cambria</vt:lpstr>
      <vt:lpstr>Cambria Math</vt:lpstr>
      <vt:lpstr>Inter</vt:lpstr>
      <vt:lpstr>Mali</vt:lpstr>
      <vt:lpstr>Times New Roman</vt:lpstr>
      <vt:lpstr>思源黑体 CN Normal</vt:lpstr>
      <vt:lpstr>1_Office 主题​​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</cp:lastModifiedBy>
  <cp:revision>67</cp:revision>
  <dcterms:created xsi:type="dcterms:W3CDTF">2023-09-10T14:54:16Z</dcterms:created>
  <dcterms:modified xsi:type="dcterms:W3CDTF">2024-11-03T02:56:51Z</dcterms:modified>
</cp:coreProperties>
</file>