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4"/>
  </p:notesMasterIdLst>
  <p:sldIdLst>
    <p:sldId id="259" r:id="rId4"/>
    <p:sldId id="257" r:id="rId5"/>
    <p:sldId id="256" r:id="rId6"/>
    <p:sldId id="258" r:id="rId7"/>
    <p:sldId id="260" r:id="rId8"/>
    <p:sldId id="261" r:id="rId9"/>
    <p:sldId id="284" r:id="rId10"/>
    <p:sldId id="285" r:id="rId11"/>
    <p:sldId id="263" r:id="rId12"/>
    <p:sldId id="264" r:id="rId13"/>
    <p:sldId id="286" r:id="rId14"/>
    <p:sldId id="266" r:id="rId15"/>
    <p:sldId id="267" r:id="rId16"/>
    <p:sldId id="281" r:id="rId17"/>
    <p:sldId id="287" r:id="rId18"/>
    <p:sldId id="272" r:id="rId19"/>
    <p:sldId id="273" r:id="rId20"/>
    <p:sldId id="274" r:id="rId21"/>
    <p:sldId id="279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8F86"/>
    <a:srgbClr val="FF6600"/>
    <a:srgbClr val="E3C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447" autoAdjust="0"/>
  </p:normalViewPr>
  <p:slideViewPr>
    <p:cSldViewPr snapToGrid="0">
      <p:cViewPr>
        <p:scale>
          <a:sx n="40" d="100"/>
          <a:sy n="40" d="100"/>
        </p:scale>
        <p:origin x="1612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546019-A735-4675-8376-2D40A9B773E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C502C0-1E05-4200-9F4C-A728C6154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81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hientran</a:t>
            </a:r>
            <a:r>
              <a:rPr lang="en-US" dirty="0" smtClean="0"/>
              <a:t>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82273E-BD00-451E-882B-DC5A7F0D4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502C0-1E05-4200-9F4C-A728C61545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32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C502C0-1E05-4200-9F4C-A728C61545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322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7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2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59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25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388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1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5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7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9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9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1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1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03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15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31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84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4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4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64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3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9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60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63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073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72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83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9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11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2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98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9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2F8B4D-E6D8-447D-897B-AB9EC23F6F54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C25A9B6-9124-4F79-9F8E-B7B6AE7C2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5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79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86DF224-2830-1CAE-5F56-1C7D206F45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7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83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8112" y="463843"/>
              <a:ext cx="165009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2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084621" y="500490"/>
            <a:ext cx="916191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B9798-A0AF-A794-9C8E-557B1927B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9" y="1983352"/>
            <a:ext cx="111061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41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8112" y="463843"/>
              <a:ext cx="165009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2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0D0B75-2979-7EDC-7991-CC81E249E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7321276"/>
              </p:ext>
            </p:extLst>
          </p:nvPr>
        </p:nvGraphicFramePr>
        <p:xfrm>
          <a:off x="744254" y="1539929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26,38 – (7,5 + 3,16)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26,38 – 10,66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15,72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60056A-2C65-772E-D6E3-5B4755E942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485447"/>
              </p:ext>
            </p:extLst>
          </p:nvPr>
        </p:nvGraphicFramePr>
        <p:xfrm>
          <a:off x="6856955" y="1527403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50,04 – 15,7 – 10,34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34,34 – 10,34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24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702D18C-C902-5BC5-B565-A6B53FE7F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431956"/>
              </p:ext>
            </p:extLst>
          </p:nvPr>
        </p:nvGraphicFramePr>
        <p:xfrm>
          <a:off x="731728" y="4207973"/>
          <a:ext cx="4930035" cy="1737360"/>
        </p:xfrm>
        <a:graphic>
          <a:graphicData uri="http://schemas.openxmlformats.org/drawingml/2006/table">
            <a:tbl>
              <a:tblPr/>
              <a:tblGrid>
                <a:gridCol w="4930035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3,72 + 4,85 + 2,28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8,57 + 2,28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10,85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8B9F5AC-395F-2149-9039-5C31CA016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781879"/>
              </p:ext>
            </p:extLst>
          </p:nvPr>
        </p:nvGraphicFramePr>
        <p:xfrm>
          <a:off x="6025020" y="4082713"/>
          <a:ext cx="5774497" cy="2286000"/>
        </p:xfrm>
        <a:graphic>
          <a:graphicData uri="http://schemas.openxmlformats.org/drawingml/2006/table">
            <a:tbl>
              <a:tblPr/>
              <a:tblGrid>
                <a:gridCol w="5774497">
                  <a:extLst>
                    <a:ext uri="{9D8B030D-6E8A-4147-A177-3AD203B41FA5}">
                      <a16:colId xmlns:a16="http://schemas.microsoft.com/office/drawing/2014/main" val="681456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4,51 + 2,08 + 1,49 + 2,92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(4,51 + 1,49) + (2,08 + 2,92)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6 + 5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</a:rPr>
                        <a:t>= 11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1007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69150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8877" y="-356441"/>
            <a:ext cx="12955123" cy="7230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54016A-11B5-1F4F-0C88-EAF21FE4F95E}"/>
              </a:ext>
            </a:extLst>
          </p:cNvPr>
          <p:cNvSpPr txBox="1"/>
          <p:nvPr/>
        </p:nvSpPr>
        <p:spPr>
          <a:xfrm>
            <a:off x="3401122" y="110841"/>
            <a:ext cx="131138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 smtClean="0"/>
              <a:t>hientran</a:t>
            </a:r>
            <a:r>
              <a:rPr lang="en-US" dirty="0" smtClean="0"/>
              <a:t> </a:t>
            </a:r>
            <a:r>
              <a:rPr lang="en-US" dirty="0" err="1" smtClean="0"/>
              <a:t>zalo</a:t>
            </a:r>
            <a:r>
              <a:rPr lang="en-US" dirty="0" smtClean="0"/>
              <a:t> 0353095025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90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55 -0.02546 L -1.00117 -0.00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3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3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7657" y="1371601"/>
            <a:ext cx="11016343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4000" b="1" dirty="0" err="1">
                <a:solidFill>
                  <a:sysClr val="windowText" lastClr="000000"/>
                </a:solidFill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 3:</a:t>
            </a:r>
          </a:p>
          <a:p>
            <a:pPr algn="just">
              <a:spcAft>
                <a:spcPts val="1200"/>
              </a:spcAft>
            </a:pPr>
            <a:r>
              <a:rPr lang="vi-VN" sz="4000" dirty="0">
                <a:solidFill>
                  <a:sysClr val="windowText" lastClr="000000"/>
                </a:solidFill>
                <a:cs typeface="Arial" panose="020B0604020202020204" pitchFamily="34" charset="0"/>
              </a:rPr>
              <a:t>a) Tính rồi so sánh các kết quả ở từng cột: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878D6-4EC6-2A5C-292D-F805F85FD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66" y="3427564"/>
            <a:ext cx="11385741" cy="18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48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3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195C2F-CA32-89C1-7E02-5A9D355B24B5}"/>
              </a:ext>
            </a:extLst>
          </p:cNvPr>
          <p:cNvSpPr txBox="1"/>
          <p:nvPr/>
        </p:nvSpPr>
        <p:spPr>
          <a:xfrm>
            <a:off x="1966587" y="3181611"/>
            <a:ext cx="8755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6,48 – (4,48 + 0,9) = 6,48 – 5,38 = 1,1</a:t>
            </a:r>
          </a:p>
          <a:p>
            <a:pPr algn="just"/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6,48 – 4,48 – 0,9 = 2 – 0,9 = 1,1</a:t>
            </a:r>
          </a:p>
          <a:p>
            <a:pPr algn="just"/>
            <a:r>
              <a:rPr lang="es-ES" sz="4000" b="0" i="0" dirty="0" err="1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s-ES" sz="4000" b="0" i="0" dirty="0">
                <a:solidFill>
                  <a:srgbClr val="FF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6,48 – (4,48 + 0,9) = 6,48 – 4,48 – 0,9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F9F3D-4841-3B1C-37E9-E4E8F138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297" y="955174"/>
            <a:ext cx="3871299" cy="17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62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86182" y="463843"/>
              <a:ext cx="1673959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82ABB1-DF53-6219-B3B6-F72F58A9D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80" y="571630"/>
            <a:ext cx="4082377" cy="18071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82E1B7-053C-4766-2683-8480B5A251D6}"/>
              </a:ext>
            </a:extLst>
          </p:cNvPr>
          <p:cNvSpPr txBox="1"/>
          <p:nvPr/>
        </p:nvSpPr>
        <p:spPr>
          <a:xfrm>
            <a:off x="1966587" y="3181611"/>
            <a:ext cx="87556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– 4,37 – 0,63 = 4,63 – 0,63 = 4</a:t>
            </a:r>
          </a:p>
          <a:p>
            <a:pPr algn="just"/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– (4,37 + 0,63) = 9 – 5 = 4</a:t>
            </a:r>
          </a:p>
          <a:p>
            <a:pPr algn="just"/>
            <a:r>
              <a:rPr lang="es-ES" sz="4000" dirty="0" err="1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Vậy</a:t>
            </a:r>
            <a:r>
              <a:rPr lang="es-ES" sz="4000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9 – 4,37– 0,63 = 9 – (4,37 + 0,63)</a:t>
            </a:r>
            <a:endParaRPr lang="es-ES" sz="4000" b="0" i="0" dirty="0">
              <a:solidFill>
                <a:srgbClr val="FF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31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3123" y="-372483"/>
            <a:ext cx="12955123" cy="723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12192000" y="-160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99753 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1.00378 0.00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95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92999" y="463843"/>
              <a:ext cx="1660325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4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8381A03-7733-4D68-B65C-B642854CA05B}"/>
              </a:ext>
            </a:extLst>
          </p:cNvPr>
          <p:cNvSpPr txBox="1"/>
          <p:nvPr/>
        </p:nvSpPr>
        <p:spPr>
          <a:xfrm>
            <a:off x="2802450" y="580863"/>
            <a:ext cx="1053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AF6AA-8DA8-AFD4-D6AF-715924120480}"/>
              </a:ext>
            </a:extLst>
          </p:cNvPr>
          <p:cNvSpPr txBox="1"/>
          <p:nvPr/>
        </p:nvSpPr>
        <p:spPr>
          <a:xfrm>
            <a:off x="923546" y="1520315"/>
            <a:ext cx="10537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8,44 – (5,44 + 2,8)                        5,27 – 3,9 – 0,1</a:t>
            </a:r>
          </a:p>
          <a:p>
            <a:pPr algn="just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2CDE6A-840A-8749-2F38-564DBABED7FA}"/>
              </a:ext>
            </a:extLst>
          </p:cNvPr>
          <p:cNvSpPr txBox="1"/>
          <p:nvPr/>
        </p:nvSpPr>
        <p:spPr>
          <a:xfrm>
            <a:off x="626301" y="2743200"/>
            <a:ext cx="5010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 8,44 – 5,44 – 2,8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3 – 2,8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0,2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03CDF3-4EE2-6787-597F-071ABE11D9DC}"/>
              </a:ext>
            </a:extLst>
          </p:cNvPr>
          <p:cNvSpPr txBox="1"/>
          <p:nvPr/>
        </p:nvSpPr>
        <p:spPr>
          <a:xfrm>
            <a:off x="7181589" y="2780778"/>
            <a:ext cx="50104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= 5,27 – (3,9 + 0,1)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5,27 – 4</a:t>
            </a:r>
          </a:p>
          <a:p>
            <a:r>
              <a:rPr lang="en-US" sz="4400" dirty="0">
                <a:solidFill>
                  <a:srgbClr val="FF0000"/>
                </a:solidFill>
              </a:rPr>
              <a:t>= 1,27</a:t>
            </a:r>
          </a:p>
        </p:txBody>
      </p:sp>
    </p:spTree>
    <p:extLst>
      <p:ext uri="{BB962C8B-B14F-4D97-AF65-F5344CB8AC3E}">
        <p14:creationId xmlns:p14="http://schemas.microsoft.com/office/powerpoint/2010/main" val="16460788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-128337"/>
            <a:ext cx="12193057" cy="6986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315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.00378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82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926 L -1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14"/>
          </a:xfrm>
        </p:spPr>
      </p:pic>
      <p:sp>
        <p:nvSpPr>
          <p:cNvPr id="5" name="Rectangle 4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7420" y="882588"/>
            <a:ext cx="62151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66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6600" b="1" cap="none" spc="0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cap="none" spc="0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6600" b="1" cap="none" spc="0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8358" y="2566924"/>
            <a:ext cx="1082842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khám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6600" b="1" dirty="0">
              <a:ln w="10160">
                <a:noFill/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6600" b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trên đất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b="1" dirty="0" err="1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6600" b="1" dirty="0">
                <a:ln w="10160">
                  <a:noFill/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</p:txBody>
      </p:sp>
      <p:pic>
        <p:nvPicPr>
          <p:cNvPr id="8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669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31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4258" y="341195"/>
            <a:ext cx="11477767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5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E4BF5-2B06-C1F6-E414-B6EDDEC00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04" y="478280"/>
            <a:ext cx="75657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81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86284-3840-E77C-93CE-5B326A1E7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462" y="545373"/>
            <a:ext cx="2109399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8ADF21-04A9-61D2-9A01-5828DFCFE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625" y="1807914"/>
            <a:ext cx="726706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71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424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9495607" y="4258491"/>
            <a:ext cx="2573384" cy="2710760"/>
            <a:chOff x="9495607" y="4258491"/>
            <a:chExt cx="2573384" cy="2710760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270DB50D-BD11-59F9-61A6-95E1FEAEA3A9}"/>
                </a:ext>
              </a:extLst>
            </p:cNvPr>
            <p:cNvSpPr/>
            <p:nvPr/>
          </p:nvSpPr>
          <p:spPr>
            <a:xfrm>
              <a:off x="9495607" y="4258491"/>
              <a:ext cx="2573384" cy="2710760"/>
            </a:xfrm>
            <a:custGeom>
              <a:avLst/>
              <a:gdLst/>
              <a:ahLst/>
              <a:cxnLst/>
              <a:rect l="l" t="t" r="r" b="b"/>
              <a:pathLst>
                <a:path w="1302338" h="1651142">
                  <a:moveTo>
                    <a:pt x="0" y="0"/>
                  </a:moveTo>
                  <a:lnTo>
                    <a:pt x="1302338" y="0"/>
                  </a:lnTo>
                  <a:lnTo>
                    <a:pt x="1302338" y="1651142"/>
                  </a:lnTo>
                  <a:lnTo>
                    <a:pt x="0" y="1651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Rectangle 7">
              <a:hlinkClick r:id="rId6" action="ppaction://hlinksldjump"/>
            </p:cNvPr>
            <p:cNvSpPr/>
            <p:nvPr/>
          </p:nvSpPr>
          <p:spPr>
            <a:xfrm>
              <a:off x="9551397" y="4731070"/>
              <a:ext cx="2461804" cy="7848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5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latin typeface="#9Slide06 SVNBlow Brush" pitchFamily="2" charset="0"/>
                </a:rPr>
                <a:t>BẮT ĐẦU</a:t>
              </a:r>
              <a:endParaRPr lang="en-US" sz="45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#9Slide06 SVNBlow Brush" pitchFamily="2" charset="0"/>
              </a:endParaRPr>
            </a:p>
          </p:txBody>
        </p:sp>
      </p:grpSp>
      <p:sp>
        <p:nvSpPr>
          <p:cNvPr id="10" name="Round Diagonal Corner Rectangle 9"/>
          <p:cNvSpPr/>
          <p:nvPr/>
        </p:nvSpPr>
        <p:spPr>
          <a:xfrm>
            <a:off x="817517" y="585547"/>
            <a:ext cx="10556966" cy="160571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vượt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97864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Blow Brush" pitchFamily="2" charset="0"/>
                </a:rPr>
                <a:t>CHẶNG 1</a:t>
              </a:r>
              <a:endParaRPr lang="en-US" sz="3200" b="1" cap="none" spc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Blow Brush" pitchFamily="2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545009" y="360259"/>
            <a:ext cx="547776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cap="none" spc="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spc="0" dirty="0" err="1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cap="none" spc="0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5BFC55-AD27-AD0D-12CE-931DEC95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836" y="2070317"/>
            <a:ext cx="1096327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287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94A4C6-FD99-8F4C-FD8E-2D402AE5C84B}"/>
              </a:ext>
            </a:extLst>
          </p:cNvPr>
          <p:cNvSpPr txBox="1"/>
          <p:nvPr/>
        </p:nvSpPr>
        <p:spPr>
          <a:xfrm>
            <a:off x="801666" y="1640910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42,5</a:t>
            </a:r>
          </a:p>
          <a:p>
            <a:r>
              <a:rPr lang="en-US" sz="4800" dirty="0"/>
              <a:t>  6,2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2A53-B4D8-6378-3A96-7F28450B2997}"/>
              </a:ext>
            </a:extLst>
          </p:cNvPr>
          <p:cNvCxnSpPr/>
          <p:nvPr/>
        </p:nvCxnSpPr>
        <p:spPr>
          <a:xfrm>
            <a:off x="889348" y="3144033"/>
            <a:ext cx="120249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6ACBEF-1296-93DC-F1FA-EF86DB5265D9}"/>
              </a:ext>
            </a:extLst>
          </p:cNvPr>
          <p:cNvSpPr txBox="1"/>
          <p:nvPr/>
        </p:nvSpPr>
        <p:spPr>
          <a:xfrm>
            <a:off x="438411" y="2016690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CF07B-B375-3088-CACC-81757039D897}"/>
              </a:ext>
            </a:extLst>
          </p:cNvPr>
          <p:cNvSpPr txBox="1"/>
          <p:nvPr/>
        </p:nvSpPr>
        <p:spPr>
          <a:xfrm>
            <a:off x="4622104" y="1590805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16,58</a:t>
            </a:r>
          </a:p>
          <a:p>
            <a:r>
              <a:rPr lang="en-US" sz="4800" dirty="0"/>
              <a:t>  4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E544F-6677-6330-BF47-9B081CC0AE9C}"/>
              </a:ext>
            </a:extLst>
          </p:cNvPr>
          <p:cNvCxnSpPr>
            <a:cxnSpLocks/>
          </p:cNvCxnSpPr>
          <p:nvPr/>
        </p:nvCxnSpPr>
        <p:spPr>
          <a:xfrm>
            <a:off x="4709786" y="3093928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F9FC5B8-E8D4-54FA-86CA-9BFB9B12C02C}"/>
              </a:ext>
            </a:extLst>
          </p:cNvPr>
          <p:cNvSpPr txBox="1"/>
          <p:nvPr/>
        </p:nvSpPr>
        <p:spPr>
          <a:xfrm>
            <a:off x="4258849" y="1966585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1A024-7740-AF6C-3F10-37C85099014B}"/>
              </a:ext>
            </a:extLst>
          </p:cNvPr>
          <p:cNvSpPr txBox="1"/>
          <p:nvPr/>
        </p:nvSpPr>
        <p:spPr>
          <a:xfrm>
            <a:off x="8592854" y="1553227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63,79</a:t>
            </a:r>
          </a:p>
          <a:p>
            <a:r>
              <a:rPr lang="en-US" sz="4800" dirty="0"/>
              <a:t>24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72FDF-C36C-5F89-3724-B88DF299CF20}"/>
              </a:ext>
            </a:extLst>
          </p:cNvPr>
          <p:cNvCxnSpPr>
            <a:cxnSpLocks/>
          </p:cNvCxnSpPr>
          <p:nvPr/>
        </p:nvCxnSpPr>
        <p:spPr>
          <a:xfrm>
            <a:off x="8680536" y="3056350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775DA9-6018-DEFE-008B-9C4F6989E5D6}"/>
              </a:ext>
            </a:extLst>
          </p:cNvPr>
          <p:cNvSpPr txBox="1"/>
          <p:nvPr/>
        </p:nvSpPr>
        <p:spPr>
          <a:xfrm>
            <a:off x="8229599" y="1929007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A0AF7-C452-843A-E115-CBAE6E8C7911}"/>
              </a:ext>
            </a:extLst>
          </p:cNvPr>
          <p:cNvSpPr txBox="1"/>
          <p:nvPr/>
        </p:nvSpPr>
        <p:spPr>
          <a:xfrm>
            <a:off x="789140" y="3169085"/>
            <a:ext cx="1565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48,7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AEB7-E15A-351B-1FA2-75B232C88AC0}"/>
              </a:ext>
            </a:extLst>
          </p:cNvPr>
          <p:cNvSpPr txBox="1"/>
          <p:nvPr/>
        </p:nvSpPr>
        <p:spPr>
          <a:xfrm>
            <a:off x="4684735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12,58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2C1F5-79A7-8296-19C8-A9D6C2012984}"/>
              </a:ext>
            </a:extLst>
          </p:cNvPr>
          <p:cNvSpPr txBox="1"/>
          <p:nvPr/>
        </p:nvSpPr>
        <p:spPr>
          <a:xfrm>
            <a:off x="8668012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87,79</a:t>
            </a:r>
          </a:p>
        </p:txBody>
      </p:sp>
    </p:spTree>
    <p:extLst>
      <p:ext uri="{BB962C8B-B14F-4D97-AF65-F5344CB8AC3E}">
        <p14:creationId xmlns:p14="http://schemas.microsoft.com/office/powerpoint/2010/main" val="1436714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68941" y="302007"/>
            <a:ext cx="11685880" cy="6281674"/>
          </a:xfrm>
          <a:prstGeom prst="rect">
            <a:avLst/>
          </a:prstGeom>
          <a:solidFill>
            <a:schemeClr val="bg1"/>
          </a:solidFill>
          <a:ln w="28575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7016" y="302007"/>
            <a:ext cx="2023182" cy="1069594"/>
            <a:chOff x="-52351" y="43542"/>
            <a:chExt cx="2151025" cy="1276754"/>
          </a:xfrm>
        </p:grpSpPr>
        <p:pic>
          <p:nvPicPr>
            <p:cNvPr id="12" name="Picture 11" descr="A picture containing wooden, wood&#10;&#10;Description automatically generated">
              <a:extLst>
                <a:ext uri="{FF2B5EF4-FFF2-40B4-BE49-F238E27FC236}">
                  <a16:creationId xmlns:a16="http://schemas.microsoft.com/office/drawing/2014/main" id="{4E121060-6960-8785-1033-FF00E481E6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5" t="12023" r="18806" b="43918"/>
            <a:stretch/>
          </p:blipFill>
          <p:spPr>
            <a:xfrm>
              <a:off x="-52351" y="43542"/>
              <a:ext cx="2151025" cy="127675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234755" y="463843"/>
              <a:ext cx="1576814" cy="69803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9525">
                    <a:solidFill>
                      <a:sysClr val="windowText" lastClr="000000"/>
                    </a:solidFill>
                    <a:prstDash val="solid"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6 SVNBlow Brush" pitchFamily="2" charset="0"/>
                  <a:ea typeface="+mn-ea"/>
                  <a:cs typeface="+mn-cs"/>
                </a:rPr>
                <a:t>CHẶNG 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694A4C6-FD99-8F4C-FD8E-2D402AE5C84B}"/>
              </a:ext>
            </a:extLst>
          </p:cNvPr>
          <p:cNvSpPr txBox="1"/>
          <p:nvPr/>
        </p:nvSpPr>
        <p:spPr>
          <a:xfrm>
            <a:off x="801666" y="1640910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12,97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0,39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472A53-B4D8-6378-3A96-7F28450B2997}"/>
              </a:ext>
            </a:extLst>
          </p:cNvPr>
          <p:cNvCxnSpPr>
            <a:cxnSpLocks/>
          </p:cNvCxnSpPr>
          <p:nvPr/>
        </p:nvCxnSpPr>
        <p:spPr>
          <a:xfrm>
            <a:off x="889348" y="3144033"/>
            <a:ext cx="135281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F6ACBEF-1296-93DC-F1FA-EF86DB5265D9}"/>
              </a:ext>
            </a:extLst>
          </p:cNvPr>
          <p:cNvSpPr txBox="1"/>
          <p:nvPr/>
        </p:nvSpPr>
        <p:spPr>
          <a:xfrm>
            <a:off x="438411" y="2016690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9CF07B-B375-3088-CACC-81757039D897}"/>
              </a:ext>
            </a:extLst>
          </p:cNvPr>
          <p:cNvSpPr txBox="1"/>
          <p:nvPr/>
        </p:nvSpPr>
        <p:spPr>
          <a:xfrm>
            <a:off x="4622104" y="1590805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54,1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35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E544F-6677-6330-BF47-9B081CC0AE9C}"/>
              </a:ext>
            </a:extLst>
          </p:cNvPr>
          <p:cNvCxnSpPr>
            <a:cxnSpLocks/>
          </p:cNvCxnSpPr>
          <p:nvPr/>
        </p:nvCxnSpPr>
        <p:spPr>
          <a:xfrm>
            <a:off x="4709786" y="3093928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F9FC5B8-E8D4-54FA-86CA-9BFB9B12C02C}"/>
              </a:ext>
            </a:extLst>
          </p:cNvPr>
          <p:cNvSpPr txBox="1"/>
          <p:nvPr/>
        </p:nvSpPr>
        <p:spPr>
          <a:xfrm>
            <a:off x="4258849" y="1966585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81A024-7740-AF6C-3F10-37C85099014B}"/>
              </a:ext>
            </a:extLst>
          </p:cNvPr>
          <p:cNvSpPr txBox="1"/>
          <p:nvPr/>
        </p:nvSpPr>
        <p:spPr>
          <a:xfrm>
            <a:off x="8592854" y="1553227"/>
            <a:ext cx="2304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6,86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C472FDF-C36C-5F89-3724-B88DF299CF20}"/>
              </a:ext>
            </a:extLst>
          </p:cNvPr>
          <p:cNvCxnSpPr>
            <a:cxnSpLocks/>
          </p:cNvCxnSpPr>
          <p:nvPr/>
        </p:nvCxnSpPr>
        <p:spPr>
          <a:xfrm>
            <a:off x="8680536" y="3056350"/>
            <a:ext cx="154070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0775DA9-6018-DEFE-008B-9C4F6989E5D6}"/>
              </a:ext>
            </a:extLst>
          </p:cNvPr>
          <p:cNvSpPr txBox="1"/>
          <p:nvPr/>
        </p:nvSpPr>
        <p:spPr>
          <a:xfrm>
            <a:off x="8229599" y="1929007"/>
            <a:ext cx="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6A0AF7-C452-843A-E115-CBAE6E8C7911}"/>
              </a:ext>
            </a:extLst>
          </p:cNvPr>
          <p:cNvSpPr txBox="1"/>
          <p:nvPr/>
        </p:nvSpPr>
        <p:spPr>
          <a:xfrm>
            <a:off x="839245" y="3081403"/>
            <a:ext cx="17536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13,36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B2AEB7-E15A-351B-1FA2-75B232C88AC0}"/>
              </a:ext>
            </a:extLst>
          </p:cNvPr>
          <p:cNvSpPr txBox="1"/>
          <p:nvPr/>
        </p:nvSpPr>
        <p:spPr>
          <a:xfrm>
            <a:off x="4935255" y="3043825"/>
            <a:ext cx="137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19,1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32C1F5-79A7-8296-19C8-A9D6C2012984}"/>
              </a:ext>
            </a:extLst>
          </p:cNvPr>
          <p:cNvSpPr txBox="1"/>
          <p:nvPr/>
        </p:nvSpPr>
        <p:spPr>
          <a:xfrm>
            <a:off x="8668012" y="3043825"/>
            <a:ext cx="162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22,14</a:t>
            </a:r>
          </a:p>
        </p:txBody>
      </p:sp>
    </p:spTree>
    <p:extLst>
      <p:ext uri="{BB962C8B-B14F-4D97-AF65-F5344CB8AC3E}">
        <p14:creationId xmlns:p14="http://schemas.microsoft.com/office/powerpoint/2010/main" val="3480575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5409" y="2690949"/>
            <a:ext cx="5561510" cy="463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0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9987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22877 -4.07407E-6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712</TotalTime>
  <Words>304</Words>
  <Application>Microsoft Office PowerPoint</Application>
  <PresentationFormat>Widescreen</PresentationFormat>
  <Paragraphs>76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#9Slide06 SVNBlow Brush</vt:lpstr>
      <vt:lpstr>Arial</vt:lpstr>
      <vt:lpstr>Calibri</vt:lpstr>
      <vt:lpstr>Calibri Light</vt:lpstr>
      <vt:lpstr>Cambria</vt:lpstr>
      <vt:lpstr>Open Sans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3</cp:revision>
  <dcterms:created xsi:type="dcterms:W3CDTF">2023-10-26T13:24:26Z</dcterms:created>
  <dcterms:modified xsi:type="dcterms:W3CDTF">2024-11-03T03:00:18Z</dcterms:modified>
</cp:coreProperties>
</file>