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70" r:id="rId4"/>
    <p:sldId id="271" r:id="rId5"/>
    <p:sldId id="274" r:id="rId6"/>
    <p:sldId id="256" r:id="rId7"/>
    <p:sldId id="272" r:id="rId8"/>
    <p:sldId id="277" r:id="rId9"/>
    <p:sldId id="278" r:id="rId10"/>
    <p:sldId id="293" r:id="rId11"/>
    <p:sldId id="294" r:id="rId12"/>
    <p:sldId id="295" r:id="rId13"/>
    <p:sldId id="285" r:id="rId14"/>
    <p:sldId id="296" r:id="rId15"/>
    <p:sldId id="297" r:id="rId16"/>
    <p:sldId id="28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1C5"/>
    <a:srgbClr val="C23A47"/>
    <a:srgbClr val="8DD6F4"/>
    <a:srgbClr val="FAFAFA"/>
    <a:srgbClr val="F7D100"/>
    <a:srgbClr val="F0B218"/>
    <a:srgbClr val="FFDA56"/>
    <a:srgbClr val="87D4F4"/>
    <a:srgbClr val="F7A7CC"/>
    <a:srgbClr val="FEF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83" autoAdjust="0"/>
  </p:normalViewPr>
  <p:slideViewPr>
    <p:cSldViewPr>
      <p:cViewPr>
        <p:scale>
          <a:sx n="15" d="100"/>
          <a:sy n="15" d="100"/>
        </p:scale>
        <p:origin x="2268" y="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72CA3-1AC6-41FF-AE9D-268F48519081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7000B-F421-40C5-BF64-338F949AF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0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40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73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27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0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71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9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Hiền</a:t>
            </a:r>
            <a:r>
              <a:rPr lang="vi-VN" baseline="0" dirty="0" smtClean="0"/>
              <a:t> trân zalo 0353095025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002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91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7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 userDrawn="1"/>
        </p:nvSpPr>
        <p:spPr>
          <a:xfrm>
            <a:off x="-143600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/>
          <p:cNvSpPr/>
          <p:nvPr userDrawn="1"/>
        </p:nvSpPr>
        <p:spPr>
          <a:xfrm>
            <a:off x="940412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 userDrawn="1"/>
        </p:nvSpPr>
        <p:spPr>
          <a:xfrm>
            <a:off x="990600" y="764540"/>
            <a:ext cx="16383000" cy="876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 userDrawn="1"/>
        </p:nvSpPr>
        <p:spPr>
          <a:xfrm>
            <a:off x="-143600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 userDrawn="1"/>
        </p:nvSpPr>
        <p:spPr>
          <a:xfrm>
            <a:off x="304800" y="266700"/>
            <a:ext cx="17678400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7.svg"/><Relationship Id="rId4" Type="http://schemas.openxmlformats.org/officeDocument/2006/relationships/image" Target="../media/image11.svg"/><Relationship Id="rId9" Type="http://schemas.openxmlformats.org/officeDocument/2006/relationships/image" Target="../media/image3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495300"/>
            <a:ext cx="11248095" cy="105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67EDC-58F8-299F-64C9-150F5FF09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00100"/>
            <a:ext cx="16199181" cy="48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C53F4-AD3A-2F2A-9728-3855B7F622D5}"/>
              </a:ext>
            </a:extLst>
          </p:cNvPr>
          <p:cNvSpPr txBox="1"/>
          <p:nvPr/>
        </p:nvSpPr>
        <p:spPr>
          <a:xfrm>
            <a:off x="2438400" y="5829300"/>
            <a:ext cx="1394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nguyện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150 = 0,2 = 20%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20%</a:t>
            </a:r>
          </a:p>
        </p:txBody>
      </p:sp>
    </p:spTree>
    <p:extLst>
      <p:ext uri="{BB962C8B-B14F-4D97-AF65-F5344CB8AC3E}">
        <p14:creationId xmlns:p14="http://schemas.microsoft.com/office/powerpoint/2010/main" val="10323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431" y="266700"/>
            <a:ext cx="11626080" cy="105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0EF3C8-5B93-D98D-20AD-C8EC53F5DF52}"/>
              </a:ext>
            </a:extLst>
          </p:cNvPr>
          <p:cNvSpPr txBox="1"/>
          <p:nvPr/>
        </p:nvSpPr>
        <p:spPr>
          <a:xfrm>
            <a:off x="2362200" y="1104900"/>
            <a:ext cx="1493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14,5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km2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34%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huỷ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huỷ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https://baochinhphu.vn)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D7AE2-1214-2417-8156-38053C2D5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81100"/>
            <a:ext cx="981075" cy="90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F5EB4-52EF-3566-16FF-119CB2BDDD6C}"/>
              </a:ext>
            </a:extLst>
          </p:cNvPr>
          <p:cNvSpPr txBox="1"/>
          <p:nvPr/>
        </p:nvSpPr>
        <p:spPr>
          <a:xfrm>
            <a:off x="1905000" y="4991100"/>
            <a:ext cx="1447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hủy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14,5 × 34% = 4,93 (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km2)</a:t>
            </a:r>
          </a:p>
          <a:p>
            <a:pPr algn="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4,93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km2.</a:t>
            </a:r>
          </a:p>
        </p:txBody>
      </p:sp>
    </p:spTree>
    <p:extLst>
      <p:ext uri="{BB962C8B-B14F-4D97-AF65-F5344CB8AC3E}">
        <p14:creationId xmlns:p14="http://schemas.microsoft.com/office/powerpoint/2010/main" val="31209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c hại của việc phá rừng">
            <a:hlinkClick r:id="" action="ppaction://media"/>
            <a:extLst>
              <a:ext uri="{FF2B5EF4-FFF2-40B4-BE49-F238E27FC236}">
                <a16:creationId xmlns:a16="http://schemas.microsoft.com/office/drawing/2014/main" id="{C1213087-7050-F781-3FB5-2AF097C0F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47700"/>
            <a:ext cx="15925800" cy="9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71500"/>
            <a:ext cx="10321423" cy="104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1" y="3009901"/>
            <a:ext cx="16078200" cy="4724399"/>
            <a:chOff x="1143001" y="3009901"/>
            <a:chExt cx="16078200" cy="4724399"/>
          </a:xfrm>
        </p:grpSpPr>
        <p:sp>
          <p:nvSpPr>
            <p:cNvPr id="3" name="Freeform 2"/>
            <p:cNvSpPr/>
            <p:nvPr/>
          </p:nvSpPr>
          <p:spPr>
            <a:xfrm>
              <a:off x="1143001" y="3009901"/>
              <a:ext cx="16078200" cy="4724399"/>
            </a:xfrm>
            <a:custGeom>
              <a:avLst/>
              <a:gdLst>
                <a:gd name="connsiteX0" fmla="*/ 411191 w 5374322"/>
                <a:gd name="connsiteY0" fmla="*/ 0 h 909421"/>
                <a:gd name="connsiteX1" fmla="*/ 5374322 w 5374322"/>
                <a:gd name="connsiteY1" fmla="*/ 0 h 909421"/>
                <a:gd name="connsiteX2" fmla="*/ 5374322 w 5374322"/>
                <a:gd name="connsiteY2" fmla="*/ 897224 h 909421"/>
                <a:gd name="connsiteX3" fmla="*/ 0 w 5374322"/>
                <a:gd name="connsiteY3" fmla="*/ 909421 h 909421"/>
                <a:gd name="connsiteX4" fmla="*/ 411191 w 5374322"/>
                <a:gd name="connsiteY4" fmla="*/ 0 h 909421"/>
                <a:gd name="connsiteX0" fmla="*/ 411191 w 5374322"/>
                <a:gd name="connsiteY0" fmla="*/ 0 h 909421"/>
                <a:gd name="connsiteX1" fmla="*/ 5374322 w 5374322"/>
                <a:gd name="connsiteY1" fmla="*/ 0 h 909421"/>
                <a:gd name="connsiteX2" fmla="*/ 4757535 w 5374322"/>
                <a:gd name="connsiteY2" fmla="*/ 897224 h 909421"/>
                <a:gd name="connsiteX3" fmla="*/ 0 w 5374322"/>
                <a:gd name="connsiteY3" fmla="*/ 909421 h 909421"/>
                <a:gd name="connsiteX4" fmla="*/ 411191 w 5374322"/>
                <a:gd name="connsiteY4" fmla="*/ 0 h 909421"/>
                <a:gd name="connsiteX0" fmla="*/ 411191 w 5374322"/>
                <a:gd name="connsiteY0" fmla="*/ 0 h 909421"/>
                <a:gd name="connsiteX1" fmla="*/ 5374322 w 5374322"/>
                <a:gd name="connsiteY1" fmla="*/ 0 h 909421"/>
                <a:gd name="connsiteX2" fmla="*/ 4757535 w 5374322"/>
                <a:gd name="connsiteY2" fmla="*/ 897224 h 909421"/>
                <a:gd name="connsiteX3" fmla="*/ 0 w 5374322"/>
                <a:gd name="connsiteY3" fmla="*/ 909421 h 909421"/>
                <a:gd name="connsiteX4" fmla="*/ 411191 w 5374322"/>
                <a:gd name="connsiteY4" fmla="*/ 0 h 909421"/>
                <a:gd name="connsiteX0" fmla="*/ 506328 w 5469459"/>
                <a:gd name="connsiteY0" fmla="*/ 0 h 909421"/>
                <a:gd name="connsiteX1" fmla="*/ 5469459 w 5469459"/>
                <a:gd name="connsiteY1" fmla="*/ 0 h 909421"/>
                <a:gd name="connsiteX2" fmla="*/ 4852672 w 5469459"/>
                <a:gd name="connsiteY2" fmla="*/ 897224 h 909421"/>
                <a:gd name="connsiteX3" fmla="*/ 95137 w 5469459"/>
                <a:gd name="connsiteY3" fmla="*/ 909421 h 909421"/>
                <a:gd name="connsiteX4" fmla="*/ 506328 w 5469459"/>
                <a:gd name="connsiteY4" fmla="*/ 0 h 909421"/>
                <a:gd name="connsiteX0" fmla="*/ 389410 w 5646862"/>
                <a:gd name="connsiteY0" fmla="*/ 0 h 915664"/>
                <a:gd name="connsiteX1" fmla="*/ 5646862 w 5646862"/>
                <a:gd name="connsiteY1" fmla="*/ 6243 h 915664"/>
                <a:gd name="connsiteX2" fmla="*/ 5030075 w 5646862"/>
                <a:gd name="connsiteY2" fmla="*/ 903467 h 915664"/>
                <a:gd name="connsiteX3" fmla="*/ 272540 w 5646862"/>
                <a:gd name="connsiteY3" fmla="*/ 915664 h 915664"/>
                <a:gd name="connsiteX4" fmla="*/ 389410 w 5646862"/>
                <a:gd name="connsiteY4" fmla="*/ 0 h 915664"/>
                <a:gd name="connsiteX0" fmla="*/ 116870 w 5374322"/>
                <a:gd name="connsiteY0" fmla="*/ 0 h 915664"/>
                <a:gd name="connsiteX1" fmla="*/ 5374322 w 5374322"/>
                <a:gd name="connsiteY1" fmla="*/ 6243 h 915664"/>
                <a:gd name="connsiteX2" fmla="*/ 4757535 w 5374322"/>
                <a:gd name="connsiteY2" fmla="*/ 903467 h 915664"/>
                <a:gd name="connsiteX3" fmla="*/ 0 w 5374322"/>
                <a:gd name="connsiteY3" fmla="*/ 915664 h 915664"/>
                <a:gd name="connsiteX4" fmla="*/ 116870 w 5374322"/>
                <a:gd name="connsiteY4" fmla="*/ 0 h 915664"/>
                <a:gd name="connsiteX0" fmla="*/ 334169 w 5591621"/>
                <a:gd name="connsiteY0" fmla="*/ 0 h 915664"/>
                <a:gd name="connsiteX1" fmla="*/ 5591621 w 5591621"/>
                <a:gd name="connsiteY1" fmla="*/ 6243 h 915664"/>
                <a:gd name="connsiteX2" fmla="*/ 4974834 w 5591621"/>
                <a:gd name="connsiteY2" fmla="*/ 903467 h 915664"/>
                <a:gd name="connsiteX3" fmla="*/ 217299 w 5591621"/>
                <a:gd name="connsiteY3" fmla="*/ 915664 h 915664"/>
                <a:gd name="connsiteX4" fmla="*/ 334169 w 5591621"/>
                <a:gd name="connsiteY4" fmla="*/ 0 h 915664"/>
                <a:gd name="connsiteX0" fmla="*/ 334169 w 5591621"/>
                <a:gd name="connsiteY0" fmla="*/ 0 h 915664"/>
                <a:gd name="connsiteX1" fmla="*/ 5591621 w 5591621"/>
                <a:gd name="connsiteY1" fmla="*/ 6243 h 915664"/>
                <a:gd name="connsiteX2" fmla="*/ 4974834 w 5591621"/>
                <a:gd name="connsiteY2" fmla="*/ 903467 h 915664"/>
                <a:gd name="connsiteX3" fmla="*/ 217299 w 5591621"/>
                <a:gd name="connsiteY3" fmla="*/ 915664 h 915664"/>
                <a:gd name="connsiteX4" fmla="*/ 334169 w 5591621"/>
                <a:gd name="connsiteY4" fmla="*/ 0 h 915664"/>
                <a:gd name="connsiteX0" fmla="*/ 334169 w 5591621"/>
                <a:gd name="connsiteY0" fmla="*/ 0 h 903467"/>
                <a:gd name="connsiteX1" fmla="*/ 5591621 w 5591621"/>
                <a:gd name="connsiteY1" fmla="*/ 6243 h 903467"/>
                <a:gd name="connsiteX2" fmla="*/ 4974834 w 5591621"/>
                <a:gd name="connsiteY2" fmla="*/ 903467 h 903467"/>
                <a:gd name="connsiteX3" fmla="*/ 217299 w 5591621"/>
                <a:gd name="connsiteY3" fmla="*/ 903178 h 903467"/>
                <a:gd name="connsiteX4" fmla="*/ 334169 w 5591621"/>
                <a:gd name="connsiteY4" fmla="*/ 0 h 903467"/>
                <a:gd name="connsiteX0" fmla="*/ 135461 w 5392913"/>
                <a:gd name="connsiteY0" fmla="*/ 0 h 903467"/>
                <a:gd name="connsiteX1" fmla="*/ 5392913 w 5392913"/>
                <a:gd name="connsiteY1" fmla="*/ 6243 h 903467"/>
                <a:gd name="connsiteX2" fmla="*/ 4776126 w 5392913"/>
                <a:gd name="connsiteY2" fmla="*/ 903467 h 903467"/>
                <a:gd name="connsiteX3" fmla="*/ 18591 w 5392913"/>
                <a:gd name="connsiteY3" fmla="*/ 903178 h 903467"/>
                <a:gd name="connsiteX4" fmla="*/ 135461 w 5392913"/>
                <a:gd name="connsiteY4" fmla="*/ 0 h 903467"/>
                <a:gd name="connsiteX0" fmla="*/ 0 w 5489811"/>
                <a:gd name="connsiteY0" fmla="*/ 0 h 903467"/>
                <a:gd name="connsiteX1" fmla="*/ 5489811 w 5489811"/>
                <a:gd name="connsiteY1" fmla="*/ 6243 h 903467"/>
                <a:gd name="connsiteX2" fmla="*/ 4873024 w 5489811"/>
                <a:gd name="connsiteY2" fmla="*/ 903467 h 903467"/>
                <a:gd name="connsiteX3" fmla="*/ 115489 w 5489811"/>
                <a:gd name="connsiteY3" fmla="*/ 903178 h 903467"/>
                <a:gd name="connsiteX4" fmla="*/ 0 w 5489811"/>
                <a:gd name="connsiteY4" fmla="*/ 0 h 903467"/>
                <a:gd name="connsiteX0" fmla="*/ 52651 w 5542462"/>
                <a:gd name="connsiteY0" fmla="*/ 0 h 903467"/>
                <a:gd name="connsiteX1" fmla="*/ 5542462 w 5542462"/>
                <a:gd name="connsiteY1" fmla="*/ 6243 h 903467"/>
                <a:gd name="connsiteX2" fmla="*/ 4925675 w 5542462"/>
                <a:gd name="connsiteY2" fmla="*/ 903467 h 903467"/>
                <a:gd name="connsiteX3" fmla="*/ 168140 w 5542462"/>
                <a:gd name="connsiteY3" fmla="*/ 903178 h 903467"/>
                <a:gd name="connsiteX4" fmla="*/ 52651 w 5542462"/>
                <a:gd name="connsiteY4" fmla="*/ 0 h 90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2462" h="903467">
                  <a:moveTo>
                    <a:pt x="52651" y="0"/>
                  </a:moveTo>
                  <a:lnTo>
                    <a:pt x="5542462" y="6243"/>
                  </a:lnTo>
                  <a:cubicBezTo>
                    <a:pt x="5336866" y="305318"/>
                    <a:pt x="5768618" y="701968"/>
                    <a:pt x="4925675" y="903467"/>
                  </a:cubicBezTo>
                  <a:lnTo>
                    <a:pt x="168140" y="903178"/>
                  </a:lnTo>
                  <a:cubicBezTo>
                    <a:pt x="-312067" y="410565"/>
                    <a:pt x="428111" y="308440"/>
                    <a:pt x="52651" y="0"/>
                  </a:cubicBezTo>
                  <a:close/>
                </a:path>
              </a:pathLst>
            </a:custGeom>
            <a:solidFill>
              <a:schemeClr val="bg1"/>
            </a:solidFill>
            <a:ln cap="sq">
              <a:noFill/>
              <a:prstDash val="solid"/>
              <a:miter/>
            </a:ln>
          </p:spPr>
        </p:sp>
        <p:sp>
          <p:nvSpPr>
            <p:cNvPr id="4" name="Rectangle 3"/>
            <p:cNvSpPr/>
            <p:nvPr/>
          </p:nvSpPr>
          <p:spPr>
            <a:xfrm>
              <a:off x="1752600" y="4305300"/>
              <a:ext cx="144780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NỐI SỐ THẬP PHÂN VỚI TỈ SỐ PHẦN TRĂM THÍCH HỢP.</a:t>
              </a:r>
              <a:endParaRPr lang="en-GB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30503"/>
            <a:ext cx="17593731" cy="3395367"/>
            <a:chOff x="0" y="130503"/>
            <a:chExt cx="17593731" cy="3395367"/>
          </a:xfrm>
        </p:grpSpPr>
        <p:sp>
          <p:nvSpPr>
            <p:cNvPr id="10" name="Freeform 6"/>
            <p:cNvSpPr/>
            <p:nvPr/>
          </p:nvSpPr>
          <p:spPr>
            <a:xfrm>
              <a:off x="1058332" y="571500"/>
              <a:ext cx="16535399" cy="2954370"/>
            </a:xfrm>
            <a:custGeom>
              <a:avLst/>
              <a:gdLst/>
              <a:ahLst/>
              <a:cxnLst/>
              <a:rect l="l" t="t" r="r" b="b"/>
              <a:pathLst>
                <a:path w="2305412" h="404971">
                  <a:moveTo>
                    <a:pt x="0" y="0"/>
                  </a:moveTo>
                  <a:lnTo>
                    <a:pt x="2305412" y="0"/>
                  </a:lnTo>
                  <a:lnTo>
                    <a:pt x="2305412" y="404971"/>
                  </a:lnTo>
                  <a:lnTo>
                    <a:pt x="0" y="404971"/>
                  </a:lnTo>
                  <a:close/>
                </a:path>
              </a:pathLst>
            </a:custGeom>
            <a:solidFill>
              <a:schemeClr val="bg1"/>
            </a:solidFill>
            <a:ln w="190500">
              <a:solidFill>
                <a:srgbClr val="E52B63"/>
              </a:solidFill>
            </a:ln>
          </p:spPr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0503"/>
              <a:ext cx="17332430" cy="2987299"/>
            </a:xfrm>
            <a:prstGeom prst="rect">
              <a:avLst/>
            </a:prstGeom>
          </p:spPr>
        </p:pic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D12F52B3-16BC-3FE4-2820-49794D5D4F53}"/>
              </a:ext>
            </a:extLst>
          </p:cNvPr>
          <p:cNvSpPr/>
          <p:nvPr/>
        </p:nvSpPr>
        <p:spPr>
          <a:xfrm rot="659014">
            <a:off x="13965961" y="5564716"/>
            <a:ext cx="4065353" cy="4614510"/>
          </a:xfrm>
          <a:custGeom>
            <a:avLst/>
            <a:gdLst/>
            <a:ahLst/>
            <a:cxnLst/>
            <a:rect l="l" t="t" r="r" b="b"/>
            <a:pathLst>
              <a:path w="7429736" h="10482872">
                <a:moveTo>
                  <a:pt x="0" y="0"/>
                </a:moveTo>
                <a:lnTo>
                  <a:pt x="7429735" y="0"/>
                </a:lnTo>
                <a:lnTo>
                  <a:pt x="7429735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AF5A639-85AE-36EA-56D4-7AE31AE131E3}"/>
              </a:ext>
            </a:extLst>
          </p:cNvPr>
          <p:cNvSpPr/>
          <p:nvPr/>
        </p:nvSpPr>
        <p:spPr>
          <a:xfrm rot="-278214">
            <a:off x="-659670" y="5809560"/>
            <a:ext cx="3466500" cy="4557190"/>
          </a:xfrm>
          <a:custGeom>
            <a:avLst/>
            <a:gdLst/>
            <a:ahLst/>
            <a:cxnLst/>
            <a:rect l="l" t="t" r="r" b="b"/>
            <a:pathLst>
              <a:path w="7652497" h="10482872">
                <a:moveTo>
                  <a:pt x="0" y="0"/>
                </a:moveTo>
                <a:lnTo>
                  <a:pt x="7652497" y="0"/>
                </a:lnTo>
                <a:lnTo>
                  <a:pt x="7652497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25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AC5FC6-FC9F-0E56-F1E2-DE511C65B510}"/>
              </a:ext>
            </a:extLst>
          </p:cNvPr>
          <p:cNvSpPr/>
          <p:nvPr/>
        </p:nvSpPr>
        <p:spPr>
          <a:xfrm>
            <a:off x="1600200" y="2628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9,6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4EE5EE-9525-2723-52B0-477760B70C12}"/>
              </a:ext>
            </a:extLst>
          </p:cNvPr>
          <p:cNvSpPr/>
          <p:nvPr/>
        </p:nvSpPr>
        <p:spPr>
          <a:xfrm>
            <a:off x="7467600" y="25527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0,04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13B568-49B2-AC22-2D53-7085D7987E6A}"/>
              </a:ext>
            </a:extLst>
          </p:cNvPr>
          <p:cNvSpPr/>
          <p:nvPr/>
        </p:nvSpPr>
        <p:spPr>
          <a:xfrm>
            <a:off x="13258800" y="2628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0,15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1070E0-59E0-BD3E-5595-F6AEF08982B5}"/>
              </a:ext>
            </a:extLst>
          </p:cNvPr>
          <p:cNvSpPr/>
          <p:nvPr/>
        </p:nvSpPr>
        <p:spPr>
          <a:xfrm>
            <a:off x="1676400" y="6057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4 %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E5F5D2-E082-3787-6D7F-C0FAA4716929}"/>
              </a:ext>
            </a:extLst>
          </p:cNvPr>
          <p:cNvSpPr/>
          <p:nvPr/>
        </p:nvSpPr>
        <p:spPr>
          <a:xfrm>
            <a:off x="7620000" y="6057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15 %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6CA4E4-07A3-9C3A-C691-33F31B893E14}"/>
              </a:ext>
            </a:extLst>
          </p:cNvPr>
          <p:cNvSpPr/>
          <p:nvPr/>
        </p:nvSpPr>
        <p:spPr>
          <a:xfrm>
            <a:off x="13335000" y="59817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960 %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EEE399-B029-3998-509D-1B3DD7B3E750}"/>
              </a:ext>
            </a:extLst>
          </p:cNvPr>
          <p:cNvCxnSpPr>
            <a:stCxn id="4" idx="2"/>
            <a:endCxn id="9" idx="0"/>
          </p:cNvCxnSpPr>
          <p:nvPr/>
        </p:nvCxnSpPr>
        <p:spPr>
          <a:xfrm>
            <a:off x="3124200" y="3695700"/>
            <a:ext cx="11734800" cy="228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FF491A-52EC-A2CD-B115-97BE4879C534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3200400" y="3695700"/>
            <a:ext cx="5867400" cy="2362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E807B2-CF86-609F-A66C-37807DF26002}"/>
              </a:ext>
            </a:extLst>
          </p:cNvPr>
          <p:cNvCxnSpPr>
            <a:cxnSpLocks/>
          </p:cNvCxnSpPr>
          <p:nvPr/>
        </p:nvCxnSpPr>
        <p:spPr>
          <a:xfrm flipH="1">
            <a:off x="9372600" y="3695700"/>
            <a:ext cx="5867400" cy="2362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659014">
            <a:off x="13203960" y="5564716"/>
            <a:ext cx="4065353" cy="4614510"/>
          </a:xfrm>
          <a:custGeom>
            <a:avLst/>
            <a:gdLst/>
            <a:ahLst/>
            <a:cxnLst/>
            <a:rect l="l" t="t" r="r" b="b"/>
            <a:pathLst>
              <a:path w="7429736" h="10482872">
                <a:moveTo>
                  <a:pt x="0" y="0"/>
                </a:moveTo>
                <a:lnTo>
                  <a:pt x="7429735" y="0"/>
                </a:lnTo>
                <a:lnTo>
                  <a:pt x="7429735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891178" y="5912687"/>
            <a:ext cx="3528197" cy="4334026"/>
          </a:xfrm>
          <a:custGeom>
            <a:avLst/>
            <a:gdLst/>
            <a:ahLst/>
            <a:cxnLst/>
            <a:rect l="l" t="t" r="r" b="b"/>
            <a:pathLst>
              <a:path w="7788696" h="9969531">
                <a:moveTo>
                  <a:pt x="7788696" y="0"/>
                </a:moveTo>
                <a:lnTo>
                  <a:pt x="0" y="0"/>
                </a:lnTo>
                <a:lnTo>
                  <a:pt x="0" y="9969531"/>
                </a:lnTo>
                <a:lnTo>
                  <a:pt x="7788696" y="9969531"/>
                </a:lnTo>
                <a:lnTo>
                  <a:pt x="77886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8214">
            <a:off x="4646545" y="5801105"/>
            <a:ext cx="3466500" cy="4557190"/>
          </a:xfrm>
          <a:custGeom>
            <a:avLst/>
            <a:gdLst/>
            <a:ahLst/>
            <a:cxnLst/>
            <a:rect l="l" t="t" r="r" b="b"/>
            <a:pathLst>
              <a:path w="7652497" h="10482872">
                <a:moveTo>
                  <a:pt x="0" y="0"/>
                </a:moveTo>
                <a:lnTo>
                  <a:pt x="7652497" y="0"/>
                </a:lnTo>
                <a:lnTo>
                  <a:pt x="7652497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2"/>
          <p:cNvSpPr/>
          <p:nvPr/>
        </p:nvSpPr>
        <p:spPr>
          <a:xfrm rot="458093">
            <a:off x="1151061" y="6053585"/>
            <a:ext cx="3419742" cy="4459211"/>
          </a:xfrm>
          <a:custGeom>
            <a:avLst/>
            <a:gdLst/>
            <a:ahLst/>
            <a:cxnLst/>
            <a:rect l="l" t="t" r="r" b="b"/>
            <a:pathLst>
              <a:path w="8896206" h="11314729">
                <a:moveTo>
                  <a:pt x="0" y="0"/>
                </a:moveTo>
                <a:lnTo>
                  <a:pt x="8896206" y="0"/>
                </a:lnTo>
                <a:lnTo>
                  <a:pt x="8896206" y="11314729"/>
                </a:lnTo>
                <a:lnTo>
                  <a:pt x="0" y="113147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/>
          <p:cNvSpPr/>
          <p:nvPr/>
        </p:nvSpPr>
        <p:spPr>
          <a:xfrm>
            <a:off x="15126877" y="837189"/>
            <a:ext cx="1591119" cy="1708584"/>
          </a:xfrm>
          <a:custGeom>
            <a:avLst/>
            <a:gdLst/>
            <a:ahLst/>
            <a:cxnLst/>
            <a:rect l="l" t="t" r="r" b="b"/>
            <a:pathLst>
              <a:path w="1591119" h="1708584">
                <a:moveTo>
                  <a:pt x="0" y="0"/>
                </a:moveTo>
                <a:lnTo>
                  <a:pt x="1591119" y="0"/>
                </a:lnTo>
                <a:lnTo>
                  <a:pt x="1591119" y="1708584"/>
                </a:lnTo>
                <a:lnTo>
                  <a:pt x="0" y="1708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F24A1-2C13-2B84-C00E-BAA2B7E51A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087" y="452796"/>
            <a:ext cx="5715825" cy="2054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7A8E7-5BC7-501F-FB64-DD336D90D3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2095500"/>
            <a:ext cx="17978662" cy="4432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0"/>
            <a:ext cx="11626080" cy="105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F4972DC-8BCF-452B-6BE4-AA160CE3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28700"/>
            <a:ext cx="17331578" cy="48006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C3899E-8964-CE52-AD1B-18C679A5EE09}"/>
              </a:ext>
            </a:extLst>
          </p:cNvPr>
          <p:cNvCxnSpPr>
            <a:cxnSpLocks/>
          </p:cNvCxnSpPr>
          <p:nvPr/>
        </p:nvCxnSpPr>
        <p:spPr>
          <a:xfrm>
            <a:off x="2743200" y="3467100"/>
            <a:ext cx="134874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633A4A-5921-92AF-A1F9-190C5B0B6F4B}"/>
              </a:ext>
            </a:extLst>
          </p:cNvPr>
          <p:cNvCxnSpPr>
            <a:cxnSpLocks/>
          </p:cNvCxnSpPr>
          <p:nvPr/>
        </p:nvCxnSpPr>
        <p:spPr>
          <a:xfrm>
            <a:off x="5486400" y="3467100"/>
            <a:ext cx="52578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C2C805-8095-FD56-22D0-A9533D3E264B}"/>
              </a:ext>
            </a:extLst>
          </p:cNvPr>
          <p:cNvCxnSpPr>
            <a:cxnSpLocks/>
          </p:cNvCxnSpPr>
          <p:nvPr/>
        </p:nvCxnSpPr>
        <p:spPr>
          <a:xfrm flipH="1">
            <a:off x="5638800" y="3467100"/>
            <a:ext cx="25146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1405749-69A1-3118-1E0D-820FD3B71C6E}"/>
              </a:ext>
            </a:extLst>
          </p:cNvPr>
          <p:cNvCxnSpPr>
            <a:cxnSpLocks/>
          </p:cNvCxnSpPr>
          <p:nvPr/>
        </p:nvCxnSpPr>
        <p:spPr>
          <a:xfrm flipH="1">
            <a:off x="2743200" y="3467100"/>
            <a:ext cx="80772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1B167A-FEE0-7993-9FF5-634EF4FF6FE6}"/>
              </a:ext>
            </a:extLst>
          </p:cNvPr>
          <p:cNvCxnSpPr>
            <a:cxnSpLocks/>
          </p:cNvCxnSpPr>
          <p:nvPr/>
        </p:nvCxnSpPr>
        <p:spPr>
          <a:xfrm flipH="1">
            <a:off x="8001000" y="3467100"/>
            <a:ext cx="55626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EB6E1A-6B45-B2F1-9E59-6FE54F631904}"/>
              </a:ext>
            </a:extLst>
          </p:cNvPr>
          <p:cNvCxnSpPr>
            <a:cxnSpLocks/>
          </p:cNvCxnSpPr>
          <p:nvPr/>
        </p:nvCxnSpPr>
        <p:spPr>
          <a:xfrm flipH="1">
            <a:off x="13716000" y="3467100"/>
            <a:ext cx="27432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EA4CF-6973-391E-0918-7DDBF56F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76300"/>
            <a:ext cx="15801739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BA16F9-7825-AB7E-754E-BF4381980FD8}"/>
              </a:ext>
            </a:extLst>
          </p:cNvPr>
          <p:cNvSpPr txBox="1"/>
          <p:nvPr/>
        </p:nvSpPr>
        <p:spPr>
          <a:xfrm>
            <a:off x="2209800" y="36957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40%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C8348-1A94-B0D5-36A9-EAD297E3BA8A}"/>
              </a:ext>
            </a:extLst>
          </p:cNvPr>
          <p:cNvSpPr txBox="1"/>
          <p:nvPr/>
        </p:nvSpPr>
        <p:spPr>
          <a:xfrm>
            <a:off x="5181600" y="361950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75,2%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FCD39-B4DE-B8DA-0CC6-237115039BEA}"/>
              </a:ext>
            </a:extLst>
          </p:cNvPr>
          <p:cNvSpPr txBox="1"/>
          <p:nvPr/>
        </p:nvSpPr>
        <p:spPr>
          <a:xfrm>
            <a:off x="8610600" y="35433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136%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FF21C-36D1-55C1-AD82-806319631ABC}"/>
              </a:ext>
            </a:extLst>
          </p:cNvPr>
          <p:cNvSpPr txBox="1"/>
          <p:nvPr/>
        </p:nvSpPr>
        <p:spPr>
          <a:xfrm>
            <a:off x="11811000" y="35433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62B6-E8F4-4250-FEEB-E78BCB0A99C4}"/>
              </a:ext>
            </a:extLst>
          </p:cNvPr>
          <p:cNvSpPr txBox="1"/>
          <p:nvPr/>
        </p:nvSpPr>
        <p:spPr>
          <a:xfrm>
            <a:off x="14782800" y="35433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390%</a:t>
            </a:r>
          </a:p>
        </p:txBody>
      </p:sp>
    </p:spTree>
    <p:extLst>
      <p:ext uri="{BB962C8B-B14F-4D97-AF65-F5344CB8AC3E}">
        <p14:creationId xmlns:p14="http://schemas.microsoft.com/office/powerpoint/2010/main" val="18211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A7BDD-A834-B099-FAC3-747A0190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85900"/>
            <a:ext cx="15767985" cy="236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CA302-5AB2-16CF-CC4B-725C46FD6694}"/>
              </a:ext>
            </a:extLst>
          </p:cNvPr>
          <p:cNvSpPr txBox="1"/>
          <p:nvPr/>
        </p:nvSpPr>
        <p:spPr>
          <a:xfrm>
            <a:off x="1676400" y="39243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4BEB2-4DAF-1738-3FFA-36CC54D015CC}"/>
              </a:ext>
            </a:extLst>
          </p:cNvPr>
          <p:cNvSpPr txBox="1"/>
          <p:nvPr/>
        </p:nvSpPr>
        <p:spPr>
          <a:xfrm>
            <a:off x="5181600" y="37719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0,08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30C22-F25E-9EEB-E026-AE7B832A1F93}"/>
              </a:ext>
            </a:extLst>
          </p:cNvPr>
          <p:cNvSpPr txBox="1"/>
          <p:nvPr/>
        </p:nvSpPr>
        <p:spPr>
          <a:xfrm>
            <a:off x="8382000" y="36957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16D44-45B8-0D39-CA80-FBBE64F9929C}"/>
              </a:ext>
            </a:extLst>
          </p:cNvPr>
          <p:cNvSpPr txBox="1"/>
          <p:nvPr/>
        </p:nvSpPr>
        <p:spPr>
          <a:xfrm>
            <a:off x="12039600" y="36957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2,1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5E4BA-1FED-09A8-97C5-208BBB1C07FA}"/>
              </a:ext>
            </a:extLst>
          </p:cNvPr>
          <p:cNvSpPr txBox="1"/>
          <p:nvPr/>
        </p:nvSpPr>
        <p:spPr>
          <a:xfrm>
            <a:off x="14782800" y="3695700"/>
            <a:ext cx="289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0,007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FEFA0-FD5A-8F06-5ED6-E11208C2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76300"/>
            <a:ext cx="15969006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4129B-6044-5399-566D-32C123769FAD}"/>
              </a:ext>
            </a:extLst>
          </p:cNvPr>
          <p:cNvSpPr txBox="1"/>
          <p:nvPr/>
        </p:nvSpPr>
        <p:spPr>
          <a:xfrm>
            <a:off x="1981200" y="3086100"/>
            <a:ext cx="14097000" cy="653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 : 8 = 0,375 = 37,5%</a:t>
            </a:r>
          </a:p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3,2 : 8 = 0,4 = 40%</a:t>
            </a:r>
          </a:p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20 : 16 = 1,25 = 125%</a:t>
            </a:r>
          </a:p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7 : 5 = 1,4 = 140%</a:t>
            </a:r>
            <a:endParaRPr lang="en-US" sz="7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225</Words>
  <Application>Microsoft Office PowerPoint</Application>
  <PresentationFormat>Custom</PresentationFormat>
  <Paragraphs>40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128</dc:title>
  <cp:lastModifiedBy>ADMIN</cp:lastModifiedBy>
  <cp:revision>2</cp:revision>
  <dcterms:created xsi:type="dcterms:W3CDTF">2006-08-16T00:00:00Z</dcterms:created>
  <dcterms:modified xsi:type="dcterms:W3CDTF">2024-12-14T06:39:32Z</dcterms:modified>
  <dc:identifier>DAGVUW82m_Q</dc:identifier>
</cp:coreProperties>
</file>