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28"/>
  </p:notesMasterIdLst>
  <p:sldIdLst>
    <p:sldId id="260" r:id="rId5"/>
    <p:sldId id="268" r:id="rId6"/>
    <p:sldId id="269" r:id="rId7"/>
    <p:sldId id="270" r:id="rId8"/>
    <p:sldId id="353" r:id="rId9"/>
    <p:sldId id="257" r:id="rId10"/>
    <p:sldId id="287" r:id="rId11"/>
    <p:sldId id="323" r:id="rId12"/>
    <p:sldId id="324" r:id="rId13"/>
    <p:sldId id="325" r:id="rId14"/>
    <p:sldId id="326" r:id="rId15"/>
    <p:sldId id="327" r:id="rId16"/>
    <p:sldId id="340" r:id="rId17"/>
    <p:sldId id="341" r:id="rId18"/>
    <p:sldId id="346" r:id="rId19"/>
    <p:sldId id="347" r:id="rId20"/>
    <p:sldId id="348" r:id="rId21"/>
    <p:sldId id="349" r:id="rId22"/>
    <p:sldId id="350" r:id="rId23"/>
    <p:sldId id="351" r:id="rId24"/>
    <p:sldId id="316" r:id="rId25"/>
    <p:sldId id="354" r:id="rId26"/>
    <p:sldId id="31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4F8CDE"/>
    <a:srgbClr val="FF9900"/>
    <a:srgbClr val="3333FF"/>
    <a:srgbClr val="CCFFFF"/>
    <a:srgbClr val="EEE642"/>
    <a:srgbClr val="BAEEEE"/>
    <a:srgbClr val="FFFFFF"/>
    <a:srgbClr val="508A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447" autoAdjust="0"/>
  </p:normalViewPr>
  <p:slideViewPr>
    <p:cSldViewPr snapToGrid="0">
      <p:cViewPr>
        <p:scale>
          <a:sx n="20" d="100"/>
          <a:sy n="20" d="100"/>
        </p:scale>
        <p:origin x="2388" y="9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30/11/2024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30/11/2024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30/11/2024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30/11/2024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30/11/2024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30/11/2024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30/11/2024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30/11/2024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30/11/2024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30/11/2024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30/11/2024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2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0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2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1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9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787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257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8247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134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612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80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3406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6030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914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611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320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6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95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18.xml"/><Relationship Id="rId21" Type="http://schemas.openxmlformats.org/officeDocument/2006/relationships/image" Target="../media/image45.png"/><Relationship Id="rId34" Type="http://schemas.openxmlformats.org/officeDocument/2006/relationships/image" Target="../media/image56.png"/><Relationship Id="rId7" Type="http://schemas.openxmlformats.org/officeDocument/2006/relationships/image" Target="../media/image39.png"/><Relationship Id="rId12" Type="http://schemas.openxmlformats.org/officeDocument/2006/relationships/slide" Target="slide20.xml"/><Relationship Id="rId17" Type="http://schemas.openxmlformats.org/officeDocument/2006/relationships/image" Target="../media/image43.png"/><Relationship Id="rId25" Type="http://schemas.openxmlformats.org/officeDocument/2006/relationships/image" Target="../media/image48.png"/><Relationship Id="rId3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9.xml"/><Relationship Id="rId11" Type="http://schemas.microsoft.com/office/2007/relationships/hdphoto" Target="../media/hdphoto9.wdp"/><Relationship Id="rId24" Type="http://schemas.openxmlformats.org/officeDocument/2006/relationships/image" Target="../media/image47.png"/><Relationship Id="rId32" Type="http://schemas.openxmlformats.org/officeDocument/2006/relationships/image" Target="../media/image54.png"/><Relationship Id="rId5" Type="http://schemas.microsoft.com/office/2007/relationships/hdphoto" Target="../media/hdphoto7.wdp"/><Relationship Id="rId15" Type="http://schemas.openxmlformats.org/officeDocument/2006/relationships/image" Target="../media/image42.png"/><Relationship Id="rId23" Type="http://schemas.openxmlformats.org/officeDocument/2006/relationships/image" Target="../media/image46.png"/><Relationship Id="rId28" Type="http://schemas.openxmlformats.org/officeDocument/2006/relationships/image" Target="../media/image50.png"/><Relationship Id="rId10" Type="http://schemas.openxmlformats.org/officeDocument/2006/relationships/image" Target="../media/image40.png"/><Relationship Id="rId19" Type="http://schemas.openxmlformats.org/officeDocument/2006/relationships/image" Target="../media/image44.png"/><Relationship Id="rId31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slide" Target="slide17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61.png"/><Relationship Id="rId18" Type="http://schemas.openxmlformats.org/officeDocument/2006/relationships/image" Target="../media/image64.png"/><Relationship Id="rId26" Type="http://schemas.openxmlformats.org/officeDocument/2006/relationships/image" Target="../media/image69.png"/><Relationship Id="rId3" Type="http://schemas.openxmlformats.org/officeDocument/2006/relationships/audio" Target="../media/audio4.wav"/><Relationship Id="rId21" Type="http://schemas.microsoft.com/office/2007/relationships/hdphoto" Target="../media/hdphoto22.wdp"/><Relationship Id="rId7" Type="http://schemas.openxmlformats.org/officeDocument/2006/relationships/image" Target="../media/image58.png"/><Relationship Id="rId12" Type="http://schemas.microsoft.com/office/2007/relationships/hdphoto" Target="../media/hdphoto18.wdp"/><Relationship Id="rId17" Type="http://schemas.openxmlformats.org/officeDocument/2006/relationships/image" Target="../media/image63.png"/><Relationship Id="rId25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6" Type="http://schemas.microsoft.com/office/2007/relationships/hdphoto" Target="../media/hdphoto20.wdp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60.png"/><Relationship Id="rId24" Type="http://schemas.openxmlformats.org/officeDocument/2006/relationships/image" Target="../media/image67.png"/><Relationship Id="rId5" Type="http://schemas.openxmlformats.org/officeDocument/2006/relationships/image" Target="../media/image1.png"/><Relationship Id="rId15" Type="http://schemas.openxmlformats.org/officeDocument/2006/relationships/image" Target="../media/image62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5.wav"/><Relationship Id="rId9" Type="http://schemas.openxmlformats.org/officeDocument/2006/relationships/image" Target="../media/image59.png"/><Relationship Id="rId14" Type="http://schemas.microsoft.com/office/2007/relationships/hdphoto" Target="../media/hdphoto19.wdp"/><Relationship Id="rId22" Type="http://schemas.openxmlformats.org/officeDocument/2006/relationships/image" Target="../media/image66.png"/><Relationship Id="rId27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18" Type="http://schemas.microsoft.com/office/2007/relationships/hdphoto" Target="../media/hdphoto23.wdp"/><Relationship Id="rId26" Type="http://schemas.openxmlformats.org/officeDocument/2006/relationships/image" Target="../media/image71.png"/><Relationship Id="rId3" Type="http://schemas.openxmlformats.org/officeDocument/2006/relationships/audio" Target="../media/audio5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5" Type="http://schemas.openxmlformats.org/officeDocument/2006/relationships/slide" Target="slide16.xml"/><Relationship Id="rId2" Type="http://schemas.openxmlformats.org/officeDocument/2006/relationships/notesSlide" Target="../notesSlides/notesSlide4.xml"/><Relationship Id="rId16" Type="http://schemas.microsoft.com/office/2007/relationships/hdphoto" Target="../media/hdphoto22.wdp"/><Relationship Id="rId20" Type="http://schemas.openxmlformats.org/officeDocument/2006/relationships/image" Target="../media/image68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microsoft.com/office/2007/relationships/hdphoto" Target="../media/hdphoto20.wdp"/><Relationship Id="rId24" Type="http://schemas.openxmlformats.org/officeDocument/2006/relationships/image" Target="../media/image61.png"/><Relationship Id="rId5" Type="http://schemas.openxmlformats.org/officeDocument/2006/relationships/image" Target="../media/image1.png"/><Relationship Id="rId15" Type="http://schemas.openxmlformats.org/officeDocument/2006/relationships/image" Target="../media/image65.png"/><Relationship Id="rId23" Type="http://schemas.openxmlformats.org/officeDocument/2006/relationships/image" Target="../media/image70.png"/><Relationship Id="rId28" Type="http://schemas.openxmlformats.org/officeDocument/2006/relationships/image" Target="../media/image89.png"/><Relationship Id="rId10" Type="http://schemas.openxmlformats.org/officeDocument/2006/relationships/image" Target="../media/image62.png"/><Relationship Id="rId19" Type="http://schemas.openxmlformats.org/officeDocument/2006/relationships/image" Target="../media/image67.png"/><Relationship Id="rId31" Type="http://schemas.openxmlformats.org/officeDocument/2006/relationships/image" Target="../media/image92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69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18" Type="http://schemas.microsoft.com/office/2007/relationships/hdphoto" Target="../media/hdphoto23.wdp"/><Relationship Id="rId26" Type="http://schemas.openxmlformats.org/officeDocument/2006/relationships/image" Target="../media/image72.png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5" Type="http://schemas.openxmlformats.org/officeDocument/2006/relationships/slide" Target="slide16.xml"/><Relationship Id="rId2" Type="http://schemas.openxmlformats.org/officeDocument/2006/relationships/notesSlide" Target="../notesSlides/notesSlide5.xml"/><Relationship Id="rId16" Type="http://schemas.microsoft.com/office/2007/relationships/hdphoto" Target="../media/hdphoto22.wdp"/><Relationship Id="rId20" Type="http://schemas.openxmlformats.org/officeDocument/2006/relationships/image" Target="../media/image68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microsoft.com/office/2007/relationships/hdphoto" Target="../media/hdphoto20.wdp"/><Relationship Id="rId24" Type="http://schemas.openxmlformats.org/officeDocument/2006/relationships/image" Target="../media/image61.png"/><Relationship Id="rId5" Type="http://schemas.openxmlformats.org/officeDocument/2006/relationships/image" Target="../media/image1.png"/><Relationship Id="rId15" Type="http://schemas.openxmlformats.org/officeDocument/2006/relationships/image" Target="../media/image65.png"/><Relationship Id="rId23" Type="http://schemas.openxmlformats.org/officeDocument/2006/relationships/image" Target="../media/image70.png"/><Relationship Id="rId28" Type="http://schemas.openxmlformats.org/officeDocument/2006/relationships/image" Target="../media/image94.png"/><Relationship Id="rId10" Type="http://schemas.openxmlformats.org/officeDocument/2006/relationships/image" Target="../media/image62.png"/><Relationship Id="rId19" Type="http://schemas.openxmlformats.org/officeDocument/2006/relationships/image" Target="../media/image67.png"/><Relationship Id="rId31" Type="http://schemas.openxmlformats.org/officeDocument/2006/relationships/image" Target="../media/image97.png"/><Relationship Id="rId4" Type="http://schemas.openxmlformats.org/officeDocument/2006/relationships/audio" Target="../media/audio5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69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18" Type="http://schemas.openxmlformats.org/officeDocument/2006/relationships/image" Target="../media/image67.png"/><Relationship Id="rId26" Type="http://schemas.microsoft.com/office/2007/relationships/hdphoto" Target="../media/hdphoto26.wdp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openxmlformats.org/officeDocument/2006/relationships/image" Target="../media/image64.png"/><Relationship Id="rId24" Type="http://schemas.openxmlformats.org/officeDocument/2006/relationships/slide" Target="slide16.xml"/><Relationship Id="rId5" Type="http://schemas.openxmlformats.org/officeDocument/2006/relationships/image" Target="../media/image1.png"/><Relationship Id="rId15" Type="http://schemas.openxmlformats.org/officeDocument/2006/relationships/image" Target="../media/image99.png"/><Relationship Id="rId23" Type="http://schemas.openxmlformats.org/officeDocument/2006/relationships/image" Target="../media/image61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5.wav"/><Relationship Id="rId9" Type="http://schemas.microsoft.com/office/2007/relationships/hdphoto" Target="../media/hdphoto18.wdp"/><Relationship Id="rId14" Type="http://schemas.microsoft.com/office/2007/relationships/hdphoto" Target="../media/hdphoto22.wdp"/><Relationship Id="rId22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svg"/><Relationship Id="rId5" Type="http://schemas.openxmlformats.org/officeDocument/2006/relationships/image" Target="../media/image81.png"/><Relationship Id="rId4" Type="http://schemas.openxmlformats.org/officeDocument/2006/relationships/image" Target="../media/image27.svg"/><Relationship Id="rId9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6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85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e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gif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6A137BF-00A0-80BE-D474-469F78CD4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38" y="738644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E64BC7-E29F-1954-1CD0-F52DEACCE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781050"/>
            <a:ext cx="11182350" cy="52959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1ED961-3168-1AE7-63EC-AA047411B2B7}"/>
              </a:ext>
            </a:extLst>
          </p:cNvPr>
          <p:cNvSpPr/>
          <p:nvPr/>
        </p:nvSpPr>
        <p:spPr>
          <a:xfrm>
            <a:off x="9394372" y="3461657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50 %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55D77B-53BB-5280-3C11-2664519943F3}"/>
              </a:ext>
            </a:extLst>
          </p:cNvPr>
          <p:cNvSpPr/>
          <p:nvPr/>
        </p:nvSpPr>
        <p:spPr>
          <a:xfrm>
            <a:off x="9405258" y="4125685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232 %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B8590F-9512-E2B7-1569-2E9AA1A7611E}"/>
              </a:ext>
            </a:extLst>
          </p:cNvPr>
          <p:cNvSpPr/>
          <p:nvPr/>
        </p:nvSpPr>
        <p:spPr>
          <a:xfrm>
            <a:off x="9437915" y="4789713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B161E3-EE06-D50C-2F7C-A7E07EBFC826}"/>
              </a:ext>
            </a:extLst>
          </p:cNvPr>
          <p:cNvSpPr/>
          <p:nvPr/>
        </p:nvSpPr>
        <p:spPr>
          <a:xfrm>
            <a:off x="9383486" y="5421084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100 %</a:t>
            </a:r>
          </a:p>
        </p:txBody>
      </p:sp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18DB8-2E79-A7CF-06BB-B34B629A8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34" y="457880"/>
            <a:ext cx="11076417" cy="488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AFDB76-56C6-BCCD-84F2-E204F2F3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66" y="1256619"/>
            <a:ext cx="11515725" cy="36480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42F01A-CDAA-7A12-40F7-1F683FD5DB10}"/>
              </a:ext>
            </a:extLst>
          </p:cNvPr>
          <p:cNvSpPr/>
          <p:nvPr/>
        </p:nvSpPr>
        <p:spPr>
          <a:xfrm>
            <a:off x="10744200" y="1262743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856B7F-A029-B248-AA41-C35F613FB623}"/>
              </a:ext>
            </a:extLst>
          </p:cNvPr>
          <p:cNvSpPr/>
          <p:nvPr/>
        </p:nvSpPr>
        <p:spPr>
          <a:xfrm>
            <a:off x="5366657" y="1905000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A8DA83-8B2A-8B77-22E3-107CCB11EF09}"/>
              </a:ext>
            </a:extLst>
          </p:cNvPr>
          <p:cNvSpPr/>
          <p:nvPr/>
        </p:nvSpPr>
        <p:spPr>
          <a:xfrm>
            <a:off x="653143" y="3058885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2F8771-1C1B-EDBF-FD65-FE0881CCB0CA}"/>
              </a:ext>
            </a:extLst>
          </p:cNvPr>
          <p:cNvSpPr/>
          <p:nvPr/>
        </p:nvSpPr>
        <p:spPr>
          <a:xfrm>
            <a:off x="2177143" y="4245429"/>
            <a:ext cx="674914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812292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Tom và Jerry PNG hình ảnh để tải về miễn phí - Crazy Png-PNG images miễn  phí tải về-Crazy Png--PNG images miễn phí tải về">
            <a:extLst>
              <a:ext uri="{FF2B5EF4-FFF2-40B4-BE49-F238E27FC236}">
                <a16:creationId xmlns:a16="http://schemas.microsoft.com/office/drawing/2014/main" id="{90E5D7D9-ECD6-714E-AE67-5FE29250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70" y="241300"/>
            <a:ext cx="8114861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om">
            <a:hlinkClick r:id="" action="ppaction://media"/>
            <a:extLst>
              <a:ext uri="{FF2B5EF4-FFF2-40B4-BE49-F238E27FC236}">
                <a16:creationId xmlns:a16="http://schemas.microsoft.com/office/drawing/2014/main" id="{521287C0-3F2D-D84A-BCA6-E52FDA325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695546"/>
            <a:ext cx="324909" cy="324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600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7401" y="2528745"/>
            <a:ext cx="9009615" cy="3816801"/>
          </a:xfrm>
          <a:custGeom>
            <a:avLst/>
            <a:gdLst/>
            <a:ahLst/>
            <a:cxnLst/>
            <a:rect l="l" t="t" r="r" b="b"/>
            <a:pathLst>
              <a:path w="13514423" h="5725201">
                <a:moveTo>
                  <a:pt x="0" y="0"/>
                </a:moveTo>
                <a:lnTo>
                  <a:pt x="13514423" y="0"/>
                </a:lnTo>
                <a:lnTo>
                  <a:pt x="13514423" y="5725201"/>
                </a:lnTo>
                <a:lnTo>
                  <a:pt x="0" y="5725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5800" y="1647825"/>
            <a:ext cx="10642600" cy="4596121"/>
          </a:xfrm>
          <a:custGeom>
            <a:avLst/>
            <a:gdLst/>
            <a:ahLst/>
            <a:cxnLst/>
            <a:rect l="l" t="t" r="r" b="b"/>
            <a:pathLst>
              <a:path w="13514423" h="5725201">
                <a:moveTo>
                  <a:pt x="0" y="0"/>
                </a:moveTo>
                <a:lnTo>
                  <a:pt x="13514423" y="0"/>
                </a:lnTo>
                <a:lnTo>
                  <a:pt x="13514423" y="5725201"/>
                </a:lnTo>
                <a:lnTo>
                  <a:pt x="0" y="5725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13374" y="2045951"/>
            <a:ext cx="9099539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C213E"/>
                </a:solidFill>
                <a:effectLst/>
                <a:uLnTx/>
                <a:uFillTx/>
                <a:latin typeface="Dancing Script Bold"/>
                <a:ea typeface="+mn-ea"/>
                <a:cs typeface="+mn-cs"/>
              </a:rPr>
              <a:t>Thầy cô cần giáo án điện tử lớp 12345 bộ KNTT và CD nhắn e gửi nhé</a:t>
            </a:r>
          </a:p>
        </p:txBody>
      </p:sp>
      <p:sp>
        <p:nvSpPr>
          <p:cNvPr id="8" name="Freeform 8"/>
          <p:cNvSpPr/>
          <p:nvPr/>
        </p:nvSpPr>
        <p:spPr>
          <a:xfrm rot="-962328">
            <a:off x="-54661" y="1669301"/>
            <a:ext cx="3180720" cy="526265"/>
          </a:xfrm>
          <a:custGeom>
            <a:avLst/>
            <a:gdLst/>
            <a:ahLst/>
            <a:cxnLst/>
            <a:rect l="l" t="t" r="r" b="b"/>
            <a:pathLst>
              <a:path w="4771080" h="789397">
                <a:moveTo>
                  <a:pt x="0" y="0"/>
                </a:moveTo>
                <a:lnTo>
                  <a:pt x="4771079" y="0"/>
                </a:lnTo>
                <a:lnTo>
                  <a:pt x="4771079" y="789397"/>
                </a:lnTo>
                <a:lnTo>
                  <a:pt x="0" y="7893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43771" y="577850"/>
            <a:ext cx="7704458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4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CEDB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NỖ LỰC HẾT MÌNH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09483" y="5163654"/>
            <a:ext cx="8425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17" marR="0" lvl="0" indent="-342917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Mời bạn  QUYÉT MÃ ZALO vào nhóm zalo miễn phí</a:t>
            </a:r>
          </a:p>
          <a:p>
            <a:pPr marL="342917" marR="0" lvl="0" indent="-342917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 Để cập nhật các tài liệu  mới  và hay nhất cấp tiểu học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SemiBold Condensed" panose="020B0502040204020203" pitchFamily="34" charset="0"/>
              <a:ea typeface="微软雅黑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0927" y="3365465"/>
            <a:ext cx="2714786" cy="26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9914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6,9 : 0,23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kumimoji="0" lang="en-VN" sz="2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6" y="4375207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98" y="4299952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33" y="4991078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0,36 : 0,12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11 : 4 =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2,75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2,25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2,55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2,65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131359 w 9983972"/>
              <a:gd name="connsiteY2" fmla="*/ 0 h 4825681"/>
              <a:gd name="connsiteX3" fmla="*/ 2737424 w 9983972"/>
              <a:gd name="connsiteY3" fmla="*/ 0 h 4825681"/>
              <a:gd name="connsiteX4" fmla="*/ 3410156 w 9983972"/>
              <a:gd name="connsiteY4" fmla="*/ 0 h 4825681"/>
              <a:gd name="connsiteX5" fmla="*/ 3882886 w 9983972"/>
              <a:gd name="connsiteY5" fmla="*/ 0 h 4825681"/>
              <a:gd name="connsiteX6" fmla="*/ 4355618 w 9983972"/>
              <a:gd name="connsiteY6" fmla="*/ 0 h 4825681"/>
              <a:gd name="connsiteX7" fmla="*/ 4895016 w 9983972"/>
              <a:gd name="connsiteY7" fmla="*/ 0 h 4825681"/>
              <a:gd name="connsiteX8" fmla="*/ 5301079 w 9983972"/>
              <a:gd name="connsiteY8" fmla="*/ 0 h 4825681"/>
              <a:gd name="connsiteX9" fmla="*/ 6040479 w 9983972"/>
              <a:gd name="connsiteY9" fmla="*/ 0 h 4825681"/>
              <a:gd name="connsiteX10" fmla="*/ 6579876 w 9983972"/>
              <a:gd name="connsiteY10" fmla="*/ 0 h 4825681"/>
              <a:gd name="connsiteX11" fmla="*/ 7185942 w 9983972"/>
              <a:gd name="connsiteY11" fmla="*/ 0 h 4825681"/>
              <a:gd name="connsiteX12" fmla="*/ 7592006 w 9983972"/>
              <a:gd name="connsiteY12" fmla="*/ 0 h 4825681"/>
              <a:gd name="connsiteX13" fmla="*/ 8325345 w 9983972"/>
              <a:gd name="connsiteY13" fmla="*/ 0 h 4825681"/>
              <a:gd name="connsiteX14" fmla="*/ 9983973 w 9983972"/>
              <a:gd name="connsiteY14" fmla="*/ 2412841 h 4825681"/>
              <a:gd name="connsiteX15" fmla="*/ 9983972 w 9983972"/>
              <a:gd name="connsiteY15" fmla="*/ 2412841 h 4825681"/>
              <a:gd name="connsiteX16" fmla="*/ 8325343 w 9983972"/>
              <a:gd name="connsiteY16" fmla="*/ 4825682 h 4825681"/>
              <a:gd name="connsiteX17" fmla="*/ 7852612 w 9983972"/>
              <a:gd name="connsiteY17" fmla="*/ 4825682 h 4825681"/>
              <a:gd name="connsiteX18" fmla="*/ 7179880 w 9983972"/>
              <a:gd name="connsiteY18" fmla="*/ 4825682 h 4825681"/>
              <a:gd name="connsiteX19" fmla="*/ 6707150 w 9983972"/>
              <a:gd name="connsiteY19" fmla="*/ 4825682 h 4825681"/>
              <a:gd name="connsiteX20" fmla="*/ 6101085 w 9983972"/>
              <a:gd name="connsiteY20" fmla="*/ 4825682 h 4825681"/>
              <a:gd name="connsiteX21" fmla="*/ 5695021 w 9983972"/>
              <a:gd name="connsiteY21" fmla="*/ 4825682 h 4825681"/>
              <a:gd name="connsiteX22" fmla="*/ 5022289 w 9983972"/>
              <a:gd name="connsiteY22" fmla="*/ 4825682 h 4825681"/>
              <a:gd name="connsiteX23" fmla="*/ 4282890 w 9983972"/>
              <a:gd name="connsiteY23" fmla="*/ 4825681 h 4825681"/>
              <a:gd name="connsiteX24" fmla="*/ 3676825 w 9983972"/>
              <a:gd name="connsiteY24" fmla="*/ 4825681 h 4825681"/>
              <a:gd name="connsiteX25" fmla="*/ 3070759 w 9983972"/>
              <a:gd name="connsiteY25" fmla="*/ 4825681 h 4825681"/>
              <a:gd name="connsiteX26" fmla="*/ 2664695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83972" h="4825681" fill="none" extrusionOk="0">
                <a:moveTo>
                  <a:pt x="0" y="2412841"/>
                </a:moveTo>
                <a:cubicBezTo>
                  <a:pt x="-90417" y="939386"/>
                  <a:pt x="895906" y="278924"/>
                  <a:pt x="1658628" y="0"/>
                </a:cubicBezTo>
                <a:cubicBezTo>
                  <a:pt x="1755764" y="-75142"/>
                  <a:pt x="1858456" y="31205"/>
                  <a:pt x="2064692" y="0"/>
                </a:cubicBezTo>
                <a:cubicBezTo>
                  <a:pt x="2271801" y="-123925"/>
                  <a:pt x="2398574" y="37705"/>
                  <a:pt x="2804091" y="0"/>
                </a:cubicBezTo>
                <a:cubicBezTo>
                  <a:pt x="3172619" y="-2925"/>
                  <a:pt x="3309678" y="-42706"/>
                  <a:pt x="3476823" y="0"/>
                </a:cubicBezTo>
                <a:cubicBezTo>
                  <a:pt x="3759953" y="-42093"/>
                  <a:pt x="3892413" y="91932"/>
                  <a:pt x="4149556" y="0"/>
                </a:cubicBezTo>
                <a:cubicBezTo>
                  <a:pt x="4266087" y="-11621"/>
                  <a:pt x="4628297" y="124018"/>
                  <a:pt x="4888955" y="0"/>
                </a:cubicBezTo>
                <a:cubicBezTo>
                  <a:pt x="5197382" y="-50394"/>
                  <a:pt x="5238158" y="202440"/>
                  <a:pt x="5561687" y="0"/>
                </a:cubicBezTo>
                <a:cubicBezTo>
                  <a:pt x="5857028" y="-52695"/>
                  <a:pt x="5947171" y="86304"/>
                  <a:pt x="6167753" y="0"/>
                </a:cubicBezTo>
                <a:cubicBezTo>
                  <a:pt x="6316629" y="19270"/>
                  <a:pt x="6461344" y="3852"/>
                  <a:pt x="6640483" y="0"/>
                </a:cubicBezTo>
                <a:cubicBezTo>
                  <a:pt x="6725988" y="-45732"/>
                  <a:pt x="6907149" y="27873"/>
                  <a:pt x="7113214" y="0"/>
                </a:cubicBezTo>
                <a:cubicBezTo>
                  <a:pt x="7283129" y="-5893"/>
                  <a:pt x="7570571" y="73628"/>
                  <a:pt x="7719279" y="0"/>
                </a:cubicBezTo>
                <a:cubicBezTo>
                  <a:pt x="7940075" y="-43121"/>
                  <a:pt x="8095065" y="56430"/>
                  <a:pt x="8325345" y="0"/>
                </a:cubicBezTo>
                <a:cubicBezTo>
                  <a:pt x="9610129" y="225445"/>
                  <a:pt x="10097554" y="934787"/>
                  <a:pt x="9983973" y="2412841"/>
                </a:cubicBezTo>
                <a:lnTo>
                  <a:pt x="9983972" y="2412841"/>
                </a:lnTo>
                <a:cubicBezTo>
                  <a:pt x="9899455" y="3761830"/>
                  <a:pt x="9475623" y="4739065"/>
                  <a:pt x="8325343" y="4825682"/>
                </a:cubicBezTo>
                <a:cubicBezTo>
                  <a:pt x="8135006" y="4834436"/>
                  <a:pt x="7951528" y="4805815"/>
                  <a:pt x="7785945" y="4825682"/>
                </a:cubicBezTo>
                <a:cubicBezTo>
                  <a:pt x="7587226" y="4817845"/>
                  <a:pt x="7414728" y="4761207"/>
                  <a:pt x="7179880" y="4825682"/>
                </a:cubicBezTo>
                <a:cubicBezTo>
                  <a:pt x="6961584" y="4882265"/>
                  <a:pt x="6719249" y="4801607"/>
                  <a:pt x="6573816" y="4825682"/>
                </a:cubicBezTo>
                <a:cubicBezTo>
                  <a:pt x="6371472" y="4829263"/>
                  <a:pt x="6319719" y="4808487"/>
                  <a:pt x="6167752" y="4825682"/>
                </a:cubicBezTo>
                <a:cubicBezTo>
                  <a:pt x="5997170" y="4909169"/>
                  <a:pt x="5545131" y="4682268"/>
                  <a:pt x="5428352" y="4825682"/>
                </a:cubicBezTo>
                <a:cubicBezTo>
                  <a:pt x="5272979" y="4895183"/>
                  <a:pt x="5197129" y="4717151"/>
                  <a:pt x="4955621" y="4825681"/>
                </a:cubicBezTo>
                <a:cubicBezTo>
                  <a:pt x="4702904" y="4842366"/>
                  <a:pt x="4670171" y="4761950"/>
                  <a:pt x="4549558" y="4825681"/>
                </a:cubicBezTo>
                <a:cubicBezTo>
                  <a:pt x="4409544" y="4837886"/>
                  <a:pt x="4235962" y="4787930"/>
                  <a:pt x="4076827" y="4825681"/>
                </a:cubicBezTo>
                <a:cubicBezTo>
                  <a:pt x="4019873" y="4857866"/>
                  <a:pt x="3719976" y="4807590"/>
                  <a:pt x="3470762" y="4825681"/>
                </a:cubicBezTo>
                <a:cubicBezTo>
                  <a:pt x="3238509" y="4823603"/>
                  <a:pt x="3173652" y="4793884"/>
                  <a:pt x="2998032" y="4825681"/>
                </a:cubicBezTo>
                <a:cubicBezTo>
                  <a:pt x="2774193" y="4847843"/>
                  <a:pt x="2499497" y="4766612"/>
                  <a:pt x="2391966" y="4825681"/>
                </a:cubicBezTo>
                <a:cubicBezTo>
                  <a:pt x="2182856" y="4891003"/>
                  <a:pt x="2002427" y="4841522"/>
                  <a:pt x="1658628" y="4825681"/>
                </a:cubicBezTo>
                <a:cubicBezTo>
                  <a:pt x="1121338" y="5084220"/>
                  <a:pt x="326817" y="3701759"/>
                  <a:pt x="0" y="2412839"/>
                </a:cubicBezTo>
                <a:lnTo>
                  <a:pt x="0" y="2412841"/>
                </a:lnTo>
                <a:close/>
              </a:path>
              <a:path w="9983972" h="4825681" stroke="0" extrusionOk="0">
                <a:moveTo>
                  <a:pt x="0" y="2412841"/>
                </a:moveTo>
                <a:cubicBezTo>
                  <a:pt x="214377" y="641271"/>
                  <a:pt x="403449" y="11180"/>
                  <a:pt x="1658628" y="0"/>
                </a:cubicBezTo>
                <a:cubicBezTo>
                  <a:pt x="1826260" y="-38703"/>
                  <a:pt x="1990039" y="68987"/>
                  <a:pt x="2131359" y="0"/>
                </a:cubicBezTo>
                <a:cubicBezTo>
                  <a:pt x="2305838" y="-2537"/>
                  <a:pt x="2648275" y="55473"/>
                  <a:pt x="2737424" y="0"/>
                </a:cubicBezTo>
                <a:cubicBezTo>
                  <a:pt x="2974496" y="5261"/>
                  <a:pt x="3206907" y="55445"/>
                  <a:pt x="3410156" y="0"/>
                </a:cubicBezTo>
                <a:cubicBezTo>
                  <a:pt x="3592400" y="-44500"/>
                  <a:pt x="3786519" y="29914"/>
                  <a:pt x="3882886" y="0"/>
                </a:cubicBezTo>
                <a:cubicBezTo>
                  <a:pt x="3933921" y="-57180"/>
                  <a:pt x="4114577" y="-32038"/>
                  <a:pt x="4355618" y="0"/>
                </a:cubicBezTo>
                <a:cubicBezTo>
                  <a:pt x="4538802" y="57459"/>
                  <a:pt x="4689746" y="54998"/>
                  <a:pt x="4895016" y="0"/>
                </a:cubicBezTo>
                <a:cubicBezTo>
                  <a:pt x="5062233" y="-39100"/>
                  <a:pt x="5065697" y="23707"/>
                  <a:pt x="5301079" y="0"/>
                </a:cubicBezTo>
                <a:cubicBezTo>
                  <a:pt x="5431639" y="-16013"/>
                  <a:pt x="5843952" y="170440"/>
                  <a:pt x="6040479" y="0"/>
                </a:cubicBezTo>
                <a:cubicBezTo>
                  <a:pt x="6259557" y="-82531"/>
                  <a:pt x="6358306" y="43241"/>
                  <a:pt x="6579876" y="0"/>
                </a:cubicBezTo>
                <a:cubicBezTo>
                  <a:pt x="6785836" y="-61361"/>
                  <a:pt x="6899511" y="119787"/>
                  <a:pt x="7185942" y="0"/>
                </a:cubicBezTo>
                <a:cubicBezTo>
                  <a:pt x="7349936" y="-98360"/>
                  <a:pt x="7382558" y="-26530"/>
                  <a:pt x="7592006" y="0"/>
                </a:cubicBezTo>
                <a:cubicBezTo>
                  <a:pt x="7791297" y="-101911"/>
                  <a:pt x="8054174" y="62590"/>
                  <a:pt x="8325345" y="0"/>
                </a:cubicBezTo>
                <a:cubicBezTo>
                  <a:pt x="9420807" y="325103"/>
                  <a:pt x="10275401" y="1436699"/>
                  <a:pt x="9983973" y="2412841"/>
                </a:cubicBezTo>
                <a:lnTo>
                  <a:pt x="9983972" y="2412841"/>
                </a:lnTo>
                <a:cubicBezTo>
                  <a:pt x="10146250" y="3845344"/>
                  <a:pt x="8915988" y="4876151"/>
                  <a:pt x="8325343" y="4825682"/>
                </a:cubicBezTo>
                <a:cubicBezTo>
                  <a:pt x="8177213" y="4873186"/>
                  <a:pt x="8078190" y="4773918"/>
                  <a:pt x="7852612" y="4825682"/>
                </a:cubicBezTo>
                <a:cubicBezTo>
                  <a:pt x="7786604" y="4798209"/>
                  <a:pt x="7460928" y="4743706"/>
                  <a:pt x="7179880" y="4825682"/>
                </a:cubicBezTo>
                <a:cubicBezTo>
                  <a:pt x="6939738" y="4839173"/>
                  <a:pt x="6907615" y="4750735"/>
                  <a:pt x="6707150" y="4825682"/>
                </a:cubicBezTo>
                <a:cubicBezTo>
                  <a:pt x="6619547" y="4912794"/>
                  <a:pt x="6379513" y="4907693"/>
                  <a:pt x="6101085" y="4825682"/>
                </a:cubicBezTo>
                <a:cubicBezTo>
                  <a:pt x="5819353" y="4834173"/>
                  <a:pt x="5837474" y="4779379"/>
                  <a:pt x="5695021" y="4825682"/>
                </a:cubicBezTo>
                <a:cubicBezTo>
                  <a:pt x="5622717" y="4880025"/>
                  <a:pt x="5199129" y="4779455"/>
                  <a:pt x="5022289" y="4825682"/>
                </a:cubicBezTo>
                <a:cubicBezTo>
                  <a:pt x="4837851" y="4852863"/>
                  <a:pt x="4571694" y="4732909"/>
                  <a:pt x="4282890" y="4825681"/>
                </a:cubicBezTo>
                <a:cubicBezTo>
                  <a:pt x="3945992" y="4844734"/>
                  <a:pt x="3907283" y="4763837"/>
                  <a:pt x="3676825" y="4825681"/>
                </a:cubicBezTo>
                <a:cubicBezTo>
                  <a:pt x="3550579" y="4804893"/>
                  <a:pt x="3233966" y="4644907"/>
                  <a:pt x="3070759" y="4825681"/>
                </a:cubicBezTo>
                <a:cubicBezTo>
                  <a:pt x="2847324" y="4894229"/>
                  <a:pt x="2732576" y="4822334"/>
                  <a:pt x="2664695" y="4825681"/>
                </a:cubicBezTo>
                <a:cubicBezTo>
                  <a:pt x="2684446" y="4913800"/>
                  <a:pt x="1981373" y="4841780"/>
                  <a:pt x="1658628" y="4825681"/>
                </a:cubicBezTo>
                <a:cubicBezTo>
                  <a:pt x="772943" y="4543136"/>
                  <a:pt x="292904" y="3416197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204840" y="739196"/>
                  <a:pt x="552191" y="95838"/>
                  <a:pt x="1658628" y="0"/>
                </a:cubicBezTo>
                <a:cubicBezTo>
                  <a:pt x="1705539" y="-90133"/>
                  <a:pt x="1920306" y="43706"/>
                  <a:pt x="2064692" y="0"/>
                </a:cubicBezTo>
                <a:cubicBezTo>
                  <a:pt x="2181141" y="-32899"/>
                  <a:pt x="2513337" y="131097"/>
                  <a:pt x="2804091" y="0"/>
                </a:cubicBezTo>
                <a:cubicBezTo>
                  <a:pt x="3141992" y="-33361"/>
                  <a:pt x="3285660" y="26735"/>
                  <a:pt x="3476823" y="0"/>
                </a:cubicBezTo>
                <a:cubicBezTo>
                  <a:pt x="3625105" y="18014"/>
                  <a:pt x="3872248" y="128724"/>
                  <a:pt x="4149556" y="0"/>
                </a:cubicBezTo>
                <a:cubicBezTo>
                  <a:pt x="4314617" y="-38522"/>
                  <a:pt x="4665322" y="110260"/>
                  <a:pt x="4888955" y="0"/>
                </a:cubicBezTo>
                <a:cubicBezTo>
                  <a:pt x="5103369" y="-132942"/>
                  <a:pt x="5294908" y="179354"/>
                  <a:pt x="5561687" y="0"/>
                </a:cubicBezTo>
                <a:cubicBezTo>
                  <a:pt x="5860590" y="-99762"/>
                  <a:pt x="5984778" y="52102"/>
                  <a:pt x="6167753" y="0"/>
                </a:cubicBezTo>
                <a:cubicBezTo>
                  <a:pt x="6330939" y="-96579"/>
                  <a:pt x="6499592" y="-11098"/>
                  <a:pt x="6640483" y="0"/>
                </a:cubicBezTo>
                <a:cubicBezTo>
                  <a:pt x="6823437" y="-62449"/>
                  <a:pt x="6877194" y="29593"/>
                  <a:pt x="7113214" y="0"/>
                </a:cubicBezTo>
                <a:cubicBezTo>
                  <a:pt x="7312617" y="-80396"/>
                  <a:pt x="7503736" y="17302"/>
                  <a:pt x="7719279" y="0"/>
                </a:cubicBezTo>
                <a:cubicBezTo>
                  <a:pt x="7939044" y="-32726"/>
                  <a:pt x="8086574" y="50465"/>
                  <a:pt x="8325345" y="0"/>
                </a:cubicBezTo>
                <a:cubicBezTo>
                  <a:pt x="9149258" y="425638"/>
                  <a:pt x="9806112" y="1045061"/>
                  <a:pt x="9983973" y="2412841"/>
                </a:cubicBezTo>
                <a:lnTo>
                  <a:pt x="9983972" y="2412841"/>
                </a:lnTo>
                <a:cubicBezTo>
                  <a:pt x="10051910" y="4016986"/>
                  <a:pt x="9238783" y="4873254"/>
                  <a:pt x="8325343" y="4825682"/>
                </a:cubicBezTo>
                <a:cubicBezTo>
                  <a:pt x="8085177" y="4931227"/>
                  <a:pt x="8027784" y="4743092"/>
                  <a:pt x="7785945" y="4825682"/>
                </a:cubicBezTo>
                <a:cubicBezTo>
                  <a:pt x="7576959" y="4913223"/>
                  <a:pt x="7308733" y="4779064"/>
                  <a:pt x="7179880" y="4825682"/>
                </a:cubicBezTo>
                <a:cubicBezTo>
                  <a:pt x="7025273" y="4895856"/>
                  <a:pt x="6742840" y="4800435"/>
                  <a:pt x="6573816" y="4825682"/>
                </a:cubicBezTo>
                <a:cubicBezTo>
                  <a:pt x="6381475" y="4826039"/>
                  <a:pt x="6336860" y="4816648"/>
                  <a:pt x="6167752" y="4825682"/>
                </a:cubicBezTo>
                <a:cubicBezTo>
                  <a:pt x="5994942" y="4857752"/>
                  <a:pt x="5632790" y="4672985"/>
                  <a:pt x="5428352" y="4825682"/>
                </a:cubicBezTo>
                <a:cubicBezTo>
                  <a:pt x="5277952" y="4973178"/>
                  <a:pt x="5190690" y="4773538"/>
                  <a:pt x="4955621" y="4825681"/>
                </a:cubicBezTo>
                <a:cubicBezTo>
                  <a:pt x="4734169" y="4927695"/>
                  <a:pt x="4645266" y="4749383"/>
                  <a:pt x="4549558" y="4825681"/>
                </a:cubicBezTo>
                <a:cubicBezTo>
                  <a:pt x="4365571" y="4908491"/>
                  <a:pt x="4323497" y="4822924"/>
                  <a:pt x="4076827" y="4825681"/>
                </a:cubicBezTo>
                <a:cubicBezTo>
                  <a:pt x="3951917" y="4893021"/>
                  <a:pt x="3740065" y="4845312"/>
                  <a:pt x="3470762" y="4825681"/>
                </a:cubicBezTo>
                <a:cubicBezTo>
                  <a:pt x="3238840" y="4832718"/>
                  <a:pt x="3166551" y="4795182"/>
                  <a:pt x="2998032" y="4825681"/>
                </a:cubicBezTo>
                <a:cubicBezTo>
                  <a:pt x="2801910" y="4848118"/>
                  <a:pt x="2465314" y="4751384"/>
                  <a:pt x="2391966" y="4825681"/>
                </a:cubicBezTo>
                <a:cubicBezTo>
                  <a:pt x="2142631" y="4959461"/>
                  <a:pt x="1992570" y="4777295"/>
                  <a:pt x="1658628" y="4825681"/>
                </a:cubicBezTo>
                <a:cubicBezTo>
                  <a:pt x="610149" y="4924495"/>
                  <a:pt x="-146713" y="3531402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117791" y="783218"/>
                  <a:pt x="730694" y="123211"/>
                  <a:pt x="1658628" y="0"/>
                </a:cubicBezTo>
                <a:cubicBezTo>
                  <a:pt x="1729163" y="-81321"/>
                  <a:pt x="1861264" y="17552"/>
                  <a:pt x="2064692" y="0"/>
                </a:cubicBezTo>
                <a:cubicBezTo>
                  <a:pt x="2224197" y="-59094"/>
                  <a:pt x="2466560" y="58782"/>
                  <a:pt x="2804091" y="0"/>
                </a:cubicBezTo>
                <a:cubicBezTo>
                  <a:pt x="3176409" y="-29039"/>
                  <a:pt x="3264176" y="-6429"/>
                  <a:pt x="3476823" y="0"/>
                </a:cubicBezTo>
                <a:cubicBezTo>
                  <a:pt x="3689834" y="-8946"/>
                  <a:pt x="3878359" y="105493"/>
                  <a:pt x="4149556" y="0"/>
                </a:cubicBezTo>
                <a:cubicBezTo>
                  <a:pt x="4343136" y="6002"/>
                  <a:pt x="4646230" y="100831"/>
                  <a:pt x="4888955" y="0"/>
                </a:cubicBezTo>
                <a:cubicBezTo>
                  <a:pt x="5152681" y="-16919"/>
                  <a:pt x="5263799" y="174225"/>
                  <a:pt x="5561687" y="0"/>
                </a:cubicBezTo>
                <a:cubicBezTo>
                  <a:pt x="5849472" y="-17262"/>
                  <a:pt x="5948729" y="83659"/>
                  <a:pt x="6167753" y="0"/>
                </a:cubicBezTo>
                <a:cubicBezTo>
                  <a:pt x="6306098" y="-38560"/>
                  <a:pt x="6485469" y="2827"/>
                  <a:pt x="6640483" y="0"/>
                </a:cubicBezTo>
                <a:cubicBezTo>
                  <a:pt x="6781996" y="-52172"/>
                  <a:pt x="6908270" y="39606"/>
                  <a:pt x="7113214" y="0"/>
                </a:cubicBezTo>
                <a:cubicBezTo>
                  <a:pt x="7287106" y="-49312"/>
                  <a:pt x="7548977" y="54549"/>
                  <a:pt x="7719279" y="0"/>
                </a:cubicBezTo>
                <a:cubicBezTo>
                  <a:pt x="7903928" y="5748"/>
                  <a:pt x="8061994" y="79283"/>
                  <a:pt x="8325345" y="0"/>
                </a:cubicBezTo>
                <a:cubicBezTo>
                  <a:pt x="9238281" y="385164"/>
                  <a:pt x="10238189" y="1010468"/>
                  <a:pt x="9983973" y="2412841"/>
                </a:cubicBezTo>
                <a:lnTo>
                  <a:pt x="9983972" y="2412841"/>
                </a:lnTo>
                <a:cubicBezTo>
                  <a:pt x="10077123" y="3846480"/>
                  <a:pt x="9286319" y="4928621"/>
                  <a:pt x="8325343" y="4825682"/>
                </a:cubicBezTo>
                <a:cubicBezTo>
                  <a:pt x="8113158" y="4900502"/>
                  <a:pt x="7987045" y="4745166"/>
                  <a:pt x="7785945" y="4825682"/>
                </a:cubicBezTo>
                <a:cubicBezTo>
                  <a:pt x="7570978" y="4884387"/>
                  <a:pt x="7355362" y="4717774"/>
                  <a:pt x="7179880" y="4825682"/>
                </a:cubicBezTo>
                <a:cubicBezTo>
                  <a:pt x="7041659" y="4894506"/>
                  <a:pt x="6751550" y="4808824"/>
                  <a:pt x="6573816" y="4825682"/>
                </a:cubicBezTo>
                <a:cubicBezTo>
                  <a:pt x="6381138" y="4823933"/>
                  <a:pt x="6320578" y="4810971"/>
                  <a:pt x="6167752" y="4825682"/>
                </a:cubicBezTo>
                <a:cubicBezTo>
                  <a:pt x="5974112" y="4909804"/>
                  <a:pt x="5554684" y="4676389"/>
                  <a:pt x="5428352" y="4825682"/>
                </a:cubicBezTo>
                <a:cubicBezTo>
                  <a:pt x="5269892" y="4857152"/>
                  <a:pt x="5187043" y="4789111"/>
                  <a:pt x="4955621" y="4825681"/>
                </a:cubicBezTo>
                <a:cubicBezTo>
                  <a:pt x="4723504" y="4868940"/>
                  <a:pt x="4668674" y="4758556"/>
                  <a:pt x="4549558" y="4825681"/>
                </a:cubicBezTo>
                <a:cubicBezTo>
                  <a:pt x="4410156" y="4878181"/>
                  <a:pt x="4250185" y="4785499"/>
                  <a:pt x="4076827" y="4825681"/>
                </a:cubicBezTo>
                <a:cubicBezTo>
                  <a:pt x="3998633" y="4900837"/>
                  <a:pt x="3738488" y="4831563"/>
                  <a:pt x="3470762" y="4825681"/>
                </a:cubicBezTo>
                <a:cubicBezTo>
                  <a:pt x="3230662" y="4827598"/>
                  <a:pt x="3165545" y="4796918"/>
                  <a:pt x="2998032" y="4825681"/>
                </a:cubicBezTo>
                <a:cubicBezTo>
                  <a:pt x="2776896" y="4848109"/>
                  <a:pt x="2499891" y="4759893"/>
                  <a:pt x="2391966" y="4825681"/>
                </a:cubicBezTo>
                <a:cubicBezTo>
                  <a:pt x="2157076" y="4905918"/>
                  <a:pt x="2023497" y="4831473"/>
                  <a:pt x="1658628" y="4825681"/>
                </a:cubicBezTo>
                <a:cubicBezTo>
                  <a:pt x="700302" y="4755838"/>
                  <a:pt x="12807" y="3362098"/>
                  <a:pt x="0" y="2412839"/>
                </a:cubicBezTo>
                <a:lnTo>
                  <a:pt x="0" y="2412841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DD37DA-1551-BD53-CE1C-8162F1A0C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389" y="1076759"/>
            <a:ext cx="3249450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026E70-8AAA-DC34-2BB5-D300D303A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433" y="2195773"/>
            <a:ext cx="949839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17814-32D8-E5B8-6AB7-33C74F933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1413103"/>
            <a:ext cx="3327478" cy="3368942"/>
          </a:xfrm>
          <a:prstGeom prst="rect">
            <a:avLst/>
          </a:prstGeom>
        </p:spPr>
      </p:pic>
      <p:pic>
        <p:nvPicPr>
          <p:cNvPr id="10" name="Picture 9" descr="A cartoon of a child with his hand up&#10;&#10;Description automatically generated">
            <a:extLst>
              <a:ext uri="{FF2B5EF4-FFF2-40B4-BE49-F238E27FC236}">
                <a16:creationId xmlns:a16="http://schemas.microsoft.com/office/drawing/2014/main" id="{E2BD5745-5445-2F13-0EF9-598BFEA67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774371"/>
            <a:ext cx="3910229" cy="4028395"/>
          </a:xfrm>
          <a:prstGeom prst="rect">
            <a:avLst/>
          </a:prstGeom>
        </p:spPr>
      </p:pic>
      <p:pic>
        <p:nvPicPr>
          <p:cNvPr id="12" name="Picture 11" descr="A cartoon of a child with her hand up&#10;&#10;Description automatically generated">
            <a:extLst>
              <a:ext uri="{FF2B5EF4-FFF2-40B4-BE49-F238E27FC236}">
                <a16:creationId xmlns:a16="http://schemas.microsoft.com/office/drawing/2014/main" id="{0AFB2AD2-3459-DA77-40B1-4BF19622D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332" y="1219200"/>
            <a:ext cx="3622654" cy="4727122"/>
          </a:xfrm>
          <a:prstGeom prst="rect">
            <a:avLst/>
          </a:prstGeom>
        </p:spPr>
      </p:pic>
      <p:pic>
        <p:nvPicPr>
          <p:cNvPr id="14" name="Picture 13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D893037B-048B-C3F3-AB63-AA45BA1293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775">
            <a:off x="1959429" y="4206649"/>
            <a:ext cx="211917" cy="81164"/>
          </a:xfrm>
          <a:prstGeom prst="rect">
            <a:avLst/>
          </a:prstGeom>
        </p:spPr>
      </p:pic>
      <p:pic>
        <p:nvPicPr>
          <p:cNvPr id="15" name="Picture 1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ACE3C58F-7297-6E1A-A1E5-99CB0C6EC3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086906"/>
            <a:ext cx="211917" cy="81164"/>
          </a:xfrm>
          <a:prstGeom prst="rect">
            <a:avLst/>
          </a:prstGeom>
        </p:spPr>
      </p:pic>
      <p:pic>
        <p:nvPicPr>
          <p:cNvPr id="16" name="1">
            <a:hlinkClick r:id="" action="ppaction://media"/>
            <a:extLst>
              <a:ext uri="{FF2B5EF4-FFF2-40B4-BE49-F238E27FC236}">
                <a16:creationId xmlns:a16="http://schemas.microsoft.com/office/drawing/2014/main" id="{C2A0AE3E-8DDB-D5E9-B0A4-83C719382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70000" y="1494972"/>
            <a:ext cx="406400" cy="406400"/>
          </a:xfrm>
          <a:prstGeom prst="rect">
            <a:avLst/>
          </a:prstGeom>
        </p:spPr>
      </p:pic>
      <p:pic>
        <p:nvPicPr>
          <p:cNvPr id="17" name="2">
            <a:hlinkClick r:id="" action="ppaction://media"/>
            <a:extLst>
              <a:ext uri="{FF2B5EF4-FFF2-40B4-BE49-F238E27FC236}">
                <a16:creationId xmlns:a16="http://schemas.microsoft.com/office/drawing/2014/main" id="{ADBCCDA3-A59E-A0C2-E814-860B902189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94343" y="11139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6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94ABA7-95A7-AE2F-2997-760EBFD081B9}"/>
                  </a:ext>
                </a:extLst>
              </p:cNvPr>
              <p:cNvSpPr txBox="1"/>
              <p:nvPr/>
            </p:nvSpPr>
            <p:spPr>
              <a:xfrm>
                <a:off x="957943" y="544286"/>
                <a:ext cx="10711543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Tỉ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94ABA7-95A7-AE2F-2997-760EBFD08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943" y="544286"/>
                <a:ext cx="10711543" cy="798873"/>
              </a:xfrm>
              <a:prstGeom prst="rect">
                <a:avLst/>
              </a:prstGeom>
              <a:blipFill>
                <a:blip r:embed="rId3"/>
                <a:stretch>
                  <a:fillRect l="-1423" b="-9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15BA71C-B8CB-39F2-C997-A37375917401}"/>
              </a:ext>
            </a:extLst>
          </p:cNvPr>
          <p:cNvSpPr txBox="1"/>
          <p:nvPr/>
        </p:nvSpPr>
        <p:spPr>
          <a:xfrm>
            <a:off x="990600" y="1567543"/>
            <a:ext cx="10711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Ta nói: Hai mươi lăm phần trăm hình vuông đã được tô màu.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07EB94-B406-B889-9E51-7BD3EE226DB0}"/>
                  </a:ext>
                </a:extLst>
              </p:cNvPr>
              <p:cNvSpPr txBox="1"/>
              <p:nvPr/>
            </p:nvSpPr>
            <p:spPr>
              <a:xfrm>
                <a:off x="979715" y="2514600"/>
                <a:ext cx="10711543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hoặc 25 %.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25 %  </a:t>
                </a:r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07EB94-B406-B889-9E51-7BD3EE226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5" y="2514600"/>
                <a:ext cx="10711543" cy="798873"/>
              </a:xfrm>
              <a:prstGeom prst="rect">
                <a:avLst/>
              </a:prstGeom>
              <a:blipFill>
                <a:blip r:embed="rId4"/>
                <a:stretch>
                  <a:fillRect l="-1480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459BA2-A14E-814E-1DA5-F5B5BEF73216}"/>
                  </a:ext>
                </a:extLst>
              </p:cNvPr>
              <p:cNvSpPr txBox="1"/>
              <p:nvPr/>
            </p:nvSpPr>
            <p:spPr>
              <a:xfrm>
                <a:off x="762001" y="3548743"/>
                <a:ext cx="11244942" cy="178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hoặc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25 %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trăm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đã được tô màu so với toàn thể hình vuông đó.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459BA2-A14E-814E-1DA5-F5B5BEF73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1" y="3548743"/>
                <a:ext cx="11244942" cy="1783758"/>
              </a:xfrm>
              <a:prstGeom prst="rect">
                <a:avLst/>
              </a:prstGeom>
              <a:blipFill>
                <a:blip r:embed="rId5"/>
                <a:stretch>
                  <a:fillRect l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86A8EBB-7B3A-DD28-967D-AC843F1292EB}"/>
              </a:ext>
            </a:extLst>
          </p:cNvPr>
          <p:cNvSpPr txBox="1"/>
          <p:nvPr/>
        </p:nvSpPr>
        <p:spPr>
          <a:xfrm>
            <a:off x="772887" y="5074242"/>
            <a:ext cx="11244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Ta còn có thể nói: Tỉ số phần trăm của phần hình vuông đã được tổ màu và toàn thể hình vuông đó là 25%.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989</TotalTime>
  <Words>448</Words>
  <Application>Microsoft Office PowerPoint</Application>
  <PresentationFormat>Widescreen</PresentationFormat>
  <Paragraphs>74</Paragraphs>
  <Slides>23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微软雅黑</vt:lpstr>
      <vt:lpstr>Aptos</vt:lpstr>
      <vt:lpstr>Aptos Display</vt:lpstr>
      <vt:lpstr>Arial</vt:lpstr>
      <vt:lpstr>Bahnschrift SemiBold Condensed</vt:lpstr>
      <vt:lpstr>Calibri</vt:lpstr>
      <vt:lpstr>Calibri Light</vt:lpstr>
      <vt:lpstr>Cambria</vt:lpstr>
      <vt:lpstr>Cambria Math</vt:lpstr>
      <vt:lpstr>Coiny</vt:lpstr>
      <vt:lpstr>Dancing Script Bold</vt:lpstr>
      <vt:lpstr>等线</vt:lpstr>
      <vt:lpstr>SVN-Poky's</vt:lpstr>
      <vt:lpstr>Times New Roman</vt:lpstr>
      <vt:lpstr>UTM Duepuntozero</vt:lpstr>
      <vt:lpstr>UTM Flavour</vt:lpstr>
      <vt:lpstr>Wingdings</vt:lpstr>
      <vt:lpstr>Custom Design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285</cp:revision>
  <dcterms:created xsi:type="dcterms:W3CDTF">2023-06-08T14:57:11Z</dcterms:created>
  <dcterms:modified xsi:type="dcterms:W3CDTF">2024-11-30T02:01:34Z</dcterms:modified>
  <cp:category>9Slide.vn</cp:category>
</cp:coreProperties>
</file>