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2"/>
  </p:notesMasterIdLst>
  <p:sldIdLst>
    <p:sldId id="257" r:id="rId4"/>
    <p:sldId id="276" r:id="rId5"/>
    <p:sldId id="277" r:id="rId6"/>
    <p:sldId id="256" r:id="rId7"/>
    <p:sldId id="260" r:id="rId8"/>
    <p:sldId id="259" r:id="rId9"/>
    <p:sldId id="278" r:id="rId10"/>
    <p:sldId id="279" r:id="rId11"/>
    <p:sldId id="280" r:id="rId12"/>
    <p:sldId id="269" r:id="rId13"/>
    <p:sldId id="287" r:id="rId14"/>
    <p:sldId id="288" r:id="rId15"/>
    <p:sldId id="289" r:id="rId16"/>
    <p:sldId id="290" r:id="rId17"/>
    <p:sldId id="291" r:id="rId18"/>
    <p:sldId id="292" r:id="rId19"/>
    <p:sldId id="294" r:id="rId20"/>
    <p:sldId id="275" r:id="rId21"/>
  </p:sldIdLst>
  <p:sldSz cx="12192000" cy="6858000"/>
  <p:notesSz cx="6858000" cy="9144000"/>
  <p:embeddedFontLst>
    <p:embeddedFont>
      <p:font typeface="Calibri Light" panose="020F0302020204030204" pitchFamily="34" charset="0"/>
      <p:regular r:id="rId23"/>
      <p:italic r:id="rId24"/>
    </p:embeddedFont>
    <p:embeddedFont>
      <p:font typeface="Aptos" panose="020B060402020202020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9Slide07 SVNStick A Round" panose="02000503000000000000" charset="0"/>
      <p:regular r:id="rId37"/>
    </p:embeddedFont>
    <p:embeddedFont>
      <p:font typeface="#9Slide07 IcielBaliho Script" panose="020B0604020202020204" charset="0"/>
      <p:regular r:id="rId38"/>
    </p:embeddedFont>
    <p:embeddedFont>
      <p:font typeface="Aptos Display" panose="020B0604020202020204" charset="0"/>
      <p:regular r:id="rId39"/>
      <p:bold r:id="rId40"/>
      <p:italic r:id="rId41"/>
      <p:boldItalic r:id="rId4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E67F3C"/>
    <a:srgbClr val="EE779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CEC13-DE42-4331-9061-54BAE5C4C218}" v="71" dt="2024-07-15T11:17:44.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8.xml"/><Relationship Id="rId34" Type="http://schemas.openxmlformats.org/officeDocument/2006/relationships/font" Target="fonts/font12.fntdata"/><Relationship Id="rId42" Type="http://schemas.openxmlformats.org/officeDocument/2006/relationships/font" Target="fonts/font20.fntdata"/><Relationship Id="rId47"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9.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B65F7-2979-48C4-8264-98E62973C6BF}"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33CC51-6FA9-49EF-B5FB-713F7918A214}" type="slidenum">
              <a:rPr lang="en-US" smtClean="0"/>
              <a:t>‹#›</a:t>
            </a:fld>
            <a:endParaRPr lang="en-US"/>
          </a:p>
        </p:txBody>
      </p:sp>
    </p:spTree>
    <p:extLst>
      <p:ext uri="{BB962C8B-B14F-4D97-AF65-F5344CB8AC3E}">
        <p14:creationId xmlns:p14="http://schemas.microsoft.com/office/powerpoint/2010/main" val="1085161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PHI HÀNH GIA ĐỂ BAY ĐẾN CÁC HÀNH TINH, NHẤN VÀO HÀNH TINH ĐỂ ĐẾN CÂU 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329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NHẤN</a:t>
            </a:r>
            <a:r>
              <a:rPr lang="en-GB" baseline="0" dirty="0"/>
              <a:t> VÀO HÌNH PHI HÀNH GIA ĐỂ QUAY LẠI SLIDE CÂU 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AB44C-07AF-4A2D-BA8E-B6A5699BBF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51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2013037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323839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691008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artoon of a landscape with trees and bushes&#10;&#10;Description automatically generated">
            <a:extLst>
              <a:ext uri="{FF2B5EF4-FFF2-40B4-BE49-F238E27FC236}">
                <a16:creationId xmlns:a16="http://schemas.microsoft.com/office/drawing/2014/main" id="{2DAB437F-E014-D89A-E841-DB2DBF05AA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EC37BB-7DA3-FA12-7AE2-B6A2CB9C36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58F397-9D0E-033B-5404-BED2F3785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8E8D4-45C1-295C-8003-393C715DD427}"/>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5" name="Footer Placeholder 4">
            <a:extLst>
              <a:ext uri="{FF2B5EF4-FFF2-40B4-BE49-F238E27FC236}">
                <a16:creationId xmlns:a16="http://schemas.microsoft.com/office/drawing/2014/main" id="{549B4672-B595-4AD7-6852-B7BCAFCC9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D91E5-817F-94A6-18A5-476593AAC9D6}"/>
              </a:ext>
            </a:extLst>
          </p:cNvPr>
          <p:cNvSpPr>
            <a:spLocks noGrp="1"/>
          </p:cNvSpPr>
          <p:nvPr>
            <p:ph type="sldNum" sz="quarter" idx="12"/>
          </p:nvPr>
        </p:nvSpPr>
        <p:spPr/>
        <p:txBody>
          <a:bodyPr/>
          <a:lstStyle/>
          <a:p>
            <a:fld id="{AFD2BF3A-2F9D-4CEC-910F-5700B39B91BB}" type="slidenum">
              <a:rPr lang="en-US" smtClean="0"/>
              <a:t>‹#›</a:t>
            </a:fld>
            <a:endParaRPr lang="en-US"/>
          </a:p>
        </p:txBody>
      </p:sp>
      <p:sp>
        <p:nvSpPr>
          <p:cNvPr id="9" name="Freeform 6">
            <a:extLst>
              <a:ext uri="{FF2B5EF4-FFF2-40B4-BE49-F238E27FC236}">
                <a16:creationId xmlns:a16="http://schemas.microsoft.com/office/drawing/2014/main" id="{E119D251-78AC-79A4-FB33-8FF6C0E149DC}"/>
              </a:ext>
            </a:extLst>
          </p:cNvPr>
          <p:cNvSpPr/>
          <p:nvPr userDrawn="1"/>
        </p:nvSpPr>
        <p:spPr>
          <a:xfrm>
            <a:off x="1308790" y="1905000"/>
            <a:ext cx="7945276" cy="5646833"/>
          </a:xfrm>
          <a:custGeom>
            <a:avLst/>
            <a:gdLst/>
            <a:ahLst/>
            <a:cxnLst/>
            <a:rect l="l" t="t" r="r" b="b"/>
            <a:pathLst>
              <a:path w="6713606" h="5093949">
                <a:moveTo>
                  <a:pt x="0" y="0"/>
                </a:moveTo>
                <a:lnTo>
                  <a:pt x="6713606" y="0"/>
                </a:lnTo>
                <a:lnTo>
                  <a:pt x="6713606" y="5093949"/>
                </a:lnTo>
                <a:lnTo>
                  <a:pt x="0" y="5093949"/>
                </a:lnTo>
                <a:lnTo>
                  <a:pt x="0"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239232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546FF-DFA4-5D17-EFDF-2CFFAE73B5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3A376-1A91-2D10-215D-C9F43C5C18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629A1-2D26-9565-7BC9-BE3934BBD63A}"/>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5" name="Footer Placeholder 4">
            <a:extLst>
              <a:ext uri="{FF2B5EF4-FFF2-40B4-BE49-F238E27FC236}">
                <a16:creationId xmlns:a16="http://schemas.microsoft.com/office/drawing/2014/main" id="{46FD9027-220F-2168-94A2-7780EE973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81386-5544-BFD2-DCD2-5A1B6D9B53A7}"/>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7522630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A77E-E0F3-1FE2-ED23-699F1AC2A7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EA6D3A-8F33-C7FA-A27C-A052B2B78D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23C90A-FAA5-8BF5-7661-0CAAAE396C6A}"/>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5" name="Footer Placeholder 4">
            <a:extLst>
              <a:ext uri="{FF2B5EF4-FFF2-40B4-BE49-F238E27FC236}">
                <a16:creationId xmlns:a16="http://schemas.microsoft.com/office/drawing/2014/main" id="{5693F5B1-202E-F688-2916-5352C405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9F0B4-11C8-C129-A5DF-B7F38B59BA04}"/>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37513553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AD58-16F3-43A1-F389-83E139B1D7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8C577-E558-91D0-FA77-1B20426C6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0B2C8-D459-BEFC-2E84-C62BF3DF3B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0AB793-3EB8-2597-7BD1-CBAB457A8991}"/>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6" name="Footer Placeholder 5">
            <a:extLst>
              <a:ext uri="{FF2B5EF4-FFF2-40B4-BE49-F238E27FC236}">
                <a16:creationId xmlns:a16="http://schemas.microsoft.com/office/drawing/2014/main" id="{3A323BA1-A76B-C571-29C5-7DD32D5126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D2ABE-FDB6-3C12-52B7-22F93D9E43C9}"/>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5367595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5EE9-08D7-E8D1-4E9F-B2DE1AD7E9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E10DDF-FD33-9F05-5CA4-591B3452D5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B7201-5472-3078-11D8-0862C7229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3EE3DD-45C5-1A30-CC97-9B1F131F12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CB5186-4465-16F8-569A-666ED75FA2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E77140-F466-DAC1-EFF6-6B5489E5A48A}"/>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8" name="Footer Placeholder 7">
            <a:extLst>
              <a:ext uri="{FF2B5EF4-FFF2-40B4-BE49-F238E27FC236}">
                <a16:creationId xmlns:a16="http://schemas.microsoft.com/office/drawing/2014/main" id="{8E9E0EB9-3A7E-E497-8B75-602B182926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8832CD-9D44-6647-8703-3FFD4EE6424E}"/>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17684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11E-1A6A-CAEA-C403-9D7E0EF6B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D58A68-8A1A-DE93-9C3C-8CDAA1F05900}"/>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4" name="Footer Placeholder 3">
            <a:extLst>
              <a:ext uri="{FF2B5EF4-FFF2-40B4-BE49-F238E27FC236}">
                <a16:creationId xmlns:a16="http://schemas.microsoft.com/office/drawing/2014/main" id="{CCA07769-D666-A173-C896-12ED3A366B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7732F9-40EC-E2D0-3950-19805B80C621}"/>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043765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31A8A1-1AE7-3C3E-51A6-F9E38CEC634A}"/>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3" name="Footer Placeholder 2">
            <a:extLst>
              <a:ext uri="{FF2B5EF4-FFF2-40B4-BE49-F238E27FC236}">
                <a16:creationId xmlns:a16="http://schemas.microsoft.com/office/drawing/2014/main" id="{380D817F-9B66-EE00-A014-F3EC131C9A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2E4AEE-7F06-C891-97D7-C4E690D3576F}"/>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309203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2BC9C-5541-44E3-6FA1-D94EACE41A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63519E-09CE-F51F-7F26-E0E3D53536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AC7CC-3B6D-1207-6C9B-6B1E7E0FF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386856-A225-7063-65CB-E3A75571AE1E}"/>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6" name="Footer Placeholder 5">
            <a:extLst>
              <a:ext uri="{FF2B5EF4-FFF2-40B4-BE49-F238E27FC236}">
                <a16:creationId xmlns:a16="http://schemas.microsoft.com/office/drawing/2014/main" id="{2527BA40-AA59-4649-D2F5-316E52CA0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0188E-CF70-1231-EEEB-B829926CADE6}"/>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9775011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083253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3A2A-BBDB-FE83-C4AA-2A8F5DEAB6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BF158C-71AE-F096-979A-4F62838689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70B4E-8BFC-BD81-ACCB-35D9A3C68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7A2B0-84DB-A2F0-91C5-315141E4308E}"/>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6" name="Footer Placeholder 5">
            <a:extLst>
              <a:ext uri="{FF2B5EF4-FFF2-40B4-BE49-F238E27FC236}">
                <a16:creationId xmlns:a16="http://schemas.microsoft.com/office/drawing/2014/main" id="{4B0E7383-7EB7-21C9-BD90-C56355120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08A579-ECB1-4FE3-82FD-10D1798A9298}"/>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4761016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3F8E-4B40-D9A2-DD17-80FD6162A8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26A53-5D6A-225A-4906-846F10A42B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49DFE-E3AB-935B-14DA-283D5A41DB67}"/>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5" name="Footer Placeholder 4">
            <a:extLst>
              <a:ext uri="{FF2B5EF4-FFF2-40B4-BE49-F238E27FC236}">
                <a16:creationId xmlns:a16="http://schemas.microsoft.com/office/drawing/2014/main" id="{9254E6F6-D680-59C4-29D0-C45B5ACBE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1D499-6392-04F5-1764-E9E1AE08CF8A}"/>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12332898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1753A8-ADF8-066E-5063-7D815948DD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EE7A07-3806-1E05-0C99-26E298BA6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DD75B-101F-F036-6D0C-F4417872EB6B}"/>
              </a:ext>
            </a:extLst>
          </p:cNvPr>
          <p:cNvSpPr>
            <a:spLocks noGrp="1"/>
          </p:cNvSpPr>
          <p:nvPr>
            <p:ph type="dt" sz="half" idx="10"/>
          </p:nvPr>
        </p:nvSpPr>
        <p:spPr/>
        <p:txBody>
          <a:bodyPr/>
          <a:lstStyle/>
          <a:p>
            <a:fld id="{CC6626D6-4662-4021-8240-8D1B7A13AE33}" type="datetimeFigureOut">
              <a:rPr lang="en-US" smtClean="0"/>
              <a:t>11/3/2024</a:t>
            </a:fld>
            <a:endParaRPr lang="en-US"/>
          </a:p>
        </p:txBody>
      </p:sp>
      <p:sp>
        <p:nvSpPr>
          <p:cNvPr id="5" name="Footer Placeholder 4">
            <a:extLst>
              <a:ext uri="{FF2B5EF4-FFF2-40B4-BE49-F238E27FC236}">
                <a16:creationId xmlns:a16="http://schemas.microsoft.com/office/drawing/2014/main" id="{0915796F-D4C3-B164-2232-A5DFED5F6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328B2D-49EE-1300-EAB4-778C8E291EB1}"/>
              </a:ext>
            </a:extLst>
          </p:cNvPr>
          <p:cNvSpPr>
            <a:spLocks noGrp="1"/>
          </p:cNvSpPr>
          <p:nvPr>
            <p:ph type="sldNum" sz="quarter" idx="12"/>
          </p:nvPr>
        </p:nvSpPr>
        <p:spPr/>
        <p:txBody>
          <a:bodyPr/>
          <a:lstStyle/>
          <a:p>
            <a:fld id="{AFD2BF3A-2F9D-4CEC-910F-5700B39B91BB}" type="slidenum">
              <a:rPr lang="en-US" smtClean="0"/>
              <a:t>‹#›</a:t>
            </a:fld>
            <a:endParaRPr lang="en-US"/>
          </a:p>
        </p:txBody>
      </p:sp>
    </p:spTree>
    <p:extLst>
      <p:ext uri="{BB962C8B-B14F-4D97-AF65-F5344CB8AC3E}">
        <p14:creationId xmlns:p14="http://schemas.microsoft.com/office/powerpoint/2010/main" val="29900837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89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1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59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3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44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82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26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9778169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63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8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17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FD2B4-CD19-432B-A7E1-3C65E46B972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03/11/2024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4B067A-A85F-4453-B73C-9FA20B3252A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3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120314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4017416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2200821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586150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0994310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03/11/2024</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0465374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03/11/2024</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3565907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AFD3D-5223-D97F-75A8-B6309F211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6BEE13-B295-ADE0-1D5E-899080CCA8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07D70-7557-8364-4A75-64742B933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626D6-4662-4021-8240-8D1B7A13AE33}" type="datetimeFigureOut">
              <a:rPr lang="en-US" smtClean="0"/>
              <a:t>11/3/2024</a:t>
            </a:fld>
            <a:endParaRPr lang="en-US"/>
          </a:p>
        </p:txBody>
      </p:sp>
      <p:sp>
        <p:nvSpPr>
          <p:cNvPr id="5" name="Footer Placeholder 4">
            <a:extLst>
              <a:ext uri="{FF2B5EF4-FFF2-40B4-BE49-F238E27FC236}">
                <a16:creationId xmlns:a16="http://schemas.microsoft.com/office/drawing/2014/main" id="{000416F8-1EE0-071F-D870-FCAEC8C4E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7110B3-8C18-9B2F-D070-3ADE6DD4D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2BF3A-2F9D-4CEC-910F-5700B39B91BB}" type="slidenum">
              <a:rPr lang="en-US" smtClean="0"/>
              <a:t>‹#›</a:t>
            </a:fld>
            <a:endParaRPr lang="en-US"/>
          </a:p>
        </p:txBody>
      </p:sp>
    </p:spTree>
    <p:extLst>
      <p:ext uri="{BB962C8B-B14F-4D97-AF65-F5344CB8AC3E}">
        <p14:creationId xmlns:p14="http://schemas.microsoft.com/office/powerpoint/2010/main" val="514970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a:srcRect r="11119"/>
          <a:stretch/>
        </p:blipFill>
        <p:spPr>
          <a:xfrm>
            <a:off x="1" y="-594"/>
            <a:ext cx="12191999" cy="6858594"/>
          </a:xfrm>
          <a:prstGeom prst="rect">
            <a:avLst/>
          </a:prstGeom>
        </p:spPr>
      </p:pic>
    </p:spTree>
    <p:extLst>
      <p:ext uri="{BB962C8B-B14F-4D97-AF65-F5344CB8AC3E}">
        <p14:creationId xmlns:p14="http://schemas.microsoft.com/office/powerpoint/2010/main" val="1089602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4.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microsoft.com/office/2007/relationships/hdphoto" Target="../media/hdphoto6.wdp"/><Relationship Id="rId18" Type="http://schemas.microsoft.com/office/2007/relationships/hdphoto" Target="../media/hdphoto8.wdp"/><Relationship Id="rId3" Type="http://schemas.openxmlformats.org/officeDocument/2006/relationships/slideLayout" Target="../slideLayouts/slideLayout24.xml"/><Relationship Id="rId21" Type="http://schemas.openxmlformats.org/officeDocument/2006/relationships/image" Target="../media/image27.png"/><Relationship Id="rId7" Type="http://schemas.microsoft.com/office/2007/relationships/hdphoto" Target="../media/hdphoto4.wdp"/><Relationship Id="rId12" Type="http://schemas.openxmlformats.org/officeDocument/2006/relationships/image" Target="../media/image23.png"/><Relationship Id="rId17" Type="http://schemas.openxmlformats.org/officeDocument/2006/relationships/image" Target="../media/image25.png"/><Relationship Id="rId2" Type="http://schemas.openxmlformats.org/officeDocument/2006/relationships/audio" Target="../media/media1.mp3"/><Relationship Id="rId16" Type="http://schemas.microsoft.com/office/2007/relationships/hdphoto" Target="../media/hdphoto7.wdp"/><Relationship Id="rId20" Type="http://schemas.microsoft.com/office/2007/relationships/hdphoto" Target="../media/hdphoto9.wdp"/><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slide" Target="slide16.xml"/><Relationship Id="rId5" Type="http://schemas.openxmlformats.org/officeDocument/2006/relationships/slide" Target="slide14.xml"/><Relationship Id="rId15"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slide" Target="slide1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14.wdp"/><Relationship Id="rId18" Type="http://schemas.openxmlformats.org/officeDocument/2006/relationships/image" Target="../media/image35.png"/><Relationship Id="rId26" Type="http://schemas.microsoft.com/office/2007/relationships/hdphoto" Target="../media/hdphoto2.wdp"/><Relationship Id="rId3" Type="http://schemas.openxmlformats.org/officeDocument/2006/relationships/slide" Target="slide14.xml"/><Relationship Id="rId21" Type="http://schemas.microsoft.com/office/2007/relationships/hdphoto" Target="../media/hdphoto18.wdp"/><Relationship Id="rId7" Type="http://schemas.microsoft.com/office/2007/relationships/hdphoto" Target="../media/hdphoto11.wdp"/><Relationship Id="rId12" Type="http://schemas.openxmlformats.org/officeDocument/2006/relationships/image" Target="../media/image32.png"/><Relationship Id="rId17" Type="http://schemas.microsoft.com/office/2007/relationships/hdphoto" Target="../media/hdphoto16.wdp"/><Relationship Id="rId25"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29.png"/><Relationship Id="rId11" Type="http://schemas.microsoft.com/office/2007/relationships/hdphoto" Target="../media/hdphoto13.wdp"/><Relationship Id="rId24" Type="http://schemas.openxmlformats.org/officeDocument/2006/relationships/slide" Target="slide13.xml"/><Relationship Id="rId5" Type="http://schemas.microsoft.com/office/2007/relationships/hdphoto" Target="../media/hdphoto10.wdp"/><Relationship Id="rId15" Type="http://schemas.microsoft.com/office/2007/relationships/hdphoto" Target="../media/hdphoto15.wdp"/><Relationship Id="rId23" Type="http://schemas.microsoft.com/office/2007/relationships/hdphoto" Target="../media/hdphoto19.wdp"/><Relationship Id="rId10" Type="http://schemas.openxmlformats.org/officeDocument/2006/relationships/image" Target="../media/image31.png"/><Relationship Id="rId19" Type="http://schemas.microsoft.com/office/2007/relationships/hdphoto" Target="../media/hdphoto17.wdp"/><Relationship Id="rId4" Type="http://schemas.openxmlformats.org/officeDocument/2006/relationships/image" Target="../media/image28.png"/><Relationship Id="rId9" Type="http://schemas.microsoft.com/office/2007/relationships/hdphoto" Target="../media/hdphoto12.wdp"/><Relationship Id="rId14" Type="http://schemas.openxmlformats.org/officeDocument/2006/relationships/image" Target="../media/image33.png"/><Relationship Id="rId22"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18" Type="http://schemas.openxmlformats.org/officeDocument/2006/relationships/image" Target="../media/image37.png"/><Relationship Id="rId3" Type="http://schemas.microsoft.com/office/2007/relationships/hdphoto" Target="../media/hdphoto11.wdp"/><Relationship Id="rId21" Type="http://schemas.openxmlformats.org/officeDocument/2006/relationships/image" Target="../media/image40.png"/><Relationship Id="rId7" Type="http://schemas.microsoft.com/office/2007/relationships/hdphoto" Target="../media/hdphoto13.wdp"/><Relationship Id="rId12" Type="http://schemas.openxmlformats.org/officeDocument/2006/relationships/image" Target="../media/image34.png"/><Relationship Id="rId17" Type="http://schemas.microsoft.com/office/2007/relationships/hdphoto" Target="../media/hdphoto18.wdp"/><Relationship Id="rId25" Type="http://schemas.microsoft.com/office/2007/relationships/hdphoto" Target="../media/hdphoto2.wdp"/><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slide" Target="slide14.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20.wdp"/><Relationship Id="rId24" Type="http://schemas.openxmlformats.org/officeDocument/2006/relationships/image" Target="../media/image16.png"/><Relationship Id="rId5" Type="http://schemas.microsoft.com/office/2007/relationships/hdphoto" Target="../media/hdphoto12.wdp"/><Relationship Id="rId15" Type="http://schemas.microsoft.com/office/2007/relationships/hdphoto" Target="../media/hdphoto21.wdp"/><Relationship Id="rId23" Type="http://schemas.openxmlformats.org/officeDocument/2006/relationships/slide" Target="slide13.xml"/><Relationship Id="rId10" Type="http://schemas.openxmlformats.org/officeDocument/2006/relationships/image" Target="../media/image38.png"/><Relationship Id="rId19" Type="http://schemas.microsoft.com/office/2007/relationships/hdphoto" Target="../media/hdphoto19.wdp"/><Relationship Id="rId4" Type="http://schemas.openxmlformats.org/officeDocument/2006/relationships/image" Target="../media/image30.png"/><Relationship Id="rId9" Type="http://schemas.microsoft.com/office/2007/relationships/hdphoto" Target="../media/hdphoto14.wdp"/><Relationship Id="rId14" Type="http://schemas.openxmlformats.org/officeDocument/2006/relationships/image" Target="../media/image39.png"/><Relationship Id="rId22" Type="http://schemas.microsoft.com/office/2007/relationships/hdphoto" Target="../media/hdphoto22.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18" Type="http://schemas.openxmlformats.org/officeDocument/2006/relationships/image" Target="../media/image37.png"/><Relationship Id="rId3" Type="http://schemas.microsoft.com/office/2007/relationships/hdphoto" Target="../media/hdphoto11.wdp"/><Relationship Id="rId21" Type="http://schemas.openxmlformats.org/officeDocument/2006/relationships/image" Target="../media/image41.png"/><Relationship Id="rId7" Type="http://schemas.microsoft.com/office/2007/relationships/hdphoto" Target="../media/hdphoto13.wdp"/><Relationship Id="rId12" Type="http://schemas.openxmlformats.org/officeDocument/2006/relationships/image" Target="../media/image34.png"/><Relationship Id="rId17" Type="http://schemas.microsoft.com/office/2007/relationships/hdphoto" Target="../media/hdphoto18.wdp"/><Relationship Id="rId25" Type="http://schemas.microsoft.com/office/2007/relationships/hdphoto" Target="../media/hdphoto2.wdp"/><Relationship Id="rId2" Type="http://schemas.openxmlformats.org/officeDocument/2006/relationships/image" Target="../media/image29.png"/><Relationship Id="rId16" Type="http://schemas.openxmlformats.org/officeDocument/2006/relationships/image" Target="../media/image36.png"/><Relationship Id="rId20" Type="http://schemas.openxmlformats.org/officeDocument/2006/relationships/slide" Target="slide16.xml"/><Relationship Id="rId1" Type="http://schemas.openxmlformats.org/officeDocument/2006/relationships/slideLayout" Target="../slideLayouts/slideLayout24.xml"/><Relationship Id="rId6" Type="http://schemas.openxmlformats.org/officeDocument/2006/relationships/image" Target="../media/image31.png"/><Relationship Id="rId11" Type="http://schemas.microsoft.com/office/2007/relationships/hdphoto" Target="../media/hdphoto20.wdp"/><Relationship Id="rId24" Type="http://schemas.openxmlformats.org/officeDocument/2006/relationships/image" Target="../media/image16.png"/><Relationship Id="rId5" Type="http://schemas.microsoft.com/office/2007/relationships/hdphoto" Target="../media/hdphoto12.wdp"/><Relationship Id="rId15" Type="http://schemas.microsoft.com/office/2007/relationships/hdphoto" Target="../media/hdphoto21.wdp"/><Relationship Id="rId23" Type="http://schemas.openxmlformats.org/officeDocument/2006/relationships/slide" Target="slide13.xml"/><Relationship Id="rId10" Type="http://schemas.openxmlformats.org/officeDocument/2006/relationships/image" Target="../media/image38.png"/><Relationship Id="rId19" Type="http://schemas.microsoft.com/office/2007/relationships/hdphoto" Target="../media/hdphoto19.wdp"/><Relationship Id="rId4" Type="http://schemas.openxmlformats.org/officeDocument/2006/relationships/image" Target="../media/image30.png"/><Relationship Id="rId9" Type="http://schemas.microsoft.com/office/2007/relationships/hdphoto" Target="../media/hdphoto14.wdp"/><Relationship Id="rId14" Type="http://schemas.openxmlformats.org/officeDocument/2006/relationships/image" Target="../media/image39.png"/><Relationship Id="rId22" Type="http://schemas.microsoft.com/office/2007/relationships/hdphoto" Target="../media/hdphoto23.wdp"/></Relationships>
</file>

<file path=ppt/slides/_rels/slide1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jpe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048810A8-CA25-028A-D2C0-CEBC0C54A016}"/>
              </a:ext>
            </a:extLst>
          </p:cNvPr>
          <p:cNvPicPr>
            <a:picLocks noChangeAspect="1"/>
          </p:cNvPicPr>
          <p:nvPr/>
        </p:nvPicPr>
        <p:blipFill>
          <a:blip r:embed="rId3"/>
          <a:stretch>
            <a:fillRect/>
          </a:stretch>
        </p:blipFill>
        <p:spPr>
          <a:xfrm>
            <a:off x="1791211" y="901222"/>
            <a:ext cx="8762754" cy="2180306"/>
          </a:xfrm>
          <a:prstGeom prst="rect">
            <a:avLst/>
          </a:prstGeom>
        </p:spPr>
      </p:pic>
    </p:spTree>
    <p:extLst>
      <p:ext uri="{BB962C8B-B14F-4D97-AF65-F5344CB8AC3E}">
        <p14:creationId xmlns:p14="http://schemas.microsoft.com/office/powerpoint/2010/main" val="8869827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9EFC2675-77BB-3EEA-755D-0066CCA7B561}"/>
              </a:ext>
            </a:extLst>
          </p:cNvPr>
          <p:cNvPicPr>
            <a:picLocks noChangeAspect="1"/>
          </p:cNvPicPr>
          <p:nvPr/>
        </p:nvPicPr>
        <p:blipFill>
          <a:blip r:embed="rId3"/>
          <a:stretch>
            <a:fillRect/>
          </a:stretch>
        </p:blipFill>
        <p:spPr>
          <a:xfrm>
            <a:off x="1292959" y="491552"/>
            <a:ext cx="9443522" cy="4432176"/>
          </a:xfrm>
          <a:prstGeom prst="rect">
            <a:avLst/>
          </a:prstGeom>
        </p:spPr>
      </p:pic>
    </p:spTree>
    <p:extLst>
      <p:ext uri="{BB962C8B-B14F-4D97-AF65-F5344CB8AC3E}">
        <p14:creationId xmlns:p14="http://schemas.microsoft.com/office/powerpoint/2010/main" val="31896725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858000" y="-359136"/>
            <a:ext cx="7435441" cy="7658100"/>
          </a:xfrm>
          <a:prstGeom prst="rect">
            <a:avLst/>
          </a:prstGeom>
        </p:spPr>
      </p:pic>
      <p:pic>
        <p:nvPicPr>
          <p:cNvPr id="2" name="Picture 1"/>
          <p:cNvPicPr>
            <a:picLocks noChangeAspect="1"/>
          </p:cNvPicPr>
          <p:nvPr/>
        </p:nvPicPr>
        <p:blipFill>
          <a:blip r:embed="rId4"/>
          <a:stretch>
            <a:fillRect/>
          </a:stretch>
        </p:blipFill>
        <p:spPr>
          <a:xfrm>
            <a:off x="-262857" y="219513"/>
            <a:ext cx="9413040" cy="606604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DBBA9E5-F939-CE0F-78DD-8E85122E4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7760" y="2705594"/>
            <a:ext cx="1491586" cy="1491586"/>
          </a:xfrm>
          <a:prstGeom prst="rect">
            <a:avLst/>
          </a:prstGeom>
        </p:spPr>
      </p:pic>
    </p:spTree>
    <p:extLst>
      <p:ext uri="{BB962C8B-B14F-4D97-AF65-F5344CB8AC3E}">
        <p14:creationId xmlns:p14="http://schemas.microsoft.com/office/powerpoint/2010/main" val="427982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31398" y="855362"/>
            <a:ext cx="8446201" cy="4783438"/>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247650" y="3219450"/>
            <a:ext cx="3448050" cy="3486150"/>
          </a:xfrm>
          <a:prstGeom prst="rect">
            <a:avLst/>
          </a:prstGeom>
        </p:spPr>
      </p:pic>
      <p:sp>
        <p:nvSpPr>
          <p:cNvPr id="6" name="TextBox 5"/>
          <p:cNvSpPr txBox="1"/>
          <p:nvPr/>
        </p:nvSpPr>
        <p:spPr>
          <a:xfrm>
            <a:off x="3547429" y="1326624"/>
            <a:ext cx="82105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trụ</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bao</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la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có</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biết</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bao</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nhiều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điều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kỳ</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diệu</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Hãy</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cùng</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vượt</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qua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các</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thử</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thách</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để</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chinh</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phục</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vũ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trụ</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 </a:t>
            </a:r>
            <a:r>
              <a:rPr kumimoji="0" lang="en-GB" sz="6000" b="0" i="0" u="none" strike="noStrike" kern="1200" cap="none" spc="0" normalizeH="0" baseline="0" noProof="0" dirty="0" err="1">
                <a:ln>
                  <a:noFill/>
                </a:ln>
                <a:solidFill>
                  <a:srgbClr val="7030A0"/>
                </a:solidFill>
                <a:effectLst/>
                <a:uLnTx/>
                <a:uFillTx/>
                <a:latin typeface="#9Slide07 SVNStick A Round" panose="02000503000000000000" pitchFamily="2" charset="0"/>
                <a:ea typeface="+mn-ea"/>
                <a:cs typeface="+mn-cs"/>
              </a:rPr>
              <a:t>nhé</a:t>
            </a: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1453" y="5188646"/>
            <a:ext cx="3304674" cy="1282454"/>
          </a:xfrm>
          <a:prstGeom prst="rect">
            <a:avLst/>
          </a:prstGeom>
        </p:spPr>
      </p:pic>
    </p:spTree>
    <p:extLst>
      <p:ext uri="{BB962C8B-B14F-4D97-AF65-F5344CB8AC3E}">
        <p14:creationId xmlns:p14="http://schemas.microsoft.com/office/powerpoint/2010/main" val="142369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àu vàng">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3955" t="60998" r="76574" b="14674"/>
          <a:stretch/>
        </p:blipFill>
        <p:spPr>
          <a:xfrm>
            <a:off x="1943100" y="704848"/>
            <a:ext cx="3160641" cy="3117933"/>
          </a:xfrm>
          <a:prstGeom prst="rect">
            <a:avLst/>
          </a:prstGeom>
        </p:spPr>
      </p:pic>
      <p:sp>
        <p:nvSpPr>
          <p:cNvPr id="9" name="Freeform 8"/>
          <p:cNvSpPr/>
          <p:nvPr/>
        </p:nvSpPr>
        <p:spPr>
          <a:xfrm>
            <a:off x="1300627" y="2571750"/>
            <a:ext cx="1175873" cy="1847850"/>
          </a:xfrm>
          <a:custGeom>
            <a:avLst/>
            <a:gdLst>
              <a:gd name="connsiteX0" fmla="*/ 90023 w 1175873"/>
              <a:gd name="connsiteY0" fmla="*/ 1847850 h 1847850"/>
              <a:gd name="connsiteX1" fmla="*/ 109073 w 1175873"/>
              <a:gd name="connsiteY1" fmla="*/ 742950 h 1847850"/>
              <a:gd name="connsiteX2" fmla="*/ 1175873 w 1175873"/>
              <a:gd name="connsiteY2" fmla="*/ 0 h 1847850"/>
              <a:gd name="connsiteX3" fmla="*/ 1175873 w 1175873"/>
              <a:gd name="connsiteY3" fmla="*/ 0 h 1847850"/>
            </a:gdLst>
            <a:ahLst/>
            <a:cxnLst>
              <a:cxn ang="0">
                <a:pos x="connsiteX0" y="connsiteY0"/>
              </a:cxn>
              <a:cxn ang="0">
                <a:pos x="connsiteX1" y="connsiteY1"/>
              </a:cxn>
              <a:cxn ang="0">
                <a:pos x="connsiteX2" y="connsiteY2"/>
              </a:cxn>
              <a:cxn ang="0">
                <a:pos x="connsiteX3" y="connsiteY3"/>
              </a:cxn>
            </a:cxnLst>
            <a:rect l="l" t="t" r="r" b="b"/>
            <a:pathLst>
              <a:path w="1175873" h="1847850">
                <a:moveTo>
                  <a:pt x="90023" y="1847850"/>
                </a:moveTo>
                <a:cubicBezTo>
                  <a:pt x="9060" y="1449387"/>
                  <a:pt x="-71902" y="1050925"/>
                  <a:pt x="109073" y="742950"/>
                </a:cubicBezTo>
                <a:cubicBezTo>
                  <a:pt x="290048" y="434975"/>
                  <a:pt x="1175873" y="0"/>
                  <a:pt x="1175873" y="0"/>
                </a:cubicBezTo>
                <a:lnTo>
                  <a:pt x="1175873"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màu nâu">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648201" y="3366686"/>
            <a:ext cx="2512942" cy="2373333"/>
          </a:xfrm>
          <a:prstGeom prst="rect">
            <a:avLst/>
          </a:prstGeom>
        </p:spPr>
      </p:pic>
      <p:sp>
        <p:nvSpPr>
          <p:cNvPr id="12" name="Freeform 11"/>
          <p:cNvSpPr/>
          <p:nvPr/>
        </p:nvSpPr>
        <p:spPr>
          <a:xfrm>
            <a:off x="6134100" y="1752600"/>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2"/>
          <p:cNvSpPr/>
          <p:nvPr/>
        </p:nvSpPr>
        <p:spPr>
          <a:xfrm rot="16915811">
            <a:off x="9190507" y="2521123"/>
            <a:ext cx="2000250" cy="1847850"/>
          </a:xfrm>
          <a:custGeom>
            <a:avLst/>
            <a:gdLst>
              <a:gd name="connsiteX0" fmla="*/ 0 w 2000250"/>
              <a:gd name="connsiteY0" fmla="*/ 1847850 h 1847850"/>
              <a:gd name="connsiteX1" fmla="*/ 1066800 w 2000250"/>
              <a:gd name="connsiteY1" fmla="*/ 1428750 h 1847850"/>
              <a:gd name="connsiteX2" fmla="*/ 2000250 w 2000250"/>
              <a:gd name="connsiteY2" fmla="*/ 0 h 1847850"/>
              <a:gd name="connsiteX3" fmla="*/ 2000250 w 2000250"/>
              <a:gd name="connsiteY3" fmla="*/ 0 h 1847850"/>
            </a:gdLst>
            <a:ahLst/>
            <a:cxnLst>
              <a:cxn ang="0">
                <a:pos x="connsiteX0" y="connsiteY0"/>
              </a:cxn>
              <a:cxn ang="0">
                <a:pos x="connsiteX1" y="connsiteY1"/>
              </a:cxn>
              <a:cxn ang="0">
                <a:pos x="connsiteX2" y="connsiteY2"/>
              </a:cxn>
              <a:cxn ang="0">
                <a:pos x="connsiteX3" y="connsiteY3"/>
              </a:cxn>
            </a:cxnLst>
            <a:rect l="l" t="t" r="r" b="b"/>
            <a:pathLst>
              <a:path w="2000250" h="1847850">
                <a:moveTo>
                  <a:pt x="0" y="1847850"/>
                </a:moveTo>
                <a:cubicBezTo>
                  <a:pt x="366712" y="1792287"/>
                  <a:pt x="733425" y="1736725"/>
                  <a:pt x="1066800" y="1428750"/>
                </a:cubicBezTo>
                <a:cubicBezTo>
                  <a:pt x="1400175" y="1120775"/>
                  <a:pt x="2000250" y="0"/>
                  <a:pt x="2000250" y="0"/>
                </a:cubicBezTo>
                <a:lnTo>
                  <a:pt x="2000250" y="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màu tím">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7161142" y="838200"/>
            <a:ext cx="3900814" cy="2451446"/>
          </a:xfrm>
          <a:prstGeom prst="rect">
            <a:avLst/>
          </a:prstGeom>
        </p:spPr>
      </p:pic>
      <p:pic>
        <p:nvPicPr>
          <p:cNvPr id="6" name="màu xanh">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1673" b="91345" l="52641" r="75545">
                        <a14:backgroundMark x1="56315" y1="69673" x2="58955" y2="66691"/>
                        <a14:backgroundMark x1="64466" y1="84655" x2="69460" y2="81673"/>
                        <a14:backgroundMark x1="59472" y1="66691" x2="63146" y2="66691"/>
                      </a14:backgroundRemoval>
                    </a14:imgEffect>
                  </a14:imgLayer>
                </a14:imgProps>
              </a:ext>
              <a:ext uri="{28A0092B-C50C-407E-A947-70E740481C1C}">
                <a14:useLocalDpi xmlns:a14="http://schemas.microsoft.com/office/drawing/2010/main" val="0"/>
              </a:ext>
            </a:extLst>
          </a:blip>
          <a:srcRect l="52368" t="61331" r="23426" b="7009"/>
          <a:stretch/>
        </p:blipFill>
        <p:spPr>
          <a:xfrm>
            <a:off x="8839201" y="3787845"/>
            <a:ext cx="3352800" cy="3462130"/>
          </a:xfrm>
          <a:prstGeom prst="rect">
            <a:avLst/>
          </a:prstGeom>
        </p:spPr>
      </p:pic>
      <p:sp>
        <p:nvSpPr>
          <p:cNvPr id="14" name="Freeform 13"/>
          <p:cNvSpPr/>
          <p:nvPr/>
        </p:nvSpPr>
        <p:spPr>
          <a:xfrm>
            <a:off x="3505200" y="2228850"/>
            <a:ext cx="1905000" cy="1714500"/>
          </a:xfrm>
          <a:custGeom>
            <a:avLst/>
            <a:gdLst>
              <a:gd name="connsiteX0" fmla="*/ 0 w 1905000"/>
              <a:gd name="connsiteY0" fmla="*/ 0 h 1714500"/>
              <a:gd name="connsiteX1" fmla="*/ 838200 w 1905000"/>
              <a:gd name="connsiteY1" fmla="*/ 438150 h 1714500"/>
              <a:gd name="connsiteX2" fmla="*/ 1371600 w 1905000"/>
              <a:gd name="connsiteY2" fmla="*/ 1257300 h 1714500"/>
              <a:gd name="connsiteX3" fmla="*/ 1905000 w 1905000"/>
              <a:gd name="connsiteY3" fmla="*/ 1714500 h 1714500"/>
              <a:gd name="connsiteX4" fmla="*/ 1905000 w 1905000"/>
              <a:gd name="connsiteY4" fmla="*/ 1714500 h 171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0" h="1714500">
                <a:moveTo>
                  <a:pt x="0" y="0"/>
                </a:moveTo>
                <a:cubicBezTo>
                  <a:pt x="304800" y="114300"/>
                  <a:pt x="609600" y="228600"/>
                  <a:pt x="838200" y="438150"/>
                </a:cubicBezTo>
                <a:cubicBezTo>
                  <a:pt x="1066800" y="647700"/>
                  <a:pt x="1193800" y="1044575"/>
                  <a:pt x="1371600" y="1257300"/>
                </a:cubicBezTo>
                <a:cubicBezTo>
                  <a:pt x="1549400" y="1470025"/>
                  <a:pt x="1905000" y="1714500"/>
                  <a:pt x="1905000" y="1714500"/>
                </a:cubicBezTo>
                <a:lnTo>
                  <a:pt x="1905000" y="1714500"/>
                </a:lnTo>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hi hanh gia"/>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7442" t="13178" r="12403" b="15891"/>
          <a:stretch/>
        </p:blipFill>
        <p:spPr>
          <a:xfrm>
            <a:off x="0" y="4250460"/>
            <a:ext cx="2095500" cy="2118655"/>
          </a:xfrm>
          <a:prstGeom prst="rect">
            <a:avLst/>
          </a:prstGeom>
        </p:spPr>
      </p:pic>
      <p:pic>
        <p:nvPicPr>
          <p:cNvPr id="2" name="Picture 1">
            <a:hlinkClick r:id="" action="ppaction://noaction"/>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4061" b="85152" l="48848" r="87091"/>
                    </a14:imgEffect>
                  </a14:imgLayer>
                </a14:imgProps>
              </a:ext>
              <a:ext uri="{28A0092B-C50C-407E-A947-70E740481C1C}">
                <a14:useLocalDpi xmlns:a14="http://schemas.microsoft.com/office/drawing/2010/main" val="0"/>
              </a:ext>
            </a:extLst>
          </a:blip>
          <a:srcRect l="44152" t="10293" r="8129" b="10877"/>
          <a:stretch/>
        </p:blipFill>
        <p:spPr>
          <a:xfrm rot="3816295">
            <a:off x="348858" y="-717115"/>
            <a:ext cx="1841920" cy="3042778"/>
          </a:xfrm>
          <a:prstGeom prst="rect">
            <a:avLst/>
          </a:prstGeom>
        </p:spPr>
      </p:pic>
      <p:pic>
        <p:nvPicPr>
          <p:cNvPr id="3" name="y2mate.com - Những bản nhạc hào hù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43426" y="-938939"/>
            <a:ext cx="609600" cy="609600"/>
          </a:xfrm>
          <a:prstGeom prst="rect">
            <a:avLst/>
          </a:prstGeom>
        </p:spPr>
      </p:pic>
    </p:spTree>
    <p:extLst>
      <p:ext uri="{BB962C8B-B14F-4D97-AF65-F5344CB8AC3E}">
        <p14:creationId xmlns:p14="http://schemas.microsoft.com/office/powerpoint/2010/main" val="1093586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07407E-6 L 0.10625 -0.51018 " pathEditMode="relative" rAng="0" ptsTypes="AA">
                                      <p:cBhvr>
                                        <p:cTn id="11" dur="2000" fill="hold"/>
                                        <p:tgtEl>
                                          <p:spTgt spid="8"/>
                                        </p:tgtEl>
                                        <p:attrNameLst>
                                          <p:attrName>ppt_x</p:attrName>
                                          <p:attrName>ppt_y</p:attrName>
                                        </p:attrNameLst>
                                      </p:cBhvr>
                                      <p:rCtr x="5313" y="-25509"/>
                                    </p:animMotion>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nodeType="clickEffect">
                                  <p:stCondLst>
                                    <p:cond delay="0"/>
                                  </p:stCondLst>
                                  <p:childTnLst>
                                    <p:animMotion origin="layout" path="M 0.10625 -0.51018 L 0.33268 -0.21666 " pathEditMode="relative" rAng="0" ptsTypes="AA">
                                      <p:cBhvr>
                                        <p:cTn id="18" dur="2000" fill="hold"/>
                                        <p:tgtEl>
                                          <p:spTgt spid="8"/>
                                        </p:tgtEl>
                                        <p:attrNameLst>
                                          <p:attrName>ppt_x</p:attrName>
                                          <p:attrName>ppt_y</p:attrName>
                                        </p:attrNameLst>
                                      </p:cBhvr>
                                      <p:rCtr x="11315" y="14676"/>
                                    </p:animMotion>
                                  </p:childTnLst>
                                </p:cTn>
                              </p:par>
                              <p:par>
                                <p:cTn id="19" presetID="22" presetClass="exit" presetSubtype="4" fill="hold" grpId="1" nodeType="withEffect">
                                  <p:stCondLst>
                                    <p:cond delay="0"/>
                                  </p:stCondLst>
                                  <p:childTnLst>
                                    <p:animEffect transition="out" filter="wipe(down)">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56" presetClass="path" presetSubtype="0" accel="50000" decel="50000" fill="hold" nodeType="clickEffect">
                                  <p:stCondLst>
                                    <p:cond delay="0"/>
                                  </p:stCondLst>
                                  <p:childTnLst>
                                    <p:animMotion origin="layout" path="M 0.33268 -0.21666 L 0.58281 -0.58518 " pathEditMode="relative" rAng="0" ptsTypes="AA">
                                      <p:cBhvr>
                                        <p:cTn id="28" dur="2000" fill="hold"/>
                                        <p:tgtEl>
                                          <p:spTgt spid="8"/>
                                        </p:tgtEl>
                                        <p:attrNameLst>
                                          <p:attrName>ppt_x</p:attrName>
                                          <p:attrName>ppt_y</p:attrName>
                                        </p:attrNameLst>
                                      </p:cBhvr>
                                      <p:rCtr x="12500" y="-18426"/>
                                    </p:animMotion>
                                  </p:childTnLst>
                                </p:cTn>
                              </p:par>
                              <p:par>
                                <p:cTn id="29" presetID="22" presetClass="exit" presetSubtype="1" fill="hold" grpId="1" nodeType="withEffect">
                                  <p:stCondLst>
                                    <p:cond delay="0"/>
                                  </p:stCondLst>
                                  <p:childTnLst>
                                    <p:animEffect transition="out" filter="wipe(up)">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path" presetSubtype="0" accel="50000" decel="50000" fill="hold" nodeType="clickEffect">
                                  <p:stCondLst>
                                    <p:cond delay="0"/>
                                  </p:stCondLst>
                                  <p:childTnLst>
                                    <p:animMotion origin="layout" path="M 0.58282 -0.58518 L 0.80156 -0.15439 " pathEditMode="relative" rAng="0" ptsTypes="AA">
                                      <p:cBhvr>
                                        <p:cTn id="38" dur="2000" fill="hold"/>
                                        <p:tgtEl>
                                          <p:spTgt spid="8"/>
                                        </p:tgtEl>
                                        <p:attrNameLst>
                                          <p:attrName>ppt_x</p:attrName>
                                          <p:attrName>ppt_y</p:attrName>
                                        </p:attrNameLst>
                                      </p:cBhvr>
                                      <p:rCtr x="11719" y="22546"/>
                                    </p:animMotion>
                                  </p:childTnLst>
                                </p:cTn>
                              </p:par>
                              <p:par>
                                <p:cTn id="39" presetID="22" presetClass="exit" presetSubtype="4" fill="hold" grpId="1" nodeType="withEffect">
                                  <p:stCondLst>
                                    <p:cond delay="0"/>
                                  </p:stCondLst>
                                  <p:childTnLst>
                                    <p:animEffect transition="out" filter="wipe(down)">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22" presetClass="entr" presetSubtype="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nextCondLst>
                <p:cond evt="onClick" delay="0">
                  <p:tgtEl>
                    <p:spTgt spid="8"/>
                  </p:tgtEl>
                </p:cond>
              </p:nextCondLst>
            </p:seq>
            <p:audio>
              <p:cMediaNode vol="80000" numSld="999">
                <p:cTn id="45" fill="hold" display="0">
                  <p:stCondLst>
                    <p:cond delay="indefinite"/>
                  </p:stCondLst>
                  <p:endCondLst>
                    <p:cond evt="onStopAudio" delay="0">
                      <p:tgtEl>
                        <p:sldTgt/>
                      </p:tgtEl>
                    </p:cond>
                  </p:endCondLst>
                </p:cTn>
                <p:tgtEl>
                  <p:spTgt spid="3"/>
                </p:tgtEl>
              </p:cMediaNode>
            </p:audio>
          </p:childTnLst>
        </p:cTn>
      </p:par>
    </p:tnLst>
    <p:bldLst>
      <p:bldP spid="9" grpId="0" animBg="1"/>
      <p:bldP spid="9" grpId="1" animBg="1"/>
      <p:bldP spid="12" grpId="0" animBg="1"/>
      <p:bldP spid="12" grpId="1" animBg="1"/>
      <p:bldP spid="13" grpId="0"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p:cNvSpPr/>
          <p:nvPr/>
        </p:nvSpPr>
        <p:spPr>
          <a:xfrm>
            <a:off x="1569494" y="239975"/>
            <a:ext cx="9721754"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màu vàng">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3273" b="86327" l="3674" r="21470">
                        <a14:backgroundMark x1="8152" y1="68655" x2="12916" y2="65018"/>
                      </a14:backgroundRemoval>
                    </a14:imgEffect>
                  </a14:imgLayer>
                </a14:imgProps>
              </a:ext>
              <a:ext uri="{28A0092B-C50C-407E-A947-70E740481C1C}">
                <a14:useLocalDpi xmlns:a14="http://schemas.microsoft.com/office/drawing/2010/main" val="0"/>
              </a:ext>
            </a:extLst>
          </a:blip>
          <a:srcRect l="5820" t="65728" r="78815" b="16297"/>
          <a:stretch/>
        </p:blipFill>
        <p:spPr>
          <a:xfrm>
            <a:off x="556530" y="239975"/>
            <a:ext cx="1965277" cy="1815154"/>
          </a:xfrm>
          <a:prstGeom prst="rect">
            <a:avLst/>
          </a:prstGeom>
        </p:spPr>
      </p:pic>
      <p:sp>
        <p:nvSpPr>
          <p:cNvPr id="8" name="CÂU HỎI"/>
          <p:cNvSpPr txBox="1"/>
          <p:nvPr/>
        </p:nvSpPr>
        <p:spPr>
          <a:xfrm>
            <a:off x="2521807" y="523151"/>
            <a:ext cx="8350749" cy="830997"/>
          </a:xfrm>
          <a:prstGeom prst="rect">
            <a:avLst/>
          </a:prstGeom>
          <a:noFill/>
        </p:spPr>
        <p:txBody>
          <a:bodyPr wrap="square" rtlCol="0">
            <a:spAutoFit/>
          </a:bodyPr>
          <a:lstStyle/>
          <a:p>
            <a:pPr lvl="0" algn="ctr">
              <a:defRPr/>
            </a:pPr>
            <a:r>
              <a:rPr lang="en-GB" sz="4800" b="1" dirty="0">
                <a:solidFill>
                  <a:prstClr val="black"/>
                </a:solidFill>
                <a:latin typeface="Cambria" panose="02040503050406030204" pitchFamily="18" charset="0"/>
                <a:ea typeface="Cambria" panose="02040503050406030204" pitchFamily="18" charset="0"/>
              </a:rPr>
              <a:t>6,1 + 9,7 = ?</a:t>
            </a:r>
            <a:endParaRPr kumimoji="0" lang="en-GB"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3" name="A"/>
          <p:cNvGrpSpPr/>
          <p:nvPr/>
        </p:nvGrpSpPr>
        <p:grpSpPr>
          <a:xfrm>
            <a:off x="2002083" y="1928582"/>
            <a:ext cx="8255024" cy="1905069"/>
            <a:chOff x="1660889" y="1928582"/>
            <a:chExt cx="8255024" cy="1905069"/>
          </a:xfrm>
        </p:grpSpPr>
        <p:sp>
          <p:nvSpPr>
            <p:cNvPr id="2"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12" name="TextBox 11"/>
            <p:cNvSpPr txBox="1"/>
            <p:nvPr/>
          </p:nvSpPr>
          <p:spPr>
            <a:xfrm>
              <a:off x="5367196" y="2419451"/>
              <a:ext cx="31509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15,8</a:t>
              </a:r>
            </a:p>
          </p:txBody>
        </p:sp>
      </p:grpSp>
      <p:grpSp>
        <p:nvGrpSpPr>
          <p:cNvPr id="16" name="B"/>
          <p:cNvGrpSpPr/>
          <p:nvPr/>
        </p:nvGrpSpPr>
        <p:grpSpPr>
          <a:xfrm>
            <a:off x="2249427" y="3040641"/>
            <a:ext cx="8007680" cy="2806925"/>
            <a:chOff x="1908233" y="3063528"/>
            <a:chExt cx="8007680" cy="2806925"/>
          </a:xfrm>
        </p:grpSpPr>
        <p:sp>
          <p:nvSpPr>
            <p:cNvPr id="9"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4" name="TextBox 13"/>
            <p:cNvSpPr txBox="1"/>
            <p:nvPr/>
          </p:nvSpPr>
          <p:spPr>
            <a:xfrm>
              <a:off x="5543522" y="4005325"/>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15,7</a:t>
              </a:r>
            </a:p>
          </p:txBody>
        </p:sp>
      </p:grpSp>
      <p:grpSp>
        <p:nvGrpSpPr>
          <p:cNvPr id="17" name="C"/>
          <p:cNvGrpSpPr/>
          <p:nvPr/>
        </p:nvGrpSpPr>
        <p:grpSpPr>
          <a:xfrm>
            <a:off x="2521807" y="5143499"/>
            <a:ext cx="7735300" cy="1714501"/>
            <a:chOff x="2180613" y="5143499"/>
            <a:chExt cx="7735300" cy="1714501"/>
          </a:xfrm>
        </p:grpSpPr>
        <p:sp>
          <p:nvSpPr>
            <p:cNvPr id="10"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5" name="TextBox 14"/>
            <p:cNvSpPr txBox="1"/>
            <p:nvPr/>
          </p:nvSpPr>
          <p:spPr>
            <a:xfrm>
              <a:off x="5543522" y="5539084"/>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15,9</a:t>
              </a:r>
            </a:p>
          </p:txBody>
        </p:sp>
      </p:grpSp>
      <p:grpSp>
        <p:nvGrpSpPr>
          <p:cNvPr id="20" name="ĐÚNG"/>
          <p:cNvGrpSpPr/>
          <p:nvPr/>
        </p:nvGrpSpPr>
        <p:grpSpPr>
          <a:xfrm>
            <a:off x="9157294" y="1854443"/>
            <a:ext cx="2482900" cy="2045541"/>
            <a:chOff x="9017952" y="1715472"/>
            <a:chExt cx="2592355" cy="2289853"/>
          </a:xfrm>
        </p:grpSpPr>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19" name="Picture 18"/>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3" name="SAI 1"/>
          <p:cNvGrpSpPr/>
          <p:nvPr/>
        </p:nvGrpSpPr>
        <p:grpSpPr>
          <a:xfrm>
            <a:off x="9072395" y="3575238"/>
            <a:ext cx="2476857" cy="1725699"/>
            <a:chOff x="8731201" y="3575238"/>
            <a:chExt cx="2670077" cy="1800228"/>
          </a:xfrm>
        </p:grpSpPr>
        <p:pic>
          <p:nvPicPr>
            <p:cNvPr id="21" name="Picture 20"/>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2" name="Picture 21"/>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9258339" y="5193171"/>
            <a:ext cx="2477929" cy="1615156"/>
            <a:chOff x="8731201" y="3575238"/>
            <a:chExt cx="2670077" cy="1800228"/>
          </a:xfrm>
        </p:grpSpPr>
        <p:pic>
          <p:nvPicPr>
            <p:cNvPr id="25" name="Picture 2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27" name="Picture 26">
            <a:hlinkClick r:id="rId24" action="ppaction://hlinksldjump"/>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509498" y="3134507"/>
            <a:ext cx="3901161" cy="4017984"/>
          </a:xfrm>
          <a:prstGeom prst="rect">
            <a:avLst/>
          </a:prstGeom>
        </p:spPr>
      </p:pic>
    </p:spTree>
    <p:extLst>
      <p:ext uri="{BB962C8B-B14F-4D97-AF65-F5344CB8AC3E}">
        <p14:creationId xmlns:p14="http://schemas.microsoft.com/office/powerpoint/2010/main" val="426412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1+#ppt_w/2"/>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1+#ppt_w/2"/>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1+#ppt_w/2"/>
                                          </p:val>
                                        </p:tav>
                                        <p:tav tm="100000">
                                          <p:val>
                                            <p:strVal val="#ppt_x"/>
                                          </p:val>
                                        </p:tav>
                                      </p:tavLst>
                                    </p:anim>
                                    <p:anim calcmode="lin" valueType="num">
                                      <p:cBhvr additive="base">
                                        <p:cTn id="5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6"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1869437" y="239975"/>
            <a:ext cx="9289164"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A"/>
          <p:cNvGrpSpPr/>
          <p:nvPr/>
        </p:nvGrpSpPr>
        <p:grpSpPr>
          <a:xfrm>
            <a:off x="1918742" y="1857103"/>
            <a:ext cx="8255024" cy="1905069"/>
            <a:chOff x="1660889" y="1928582"/>
            <a:chExt cx="8255024" cy="1905069"/>
          </a:xfrm>
        </p:grpSpPr>
        <p:sp>
          <p:nvSpPr>
            <p:cNvPr id="7"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9" name="TextBox 8"/>
            <p:cNvSpPr txBox="1"/>
            <p:nvPr/>
          </p:nvSpPr>
          <p:spPr>
            <a:xfrm>
              <a:off x="5297862" y="2412430"/>
              <a:ext cx="29325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2,81</a:t>
              </a:r>
            </a:p>
          </p:txBody>
        </p:sp>
      </p:grpSp>
      <p:grpSp>
        <p:nvGrpSpPr>
          <p:cNvPr id="10" name="B"/>
          <p:cNvGrpSpPr/>
          <p:nvPr/>
        </p:nvGrpSpPr>
        <p:grpSpPr>
          <a:xfrm>
            <a:off x="2166086" y="3040641"/>
            <a:ext cx="8007680" cy="2806925"/>
            <a:chOff x="1908233" y="3063528"/>
            <a:chExt cx="8007680" cy="2806925"/>
          </a:xfrm>
        </p:grpSpPr>
        <p:sp>
          <p:nvSpPr>
            <p:cNvPr id="11"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3" name="TextBox 12"/>
            <p:cNvSpPr txBox="1"/>
            <p:nvPr/>
          </p:nvSpPr>
          <p:spPr>
            <a:xfrm>
              <a:off x="5042635" y="4022121"/>
              <a:ext cx="3516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2,82</a:t>
              </a:r>
            </a:p>
          </p:txBody>
        </p:sp>
      </p:grpSp>
      <p:grpSp>
        <p:nvGrpSpPr>
          <p:cNvPr id="14" name="C"/>
          <p:cNvGrpSpPr/>
          <p:nvPr/>
        </p:nvGrpSpPr>
        <p:grpSpPr>
          <a:xfrm>
            <a:off x="2389160" y="5143499"/>
            <a:ext cx="7735300" cy="1714501"/>
            <a:chOff x="2180613" y="5143499"/>
            <a:chExt cx="7735300" cy="1714501"/>
          </a:xfrm>
        </p:grpSpPr>
        <p:sp>
          <p:nvSpPr>
            <p:cNvPr id="15"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7" name="TextBox 16"/>
            <p:cNvSpPr txBox="1"/>
            <p:nvPr/>
          </p:nvSpPr>
          <p:spPr>
            <a:xfrm>
              <a:off x="5298173" y="5539084"/>
              <a:ext cx="23799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2,83</a:t>
              </a:r>
            </a:p>
          </p:txBody>
        </p:sp>
      </p:grpSp>
      <p:grpSp>
        <p:nvGrpSpPr>
          <p:cNvPr id="18" name="ĐÚNG"/>
          <p:cNvGrpSpPr/>
          <p:nvPr/>
        </p:nvGrpSpPr>
        <p:grpSpPr>
          <a:xfrm>
            <a:off x="9247661" y="3317023"/>
            <a:ext cx="2482900" cy="2045541"/>
            <a:chOff x="9017952" y="1715472"/>
            <a:chExt cx="2592355" cy="2289853"/>
          </a:xfrm>
        </p:grpSpPr>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1" name="SAI 1"/>
          <p:cNvGrpSpPr/>
          <p:nvPr/>
        </p:nvGrpSpPr>
        <p:grpSpPr>
          <a:xfrm>
            <a:off x="9221767" y="2107952"/>
            <a:ext cx="2476857" cy="1725699"/>
            <a:chOff x="8731201" y="3575238"/>
            <a:chExt cx="2670077" cy="1800228"/>
          </a:xfrm>
        </p:grpSpPr>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3" name="Picture 2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9125692" y="5193171"/>
            <a:ext cx="2477929" cy="1615156"/>
            <a:chOff x="8731201" y="3575238"/>
            <a:chExt cx="2670077" cy="1800228"/>
          </a:xfrm>
        </p:grpSpPr>
        <p:pic>
          <p:nvPicPr>
            <p:cNvPr id="25" name="Picture 2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4" name="màu nâu">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34036" b="59927" l="4478" r="23421">
                        <a14:backgroundMark x1="9989" y1="38036" x2="14466" y2="37309"/>
                        <a14:backgroundMark x1="14237" y1="36655" x2="20551" y2="42036"/>
                        <a14:backgroundMark x1="8668" y1="40364" x2="5281" y2="45309"/>
                        <a14:backgroundMark x1="6085" y1="47636" x2="9242" y2="53673"/>
                        <a14:backgroundMark x1="11825" y1="56364" x2="19231" y2="53309"/>
                      </a14:backgroundRemoval>
                    </a14:imgEffect>
                  </a14:imgLayer>
                </a14:imgProps>
              </a:ext>
              <a:ext uri="{28A0092B-C50C-407E-A947-70E740481C1C}">
                <a14:useLocalDpi xmlns:a14="http://schemas.microsoft.com/office/drawing/2010/main" val="0"/>
              </a:ext>
            </a:extLst>
          </a:blip>
          <a:srcRect l="5877" t="36768" r="78834" b="44943"/>
          <a:stretch/>
        </p:blipFill>
        <p:spPr>
          <a:xfrm>
            <a:off x="481982" y="192346"/>
            <a:ext cx="2121874" cy="2003991"/>
          </a:xfrm>
          <a:prstGeom prst="rect">
            <a:avLst/>
          </a:prstGeom>
        </p:spPr>
      </p:pic>
      <p:pic>
        <p:nvPicPr>
          <p:cNvPr id="27" name="Picture 26">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624652" y="2652996"/>
            <a:ext cx="4193768" cy="4505544"/>
          </a:xfrm>
          <a:prstGeom prst="rect">
            <a:avLst/>
          </a:prstGeom>
        </p:spPr>
      </p:pic>
      <p:sp>
        <p:nvSpPr>
          <p:cNvPr id="28" name="CÂU HỎI">
            <a:extLst>
              <a:ext uri="{FF2B5EF4-FFF2-40B4-BE49-F238E27FC236}">
                <a16:creationId xmlns:a16="http://schemas.microsoft.com/office/drawing/2014/main" id="{95498E77-5A04-968C-8F2C-D4919B2A5842}"/>
              </a:ext>
            </a:extLst>
          </p:cNvPr>
          <p:cNvSpPr txBox="1"/>
          <p:nvPr/>
        </p:nvSpPr>
        <p:spPr>
          <a:xfrm>
            <a:off x="2287690" y="533664"/>
            <a:ext cx="8350749" cy="1015663"/>
          </a:xfrm>
          <a:prstGeom prst="rect">
            <a:avLst/>
          </a:prstGeom>
          <a:noFill/>
        </p:spPr>
        <p:txBody>
          <a:bodyPr wrap="square" rtlCol="0">
            <a:spAutoFit/>
          </a:bodyPr>
          <a:lstStyle/>
          <a:p>
            <a:pPr lvl="0" algn="ctr">
              <a:defRPr/>
            </a:pPr>
            <a:r>
              <a:rPr lang="en-GB" sz="6000" b="1" dirty="0">
                <a:solidFill>
                  <a:prstClr val="black"/>
                </a:solidFill>
                <a:latin typeface="Cambria" panose="02040503050406030204" pitchFamily="18" charset="0"/>
                <a:ea typeface="Cambria" panose="02040503050406030204" pitchFamily="18" charset="0"/>
              </a:rPr>
              <a:t>4,38 – 1,56 = ?</a:t>
            </a:r>
            <a:endParaRPr kumimoji="0" lang="en-GB"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1461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1+#ppt_w/2"/>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1+#ppt_w/2"/>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childTnLst>
        </p:cTn>
      </p:par>
    </p:tnLst>
    <p:bldLst>
      <p:bldP spid="3"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p:cNvSpPr/>
          <p:nvPr/>
        </p:nvSpPr>
        <p:spPr>
          <a:xfrm>
            <a:off x="1787858" y="223933"/>
            <a:ext cx="9499080" cy="1785762"/>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85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ÂU HỎI"/>
          <p:cNvSpPr txBox="1"/>
          <p:nvPr/>
        </p:nvSpPr>
        <p:spPr>
          <a:xfrm>
            <a:off x="3656417" y="213185"/>
            <a:ext cx="7445581" cy="1458413"/>
          </a:xfrm>
          <a:prstGeom prst="rect">
            <a:avLst/>
          </a:prstGeom>
          <a:noFill/>
        </p:spPr>
        <p:txBody>
          <a:bodyPr wrap="square" rtlCol="0">
            <a:spAutoFit/>
          </a:bodyPr>
          <a:lstStyle/>
          <a:p>
            <a:pPr lvl="0">
              <a:lnSpc>
                <a:spcPct val="150000"/>
              </a:lnSpc>
              <a:spcAft>
                <a:spcPts val="800"/>
              </a:spcAft>
              <a:defRPr/>
            </a:pPr>
            <a:r>
              <a:rPr lang="en-US" sz="6600" dirty="0">
                <a:solidFill>
                  <a:prstClr val="black"/>
                </a:solidFill>
                <a:latin typeface="Calibri" panose="020F0502020204030204" pitchFamily="34" charset="0"/>
                <a:ea typeface="Calibri" panose="020F0502020204030204" pitchFamily="34" charset="0"/>
                <a:cs typeface="Calibri" panose="020F0502020204030204" pitchFamily="34" charset="0"/>
              </a:rPr>
              <a:t>6 + 8,46 + 1,54 = ?</a:t>
            </a:r>
            <a:endParaRPr kumimoji="0" lang="vi-VN"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6" name="A"/>
          <p:cNvGrpSpPr/>
          <p:nvPr/>
        </p:nvGrpSpPr>
        <p:grpSpPr>
          <a:xfrm>
            <a:off x="1997773" y="1912540"/>
            <a:ext cx="8255024" cy="1905069"/>
            <a:chOff x="1660889" y="1928582"/>
            <a:chExt cx="8255024" cy="1905069"/>
          </a:xfrm>
        </p:grpSpPr>
        <p:sp>
          <p:nvSpPr>
            <p:cNvPr id="7" name="Rounded Rectangle 1"/>
            <p:cNvSpPr/>
            <p:nvPr/>
          </p:nvSpPr>
          <p:spPr>
            <a:xfrm>
              <a:off x="2953034" y="2230839"/>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9594" b="42874" l="18083" r="31998"/>
                      </a14:imgEffect>
                    </a14:imgLayer>
                  </a14:imgProps>
                </a:ext>
                <a:ext uri="{28A0092B-C50C-407E-A947-70E740481C1C}">
                  <a14:useLocalDpi xmlns:a14="http://schemas.microsoft.com/office/drawing/2010/main" val="0"/>
                </a:ext>
              </a:extLst>
            </a:blip>
            <a:srcRect l="16952" t="28125" r="67423" b="57083"/>
            <a:stretch/>
          </p:blipFill>
          <p:spPr>
            <a:xfrm>
              <a:off x="1660889" y="1928582"/>
              <a:ext cx="2253886" cy="1905069"/>
            </a:xfrm>
            <a:prstGeom prst="rect">
              <a:avLst/>
            </a:prstGeom>
          </p:spPr>
        </p:pic>
        <p:sp>
          <p:nvSpPr>
            <p:cNvPr id="9" name="TextBox 8"/>
            <p:cNvSpPr txBox="1"/>
            <p:nvPr/>
          </p:nvSpPr>
          <p:spPr>
            <a:xfrm>
              <a:off x="5297862" y="2412430"/>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14</a:t>
              </a:r>
            </a:p>
          </p:txBody>
        </p:sp>
      </p:grpSp>
      <p:grpSp>
        <p:nvGrpSpPr>
          <p:cNvPr id="10" name="B"/>
          <p:cNvGrpSpPr/>
          <p:nvPr/>
        </p:nvGrpSpPr>
        <p:grpSpPr>
          <a:xfrm>
            <a:off x="2245117" y="3024599"/>
            <a:ext cx="8007680" cy="2806925"/>
            <a:chOff x="1908233" y="3063528"/>
            <a:chExt cx="8007680" cy="2806925"/>
          </a:xfrm>
        </p:grpSpPr>
        <p:sp>
          <p:nvSpPr>
            <p:cNvPr id="11" name="Rounded Rectangle 1"/>
            <p:cNvSpPr/>
            <p:nvPr/>
          </p:nvSpPr>
          <p:spPr>
            <a:xfrm>
              <a:off x="2953034" y="3765888"/>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8958" b="43958" l="47774" r="57745"/>
                      </a14:imgEffect>
                    </a14:imgLayer>
                  </a14:imgProps>
                </a:ext>
                <a:ext uri="{28A0092B-C50C-407E-A947-70E740481C1C}">
                  <a14:useLocalDpi xmlns:a14="http://schemas.microsoft.com/office/drawing/2010/main" val="0"/>
                </a:ext>
              </a:extLst>
            </a:blip>
            <a:srcRect l="46528" t="27083" r="41009" b="54167"/>
            <a:stretch/>
          </p:blipFill>
          <p:spPr>
            <a:xfrm>
              <a:off x="1908233" y="3063528"/>
              <a:ext cx="2089601" cy="2806925"/>
            </a:xfrm>
            <a:prstGeom prst="rect">
              <a:avLst/>
            </a:prstGeom>
          </p:spPr>
        </p:pic>
        <p:sp>
          <p:nvSpPr>
            <p:cNvPr id="13" name="TextBox 12"/>
            <p:cNvSpPr txBox="1"/>
            <p:nvPr/>
          </p:nvSpPr>
          <p:spPr>
            <a:xfrm>
              <a:off x="5543522" y="4005325"/>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5400" dirty="0">
                  <a:solidFill>
                    <a:prstClr val="black"/>
                  </a:solidFill>
                  <a:latin typeface="Cambria" panose="02040503050406030204" pitchFamily="18" charset="0"/>
                  <a:ea typeface="Cambria" panose="02040503050406030204" pitchFamily="18" charset="0"/>
                </a:rPr>
                <a:t>15</a:t>
              </a:r>
              <a:endPar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C"/>
          <p:cNvGrpSpPr/>
          <p:nvPr/>
        </p:nvGrpSpPr>
        <p:grpSpPr>
          <a:xfrm>
            <a:off x="2517497" y="5127457"/>
            <a:ext cx="7735300" cy="1714501"/>
            <a:chOff x="2180613" y="5143499"/>
            <a:chExt cx="7735300" cy="1714501"/>
          </a:xfrm>
        </p:grpSpPr>
        <p:sp>
          <p:nvSpPr>
            <p:cNvPr id="15" name="Rounded Rectangle 1"/>
            <p:cNvSpPr/>
            <p:nvPr/>
          </p:nvSpPr>
          <p:spPr>
            <a:xfrm>
              <a:off x="2953034" y="5300937"/>
              <a:ext cx="6962879" cy="1371991"/>
            </a:xfrm>
            <a:custGeom>
              <a:avLst/>
              <a:gdLst>
                <a:gd name="connsiteX0" fmla="*/ 0 w 6896559"/>
                <a:gd name="connsiteY0" fmla="*/ 187290 h 1123720"/>
                <a:gd name="connsiteX1" fmla="*/ 187290 w 6896559"/>
                <a:gd name="connsiteY1" fmla="*/ 0 h 1123720"/>
                <a:gd name="connsiteX2" fmla="*/ 6709269 w 6896559"/>
                <a:gd name="connsiteY2" fmla="*/ 0 h 1123720"/>
                <a:gd name="connsiteX3" fmla="*/ 6896559 w 6896559"/>
                <a:gd name="connsiteY3" fmla="*/ 187290 h 1123720"/>
                <a:gd name="connsiteX4" fmla="*/ 6896559 w 6896559"/>
                <a:gd name="connsiteY4" fmla="*/ 936430 h 1123720"/>
                <a:gd name="connsiteX5" fmla="*/ 6709269 w 6896559"/>
                <a:gd name="connsiteY5" fmla="*/ 1123720 h 1123720"/>
                <a:gd name="connsiteX6" fmla="*/ 187290 w 6896559"/>
                <a:gd name="connsiteY6" fmla="*/ 1123720 h 1123720"/>
                <a:gd name="connsiteX7" fmla="*/ 0 w 6896559"/>
                <a:gd name="connsiteY7" fmla="*/ 936430 h 1123720"/>
                <a:gd name="connsiteX8" fmla="*/ 0 w 6896559"/>
                <a:gd name="connsiteY8" fmla="*/ 187290 h 1123720"/>
                <a:gd name="connsiteX0" fmla="*/ 0 w 6896559"/>
                <a:gd name="connsiteY0" fmla="*/ 315878 h 1252308"/>
                <a:gd name="connsiteX1" fmla="*/ 187290 w 6896559"/>
                <a:gd name="connsiteY1" fmla="*/ 128588 h 1252308"/>
                <a:gd name="connsiteX2" fmla="*/ 6766419 w 6896559"/>
                <a:gd name="connsiteY2" fmla="*/ 0 h 1252308"/>
                <a:gd name="connsiteX3" fmla="*/ 6896559 w 6896559"/>
                <a:gd name="connsiteY3" fmla="*/ 315878 h 1252308"/>
                <a:gd name="connsiteX4" fmla="*/ 6896559 w 6896559"/>
                <a:gd name="connsiteY4" fmla="*/ 1065018 h 1252308"/>
                <a:gd name="connsiteX5" fmla="*/ 6709269 w 6896559"/>
                <a:gd name="connsiteY5" fmla="*/ 1252308 h 1252308"/>
                <a:gd name="connsiteX6" fmla="*/ 187290 w 6896559"/>
                <a:gd name="connsiteY6" fmla="*/ 1252308 h 1252308"/>
                <a:gd name="connsiteX7" fmla="*/ 0 w 6896559"/>
                <a:gd name="connsiteY7" fmla="*/ 1065018 h 1252308"/>
                <a:gd name="connsiteX8" fmla="*/ 0 w 6896559"/>
                <a:gd name="connsiteY8" fmla="*/ 315878 h 1252308"/>
                <a:gd name="connsiteX0" fmla="*/ 0 w 6921763"/>
                <a:gd name="connsiteY0" fmla="*/ 315878 h 1338033"/>
                <a:gd name="connsiteX1" fmla="*/ 187290 w 6921763"/>
                <a:gd name="connsiteY1" fmla="*/ 128588 h 1338033"/>
                <a:gd name="connsiteX2" fmla="*/ 6766419 w 6921763"/>
                <a:gd name="connsiteY2" fmla="*/ 0 h 1338033"/>
                <a:gd name="connsiteX3" fmla="*/ 6896559 w 6921763"/>
                <a:gd name="connsiteY3" fmla="*/ 315878 h 1338033"/>
                <a:gd name="connsiteX4" fmla="*/ 6896559 w 6921763"/>
                <a:gd name="connsiteY4" fmla="*/ 1065018 h 1338033"/>
                <a:gd name="connsiteX5" fmla="*/ 6866432 w 6921763"/>
                <a:gd name="connsiteY5" fmla="*/ 1338033 h 1338033"/>
                <a:gd name="connsiteX6" fmla="*/ 187290 w 6921763"/>
                <a:gd name="connsiteY6" fmla="*/ 1252308 h 1338033"/>
                <a:gd name="connsiteX7" fmla="*/ 0 w 6921763"/>
                <a:gd name="connsiteY7" fmla="*/ 1065018 h 1338033"/>
                <a:gd name="connsiteX8" fmla="*/ 0 w 6921763"/>
                <a:gd name="connsiteY8" fmla="*/ 315878 h 1338033"/>
                <a:gd name="connsiteX0" fmla="*/ 0 w 6921763"/>
                <a:gd name="connsiteY0" fmla="*/ 326577 h 1348732"/>
                <a:gd name="connsiteX1" fmla="*/ 187290 w 6921763"/>
                <a:gd name="connsiteY1" fmla="*/ 139287 h 1348732"/>
                <a:gd name="connsiteX2" fmla="*/ 3676364 w 6921763"/>
                <a:gd name="connsiteY2" fmla="*/ 111056 h 1348732"/>
                <a:gd name="connsiteX3" fmla="*/ 6766419 w 6921763"/>
                <a:gd name="connsiteY3" fmla="*/ 10699 h 1348732"/>
                <a:gd name="connsiteX4" fmla="*/ 6896559 w 6921763"/>
                <a:gd name="connsiteY4" fmla="*/ 326577 h 1348732"/>
                <a:gd name="connsiteX5" fmla="*/ 6896559 w 6921763"/>
                <a:gd name="connsiteY5" fmla="*/ 1075717 h 1348732"/>
                <a:gd name="connsiteX6" fmla="*/ 6866432 w 6921763"/>
                <a:gd name="connsiteY6" fmla="*/ 1348732 h 1348732"/>
                <a:gd name="connsiteX7" fmla="*/ 187290 w 6921763"/>
                <a:gd name="connsiteY7" fmla="*/ 1263007 h 1348732"/>
                <a:gd name="connsiteX8" fmla="*/ 0 w 6921763"/>
                <a:gd name="connsiteY8" fmla="*/ 1075717 h 1348732"/>
                <a:gd name="connsiteX9" fmla="*/ 0 w 6921763"/>
                <a:gd name="connsiteY9" fmla="*/ 326577 h 1348732"/>
                <a:gd name="connsiteX0" fmla="*/ 0 w 6921763"/>
                <a:gd name="connsiteY0" fmla="*/ 326436 h 1348591"/>
                <a:gd name="connsiteX1" fmla="*/ 187290 w 6921763"/>
                <a:gd name="connsiteY1" fmla="*/ 139146 h 1348591"/>
                <a:gd name="connsiteX2" fmla="*/ 1776126 w 6921763"/>
                <a:gd name="connsiteY2" fmla="*/ 53765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3676364 w 6921763"/>
                <a:gd name="connsiteY3" fmla="*/ 110915 h 1348591"/>
                <a:gd name="connsiteX4" fmla="*/ 6766419 w 6921763"/>
                <a:gd name="connsiteY4" fmla="*/ 10558 h 1348591"/>
                <a:gd name="connsiteX5" fmla="*/ 6896559 w 6921763"/>
                <a:gd name="connsiteY5" fmla="*/ 326436 h 1348591"/>
                <a:gd name="connsiteX6" fmla="*/ 6896559 w 6921763"/>
                <a:gd name="connsiteY6" fmla="*/ 1075576 h 1348591"/>
                <a:gd name="connsiteX7" fmla="*/ 6866432 w 6921763"/>
                <a:gd name="connsiteY7" fmla="*/ 1348591 h 1348591"/>
                <a:gd name="connsiteX8" fmla="*/ 187290 w 6921763"/>
                <a:gd name="connsiteY8" fmla="*/ 1262866 h 1348591"/>
                <a:gd name="connsiteX9" fmla="*/ 0 w 6921763"/>
                <a:gd name="connsiteY9" fmla="*/ 1075576 h 1348591"/>
                <a:gd name="connsiteX10" fmla="*/ 0 w 6921763"/>
                <a:gd name="connsiteY10" fmla="*/ 326436 h 1348591"/>
                <a:gd name="connsiteX0" fmla="*/ 0 w 6921763"/>
                <a:gd name="connsiteY0" fmla="*/ 326436 h 1348591"/>
                <a:gd name="connsiteX1" fmla="*/ 187290 w 6921763"/>
                <a:gd name="connsiteY1" fmla="*/ 139146 h 1348591"/>
                <a:gd name="connsiteX2" fmla="*/ 1790414 w 6921763"/>
                <a:gd name="connsiteY2" fmla="*/ 139490 h 1348591"/>
                <a:gd name="connsiteX3" fmla="*/ 2747676 w 6921763"/>
                <a:gd name="connsiteY3" fmla="*/ 68053 h 1348591"/>
                <a:gd name="connsiteX4" fmla="*/ 3676364 w 6921763"/>
                <a:gd name="connsiteY4" fmla="*/ 110915 h 1348591"/>
                <a:gd name="connsiteX5" fmla="*/ 6766419 w 6921763"/>
                <a:gd name="connsiteY5" fmla="*/ 10558 h 1348591"/>
                <a:gd name="connsiteX6" fmla="*/ 6896559 w 6921763"/>
                <a:gd name="connsiteY6" fmla="*/ 326436 h 1348591"/>
                <a:gd name="connsiteX7" fmla="*/ 6896559 w 6921763"/>
                <a:gd name="connsiteY7" fmla="*/ 1075576 h 1348591"/>
                <a:gd name="connsiteX8" fmla="*/ 6866432 w 6921763"/>
                <a:gd name="connsiteY8" fmla="*/ 1348591 h 1348591"/>
                <a:gd name="connsiteX9" fmla="*/ 187290 w 6921763"/>
                <a:gd name="connsiteY9" fmla="*/ 1262866 h 1348591"/>
                <a:gd name="connsiteX10" fmla="*/ 0 w 6921763"/>
                <a:gd name="connsiteY10" fmla="*/ 1075576 h 1348591"/>
                <a:gd name="connsiteX11" fmla="*/ 0 w 6921763"/>
                <a:gd name="connsiteY11" fmla="*/ 326436 h 1348591"/>
                <a:gd name="connsiteX0" fmla="*/ 0 w 6921763"/>
                <a:gd name="connsiteY0" fmla="*/ 330924 h 1353079"/>
                <a:gd name="connsiteX1" fmla="*/ 187290 w 6921763"/>
                <a:gd name="connsiteY1" fmla="*/ 143634 h 1353079"/>
                <a:gd name="connsiteX2" fmla="*/ 1790414 w 6921763"/>
                <a:gd name="connsiteY2" fmla="*/ 143978 h 1353079"/>
                <a:gd name="connsiteX3" fmla="*/ 2747676 w 6921763"/>
                <a:gd name="connsiteY3" fmla="*/ 72541 h 1353079"/>
                <a:gd name="connsiteX4" fmla="*/ 3676364 w 6921763"/>
                <a:gd name="connsiteY4" fmla="*/ 115403 h 1353079"/>
                <a:gd name="connsiteX5" fmla="*/ 4319301 w 6921763"/>
                <a:gd name="connsiteY5" fmla="*/ 43966 h 1353079"/>
                <a:gd name="connsiteX6" fmla="*/ 6766419 w 6921763"/>
                <a:gd name="connsiteY6" fmla="*/ 15046 h 1353079"/>
                <a:gd name="connsiteX7" fmla="*/ 6896559 w 6921763"/>
                <a:gd name="connsiteY7" fmla="*/ 330924 h 1353079"/>
                <a:gd name="connsiteX8" fmla="*/ 6896559 w 6921763"/>
                <a:gd name="connsiteY8" fmla="*/ 1080064 h 1353079"/>
                <a:gd name="connsiteX9" fmla="*/ 6866432 w 6921763"/>
                <a:gd name="connsiteY9" fmla="*/ 1353079 h 1353079"/>
                <a:gd name="connsiteX10" fmla="*/ 187290 w 6921763"/>
                <a:gd name="connsiteY10" fmla="*/ 1267354 h 1353079"/>
                <a:gd name="connsiteX11" fmla="*/ 0 w 6921763"/>
                <a:gd name="connsiteY11" fmla="*/ 1080064 h 1353079"/>
                <a:gd name="connsiteX12" fmla="*/ 0 w 6921763"/>
                <a:gd name="connsiteY12" fmla="*/ 330924 h 1353079"/>
                <a:gd name="connsiteX0" fmla="*/ 0 w 6921763"/>
                <a:gd name="connsiteY0" fmla="*/ 327156 h 1349311"/>
                <a:gd name="connsiteX1" fmla="*/ 187290 w 6921763"/>
                <a:gd name="connsiteY1" fmla="*/ 139866 h 1349311"/>
                <a:gd name="connsiteX2" fmla="*/ 1790414 w 6921763"/>
                <a:gd name="connsiteY2" fmla="*/ 140210 h 1349311"/>
                <a:gd name="connsiteX3" fmla="*/ 2747676 w 6921763"/>
                <a:gd name="connsiteY3" fmla="*/ 68773 h 1349311"/>
                <a:gd name="connsiteX4" fmla="*/ 3676364 w 6921763"/>
                <a:gd name="connsiteY4" fmla="*/ 111635 h 1349311"/>
                <a:gd name="connsiteX5" fmla="*/ 4319301 w 6921763"/>
                <a:gd name="connsiteY5" fmla="*/ 40198 h 1349311"/>
                <a:gd name="connsiteX6" fmla="*/ 5076539 w 6921763"/>
                <a:gd name="connsiteY6" fmla="*/ 111635 h 1349311"/>
                <a:gd name="connsiteX7" fmla="*/ 6766419 w 6921763"/>
                <a:gd name="connsiteY7" fmla="*/ 11278 h 1349311"/>
                <a:gd name="connsiteX8" fmla="*/ 6896559 w 6921763"/>
                <a:gd name="connsiteY8" fmla="*/ 327156 h 1349311"/>
                <a:gd name="connsiteX9" fmla="*/ 6896559 w 6921763"/>
                <a:gd name="connsiteY9" fmla="*/ 1076296 h 1349311"/>
                <a:gd name="connsiteX10" fmla="*/ 6866432 w 6921763"/>
                <a:gd name="connsiteY10" fmla="*/ 1349311 h 1349311"/>
                <a:gd name="connsiteX11" fmla="*/ 187290 w 6921763"/>
                <a:gd name="connsiteY11" fmla="*/ 1263586 h 1349311"/>
                <a:gd name="connsiteX12" fmla="*/ 0 w 6921763"/>
                <a:gd name="connsiteY12" fmla="*/ 1076296 h 1349311"/>
                <a:gd name="connsiteX13" fmla="*/ 0 w 6921763"/>
                <a:gd name="connsiteY13" fmla="*/ 327156 h 1349311"/>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187290 w 6921763"/>
                <a:gd name="connsiteY12" fmla="*/ 1276637 h 1362362"/>
                <a:gd name="connsiteX13" fmla="*/ 0 w 6921763"/>
                <a:gd name="connsiteY13" fmla="*/ 1089347 h 1362362"/>
                <a:gd name="connsiteX14" fmla="*/ 0 w 6921763"/>
                <a:gd name="connsiteY14" fmla="*/ 340207 h 1362362"/>
                <a:gd name="connsiteX0" fmla="*/ 0 w 6921763"/>
                <a:gd name="connsiteY0" fmla="*/ 340207 h 1362362"/>
                <a:gd name="connsiteX1" fmla="*/ 187290 w 6921763"/>
                <a:gd name="connsiteY1" fmla="*/ 152917 h 1362362"/>
                <a:gd name="connsiteX2" fmla="*/ 1790414 w 6921763"/>
                <a:gd name="connsiteY2" fmla="*/ 153261 h 1362362"/>
                <a:gd name="connsiteX3" fmla="*/ 2747676 w 6921763"/>
                <a:gd name="connsiteY3" fmla="*/ 81824 h 1362362"/>
                <a:gd name="connsiteX4" fmla="*/ 3676364 w 6921763"/>
                <a:gd name="connsiteY4" fmla="*/ 124686 h 1362362"/>
                <a:gd name="connsiteX5" fmla="*/ 4319301 w 6921763"/>
                <a:gd name="connsiteY5" fmla="*/ 53249 h 1362362"/>
                <a:gd name="connsiteX6" fmla="*/ 5076539 w 6921763"/>
                <a:gd name="connsiteY6" fmla="*/ 124686 h 1362362"/>
                <a:gd name="connsiteX7" fmla="*/ 5919501 w 6921763"/>
                <a:gd name="connsiteY7" fmla="*/ 24674 h 1362362"/>
                <a:gd name="connsiteX8" fmla="*/ 6766419 w 6921763"/>
                <a:gd name="connsiteY8" fmla="*/ 24329 h 1362362"/>
                <a:gd name="connsiteX9" fmla="*/ 6896559 w 6921763"/>
                <a:gd name="connsiteY9" fmla="*/ 340207 h 1362362"/>
                <a:gd name="connsiteX10" fmla="*/ 6896559 w 6921763"/>
                <a:gd name="connsiteY10" fmla="*/ 1089347 h 1362362"/>
                <a:gd name="connsiteX11" fmla="*/ 6866432 w 6921763"/>
                <a:gd name="connsiteY11" fmla="*/ 1362362 h 1362362"/>
                <a:gd name="connsiteX12" fmla="*/ 918876 w 6921763"/>
                <a:gd name="connsiteY12" fmla="*/ 1224824 h 1362362"/>
                <a:gd name="connsiteX13" fmla="*/ 187290 w 6921763"/>
                <a:gd name="connsiteY13" fmla="*/ 1276637 h 1362362"/>
                <a:gd name="connsiteX14" fmla="*/ 0 w 6921763"/>
                <a:gd name="connsiteY14" fmla="*/ 1089347 h 1362362"/>
                <a:gd name="connsiteX15" fmla="*/ 0 w 6921763"/>
                <a:gd name="connsiteY15" fmla="*/ 340207 h 1362362"/>
                <a:gd name="connsiteX0" fmla="*/ 0 w 6921763"/>
                <a:gd name="connsiteY0" fmla="*/ 340207 h 1367013"/>
                <a:gd name="connsiteX1" fmla="*/ 187290 w 6921763"/>
                <a:gd name="connsiteY1" fmla="*/ 152917 h 1367013"/>
                <a:gd name="connsiteX2" fmla="*/ 1790414 w 6921763"/>
                <a:gd name="connsiteY2" fmla="*/ 153261 h 1367013"/>
                <a:gd name="connsiteX3" fmla="*/ 2747676 w 6921763"/>
                <a:gd name="connsiteY3" fmla="*/ 81824 h 1367013"/>
                <a:gd name="connsiteX4" fmla="*/ 3676364 w 6921763"/>
                <a:gd name="connsiteY4" fmla="*/ 124686 h 1367013"/>
                <a:gd name="connsiteX5" fmla="*/ 4319301 w 6921763"/>
                <a:gd name="connsiteY5" fmla="*/ 53249 h 1367013"/>
                <a:gd name="connsiteX6" fmla="*/ 5076539 w 6921763"/>
                <a:gd name="connsiteY6" fmla="*/ 124686 h 1367013"/>
                <a:gd name="connsiteX7" fmla="*/ 5919501 w 6921763"/>
                <a:gd name="connsiteY7" fmla="*/ 24674 h 1367013"/>
                <a:gd name="connsiteX8" fmla="*/ 6766419 w 6921763"/>
                <a:gd name="connsiteY8" fmla="*/ 24329 h 1367013"/>
                <a:gd name="connsiteX9" fmla="*/ 6896559 w 6921763"/>
                <a:gd name="connsiteY9" fmla="*/ 340207 h 1367013"/>
                <a:gd name="connsiteX10" fmla="*/ 6896559 w 6921763"/>
                <a:gd name="connsiteY10" fmla="*/ 1089347 h 1367013"/>
                <a:gd name="connsiteX11" fmla="*/ 6866432 w 6921763"/>
                <a:gd name="connsiteY11" fmla="*/ 1362362 h 1367013"/>
                <a:gd name="connsiteX12" fmla="*/ 1504664 w 6921763"/>
                <a:gd name="connsiteY12" fmla="*/ 1296261 h 1367013"/>
                <a:gd name="connsiteX13" fmla="*/ 918876 w 6921763"/>
                <a:gd name="connsiteY13" fmla="*/ 1224824 h 1367013"/>
                <a:gd name="connsiteX14" fmla="*/ 187290 w 6921763"/>
                <a:gd name="connsiteY14" fmla="*/ 1276637 h 1367013"/>
                <a:gd name="connsiteX15" fmla="*/ 0 w 6921763"/>
                <a:gd name="connsiteY15" fmla="*/ 1089347 h 1367013"/>
                <a:gd name="connsiteX16" fmla="*/ 0 w 6921763"/>
                <a:gd name="connsiteY16" fmla="*/ 340207 h 1367013"/>
                <a:gd name="connsiteX0" fmla="*/ 0 w 6921763"/>
                <a:gd name="connsiteY0" fmla="*/ 340207 h 1368728"/>
                <a:gd name="connsiteX1" fmla="*/ 187290 w 6921763"/>
                <a:gd name="connsiteY1" fmla="*/ 152917 h 1368728"/>
                <a:gd name="connsiteX2" fmla="*/ 1790414 w 6921763"/>
                <a:gd name="connsiteY2" fmla="*/ 153261 h 1368728"/>
                <a:gd name="connsiteX3" fmla="*/ 2747676 w 6921763"/>
                <a:gd name="connsiteY3" fmla="*/ 81824 h 1368728"/>
                <a:gd name="connsiteX4" fmla="*/ 3676364 w 6921763"/>
                <a:gd name="connsiteY4" fmla="*/ 124686 h 1368728"/>
                <a:gd name="connsiteX5" fmla="*/ 4319301 w 6921763"/>
                <a:gd name="connsiteY5" fmla="*/ 53249 h 1368728"/>
                <a:gd name="connsiteX6" fmla="*/ 5076539 w 6921763"/>
                <a:gd name="connsiteY6" fmla="*/ 124686 h 1368728"/>
                <a:gd name="connsiteX7" fmla="*/ 5919501 w 6921763"/>
                <a:gd name="connsiteY7" fmla="*/ 24674 h 1368728"/>
                <a:gd name="connsiteX8" fmla="*/ 6766419 w 6921763"/>
                <a:gd name="connsiteY8" fmla="*/ 24329 h 1368728"/>
                <a:gd name="connsiteX9" fmla="*/ 6896559 w 6921763"/>
                <a:gd name="connsiteY9" fmla="*/ 340207 h 1368728"/>
                <a:gd name="connsiteX10" fmla="*/ 6896559 w 6921763"/>
                <a:gd name="connsiteY10" fmla="*/ 1089347 h 1368728"/>
                <a:gd name="connsiteX11" fmla="*/ 6866432 w 6921763"/>
                <a:gd name="connsiteY11" fmla="*/ 1362362 h 1368728"/>
                <a:gd name="connsiteX12" fmla="*/ 2347626 w 6921763"/>
                <a:gd name="connsiteY12" fmla="*/ 1253399 h 1368728"/>
                <a:gd name="connsiteX13" fmla="*/ 1504664 w 6921763"/>
                <a:gd name="connsiteY13" fmla="*/ 1296261 h 1368728"/>
                <a:gd name="connsiteX14" fmla="*/ 918876 w 6921763"/>
                <a:gd name="connsiteY14" fmla="*/ 1224824 h 1368728"/>
                <a:gd name="connsiteX15" fmla="*/ 187290 w 6921763"/>
                <a:gd name="connsiteY15" fmla="*/ 1276637 h 1368728"/>
                <a:gd name="connsiteX16" fmla="*/ 0 w 6921763"/>
                <a:gd name="connsiteY16" fmla="*/ 1089347 h 1368728"/>
                <a:gd name="connsiteX17" fmla="*/ 0 w 6921763"/>
                <a:gd name="connsiteY17" fmla="*/ 340207 h 1368728"/>
                <a:gd name="connsiteX0" fmla="*/ 0 w 6921763"/>
                <a:gd name="connsiteY0" fmla="*/ 340207 h 1369804"/>
                <a:gd name="connsiteX1" fmla="*/ 187290 w 6921763"/>
                <a:gd name="connsiteY1" fmla="*/ 152917 h 1369804"/>
                <a:gd name="connsiteX2" fmla="*/ 1790414 w 6921763"/>
                <a:gd name="connsiteY2" fmla="*/ 153261 h 1369804"/>
                <a:gd name="connsiteX3" fmla="*/ 2747676 w 6921763"/>
                <a:gd name="connsiteY3" fmla="*/ 81824 h 1369804"/>
                <a:gd name="connsiteX4" fmla="*/ 3676364 w 6921763"/>
                <a:gd name="connsiteY4" fmla="*/ 124686 h 1369804"/>
                <a:gd name="connsiteX5" fmla="*/ 4319301 w 6921763"/>
                <a:gd name="connsiteY5" fmla="*/ 53249 h 1369804"/>
                <a:gd name="connsiteX6" fmla="*/ 5076539 w 6921763"/>
                <a:gd name="connsiteY6" fmla="*/ 124686 h 1369804"/>
                <a:gd name="connsiteX7" fmla="*/ 5919501 w 6921763"/>
                <a:gd name="connsiteY7" fmla="*/ 24674 h 1369804"/>
                <a:gd name="connsiteX8" fmla="*/ 6766419 w 6921763"/>
                <a:gd name="connsiteY8" fmla="*/ 24329 h 1369804"/>
                <a:gd name="connsiteX9" fmla="*/ 6896559 w 6921763"/>
                <a:gd name="connsiteY9" fmla="*/ 340207 h 1369804"/>
                <a:gd name="connsiteX10" fmla="*/ 6896559 w 6921763"/>
                <a:gd name="connsiteY10" fmla="*/ 1089347 h 1369804"/>
                <a:gd name="connsiteX11" fmla="*/ 6866432 w 6921763"/>
                <a:gd name="connsiteY11" fmla="*/ 1362362 h 1369804"/>
                <a:gd name="connsiteX12" fmla="*/ 2761964 w 6921763"/>
                <a:gd name="connsiteY12" fmla="*/ 1324835 h 1369804"/>
                <a:gd name="connsiteX13" fmla="*/ 2347626 w 6921763"/>
                <a:gd name="connsiteY13" fmla="*/ 1253399 h 1369804"/>
                <a:gd name="connsiteX14" fmla="*/ 1504664 w 6921763"/>
                <a:gd name="connsiteY14" fmla="*/ 1296261 h 1369804"/>
                <a:gd name="connsiteX15" fmla="*/ 918876 w 6921763"/>
                <a:gd name="connsiteY15" fmla="*/ 1224824 h 1369804"/>
                <a:gd name="connsiteX16" fmla="*/ 187290 w 6921763"/>
                <a:gd name="connsiteY16" fmla="*/ 1276637 h 1369804"/>
                <a:gd name="connsiteX17" fmla="*/ 0 w 6921763"/>
                <a:gd name="connsiteY17" fmla="*/ 1089347 h 1369804"/>
                <a:gd name="connsiteX18" fmla="*/ 0 w 6921763"/>
                <a:gd name="connsiteY18" fmla="*/ 340207 h 1369804"/>
                <a:gd name="connsiteX0" fmla="*/ 0 w 6921763"/>
                <a:gd name="connsiteY0" fmla="*/ 340207 h 1368678"/>
                <a:gd name="connsiteX1" fmla="*/ 187290 w 6921763"/>
                <a:gd name="connsiteY1" fmla="*/ 152917 h 1368678"/>
                <a:gd name="connsiteX2" fmla="*/ 1790414 w 6921763"/>
                <a:gd name="connsiteY2" fmla="*/ 153261 h 1368678"/>
                <a:gd name="connsiteX3" fmla="*/ 2747676 w 6921763"/>
                <a:gd name="connsiteY3" fmla="*/ 81824 h 1368678"/>
                <a:gd name="connsiteX4" fmla="*/ 3676364 w 6921763"/>
                <a:gd name="connsiteY4" fmla="*/ 124686 h 1368678"/>
                <a:gd name="connsiteX5" fmla="*/ 4319301 w 6921763"/>
                <a:gd name="connsiteY5" fmla="*/ 53249 h 1368678"/>
                <a:gd name="connsiteX6" fmla="*/ 5076539 w 6921763"/>
                <a:gd name="connsiteY6" fmla="*/ 124686 h 1368678"/>
                <a:gd name="connsiteX7" fmla="*/ 5919501 w 6921763"/>
                <a:gd name="connsiteY7" fmla="*/ 24674 h 1368678"/>
                <a:gd name="connsiteX8" fmla="*/ 6766419 w 6921763"/>
                <a:gd name="connsiteY8" fmla="*/ 24329 h 1368678"/>
                <a:gd name="connsiteX9" fmla="*/ 6896559 w 6921763"/>
                <a:gd name="connsiteY9" fmla="*/ 340207 h 1368678"/>
                <a:gd name="connsiteX10" fmla="*/ 6896559 w 6921763"/>
                <a:gd name="connsiteY10" fmla="*/ 1089347 h 1368678"/>
                <a:gd name="connsiteX11" fmla="*/ 6866432 w 6921763"/>
                <a:gd name="connsiteY11" fmla="*/ 1362362 h 1368678"/>
                <a:gd name="connsiteX12" fmla="*/ 3319176 w 6921763"/>
                <a:gd name="connsiteY12" fmla="*/ 1239110 h 1368678"/>
                <a:gd name="connsiteX13" fmla="*/ 2761964 w 6921763"/>
                <a:gd name="connsiteY13" fmla="*/ 1324835 h 1368678"/>
                <a:gd name="connsiteX14" fmla="*/ 2347626 w 6921763"/>
                <a:gd name="connsiteY14" fmla="*/ 1253399 h 1368678"/>
                <a:gd name="connsiteX15" fmla="*/ 1504664 w 6921763"/>
                <a:gd name="connsiteY15" fmla="*/ 1296261 h 1368678"/>
                <a:gd name="connsiteX16" fmla="*/ 918876 w 6921763"/>
                <a:gd name="connsiteY16" fmla="*/ 1224824 h 1368678"/>
                <a:gd name="connsiteX17" fmla="*/ 187290 w 6921763"/>
                <a:gd name="connsiteY17" fmla="*/ 1276637 h 1368678"/>
                <a:gd name="connsiteX18" fmla="*/ 0 w 6921763"/>
                <a:gd name="connsiteY18" fmla="*/ 1089347 h 1368678"/>
                <a:gd name="connsiteX19" fmla="*/ 0 w 6921763"/>
                <a:gd name="connsiteY19" fmla="*/ 340207 h 1368678"/>
                <a:gd name="connsiteX0" fmla="*/ 0 w 6921763"/>
                <a:gd name="connsiteY0" fmla="*/ 340207 h 1376375"/>
                <a:gd name="connsiteX1" fmla="*/ 187290 w 6921763"/>
                <a:gd name="connsiteY1" fmla="*/ 152917 h 1376375"/>
                <a:gd name="connsiteX2" fmla="*/ 1790414 w 6921763"/>
                <a:gd name="connsiteY2" fmla="*/ 153261 h 1376375"/>
                <a:gd name="connsiteX3" fmla="*/ 2747676 w 6921763"/>
                <a:gd name="connsiteY3" fmla="*/ 81824 h 1376375"/>
                <a:gd name="connsiteX4" fmla="*/ 3676364 w 6921763"/>
                <a:gd name="connsiteY4" fmla="*/ 124686 h 1376375"/>
                <a:gd name="connsiteX5" fmla="*/ 4319301 w 6921763"/>
                <a:gd name="connsiteY5" fmla="*/ 53249 h 1376375"/>
                <a:gd name="connsiteX6" fmla="*/ 5076539 w 6921763"/>
                <a:gd name="connsiteY6" fmla="*/ 124686 h 1376375"/>
                <a:gd name="connsiteX7" fmla="*/ 5919501 w 6921763"/>
                <a:gd name="connsiteY7" fmla="*/ 24674 h 1376375"/>
                <a:gd name="connsiteX8" fmla="*/ 6766419 w 6921763"/>
                <a:gd name="connsiteY8" fmla="*/ 24329 h 1376375"/>
                <a:gd name="connsiteX9" fmla="*/ 6896559 w 6921763"/>
                <a:gd name="connsiteY9" fmla="*/ 340207 h 1376375"/>
                <a:gd name="connsiteX10" fmla="*/ 6896559 w 6921763"/>
                <a:gd name="connsiteY10" fmla="*/ 1089347 h 1376375"/>
                <a:gd name="connsiteX11" fmla="*/ 6866432 w 6921763"/>
                <a:gd name="connsiteY11" fmla="*/ 1362362 h 1376375"/>
                <a:gd name="connsiteX12" fmla="*/ 4505038 w 6921763"/>
                <a:gd name="connsiteY12" fmla="*/ 1354506 h 1376375"/>
                <a:gd name="connsiteX13" fmla="*/ 3319176 w 6921763"/>
                <a:gd name="connsiteY13" fmla="*/ 1239110 h 1376375"/>
                <a:gd name="connsiteX14" fmla="*/ 2761964 w 6921763"/>
                <a:gd name="connsiteY14" fmla="*/ 1324835 h 1376375"/>
                <a:gd name="connsiteX15" fmla="*/ 2347626 w 6921763"/>
                <a:gd name="connsiteY15" fmla="*/ 1253399 h 1376375"/>
                <a:gd name="connsiteX16" fmla="*/ 1504664 w 6921763"/>
                <a:gd name="connsiteY16" fmla="*/ 1296261 h 1376375"/>
                <a:gd name="connsiteX17" fmla="*/ 918876 w 6921763"/>
                <a:gd name="connsiteY17" fmla="*/ 1224824 h 1376375"/>
                <a:gd name="connsiteX18" fmla="*/ 187290 w 6921763"/>
                <a:gd name="connsiteY18" fmla="*/ 1276637 h 1376375"/>
                <a:gd name="connsiteX19" fmla="*/ 0 w 6921763"/>
                <a:gd name="connsiteY19" fmla="*/ 1089347 h 1376375"/>
                <a:gd name="connsiteX20" fmla="*/ 0 w 6921763"/>
                <a:gd name="connsiteY20" fmla="*/ 340207 h 1376375"/>
                <a:gd name="connsiteX0" fmla="*/ 0 w 6921763"/>
                <a:gd name="connsiteY0" fmla="*/ 340207 h 1371991"/>
                <a:gd name="connsiteX1" fmla="*/ 187290 w 6921763"/>
                <a:gd name="connsiteY1" fmla="*/ 152917 h 1371991"/>
                <a:gd name="connsiteX2" fmla="*/ 1790414 w 6921763"/>
                <a:gd name="connsiteY2" fmla="*/ 153261 h 1371991"/>
                <a:gd name="connsiteX3" fmla="*/ 2747676 w 6921763"/>
                <a:gd name="connsiteY3" fmla="*/ 81824 h 1371991"/>
                <a:gd name="connsiteX4" fmla="*/ 3676364 w 6921763"/>
                <a:gd name="connsiteY4" fmla="*/ 124686 h 1371991"/>
                <a:gd name="connsiteX5" fmla="*/ 4319301 w 6921763"/>
                <a:gd name="connsiteY5" fmla="*/ 53249 h 1371991"/>
                <a:gd name="connsiteX6" fmla="*/ 5076539 w 6921763"/>
                <a:gd name="connsiteY6" fmla="*/ 124686 h 1371991"/>
                <a:gd name="connsiteX7" fmla="*/ 5919501 w 6921763"/>
                <a:gd name="connsiteY7" fmla="*/ 24674 h 1371991"/>
                <a:gd name="connsiteX8" fmla="*/ 6766419 w 6921763"/>
                <a:gd name="connsiteY8" fmla="*/ 24329 h 1371991"/>
                <a:gd name="connsiteX9" fmla="*/ 6896559 w 6921763"/>
                <a:gd name="connsiteY9" fmla="*/ 340207 h 1371991"/>
                <a:gd name="connsiteX10" fmla="*/ 6896559 w 6921763"/>
                <a:gd name="connsiteY10" fmla="*/ 1089347 h 1371991"/>
                <a:gd name="connsiteX11" fmla="*/ 6866432 w 6921763"/>
                <a:gd name="connsiteY11" fmla="*/ 1362362 h 1371991"/>
                <a:gd name="connsiteX12" fmla="*/ 5433726 w 6921763"/>
                <a:gd name="connsiteY12" fmla="*/ 1283069 h 1371991"/>
                <a:gd name="connsiteX13" fmla="*/ 4505038 w 6921763"/>
                <a:gd name="connsiteY13" fmla="*/ 1354506 h 1371991"/>
                <a:gd name="connsiteX14" fmla="*/ 3319176 w 6921763"/>
                <a:gd name="connsiteY14" fmla="*/ 1239110 h 1371991"/>
                <a:gd name="connsiteX15" fmla="*/ 2761964 w 6921763"/>
                <a:gd name="connsiteY15" fmla="*/ 1324835 h 1371991"/>
                <a:gd name="connsiteX16" fmla="*/ 2347626 w 6921763"/>
                <a:gd name="connsiteY16" fmla="*/ 1253399 h 1371991"/>
                <a:gd name="connsiteX17" fmla="*/ 1504664 w 6921763"/>
                <a:gd name="connsiteY17" fmla="*/ 1296261 h 1371991"/>
                <a:gd name="connsiteX18" fmla="*/ 918876 w 6921763"/>
                <a:gd name="connsiteY18" fmla="*/ 1224824 h 1371991"/>
                <a:gd name="connsiteX19" fmla="*/ 187290 w 6921763"/>
                <a:gd name="connsiteY19" fmla="*/ 1276637 h 1371991"/>
                <a:gd name="connsiteX20" fmla="*/ 0 w 6921763"/>
                <a:gd name="connsiteY20" fmla="*/ 1089347 h 1371991"/>
                <a:gd name="connsiteX21" fmla="*/ 0 w 6921763"/>
                <a:gd name="connsiteY21" fmla="*/ 340207 h 1371991"/>
                <a:gd name="connsiteX0" fmla="*/ 0 w 6962879"/>
                <a:gd name="connsiteY0" fmla="*/ 340207 h 1371991"/>
                <a:gd name="connsiteX1" fmla="*/ 187290 w 6962879"/>
                <a:gd name="connsiteY1" fmla="*/ 152917 h 1371991"/>
                <a:gd name="connsiteX2" fmla="*/ 1790414 w 6962879"/>
                <a:gd name="connsiteY2" fmla="*/ 153261 h 1371991"/>
                <a:gd name="connsiteX3" fmla="*/ 2747676 w 6962879"/>
                <a:gd name="connsiteY3" fmla="*/ 81824 h 1371991"/>
                <a:gd name="connsiteX4" fmla="*/ 3676364 w 6962879"/>
                <a:gd name="connsiteY4" fmla="*/ 124686 h 1371991"/>
                <a:gd name="connsiteX5" fmla="*/ 4319301 w 6962879"/>
                <a:gd name="connsiteY5" fmla="*/ 53249 h 1371991"/>
                <a:gd name="connsiteX6" fmla="*/ 5076539 w 6962879"/>
                <a:gd name="connsiteY6" fmla="*/ 124686 h 1371991"/>
                <a:gd name="connsiteX7" fmla="*/ 5919501 w 6962879"/>
                <a:gd name="connsiteY7" fmla="*/ 24674 h 1371991"/>
                <a:gd name="connsiteX8" fmla="*/ 6766419 w 6962879"/>
                <a:gd name="connsiteY8" fmla="*/ 24329 h 1371991"/>
                <a:gd name="connsiteX9" fmla="*/ 6896559 w 6962879"/>
                <a:gd name="connsiteY9" fmla="*/ 340207 h 1371991"/>
                <a:gd name="connsiteX10" fmla="*/ 6962488 w 6962879"/>
                <a:gd name="connsiteY10" fmla="*/ 825869 h 1371991"/>
                <a:gd name="connsiteX11" fmla="*/ 6896559 w 6962879"/>
                <a:gd name="connsiteY11" fmla="*/ 1089347 h 1371991"/>
                <a:gd name="connsiteX12" fmla="*/ 6866432 w 6962879"/>
                <a:gd name="connsiteY12" fmla="*/ 1362362 h 1371991"/>
                <a:gd name="connsiteX13" fmla="*/ 5433726 w 6962879"/>
                <a:gd name="connsiteY13" fmla="*/ 1283069 h 1371991"/>
                <a:gd name="connsiteX14" fmla="*/ 4505038 w 6962879"/>
                <a:gd name="connsiteY14" fmla="*/ 1354506 h 1371991"/>
                <a:gd name="connsiteX15" fmla="*/ 3319176 w 6962879"/>
                <a:gd name="connsiteY15" fmla="*/ 1239110 h 1371991"/>
                <a:gd name="connsiteX16" fmla="*/ 2761964 w 6962879"/>
                <a:gd name="connsiteY16" fmla="*/ 1324835 h 1371991"/>
                <a:gd name="connsiteX17" fmla="*/ 2347626 w 6962879"/>
                <a:gd name="connsiteY17" fmla="*/ 1253399 h 1371991"/>
                <a:gd name="connsiteX18" fmla="*/ 1504664 w 6962879"/>
                <a:gd name="connsiteY18" fmla="*/ 1296261 h 1371991"/>
                <a:gd name="connsiteX19" fmla="*/ 918876 w 6962879"/>
                <a:gd name="connsiteY19" fmla="*/ 1224824 h 1371991"/>
                <a:gd name="connsiteX20" fmla="*/ 187290 w 6962879"/>
                <a:gd name="connsiteY20" fmla="*/ 1276637 h 1371991"/>
                <a:gd name="connsiteX21" fmla="*/ 0 w 6962879"/>
                <a:gd name="connsiteY21" fmla="*/ 1089347 h 1371991"/>
                <a:gd name="connsiteX22" fmla="*/ 0 w 6962879"/>
                <a:gd name="connsiteY22" fmla="*/ 340207 h 13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62879" h="1371991">
                  <a:moveTo>
                    <a:pt x="0" y="340207"/>
                  </a:moveTo>
                  <a:cubicBezTo>
                    <a:pt x="0" y="236770"/>
                    <a:pt x="83853" y="152917"/>
                    <a:pt x="187290" y="152917"/>
                  </a:cubicBezTo>
                  <a:cubicBezTo>
                    <a:pt x="485692" y="119378"/>
                    <a:pt x="1208902" y="157966"/>
                    <a:pt x="1790414" y="153261"/>
                  </a:cubicBezTo>
                  <a:cubicBezTo>
                    <a:pt x="2109501" y="143736"/>
                    <a:pt x="2428589" y="91349"/>
                    <a:pt x="2747676" y="81824"/>
                  </a:cubicBezTo>
                  <a:lnTo>
                    <a:pt x="3676364" y="124686"/>
                  </a:lnTo>
                  <a:cubicBezTo>
                    <a:pt x="3928776" y="127067"/>
                    <a:pt x="3804292" y="69975"/>
                    <a:pt x="4319301" y="53249"/>
                  </a:cubicBezTo>
                  <a:cubicBezTo>
                    <a:pt x="4545520" y="36580"/>
                    <a:pt x="4668686" y="129506"/>
                    <a:pt x="5076539" y="124686"/>
                  </a:cubicBezTo>
                  <a:cubicBezTo>
                    <a:pt x="5343239" y="127067"/>
                    <a:pt x="5637854" y="41400"/>
                    <a:pt x="5919501" y="24674"/>
                  </a:cubicBezTo>
                  <a:cubicBezTo>
                    <a:pt x="6201148" y="7948"/>
                    <a:pt x="6603576" y="-21116"/>
                    <a:pt x="6766419" y="24329"/>
                  </a:cubicBezTo>
                  <a:cubicBezTo>
                    <a:pt x="6869856" y="24329"/>
                    <a:pt x="6896559" y="236770"/>
                    <a:pt x="6896559" y="340207"/>
                  </a:cubicBezTo>
                  <a:cubicBezTo>
                    <a:pt x="6889960" y="502094"/>
                    <a:pt x="6969087" y="663982"/>
                    <a:pt x="6962488" y="825869"/>
                  </a:cubicBezTo>
                  <a:lnTo>
                    <a:pt x="6896559" y="1089347"/>
                  </a:lnTo>
                  <a:cubicBezTo>
                    <a:pt x="6896559" y="1192784"/>
                    <a:pt x="6969869" y="1362362"/>
                    <a:pt x="6866432" y="1362362"/>
                  </a:cubicBezTo>
                  <a:cubicBezTo>
                    <a:pt x="6613102" y="1406555"/>
                    <a:pt x="5827292" y="1284378"/>
                    <a:pt x="5433726" y="1283069"/>
                  </a:cubicBezTo>
                  <a:cubicBezTo>
                    <a:pt x="5040160" y="1281760"/>
                    <a:pt x="4847938" y="1373739"/>
                    <a:pt x="4505038" y="1354506"/>
                  </a:cubicBezTo>
                  <a:cubicBezTo>
                    <a:pt x="4162138" y="1335273"/>
                    <a:pt x="3604926" y="1225005"/>
                    <a:pt x="3319176" y="1239110"/>
                  </a:cubicBezTo>
                  <a:cubicBezTo>
                    <a:pt x="3033426" y="1253215"/>
                    <a:pt x="2902458" y="1336741"/>
                    <a:pt x="2761964" y="1324835"/>
                  </a:cubicBezTo>
                  <a:cubicBezTo>
                    <a:pt x="2621470" y="1312929"/>
                    <a:pt x="2557176" y="1243874"/>
                    <a:pt x="2347626" y="1253399"/>
                  </a:cubicBezTo>
                  <a:cubicBezTo>
                    <a:pt x="2138076" y="1262924"/>
                    <a:pt x="1718976" y="1310548"/>
                    <a:pt x="1504664" y="1296261"/>
                  </a:cubicBezTo>
                  <a:cubicBezTo>
                    <a:pt x="1290352" y="1281974"/>
                    <a:pt x="1136057" y="1216189"/>
                    <a:pt x="918876" y="1224824"/>
                  </a:cubicBezTo>
                  <a:lnTo>
                    <a:pt x="187290" y="1276637"/>
                  </a:lnTo>
                  <a:cubicBezTo>
                    <a:pt x="83853" y="1276637"/>
                    <a:pt x="0" y="1192784"/>
                    <a:pt x="0" y="1089347"/>
                  </a:cubicBezTo>
                  <a:lnTo>
                    <a:pt x="0" y="340207"/>
                  </a:lnTo>
                  <a:close/>
                </a:path>
              </a:pathLst>
            </a:custGeom>
            <a:solidFill>
              <a:schemeClr val="bg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738" b="71017" l="54977" r="74830">
                          <a14:foregroundMark x1="59940" y1="34344" x2="60322" y2="38971"/>
                          <a14:foregroundMark x1="60867" y1="40012" x2="64058" y2="39369"/>
                          <a14:foregroundMark x1="63512" y1="32874" x2="63976" y2="34743"/>
                          <a14:foregroundMark x1="95773" y1="49050" x2="95773" y2="49050"/>
                          <a14:foregroundMark x1="73439" y1="57138" x2="73439" y2="57138"/>
                          <a14:foregroundMark x1="74830" y1="71017" x2="74830" y2="71017"/>
                        </a14:backgroundRemoval>
                      </a14:imgEffect>
                    </a14:imgLayer>
                  </a14:imgProps>
                </a:ext>
                <a:ext uri="{28A0092B-C50C-407E-A947-70E740481C1C}">
                  <a14:useLocalDpi xmlns:a14="http://schemas.microsoft.com/office/drawing/2010/main" val="0"/>
                </a:ext>
              </a:extLst>
            </a:blip>
            <a:srcRect l="57496" t="29607" r="34531" b="57786"/>
            <a:stretch/>
          </p:blipFill>
          <p:spPr>
            <a:xfrm>
              <a:off x="2180613" y="5143499"/>
              <a:ext cx="1214438" cy="1714501"/>
            </a:xfrm>
            <a:prstGeom prst="rect">
              <a:avLst/>
            </a:prstGeom>
          </p:spPr>
        </p:pic>
        <p:sp>
          <p:nvSpPr>
            <p:cNvPr id="17" name="TextBox 16"/>
            <p:cNvSpPr txBox="1"/>
            <p:nvPr/>
          </p:nvSpPr>
          <p:spPr>
            <a:xfrm>
              <a:off x="5543522" y="5539084"/>
              <a:ext cx="21345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16</a:t>
              </a:r>
            </a:p>
          </p:txBody>
        </p:sp>
      </p:grpSp>
      <p:grpSp>
        <p:nvGrpSpPr>
          <p:cNvPr id="18" name="ĐÚNG"/>
          <p:cNvGrpSpPr/>
          <p:nvPr/>
        </p:nvGrpSpPr>
        <p:grpSpPr>
          <a:xfrm>
            <a:off x="9110634" y="4962144"/>
            <a:ext cx="2482900" cy="2045541"/>
            <a:chOff x="9017952" y="1715472"/>
            <a:chExt cx="2592355" cy="2289853"/>
          </a:xfrm>
        </p:grpSpPr>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223762" y="2109586"/>
              <a:ext cx="2386545" cy="1895739"/>
            </a:xfrm>
            <a:prstGeom prst="rect">
              <a:avLst/>
            </a:prstGeom>
          </p:spPr>
        </p:pic>
        <p:pic>
          <p:nvPicPr>
            <p:cNvPr id="20" name="Picture 1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666" b="50139" l="23055" r="75855">
                          <a14:foregroundMark x1="36000" y1="44708" x2="38618" y2="44220"/>
                          <a14:foregroundMark x1="42473" y1="30989" x2="58691" y2="9958"/>
                        </a14:backgroundRemoval>
                      </a14:imgEffect>
                    </a14:imgLayer>
                  </a14:imgProps>
                </a:ext>
                <a:ext uri="{28A0092B-C50C-407E-A947-70E740481C1C}">
                  <a14:useLocalDpi xmlns:a14="http://schemas.microsoft.com/office/drawing/2010/main" val="0"/>
                </a:ext>
              </a:extLst>
            </a:blip>
            <a:srcRect l="23095" t="4905" r="23174" b="49371"/>
            <a:stretch/>
          </p:blipFill>
          <p:spPr>
            <a:xfrm rot="2573669" flipH="1">
              <a:off x="9017952" y="1715472"/>
              <a:ext cx="827346" cy="788226"/>
            </a:xfrm>
            <a:prstGeom prst="rect">
              <a:avLst/>
            </a:prstGeom>
          </p:spPr>
        </p:pic>
      </p:grpSp>
      <p:grpSp>
        <p:nvGrpSpPr>
          <p:cNvPr id="21" name="SAI 1"/>
          <p:cNvGrpSpPr/>
          <p:nvPr/>
        </p:nvGrpSpPr>
        <p:grpSpPr>
          <a:xfrm>
            <a:off x="9068085" y="3559196"/>
            <a:ext cx="2476857" cy="1725699"/>
            <a:chOff x="8731201" y="3575238"/>
            <a:chExt cx="2670077" cy="1800228"/>
          </a:xfrm>
        </p:grpSpPr>
        <p:pic>
          <p:nvPicPr>
            <p:cNvPr id="22" name="Picture 2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3" name="Picture 22"/>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grpSp>
        <p:nvGrpSpPr>
          <p:cNvPr id="24" name="SAI 2"/>
          <p:cNvGrpSpPr/>
          <p:nvPr/>
        </p:nvGrpSpPr>
        <p:grpSpPr>
          <a:xfrm>
            <a:off x="8976943" y="2074433"/>
            <a:ext cx="2477929" cy="1615156"/>
            <a:chOff x="8731201" y="3575238"/>
            <a:chExt cx="2670077" cy="1800228"/>
          </a:xfrm>
        </p:grpSpPr>
        <p:pic>
          <p:nvPicPr>
            <p:cNvPr id="25" name="Picture 2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0663" t="19503" r="11924" b="19005"/>
            <a:stretch/>
          </p:blipFill>
          <p:spPr>
            <a:xfrm>
              <a:off x="9115498" y="3681989"/>
              <a:ext cx="2285780" cy="1693477"/>
            </a:xfrm>
            <a:prstGeom prst="rect">
              <a:avLst/>
            </a:prstGeom>
          </p:spPr>
        </p:pic>
        <p:pic>
          <p:nvPicPr>
            <p:cNvPr id="26" name="Picture 25"/>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50418" b="94081" l="23782" r="75855">
                          <a14:foregroundMark x1="35491" y1="56825" x2="38836" y2="56825"/>
                          <a14:foregroundMark x1="40800" y1="69638" x2="57964" y2="90181"/>
                          <a14:foregroundMark x1="44145" y1="68942" x2="57236" y2="85864"/>
                        </a14:backgroundRemoval>
                      </a14:imgEffect>
                    </a14:imgLayer>
                  </a14:imgProps>
                </a:ext>
                <a:ext uri="{28A0092B-C50C-407E-A947-70E740481C1C}">
                  <a14:useLocalDpi xmlns:a14="http://schemas.microsoft.com/office/drawing/2010/main" val="0"/>
                </a:ext>
              </a:extLst>
            </a:blip>
            <a:srcRect l="23572" t="49943" r="23652" b="6161"/>
            <a:stretch/>
          </p:blipFill>
          <p:spPr>
            <a:xfrm rot="2214022" flipH="1">
              <a:off x="8731201" y="3575238"/>
              <a:ext cx="763605" cy="698153"/>
            </a:xfrm>
            <a:prstGeom prst="rect">
              <a:avLst/>
            </a:prstGeom>
          </p:spPr>
        </p:pic>
      </p:grpSp>
      <p:pic>
        <p:nvPicPr>
          <p:cNvPr id="4" name="màu tím">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62982" b="91636" l="23364" r="51320">
                        <a14:backgroundMark x1="36051" y1="87636" x2="43685" y2="82691"/>
                        <a14:backgroundMark x1="31573" y1="70327" x2="34501" y2="66327"/>
                        <a14:backgroundMark x1="35247" y1="67345" x2="39208" y2="64655"/>
                      </a14:backgroundRemoval>
                    </a14:imgEffect>
                  </a14:imgLayer>
                </a14:imgProps>
              </a:ext>
              <a:ext uri="{28A0092B-C50C-407E-A947-70E740481C1C}">
                <a14:useLocalDpi xmlns:a14="http://schemas.microsoft.com/office/drawing/2010/main" val="0"/>
              </a:ext>
            </a:extLst>
          </a:blip>
          <a:srcRect l="26276" t="65608" r="47369" b="13414"/>
          <a:stretch/>
        </p:blipFill>
        <p:spPr>
          <a:xfrm>
            <a:off x="-63789" y="190992"/>
            <a:ext cx="3587628" cy="2254626"/>
          </a:xfrm>
          <a:prstGeom prst="rect">
            <a:avLst/>
          </a:prstGeom>
        </p:spPr>
      </p:pic>
      <p:pic>
        <p:nvPicPr>
          <p:cNvPr id="27" name="Picture 26">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ackgroundRemoval t="7100" b="94175" l="9891" r="89988">
                        <a14:foregroundMark x1="66869" y1="56432" x2="68265" y2="54490"/>
                        <a14:foregroundMark x1="70813" y1="58677" x2="70813" y2="60680"/>
                      </a14:backgroundRemoval>
                    </a14:imgEffect>
                  </a14:imgLayer>
                </a14:imgProps>
              </a:ext>
              <a:ext uri="{28A0092B-C50C-407E-A947-70E740481C1C}">
                <a14:useLocalDpi xmlns:a14="http://schemas.microsoft.com/office/drawing/2010/main" val="0"/>
              </a:ext>
            </a:extLst>
          </a:blip>
          <a:stretch>
            <a:fillRect/>
          </a:stretch>
        </p:blipFill>
        <p:spPr>
          <a:xfrm>
            <a:off x="-804201" y="2364334"/>
            <a:ext cx="4703684" cy="4844539"/>
          </a:xfrm>
          <a:prstGeom prst="rect">
            <a:avLst/>
          </a:prstGeom>
        </p:spPr>
      </p:pic>
    </p:spTree>
    <p:extLst>
      <p:ext uri="{BB962C8B-B14F-4D97-AF65-F5344CB8AC3E}">
        <p14:creationId xmlns:p14="http://schemas.microsoft.com/office/powerpoint/2010/main" val="21469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1+#ppt_w/2"/>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entr" presetSubtype="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2" presetClass="entr" presetSubtype="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additive="base">
                                        <p:cTn id="54" dur="500" fill="hold"/>
                                        <p:tgtEl>
                                          <p:spTgt spid="18"/>
                                        </p:tgtEl>
                                        <p:attrNameLst>
                                          <p:attrName>ppt_x</p:attrName>
                                        </p:attrNameLst>
                                      </p:cBhvr>
                                      <p:tavLst>
                                        <p:tav tm="0">
                                          <p:val>
                                            <p:strVal val="1+#ppt_w/2"/>
                                          </p:val>
                                        </p:tav>
                                        <p:tav tm="100000">
                                          <p:val>
                                            <p:strVal val="#ppt_x"/>
                                          </p:val>
                                        </p:tav>
                                      </p:tavLst>
                                    </p:anim>
                                    <p:anim calcmode="lin" valueType="num">
                                      <p:cBhvr additive="base">
                                        <p:cTn id="5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5720" y1="76228" x2="32715" y2="78351"/>
                        <a14:foregroundMark x1="42256" y1="68526" x2="47779" y2="69254"/>
                        <a14:foregroundMark x1="72654" y1="67617" x2="85168" y2="73438"/>
                        <a14:foregroundMark x1="39552" y1="93329" x2="44032" y2="96847"/>
                        <a14:foregroundMark x1="4403" y1="86780" x2="91580" y2="92602"/>
                        <a14:foregroundMark x1="16918" y1="68769" x2="79374" y2="79988"/>
                        <a14:foregroundMark x1="58478" y1="55670" x2="62070" y2="58460"/>
                        <a14:foregroundMark x1="72036" y1="74166" x2="72963" y2="80958"/>
                        <a14:foregroundMark x1="40170" y1="96847" x2="60139" y2="98241"/>
                        <a14:foregroundMark x1="21978" y1="72529" x2="34801" y2="78108"/>
                      </a14:backgroundRemoval>
                    </a14:imgEffect>
                  </a14:imgLayer>
                </a14:imgProps>
              </a:ext>
              <a:ext uri="{28A0092B-C50C-407E-A947-70E740481C1C}">
                <a14:useLocalDpi xmlns:a14="http://schemas.microsoft.com/office/drawing/2010/main" val="0"/>
              </a:ext>
            </a:extLst>
          </a:blip>
          <a:stretch>
            <a:fillRect/>
          </a:stretch>
        </p:blipFill>
        <p:spPr>
          <a:xfrm>
            <a:off x="697257" y="0"/>
            <a:ext cx="10765402" cy="6858000"/>
          </a:xfrm>
          <a:prstGeom prst="rect">
            <a:avLst/>
          </a:prstGeom>
        </p:spPr>
      </p:pic>
      <p:grpSp>
        <p:nvGrpSpPr>
          <p:cNvPr id="7" name="Group 6"/>
          <p:cNvGrpSpPr/>
          <p:nvPr/>
        </p:nvGrpSpPr>
        <p:grpSpPr>
          <a:xfrm>
            <a:off x="1678675" y="309931"/>
            <a:ext cx="9133703" cy="2866406"/>
            <a:chOff x="2029293" y="309931"/>
            <a:chExt cx="8783085" cy="2866406"/>
          </a:xfrm>
        </p:grpSpPr>
        <p:sp>
          <p:nvSpPr>
            <p:cNvPr id="5" name="Rounded Rectangle 4"/>
            <p:cNvSpPr/>
            <p:nvPr/>
          </p:nvSpPr>
          <p:spPr>
            <a:xfrm>
              <a:off x="2029293" y="309931"/>
              <a:ext cx="8783085" cy="2866406"/>
            </a:xfrm>
            <a:custGeom>
              <a:avLst/>
              <a:gdLst>
                <a:gd name="connsiteX0" fmla="*/ 0 w 8439150"/>
                <a:gd name="connsiteY0" fmla="*/ 841392 h 5048250"/>
                <a:gd name="connsiteX1" fmla="*/ 841392 w 8439150"/>
                <a:gd name="connsiteY1" fmla="*/ 0 h 5048250"/>
                <a:gd name="connsiteX2" fmla="*/ 7597758 w 8439150"/>
                <a:gd name="connsiteY2" fmla="*/ 0 h 5048250"/>
                <a:gd name="connsiteX3" fmla="*/ 8439150 w 8439150"/>
                <a:gd name="connsiteY3" fmla="*/ 841392 h 5048250"/>
                <a:gd name="connsiteX4" fmla="*/ 8439150 w 8439150"/>
                <a:gd name="connsiteY4" fmla="*/ 4206858 h 5048250"/>
                <a:gd name="connsiteX5" fmla="*/ 7597758 w 8439150"/>
                <a:gd name="connsiteY5" fmla="*/ 5048250 h 5048250"/>
                <a:gd name="connsiteX6" fmla="*/ 841392 w 8439150"/>
                <a:gd name="connsiteY6" fmla="*/ 5048250 h 5048250"/>
                <a:gd name="connsiteX7" fmla="*/ 0 w 8439150"/>
                <a:gd name="connsiteY7" fmla="*/ 4206858 h 5048250"/>
                <a:gd name="connsiteX8" fmla="*/ 0 w 8439150"/>
                <a:gd name="connsiteY8" fmla="*/ 841392 h 50482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7597758 w 8439150"/>
                <a:gd name="connsiteY3" fmla="*/ 152400 h 5200650"/>
                <a:gd name="connsiteX4" fmla="*/ 8439150 w 8439150"/>
                <a:gd name="connsiteY4" fmla="*/ 993792 h 5200650"/>
                <a:gd name="connsiteX5" fmla="*/ 8439150 w 8439150"/>
                <a:gd name="connsiteY5" fmla="*/ 4359258 h 5200650"/>
                <a:gd name="connsiteX6" fmla="*/ 7597758 w 8439150"/>
                <a:gd name="connsiteY6" fmla="*/ 5200650 h 5200650"/>
                <a:gd name="connsiteX7" fmla="*/ 841392 w 8439150"/>
                <a:gd name="connsiteY7" fmla="*/ 5200650 h 5200650"/>
                <a:gd name="connsiteX8" fmla="*/ 0 w 8439150"/>
                <a:gd name="connsiteY8" fmla="*/ 4359258 h 5200650"/>
                <a:gd name="connsiteX9" fmla="*/ 0 w 8439150"/>
                <a:gd name="connsiteY9" fmla="*/ 993792 h 5200650"/>
                <a:gd name="connsiteX0" fmla="*/ 0 w 8439150"/>
                <a:gd name="connsiteY0" fmla="*/ 993792 h 5200650"/>
                <a:gd name="connsiteX1" fmla="*/ 841392 w 8439150"/>
                <a:gd name="connsiteY1" fmla="*/ 152400 h 5200650"/>
                <a:gd name="connsiteX2" fmla="*/ 2133600 w 8439150"/>
                <a:gd name="connsiteY2" fmla="*/ 0 h 5200650"/>
                <a:gd name="connsiteX3" fmla="*/ 5200650 w 8439150"/>
                <a:gd name="connsiteY3" fmla="*/ 228600 h 5200650"/>
                <a:gd name="connsiteX4" fmla="*/ 7597758 w 8439150"/>
                <a:gd name="connsiteY4" fmla="*/ 152400 h 5200650"/>
                <a:gd name="connsiteX5" fmla="*/ 8439150 w 8439150"/>
                <a:gd name="connsiteY5" fmla="*/ 993792 h 5200650"/>
                <a:gd name="connsiteX6" fmla="*/ 8439150 w 8439150"/>
                <a:gd name="connsiteY6" fmla="*/ 4359258 h 5200650"/>
                <a:gd name="connsiteX7" fmla="*/ 7597758 w 8439150"/>
                <a:gd name="connsiteY7" fmla="*/ 5200650 h 5200650"/>
                <a:gd name="connsiteX8" fmla="*/ 841392 w 8439150"/>
                <a:gd name="connsiteY8" fmla="*/ 5200650 h 5200650"/>
                <a:gd name="connsiteX9" fmla="*/ 0 w 8439150"/>
                <a:gd name="connsiteY9" fmla="*/ 4359258 h 5200650"/>
                <a:gd name="connsiteX10" fmla="*/ 0 w 8439150"/>
                <a:gd name="connsiteY10" fmla="*/ 993792 h 5200650"/>
                <a:gd name="connsiteX0" fmla="*/ 0 w 8724999"/>
                <a:gd name="connsiteY0" fmla="*/ 993792 h 5200650"/>
                <a:gd name="connsiteX1" fmla="*/ 841392 w 8724999"/>
                <a:gd name="connsiteY1" fmla="*/ 152400 h 5200650"/>
                <a:gd name="connsiteX2" fmla="*/ 2133600 w 8724999"/>
                <a:gd name="connsiteY2" fmla="*/ 0 h 5200650"/>
                <a:gd name="connsiteX3" fmla="*/ 5200650 w 8724999"/>
                <a:gd name="connsiteY3" fmla="*/ 228600 h 5200650"/>
                <a:gd name="connsiteX4" fmla="*/ 7597758 w 8724999"/>
                <a:gd name="connsiteY4" fmla="*/ 152400 h 5200650"/>
                <a:gd name="connsiteX5" fmla="*/ 8439150 w 8724999"/>
                <a:gd name="connsiteY5" fmla="*/ 993792 h 5200650"/>
                <a:gd name="connsiteX6" fmla="*/ 8724900 w 8724999"/>
                <a:gd name="connsiteY6" fmla="*/ 1504950 h 5200650"/>
                <a:gd name="connsiteX7" fmla="*/ 8439150 w 8724999"/>
                <a:gd name="connsiteY7" fmla="*/ 4359258 h 5200650"/>
                <a:gd name="connsiteX8" fmla="*/ 7597758 w 8724999"/>
                <a:gd name="connsiteY8" fmla="*/ 5200650 h 5200650"/>
                <a:gd name="connsiteX9" fmla="*/ 841392 w 8724999"/>
                <a:gd name="connsiteY9" fmla="*/ 5200650 h 5200650"/>
                <a:gd name="connsiteX10" fmla="*/ 0 w 8724999"/>
                <a:gd name="connsiteY10" fmla="*/ 4359258 h 5200650"/>
                <a:gd name="connsiteX11" fmla="*/ 0 w 8724999"/>
                <a:gd name="connsiteY11" fmla="*/ 993792 h 5200650"/>
                <a:gd name="connsiteX0" fmla="*/ 0 w 8758521"/>
                <a:gd name="connsiteY0" fmla="*/ 993792 h 5200650"/>
                <a:gd name="connsiteX1" fmla="*/ 841392 w 8758521"/>
                <a:gd name="connsiteY1" fmla="*/ 152400 h 5200650"/>
                <a:gd name="connsiteX2" fmla="*/ 2133600 w 8758521"/>
                <a:gd name="connsiteY2" fmla="*/ 0 h 5200650"/>
                <a:gd name="connsiteX3" fmla="*/ 5200650 w 8758521"/>
                <a:gd name="connsiteY3" fmla="*/ 228600 h 5200650"/>
                <a:gd name="connsiteX4" fmla="*/ 7597758 w 8758521"/>
                <a:gd name="connsiteY4" fmla="*/ 152400 h 5200650"/>
                <a:gd name="connsiteX5" fmla="*/ 8439150 w 8758521"/>
                <a:gd name="connsiteY5" fmla="*/ 993792 h 5200650"/>
                <a:gd name="connsiteX6" fmla="*/ 8724900 w 8758521"/>
                <a:gd name="connsiteY6" fmla="*/ 1504950 h 5200650"/>
                <a:gd name="connsiteX7" fmla="*/ 8743950 w 8758521"/>
                <a:gd name="connsiteY7" fmla="*/ 3295650 h 5200650"/>
                <a:gd name="connsiteX8" fmla="*/ 8439150 w 8758521"/>
                <a:gd name="connsiteY8" fmla="*/ 4359258 h 5200650"/>
                <a:gd name="connsiteX9" fmla="*/ 7597758 w 8758521"/>
                <a:gd name="connsiteY9" fmla="*/ 5200650 h 5200650"/>
                <a:gd name="connsiteX10" fmla="*/ 841392 w 8758521"/>
                <a:gd name="connsiteY10" fmla="*/ 5200650 h 5200650"/>
                <a:gd name="connsiteX11" fmla="*/ 0 w 8758521"/>
                <a:gd name="connsiteY11" fmla="*/ 4359258 h 5200650"/>
                <a:gd name="connsiteX12" fmla="*/ 0 w 8758521"/>
                <a:gd name="connsiteY12"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841392 w 8752208"/>
                <a:gd name="connsiteY11" fmla="*/ 5200650 h 5200650"/>
                <a:gd name="connsiteX12" fmla="*/ 0 w 8752208"/>
                <a:gd name="connsiteY12" fmla="*/ 4359258 h 5200650"/>
                <a:gd name="connsiteX13" fmla="*/ 0 w 8752208"/>
                <a:gd name="connsiteY13" fmla="*/ 993792 h 5200650"/>
                <a:gd name="connsiteX0" fmla="*/ 0 w 8752208"/>
                <a:gd name="connsiteY0" fmla="*/ 993792 h 5200650"/>
                <a:gd name="connsiteX1" fmla="*/ 841392 w 8752208"/>
                <a:gd name="connsiteY1" fmla="*/ 152400 h 5200650"/>
                <a:gd name="connsiteX2" fmla="*/ 2133600 w 8752208"/>
                <a:gd name="connsiteY2" fmla="*/ 0 h 5200650"/>
                <a:gd name="connsiteX3" fmla="*/ 5200650 w 8752208"/>
                <a:gd name="connsiteY3" fmla="*/ 228600 h 5200650"/>
                <a:gd name="connsiteX4" fmla="*/ 7597758 w 8752208"/>
                <a:gd name="connsiteY4" fmla="*/ 152400 h 5200650"/>
                <a:gd name="connsiteX5" fmla="*/ 8439150 w 8752208"/>
                <a:gd name="connsiteY5" fmla="*/ 993792 h 5200650"/>
                <a:gd name="connsiteX6" fmla="*/ 8724900 w 8752208"/>
                <a:gd name="connsiteY6" fmla="*/ 1504950 h 5200650"/>
                <a:gd name="connsiteX7" fmla="*/ 8591550 w 8752208"/>
                <a:gd name="connsiteY7" fmla="*/ 2343150 h 5200650"/>
                <a:gd name="connsiteX8" fmla="*/ 8743950 w 8752208"/>
                <a:gd name="connsiteY8" fmla="*/ 3295650 h 5200650"/>
                <a:gd name="connsiteX9" fmla="*/ 8439150 w 8752208"/>
                <a:gd name="connsiteY9" fmla="*/ 4359258 h 5200650"/>
                <a:gd name="connsiteX10" fmla="*/ 7597758 w 8752208"/>
                <a:gd name="connsiteY10" fmla="*/ 5200650 h 5200650"/>
                <a:gd name="connsiteX11" fmla="*/ 6781800 w 8752208"/>
                <a:gd name="connsiteY11" fmla="*/ 5029200 h 5200650"/>
                <a:gd name="connsiteX12" fmla="*/ 841392 w 8752208"/>
                <a:gd name="connsiteY12" fmla="*/ 5200650 h 5200650"/>
                <a:gd name="connsiteX13" fmla="*/ 0 w 8752208"/>
                <a:gd name="connsiteY13" fmla="*/ 4359258 h 5200650"/>
                <a:gd name="connsiteX14" fmla="*/ 0 w 8752208"/>
                <a:gd name="connsiteY14" fmla="*/ 993792 h 52006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841392 w 8752208"/>
                <a:gd name="connsiteY13" fmla="*/ 5200650 h 5276850"/>
                <a:gd name="connsiteX14" fmla="*/ 0 w 8752208"/>
                <a:gd name="connsiteY14" fmla="*/ 4359258 h 5276850"/>
                <a:gd name="connsiteX15" fmla="*/ 0 w 8752208"/>
                <a:gd name="connsiteY15"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841392 w 8752208"/>
                <a:gd name="connsiteY14" fmla="*/ 5200650 h 5276850"/>
                <a:gd name="connsiteX15" fmla="*/ 0 w 8752208"/>
                <a:gd name="connsiteY15" fmla="*/ 4359258 h 5276850"/>
                <a:gd name="connsiteX16" fmla="*/ 0 w 8752208"/>
                <a:gd name="connsiteY16"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841392 w 8752208"/>
                <a:gd name="connsiteY15" fmla="*/ 5200650 h 5276850"/>
                <a:gd name="connsiteX16" fmla="*/ 0 w 8752208"/>
                <a:gd name="connsiteY16" fmla="*/ 4359258 h 5276850"/>
                <a:gd name="connsiteX17" fmla="*/ 0 w 8752208"/>
                <a:gd name="connsiteY17"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841392 w 8752208"/>
                <a:gd name="connsiteY16" fmla="*/ 5200650 h 5276850"/>
                <a:gd name="connsiteX17" fmla="*/ 0 w 8752208"/>
                <a:gd name="connsiteY17" fmla="*/ 4359258 h 5276850"/>
                <a:gd name="connsiteX18" fmla="*/ 0 w 8752208"/>
                <a:gd name="connsiteY18"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41392 w 8752208"/>
                <a:gd name="connsiteY17" fmla="*/ 5200650 h 5276850"/>
                <a:gd name="connsiteX18" fmla="*/ 0 w 8752208"/>
                <a:gd name="connsiteY18" fmla="*/ 4359258 h 5276850"/>
                <a:gd name="connsiteX19" fmla="*/ 0 w 8752208"/>
                <a:gd name="connsiteY19" fmla="*/ 993792 h 5276850"/>
                <a:gd name="connsiteX0" fmla="*/ 0 w 8752208"/>
                <a:gd name="connsiteY0" fmla="*/ 993792 h 5276850"/>
                <a:gd name="connsiteX1" fmla="*/ 841392 w 8752208"/>
                <a:gd name="connsiteY1" fmla="*/ 152400 h 5276850"/>
                <a:gd name="connsiteX2" fmla="*/ 2133600 w 8752208"/>
                <a:gd name="connsiteY2" fmla="*/ 0 h 5276850"/>
                <a:gd name="connsiteX3" fmla="*/ 5200650 w 8752208"/>
                <a:gd name="connsiteY3" fmla="*/ 228600 h 5276850"/>
                <a:gd name="connsiteX4" fmla="*/ 7597758 w 8752208"/>
                <a:gd name="connsiteY4" fmla="*/ 152400 h 5276850"/>
                <a:gd name="connsiteX5" fmla="*/ 8439150 w 8752208"/>
                <a:gd name="connsiteY5" fmla="*/ 993792 h 5276850"/>
                <a:gd name="connsiteX6" fmla="*/ 8724900 w 8752208"/>
                <a:gd name="connsiteY6" fmla="*/ 1504950 h 5276850"/>
                <a:gd name="connsiteX7" fmla="*/ 8591550 w 8752208"/>
                <a:gd name="connsiteY7" fmla="*/ 2343150 h 5276850"/>
                <a:gd name="connsiteX8" fmla="*/ 8743950 w 8752208"/>
                <a:gd name="connsiteY8" fmla="*/ 3295650 h 5276850"/>
                <a:gd name="connsiteX9" fmla="*/ 8439150 w 8752208"/>
                <a:gd name="connsiteY9" fmla="*/ 4359258 h 5276850"/>
                <a:gd name="connsiteX10" fmla="*/ 7597758 w 8752208"/>
                <a:gd name="connsiteY10" fmla="*/ 5200650 h 5276850"/>
                <a:gd name="connsiteX11" fmla="*/ 6781800 w 8752208"/>
                <a:gd name="connsiteY11" fmla="*/ 5029200 h 5276850"/>
                <a:gd name="connsiteX12" fmla="*/ 5962650 w 8752208"/>
                <a:gd name="connsiteY12" fmla="*/ 5276850 h 5276850"/>
                <a:gd name="connsiteX13" fmla="*/ 4705350 w 8752208"/>
                <a:gd name="connsiteY13" fmla="*/ 5048250 h 5276850"/>
                <a:gd name="connsiteX14" fmla="*/ 3733800 w 8752208"/>
                <a:gd name="connsiteY14" fmla="*/ 5238750 h 5276850"/>
                <a:gd name="connsiteX15" fmla="*/ 3067050 w 8752208"/>
                <a:gd name="connsiteY15" fmla="*/ 5010150 h 5276850"/>
                <a:gd name="connsiteX16" fmla="*/ 2133600 w 8752208"/>
                <a:gd name="connsiteY16" fmla="*/ 5238750 h 5276850"/>
                <a:gd name="connsiteX17" fmla="*/ 822342 w 8752208"/>
                <a:gd name="connsiteY17" fmla="*/ 5067300 h 5276850"/>
                <a:gd name="connsiteX18" fmla="*/ 0 w 8752208"/>
                <a:gd name="connsiteY18" fmla="*/ 4359258 h 5276850"/>
                <a:gd name="connsiteX19" fmla="*/ 0 w 8752208"/>
                <a:gd name="connsiteY19"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830948 w 8760814"/>
                <a:gd name="connsiteY17" fmla="*/ 5067300 h 5276850"/>
                <a:gd name="connsiteX18" fmla="*/ 65756 w 8760814"/>
                <a:gd name="connsiteY18" fmla="*/ 5067300 h 5276850"/>
                <a:gd name="connsiteX19" fmla="*/ 8606 w 8760814"/>
                <a:gd name="connsiteY19" fmla="*/ 4359258 h 5276850"/>
                <a:gd name="connsiteX20" fmla="*/ 8606 w 8760814"/>
                <a:gd name="connsiteY20" fmla="*/ 993792 h 5276850"/>
                <a:gd name="connsiteX0" fmla="*/ 8606 w 8760814"/>
                <a:gd name="connsiteY0" fmla="*/ 993792 h 5276850"/>
                <a:gd name="connsiteX1" fmla="*/ 849998 w 8760814"/>
                <a:gd name="connsiteY1" fmla="*/ 152400 h 5276850"/>
                <a:gd name="connsiteX2" fmla="*/ 2142206 w 8760814"/>
                <a:gd name="connsiteY2" fmla="*/ 0 h 5276850"/>
                <a:gd name="connsiteX3" fmla="*/ 5209256 w 8760814"/>
                <a:gd name="connsiteY3" fmla="*/ 228600 h 5276850"/>
                <a:gd name="connsiteX4" fmla="*/ 7606364 w 8760814"/>
                <a:gd name="connsiteY4" fmla="*/ 152400 h 5276850"/>
                <a:gd name="connsiteX5" fmla="*/ 8447756 w 8760814"/>
                <a:gd name="connsiteY5" fmla="*/ 993792 h 5276850"/>
                <a:gd name="connsiteX6" fmla="*/ 8733506 w 8760814"/>
                <a:gd name="connsiteY6" fmla="*/ 1504950 h 5276850"/>
                <a:gd name="connsiteX7" fmla="*/ 8600156 w 8760814"/>
                <a:gd name="connsiteY7" fmla="*/ 2343150 h 5276850"/>
                <a:gd name="connsiteX8" fmla="*/ 8752556 w 8760814"/>
                <a:gd name="connsiteY8" fmla="*/ 3295650 h 5276850"/>
                <a:gd name="connsiteX9" fmla="*/ 8447756 w 8760814"/>
                <a:gd name="connsiteY9" fmla="*/ 4359258 h 5276850"/>
                <a:gd name="connsiteX10" fmla="*/ 7606364 w 8760814"/>
                <a:gd name="connsiteY10" fmla="*/ 5200650 h 5276850"/>
                <a:gd name="connsiteX11" fmla="*/ 6790406 w 8760814"/>
                <a:gd name="connsiteY11" fmla="*/ 5029200 h 5276850"/>
                <a:gd name="connsiteX12" fmla="*/ 5971256 w 8760814"/>
                <a:gd name="connsiteY12" fmla="*/ 5276850 h 5276850"/>
                <a:gd name="connsiteX13" fmla="*/ 4713956 w 8760814"/>
                <a:gd name="connsiteY13" fmla="*/ 5048250 h 5276850"/>
                <a:gd name="connsiteX14" fmla="*/ 3742406 w 8760814"/>
                <a:gd name="connsiteY14" fmla="*/ 5238750 h 5276850"/>
                <a:gd name="connsiteX15" fmla="*/ 3075656 w 8760814"/>
                <a:gd name="connsiteY15" fmla="*/ 5010150 h 5276850"/>
                <a:gd name="connsiteX16" fmla="*/ 2142206 w 8760814"/>
                <a:gd name="connsiteY16" fmla="*/ 5238750 h 5276850"/>
                <a:gd name="connsiteX17" fmla="*/ 1113506 w 8760814"/>
                <a:gd name="connsiteY17" fmla="*/ 4991100 h 5276850"/>
                <a:gd name="connsiteX18" fmla="*/ 830948 w 8760814"/>
                <a:gd name="connsiteY18" fmla="*/ 5067300 h 5276850"/>
                <a:gd name="connsiteX19" fmla="*/ 65756 w 8760814"/>
                <a:gd name="connsiteY19" fmla="*/ 5067300 h 5276850"/>
                <a:gd name="connsiteX20" fmla="*/ 8606 w 8760814"/>
                <a:gd name="connsiteY20" fmla="*/ 4359258 h 5276850"/>
                <a:gd name="connsiteX21" fmla="*/ 8606 w 8760814"/>
                <a:gd name="connsiteY21" fmla="*/ 993792 h 5276850"/>
                <a:gd name="connsiteX0" fmla="*/ 8606 w 8760814"/>
                <a:gd name="connsiteY0" fmla="*/ 995218 h 5278276"/>
                <a:gd name="connsiteX1" fmla="*/ 849998 w 8760814"/>
                <a:gd name="connsiteY1" fmla="*/ 153826 h 5278276"/>
                <a:gd name="connsiteX2" fmla="*/ 1685006 w 8760814"/>
                <a:gd name="connsiteY2" fmla="*/ 249076 h 5278276"/>
                <a:gd name="connsiteX3" fmla="*/ 2142206 w 8760814"/>
                <a:gd name="connsiteY3" fmla="*/ 1426 h 5278276"/>
                <a:gd name="connsiteX4" fmla="*/ 5209256 w 8760814"/>
                <a:gd name="connsiteY4" fmla="*/ 230026 h 5278276"/>
                <a:gd name="connsiteX5" fmla="*/ 7606364 w 8760814"/>
                <a:gd name="connsiteY5" fmla="*/ 153826 h 5278276"/>
                <a:gd name="connsiteX6" fmla="*/ 8447756 w 8760814"/>
                <a:gd name="connsiteY6" fmla="*/ 995218 h 5278276"/>
                <a:gd name="connsiteX7" fmla="*/ 8733506 w 8760814"/>
                <a:gd name="connsiteY7" fmla="*/ 1506376 h 5278276"/>
                <a:gd name="connsiteX8" fmla="*/ 8600156 w 8760814"/>
                <a:gd name="connsiteY8" fmla="*/ 2344576 h 5278276"/>
                <a:gd name="connsiteX9" fmla="*/ 8752556 w 8760814"/>
                <a:gd name="connsiteY9" fmla="*/ 3297076 h 5278276"/>
                <a:gd name="connsiteX10" fmla="*/ 8447756 w 8760814"/>
                <a:gd name="connsiteY10" fmla="*/ 4360684 h 5278276"/>
                <a:gd name="connsiteX11" fmla="*/ 7606364 w 8760814"/>
                <a:gd name="connsiteY11" fmla="*/ 5202076 h 5278276"/>
                <a:gd name="connsiteX12" fmla="*/ 6790406 w 8760814"/>
                <a:gd name="connsiteY12" fmla="*/ 5030626 h 5278276"/>
                <a:gd name="connsiteX13" fmla="*/ 5971256 w 8760814"/>
                <a:gd name="connsiteY13" fmla="*/ 5278276 h 5278276"/>
                <a:gd name="connsiteX14" fmla="*/ 4713956 w 8760814"/>
                <a:gd name="connsiteY14" fmla="*/ 5049676 h 5278276"/>
                <a:gd name="connsiteX15" fmla="*/ 3742406 w 8760814"/>
                <a:gd name="connsiteY15" fmla="*/ 5240176 h 5278276"/>
                <a:gd name="connsiteX16" fmla="*/ 3075656 w 8760814"/>
                <a:gd name="connsiteY16" fmla="*/ 5011576 h 5278276"/>
                <a:gd name="connsiteX17" fmla="*/ 2142206 w 8760814"/>
                <a:gd name="connsiteY17" fmla="*/ 5240176 h 5278276"/>
                <a:gd name="connsiteX18" fmla="*/ 1113506 w 8760814"/>
                <a:gd name="connsiteY18" fmla="*/ 4992526 h 5278276"/>
                <a:gd name="connsiteX19" fmla="*/ 830948 w 8760814"/>
                <a:gd name="connsiteY19" fmla="*/ 5068726 h 5278276"/>
                <a:gd name="connsiteX20" fmla="*/ 65756 w 8760814"/>
                <a:gd name="connsiteY20" fmla="*/ 5068726 h 5278276"/>
                <a:gd name="connsiteX21" fmla="*/ 8606 w 8760814"/>
                <a:gd name="connsiteY21" fmla="*/ 4360684 h 5278276"/>
                <a:gd name="connsiteX22" fmla="*/ 8606 w 8760814"/>
                <a:gd name="connsiteY22" fmla="*/ 995218 h 5278276"/>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8470 h 5221528"/>
                <a:gd name="connsiteX1" fmla="*/ 849998 w 8760814"/>
                <a:gd name="connsiteY1" fmla="*/ 97078 h 5221528"/>
                <a:gd name="connsiteX2" fmla="*/ 1685006 w 8760814"/>
                <a:gd name="connsiteY2" fmla="*/ 192328 h 5221528"/>
                <a:gd name="connsiteX3" fmla="*/ 2599406 w 8760814"/>
                <a:gd name="connsiteY3" fmla="*/ 1828 h 5221528"/>
                <a:gd name="connsiteX4" fmla="*/ 5209256 w 8760814"/>
                <a:gd name="connsiteY4" fmla="*/ 173278 h 5221528"/>
                <a:gd name="connsiteX5" fmla="*/ 7606364 w 8760814"/>
                <a:gd name="connsiteY5" fmla="*/ 97078 h 5221528"/>
                <a:gd name="connsiteX6" fmla="*/ 8447756 w 8760814"/>
                <a:gd name="connsiteY6" fmla="*/ 938470 h 5221528"/>
                <a:gd name="connsiteX7" fmla="*/ 8733506 w 8760814"/>
                <a:gd name="connsiteY7" fmla="*/ 1449628 h 5221528"/>
                <a:gd name="connsiteX8" fmla="*/ 8600156 w 8760814"/>
                <a:gd name="connsiteY8" fmla="*/ 2287828 h 5221528"/>
                <a:gd name="connsiteX9" fmla="*/ 8752556 w 8760814"/>
                <a:gd name="connsiteY9" fmla="*/ 3240328 h 5221528"/>
                <a:gd name="connsiteX10" fmla="*/ 8447756 w 8760814"/>
                <a:gd name="connsiteY10" fmla="*/ 4303936 h 5221528"/>
                <a:gd name="connsiteX11" fmla="*/ 7606364 w 8760814"/>
                <a:gd name="connsiteY11" fmla="*/ 5145328 h 5221528"/>
                <a:gd name="connsiteX12" fmla="*/ 6790406 w 8760814"/>
                <a:gd name="connsiteY12" fmla="*/ 4973878 h 5221528"/>
                <a:gd name="connsiteX13" fmla="*/ 5971256 w 8760814"/>
                <a:gd name="connsiteY13" fmla="*/ 5221528 h 5221528"/>
                <a:gd name="connsiteX14" fmla="*/ 4713956 w 8760814"/>
                <a:gd name="connsiteY14" fmla="*/ 4992928 h 5221528"/>
                <a:gd name="connsiteX15" fmla="*/ 3742406 w 8760814"/>
                <a:gd name="connsiteY15" fmla="*/ 5183428 h 5221528"/>
                <a:gd name="connsiteX16" fmla="*/ 3075656 w 8760814"/>
                <a:gd name="connsiteY16" fmla="*/ 4954828 h 5221528"/>
                <a:gd name="connsiteX17" fmla="*/ 2142206 w 8760814"/>
                <a:gd name="connsiteY17" fmla="*/ 5183428 h 5221528"/>
                <a:gd name="connsiteX18" fmla="*/ 1113506 w 8760814"/>
                <a:gd name="connsiteY18" fmla="*/ 4935778 h 5221528"/>
                <a:gd name="connsiteX19" fmla="*/ 830948 w 8760814"/>
                <a:gd name="connsiteY19" fmla="*/ 5011978 h 5221528"/>
                <a:gd name="connsiteX20" fmla="*/ 65756 w 8760814"/>
                <a:gd name="connsiteY20" fmla="*/ 5011978 h 5221528"/>
                <a:gd name="connsiteX21" fmla="*/ 8606 w 8760814"/>
                <a:gd name="connsiteY21" fmla="*/ 4303936 h 5221528"/>
                <a:gd name="connsiteX22" fmla="*/ 8606 w 8760814"/>
                <a:gd name="connsiteY22" fmla="*/ 938470 h 5221528"/>
                <a:gd name="connsiteX0" fmla="*/ 8606 w 8760814"/>
                <a:gd name="connsiteY0" fmla="*/ 937157 h 5220215"/>
                <a:gd name="connsiteX1" fmla="*/ 849998 w 8760814"/>
                <a:gd name="connsiteY1" fmla="*/ 95765 h 5220215"/>
                <a:gd name="connsiteX2" fmla="*/ 1685006 w 8760814"/>
                <a:gd name="connsiteY2" fmla="*/ 191015 h 5220215"/>
                <a:gd name="connsiteX3" fmla="*/ 2599406 w 8760814"/>
                <a:gd name="connsiteY3" fmla="*/ 515 h 5220215"/>
                <a:gd name="connsiteX4" fmla="*/ 4237706 w 8760814"/>
                <a:gd name="connsiteY4" fmla="*/ 76715 h 5220215"/>
                <a:gd name="connsiteX5" fmla="*/ 5209256 w 8760814"/>
                <a:gd name="connsiteY5" fmla="*/ 171965 h 5220215"/>
                <a:gd name="connsiteX6" fmla="*/ 7606364 w 8760814"/>
                <a:gd name="connsiteY6" fmla="*/ 95765 h 5220215"/>
                <a:gd name="connsiteX7" fmla="*/ 8447756 w 8760814"/>
                <a:gd name="connsiteY7" fmla="*/ 937157 h 5220215"/>
                <a:gd name="connsiteX8" fmla="*/ 8733506 w 8760814"/>
                <a:gd name="connsiteY8" fmla="*/ 1448315 h 5220215"/>
                <a:gd name="connsiteX9" fmla="*/ 8600156 w 8760814"/>
                <a:gd name="connsiteY9" fmla="*/ 2286515 h 5220215"/>
                <a:gd name="connsiteX10" fmla="*/ 8752556 w 8760814"/>
                <a:gd name="connsiteY10" fmla="*/ 3239015 h 5220215"/>
                <a:gd name="connsiteX11" fmla="*/ 8447756 w 8760814"/>
                <a:gd name="connsiteY11" fmla="*/ 4302623 h 5220215"/>
                <a:gd name="connsiteX12" fmla="*/ 7606364 w 8760814"/>
                <a:gd name="connsiteY12" fmla="*/ 5144015 h 5220215"/>
                <a:gd name="connsiteX13" fmla="*/ 6790406 w 8760814"/>
                <a:gd name="connsiteY13" fmla="*/ 4972565 h 5220215"/>
                <a:gd name="connsiteX14" fmla="*/ 5971256 w 8760814"/>
                <a:gd name="connsiteY14" fmla="*/ 5220215 h 5220215"/>
                <a:gd name="connsiteX15" fmla="*/ 4713956 w 8760814"/>
                <a:gd name="connsiteY15" fmla="*/ 4991615 h 5220215"/>
                <a:gd name="connsiteX16" fmla="*/ 3742406 w 8760814"/>
                <a:gd name="connsiteY16" fmla="*/ 5182115 h 5220215"/>
                <a:gd name="connsiteX17" fmla="*/ 3075656 w 8760814"/>
                <a:gd name="connsiteY17" fmla="*/ 4953515 h 5220215"/>
                <a:gd name="connsiteX18" fmla="*/ 2142206 w 8760814"/>
                <a:gd name="connsiteY18" fmla="*/ 5182115 h 5220215"/>
                <a:gd name="connsiteX19" fmla="*/ 1113506 w 8760814"/>
                <a:gd name="connsiteY19" fmla="*/ 4934465 h 5220215"/>
                <a:gd name="connsiteX20" fmla="*/ 830948 w 8760814"/>
                <a:gd name="connsiteY20" fmla="*/ 5010665 h 5220215"/>
                <a:gd name="connsiteX21" fmla="*/ 65756 w 8760814"/>
                <a:gd name="connsiteY21" fmla="*/ 5010665 h 5220215"/>
                <a:gd name="connsiteX22" fmla="*/ 8606 w 8760814"/>
                <a:gd name="connsiteY22" fmla="*/ 4302623 h 5220215"/>
                <a:gd name="connsiteX23" fmla="*/ 8606 w 8760814"/>
                <a:gd name="connsiteY23" fmla="*/ 937157 h 5220215"/>
                <a:gd name="connsiteX0" fmla="*/ 8606 w 8760814"/>
                <a:gd name="connsiteY0" fmla="*/ 938530 h 5221588"/>
                <a:gd name="connsiteX1" fmla="*/ 849998 w 8760814"/>
                <a:gd name="connsiteY1" fmla="*/ 97138 h 5221588"/>
                <a:gd name="connsiteX2" fmla="*/ 1685006 w 8760814"/>
                <a:gd name="connsiteY2" fmla="*/ 192388 h 5221588"/>
                <a:gd name="connsiteX3" fmla="*/ 2599406 w 8760814"/>
                <a:gd name="connsiteY3" fmla="*/ 1888 h 5221588"/>
                <a:gd name="connsiteX4" fmla="*/ 3590006 w 8760814"/>
                <a:gd name="connsiteY4" fmla="*/ 173338 h 5221588"/>
                <a:gd name="connsiteX5" fmla="*/ 4237706 w 8760814"/>
                <a:gd name="connsiteY5" fmla="*/ 78088 h 5221588"/>
                <a:gd name="connsiteX6" fmla="*/ 5209256 w 8760814"/>
                <a:gd name="connsiteY6" fmla="*/ 173338 h 5221588"/>
                <a:gd name="connsiteX7" fmla="*/ 7606364 w 8760814"/>
                <a:gd name="connsiteY7" fmla="*/ 97138 h 5221588"/>
                <a:gd name="connsiteX8" fmla="*/ 8447756 w 8760814"/>
                <a:gd name="connsiteY8" fmla="*/ 938530 h 5221588"/>
                <a:gd name="connsiteX9" fmla="*/ 8733506 w 8760814"/>
                <a:gd name="connsiteY9" fmla="*/ 1449688 h 5221588"/>
                <a:gd name="connsiteX10" fmla="*/ 8600156 w 8760814"/>
                <a:gd name="connsiteY10" fmla="*/ 2287888 h 5221588"/>
                <a:gd name="connsiteX11" fmla="*/ 8752556 w 8760814"/>
                <a:gd name="connsiteY11" fmla="*/ 3240388 h 5221588"/>
                <a:gd name="connsiteX12" fmla="*/ 8447756 w 8760814"/>
                <a:gd name="connsiteY12" fmla="*/ 4303996 h 5221588"/>
                <a:gd name="connsiteX13" fmla="*/ 7606364 w 8760814"/>
                <a:gd name="connsiteY13" fmla="*/ 5145388 h 5221588"/>
                <a:gd name="connsiteX14" fmla="*/ 6790406 w 8760814"/>
                <a:gd name="connsiteY14" fmla="*/ 4973938 h 5221588"/>
                <a:gd name="connsiteX15" fmla="*/ 5971256 w 8760814"/>
                <a:gd name="connsiteY15" fmla="*/ 5221588 h 5221588"/>
                <a:gd name="connsiteX16" fmla="*/ 4713956 w 8760814"/>
                <a:gd name="connsiteY16" fmla="*/ 4992988 h 5221588"/>
                <a:gd name="connsiteX17" fmla="*/ 3742406 w 8760814"/>
                <a:gd name="connsiteY17" fmla="*/ 5183488 h 5221588"/>
                <a:gd name="connsiteX18" fmla="*/ 3075656 w 8760814"/>
                <a:gd name="connsiteY18" fmla="*/ 4954888 h 5221588"/>
                <a:gd name="connsiteX19" fmla="*/ 2142206 w 8760814"/>
                <a:gd name="connsiteY19" fmla="*/ 5183488 h 5221588"/>
                <a:gd name="connsiteX20" fmla="*/ 1113506 w 8760814"/>
                <a:gd name="connsiteY20" fmla="*/ 4935838 h 5221588"/>
                <a:gd name="connsiteX21" fmla="*/ 830948 w 8760814"/>
                <a:gd name="connsiteY21" fmla="*/ 5012038 h 5221588"/>
                <a:gd name="connsiteX22" fmla="*/ 65756 w 8760814"/>
                <a:gd name="connsiteY22" fmla="*/ 5012038 h 5221588"/>
                <a:gd name="connsiteX23" fmla="*/ 8606 w 8760814"/>
                <a:gd name="connsiteY23" fmla="*/ 4303996 h 5221588"/>
                <a:gd name="connsiteX24" fmla="*/ 8606 w 8760814"/>
                <a:gd name="connsiteY24" fmla="*/ 938530 h 5221588"/>
                <a:gd name="connsiteX0" fmla="*/ 19967 w 8772175"/>
                <a:gd name="connsiteY0" fmla="*/ 938530 h 5221588"/>
                <a:gd name="connsiteX1" fmla="*/ 861359 w 8772175"/>
                <a:gd name="connsiteY1" fmla="*/ 97138 h 5221588"/>
                <a:gd name="connsiteX2" fmla="*/ 1696367 w 8772175"/>
                <a:gd name="connsiteY2" fmla="*/ 192388 h 5221588"/>
                <a:gd name="connsiteX3" fmla="*/ 2610767 w 8772175"/>
                <a:gd name="connsiteY3" fmla="*/ 1888 h 5221588"/>
                <a:gd name="connsiteX4" fmla="*/ 3601367 w 8772175"/>
                <a:gd name="connsiteY4" fmla="*/ 173338 h 5221588"/>
                <a:gd name="connsiteX5" fmla="*/ 4249067 w 8772175"/>
                <a:gd name="connsiteY5" fmla="*/ 78088 h 5221588"/>
                <a:gd name="connsiteX6" fmla="*/ 5220617 w 8772175"/>
                <a:gd name="connsiteY6" fmla="*/ 173338 h 5221588"/>
                <a:gd name="connsiteX7" fmla="*/ 7617725 w 8772175"/>
                <a:gd name="connsiteY7" fmla="*/ 97138 h 5221588"/>
                <a:gd name="connsiteX8" fmla="*/ 8459117 w 8772175"/>
                <a:gd name="connsiteY8" fmla="*/ 938530 h 5221588"/>
                <a:gd name="connsiteX9" fmla="*/ 8744867 w 8772175"/>
                <a:gd name="connsiteY9" fmla="*/ 1449688 h 5221588"/>
                <a:gd name="connsiteX10" fmla="*/ 8611517 w 8772175"/>
                <a:gd name="connsiteY10" fmla="*/ 2287888 h 5221588"/>
                <a:gd name="connsiteX11" fmla="*/ 8763917 w 8772175"/>
                <a:gd name="connsiteY11" fmla="*/ 3240388 h 5221588"/>
                <a:gd name="connsiteX12" fmla="*/ 8459117 w 8772175"/>
                <a:gd name="connsiteY12" fmla="*/ 4303996 h 5221588"/>
                <a:gd name="connsiteX13" fmla="*/ 7617725 w 8772175"/>
                <a:gd name="connsiteY13" fmla="*/ 5145388 h 5221588"/>
                <a:gd name="connsiteX14" fmla="*/ 6801767 w 8772175"/>
                <a:gd name="connsiteY14" fmla="*/ 4973938 h 5221588"/>
                <a:gd name="connsiteX15" fmla="*/ 5982617 w 8772175"/>
                <a:gd name="connsiteY15" fmla="*/ 5221588 h 5221588"/>
                <a:gd name="connsiteX16" fmla="*/ 4725317 w 8772175"/>
                <a:gd name="connsiteY16" fmla="*/ 4992988 h 5221588"/>
                <a:gd name="connsiteX17" fmla="*/ 3753767 w 8772175"/>
                <a:gd name="connsiteY17" fmla="*/ 5183488 h 5221588"/>
                <a:gd name="connsiteX18" fmla="*/ 3087017 w 8772175"/>
                <a:gd name="connsiteY18" fmla="*/ 4954888 h 5221588"/>
                <a:gd name="connsiteX19" fmla="*/ 2153567 w 8772175"/>
                <a:gd name="connsiteY19" fmla="*/ 5183488 h 5221588"/>
                <a:gd name="connsiteX20" fmla="*/ 1124867 w 8772175"/>
                <a:gd name="connsiteY20" fmla="*/ 4935838 h 5221588"/>
                <a:gd name="connsiteX21" fmla="*/ 842309 w 8772175"/>
                <a:gd name="connsiteY21" fmla="*/ 5012038 h 5221588"/>
                <a:gd name="connsiteX22" fmla="*/ 77117 w 8772175"/>
                <a:gd name="connsiteY22" fmla="*/ 5012038 h 5221588"/>
                <a:gd name="connsiteX23" fmla="*/ 19967 w 8772175"/>
                <a:gd name="connsiteY23" fmla="*/ 4303996 h 5221588"/>
                <a:gd name="connsiteX24" fmla="*/ 158910 w 8772175"/>
                <a:gd name="connsiteY24" fmla="*/ 1665655 h 5221588"/>
                <a:gd name="connsiteX25" fmla="*/ 19967 w 8772175"/>
                <a:gd name="connsiteY25" fmla="*/ 938530 h 5221588"/>
                <a:gd name="connsiteX0" fmla="*/ 26791 w 8778999"/>
                <a:gd name="connsiteY0" fmla="*/ 938530 h 5221588"/>
                <a:gd name="connsiteX1" fmla="*/ 868183 w 8778999"/>
                <a:gd name="connsiteY1" fmla="*/ 97138 h 5221588"/>
                <a:gd name="connsiteX2" fmla="*/ 1703191 w 8778999"/>
                <a:gd name="connsiteY2" fmla="*/ 192388 h 5221588"/>
                <a:gd name="connsiteX3" fmla="*/ 2617591 w 8778999"/>
                <a:gd name="connsiteY3" fmla="*/ 1888 h 5221588"/>
                <a:gd name="connsiteX4" fmla="*/ 3608191 w 8778999"/>
                <a:gd name="connsiteY4" fmla="*/ 173338 h 5221588"/>
                <a:gd name="connsiteX5" fmla="*/ 4255891 w 8778999"/>
                <a:gd name="connsiteY5" fmla="*/ 78088 h 5221588"/>
                <a:gd name="connsiteX6" fmla="*/ 5227441 w 8778999"/>
                <a:gd name="connsiteY6" fmla="*/ 173338 h 5221588"/>
                <a:gd name="connsiteX7" fmla="*/ 7624549 w 8778999"/>
                <a:gd name="connsiteY7" fmla="*/ 97138 h 5221588"/>
                <a:gd name="connsiteX8" fmla="*/ 8465941 w 8778999"/>
                <a:gd name="connsiteY8" fmla="*/ 938530 h 5221588"/>
                <a:gd name="connsiteX9" fmla="*/ 8751691 w 8778999"/>
                <a:gd name="connsiteY9" fmla="*/ 1449688 h 5221588"/>
                <a:gd name="connsiteX10" fmla="*/ 8618341 w 8778999"/>
                <a:gd name="connsiteY10" fmla="*/ 2287888 h 5221588"/>
                <a:gd name="connsiteX11" fmla="*/ 8770741 w 8778999"/>
                <a:gd name="connsiteY11" fmla="*/ 3240388 h 5221588"/>
                <a:gd name="connsiteX12" fmla="*/ 8465941 w 8778999"/>
                <a:gd name="connsiteY12" fmla="*/ 4303996 h 5221588"/>
                <a:gd name="connsiteX13" fmla="*/ 7624549 w 8778999"/>
                <a:gd name="connsiteY13" fmla="*/ 5145388 h 5221588"/>
                <a:gd name="connsiteX14" fmla="*/ 6808591 w 8778999"/>
                <a:gd name="connsiteY14" fmla="*/ 4973938 h 5221588"/>
                <a:gd name="connsiteX15" fmla="*/ 5989441 w 8778999"/>
                <a:gd name="connsiteY15" fmla="*/ 5221588 h 5221588"/>
                <a:gd name="connsiteX16" fmla="*/ 4732141 w 8778999"/>
                <a:gd name="connsiteY16" fmla="*/ 4992988 h 5221588"/>
                <a:gd name="connsiteX17" fmla="*/ 3760591 w 8778999"/>
                <a:gd name="connsiteY17" fmla="*/ 5183488 h 5221588"/>
                <a:gd name="connsiteX18" fmla="*/ 3093841 w 8778999"/>
                <a:gd name="connsiteY18" fmla="*/ 4954888 h 5221588"/>
                <a:gd name="connsiteX19" fmla="*/ 2160391 w 8778999"/>
                <a:gd name="connsiteY19" fmla="*/ 5183488 h 5221588"/>
                <a:gd name="connsiteX20" fmla="*/ 1131691 w 8778999"/>
                <a:gd name="connsiteY20" fmla="*/ 4935838 h 5221588"/>
                <a:gd name="connsiteX21" fmla="*/ 849133 w 8778999"/>
                <a:gd name="connsiteY21" fmla="*/ 5012038 h 5221588"/>
                <a:gd name="connsiteX22" fmla="*/ 83941 w 8778999"/>
                <a:gd name="connsiteY22" fmla="*/ 5012038 h 5221588"/>
                <a:gd name="connsiteX23" fmla="*/ 26791 w 8778999"/>
                <a:gd name="connsiteY23" fmla="*/ 4303996 h 5221588"/>
                <a:gd name="connsiteX24" fmla="*/ 7329 w 8778999"/>
                <a:gd name="connsiteY24" fmla="*/ 2247913 h 5221588"/>
                <a:gd name="connsiteX25" fmla="*/ 165734 w 8778999"/>
                <a:gd name="connsiteY25" fmla="*/ 1665655 h 5221588"/>
                <a:gd name="connsiteX26" fmla="*/ 26791 w 8778999"/>
                <a:gd name="connsiteY26" fmla="*/ 938530 h 522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78999" h="5221588">
                  <a:moveTo>
                    <a:pt x="26791" y="938530"/>
                  </a:moveTo>
                  <a:cubicBezTo>
                    <a:pt x="26791" y="473842"/>
                    <a:pt x="403495" y="97138"/>
                    <a:pt x="868183" y="97138"/>
                  </a:cubicBezTo>
                  <a:cubicBezTo>
                    <a:pt x="1134883" y="-52619"/>
                    <a:pt x="1487823" y="217788"/>
                    <a:pt x="1703191" y="192388"/>
                  </a:cubicBezTo>
                  <a:cubicBezTo>
                    <a:pt x="1918559" y="166988"/>
                    <a:pt x="2303266" y="24113"/>
                    <a:pt x="2617591" y="1888"/>
                  </a:cubicBezTo>
                  <a:cubicBezTo>
                    <a:pt x="2931916" y="-20337"/>
                    <a:pt x="3335141" y="160638"/>
                    <a:pt x="3608191" y="173338"/>
                  </a:cubicBezTo>
                  <a:cubicBezTo>
                    <a:pt x="3881241" y="186038"/>
                    <a:pt x="3982841" y="59038"/>
                    <a:pt x="4255891" y="78088"/>
                  </a:cubicBezTo>
                  <a:cubicBezTo>
                    <a:pt x="4528941" y="97138"/>
                    <a:pt x="4665998" y="182863"/>
                    <a:pt x="5227441" y="173338"/>
                  </a:cubicBezTo>
                  <a:cubicBezTo>
                    <a:pt x="5788884" y="163813"/>
                    <a:pt x="7100674" y="-36744"/>
                    <a:pt x="7624549" y="97138"/>
                  </a:cubicBezTo>
                  <a:cubicBezTo>
                    <a:pt x="8089237" y="97138"/>
                    <a:pt x="8465941" y="473842"/>
                    <a:pt x="8465941" y="938530"/>
                  </a:cubicBezTo>
                  <a:cubicBezTo>
                    <a:pt x="8459591" y="1108916"/>
                    <a:pt x="8758041" y="1279302"/>
                    <a:pt x="8751691" y="1449688"/>
                  </a:cubicBezTo>
                  <a:cubicBezTo>
                    <a:pt x="8802491" y="1674581"/>
                    <a:pt x="8615166" y="1989438"/>
                    <a:pt x="8618341" y="2287888"/>
                  </a:cubicBezTo>
                  <a:cubicBezTo>
                    <a:pt x="8621516" y="2586338"/>
                    <a:pt x="8821541" y="2904370"/>
                    <a:pt x="8770741" y="3240388"/>
                  </a:cubicBezTo>
                  <a:lnTo>
                    <a:pt x="8465941" y="4303996"/>
                  </a:lnTo>
                  <a:cubicBezTo>
                    <a:pt x="8465941" y="4768684"/>
                    <a:pt x="8089237" y="5145388"/>
                    <a:pt x="7624549" y="5145388"/>
                  </a:cubicBezTo>
                  <a:cubicBezTo>
                    <a:pt x="7352563" y="5139038"/>
                    <a:pt x="7080577" y="4980288"/>
                    <a:pt x="6808591" y="4973938"/>
                  </a:cubicBezTo>
                  <a:cubicBezTo>
                    <a:pt x="6535541" y="4992988"/>
                    <a:pt x="6262491" y="5202538"/>
                    <a:pt x="5989441" y="5221588"/>
                  </a:cubicBezTo>
                  <a:cubicBezTo>
                    <a:pt x="5563991" y="5196188"/>
                    <a:pt x="5157591" y="5018388"/>
                    <a:pt x="4732141" y="4992988"/>
                  </a:cubicBezTo>
                  <a:cubicBezTo>
                    <a:pt x="4433691" y="4999338"/>
                    <a:pt x="4059041" y="5177138"/>
                    <a:pt x="3760591" y="5183488"/>
                  </a:cubicBezTo>
                  <a:cubicBezTo>
                    <a:pt x="3544691" y="5177138"/>
                    <a:pt x="3309741" y="4961238"/>
                    <a:pt x="3093841" y="4954888"/>
                  </a:cubicBezTo>
                  <a:cubicBezTo>
                    <a:pt x="2782691" y="4980288"/>
                    <a:pt x="2471541" y="5158088"/>
                    <a:pt x="2160391" y="5183488"/>
                  </a:cubicBezTo>
                  <a:cubicBezTo>
                    <a:pt x="1804791" y="5132688"/>
                    <a:pt x="1487291" y="4986638"/>
                    <a:pt x="1131691" y="4935838"/>
                  </a:cubicBezTo>
                  <a:lnTo>
                    <a:pt x="849133" y="5012038"/>
                  </a:lnTo>
                  <a:cubicBezTo>
                    <a:pt x="541158" y="4954888"/>
                    <a:pt x="220998" y="5130045"/>
                    <a:pt x="83941" y="5012038"/>
                  </a:cubicBezTo>
                  <a:cubicBezTo>
                    <a:pt x="-53116" y="4894031"/>
                    <a:pt x="16459" y="4761218"/>
                    <a:pt x="26791" y="4303996"/>
                  </a:cubicBezTo>
                  <a:cubicBezTo>
                    <a:pt x="37123" y="3846774"/>
                    <a:pt x="-15828" y="2687636"/>
                    <a:pt x="7329" y="2247913"/>
                  </a:cubicBezTo>
                  <a:cubicBezTo>
                    <a:pt x="30486" y="1808190"/>
                    <a:pt x="185591" y="1887351"/>
                    <a:pt x="165734" y="1665655"/>
                  </a:cubicBezTo>
                  <a:lnTo>
                    <a:pt x="26791" y="938530"/>
                  </a:lnTo>
                  <a:close/>
                </a:path>
              </a:pathLst>
            </a:custGeom>
            <a:solidFill>
              <a:schemeClr val="bg1">
                <a:alpha val="66000"/>
              </a:schemeClr>
            </a:solid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356076" y="773638"/>
              <a:ext cx="812951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7030A0"/>
                  </a:solidFill>
                  <a:effectLst/>
                  <a:uLnTx/>
                  <a:uFillTx/>
                  <a:latin typeface="#9Slide07 SVNStick A Round" panose="02000503000000000000" pitchFamily="2" charset="0"/>
                  <a:ea typeface="+mn-ea"/>
                  <a:cs typeface="+mn-cs"/>
                </a:rPr>
                <a:t>CẢM ƠN CÁC BẠN ĐÃ GIÚP MÌNH CÓ CHUYẾN DU HÀNH THẬT THÚ VỊ!</a:t>
              </a:r>
            </a:p>
          </p:txBody>
        </p:sp>
      </p:grpSp>
    </p:spTree>
    <p:extLst>
      <p:ext uri="{BB962C8B-B14F-4D97-AF65-F5344CB8AC3E}">
        <p14:creationId xmlns:p14="http://schemas.microsoft.com/office/powerpoint/2010/main" val="227650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8588E67-956E-61F9-F518-F7A4FE7B5AB7}"/>
              </a:ext>
            </a:extLst>
          </p:cNvPr>
          <p:cNvPicPr>
            <a:picLocks noChangeAspect="1"/>
          </p:cNvPicPr>
          <p:nvPr/>
        </p:nvPicPr>
        <p:blipFill>
          <a:blip r:embed="rId3"/>
          <a:stretch>
            <a:fillRect/>
          </a:stretch>
        </p:blipFill>
        <p:spPr>
          <a:xfrm>
            <a:off x="1900239" y="-193948"/>
            <a:ext cx="8547333" cy="4773582"/>
          </a:xfrm>
          <a:prstGeom prst="rect">
            <a:avLst/>
          </a:prstGeom>
        </p:spPr>
      </p:pic>
    </p:spTree>
    <p:extLst>
      <p:ext uri="{BB962C8B-B14F-4D97-AF65-F5344CB8AC3E}">
        <p14:creationId xmlns:p14="http://schemas.microsoft.com/office/powerpoint/2010/main" val="4152854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FE2428-846D-8059-297B-10489DF65B4C}"/>
              </a:ext>
            </a:extLst>
          </p:cNvPr>
          <p:cNvGrpSpPr/>
          <p:nvPr/>
        </p:nvGrpSpPr>
        <p:grpSpPr>
          <a:xfrm>
            <a:off x="1484780" y="2203703"/>
            <a:ext cx="9324735" cy="2021197"/>
            <a:chOff x="1484780" y="621791"/>
            <a:chExt cx="9324735" cy="2021197"/>
          </a:xfrm>
        </p:grpSpPr>
        <p:sp>
          <p:nvSpPr>
            <p:cNvPr id="3" name="Rectangle: Rounded Corners 2">
              <a:extLst>
                <a:ext uri="{FF2B5EF4-FFF2-40B4-BE49-F238E27FC236}">
                  <a16:creationId xmlns:a16="http://schemas.microsoft.com/office/drawing/2014/main" id="{BEC63DB1-9845-2253-EE60-3F1E23B87AA3}"/>
                </a:ext>
              </a:extLst>
            </p:cNvPr>
            <p:cNvSpPr/>
            <p:nvPr/>
          </p:nvSpPr>
          <p:spPr>
            <a:xfrm>
              <a:off x="1484780" y="621791"/>
              <a:ext cx="9222440" cy="2021197"/>
            </a:xfrm>
            <a:prstGeom prst="roundRect">
              <a:avLst>
                <a:gd name="adj" fmla="val 9859"/>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3B44ADC-BFA6-49E0-41AA-652E9452ACFC}"/>
                </a:ext>
              </a:extLst>
            </p:cNvPr>
            <p:cNvSpPr txBox="1"/>
            <p:nvPr/>
          </p:nvSpPr>
          <p:spPr>
            <a:xfrm>
              <a:off x="1965961" y="973227"/>
              <a:ext cx="8843554" cy="1446550"/>
            </a:xfrm>
            <a:prstGeom prst="rect">
              <a:avLst/>
            </a:prstGeom>
            <a:noFill/>
          </p:spPr>
          <p:txBody>
            <a:bodyPr wrap="square" rtlCol="0">
              <a:spAutoFit/>
            </a:bodyPr>
            <a:lstStyle/>
            <a:p>
              <a:pPr lvl="0" algn="ctr">
                <a:defRPr/>
              </a:pPr>
              <a:r>
                <a:rPr lang="vi-VN" sz="4400" dirty="0">
                  <a:solidFill>
                    <a:prstClr val="black"/>
                  </a:solidFill>
                  <a:latin typeface="Calibri" panose="020F0502020204030204"/>
                </a:rPr>
                <a:t>Muốn cộng 2 số thập phân ta làm như thế nào? Lấy ví dụ.</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5" name="Group 24">
            <a:extLst>
              <a:ext uri="{FF2B5EF4-FFF2-40B4-BE49-F238E27FC236}">
                <a16:creationId xmlns:a16="http://schemas.microsoft.com/office/drawing/2014/main" id="{F161ECF1-0034-0BC4-04D5-BE56797A7BD7}"/>
              </a:ext>
            </a:extLst>
          </p:cNvPr>
          <p:cNvGrpSpPr/>
          <p:nvPr/>
        </p:nvGrpSpPr>
        <p:grpSpPr>
          <a:xfrm>
            <a:off x="2521572" y="1182335"/>
            <a:ext cx="6939720" cy="1107996"/>
            <a:chOff x="2848585" y="816575"/>
            <a:chExt cx="6939720" cy="1107996"/>
          </a:xfrm>
        </p:grpSpPr>
        <p:sp>
          <p:nvSpPr>
            <p:cNvPr id="13" name="TextBox 12">
              <a:extLst>
                <a:ext uri="{FF2B5EF4-FFF2-40B4-BE49-F238E27FC236}">
                  <a16:creationId xmlns:a16="http://schemas.microsoft.com/office/drawing/2014/main" id="{AC6CAE8E-73E7-B81A-753D-0DAB81396BBC}"/>
                </a:ext>
              </a:extLst>
            </p:cNvPr>
            <p:cNvSpPr txBox="1"/>
            <p:nvPr/>
          </p:nvSpPr>
          <p:spPr>
            <a:xfrm>
              <a:off x="2848585" y="816575"/>
              <a:ext cx="6939720" cy="1107996"/>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iCiel Soup of Justice" pitchFamily="2" charset="-93"/>
                  <a:ea typeface="+mn-ea"/>
                  <a:cs typeface="+mn-cs"/>
                </a:rPr>
                <a:t>AI NHANH AI ĐÚNG?</a:t>
              </a:r>
              <a:endParaRPr kumimoji="0" lang="vi-VN" sz="8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iCiel Soup of Justice" pitchFamily="2" charset="-93"/>
                <a:ea typeface="+mn-ea"/>
                <a:cs typeface="+mn-cs"/>
              </a:endParaRPr>
            </a:p>
          </p:txBody>
        </p:sp>
        <p:sp>
          <p:nvSpPr>
            <p:cNvPr id="24" name="TextBox 23">
              <a:extLst>
                <a:ext uri="{FF2B5EF4-FFF2-40B4-BE49-F238E27FC236}">
                  <a16:creationId xmlns:a16="http://schemas.microsoft.com/office/drawing/2014/main" id="{70C31D95-8782-BC7D-A32C-510BE724FECF}"/>
                </a:ext>
              </a:extLst>
            </p:cNvPr>
            <p:cNvSpPr txBox="1"/>
            <p:nvPr/>
          </p:nvSpPr>
          <p:spPr>
            <a:xfrm>
              <a:off x="2848585" y="816575"/>
              <a:ext cx="6939720" cy="1107996"/>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4472C4"/>
                  </a:solidFill>
                  <a:effectLst/>
                  <a:uLnTx/>
                  <a:uFillTx/>
                  <a:latin typeface="iCiel Soup of Justice" pitchFamily="2" charset="-93"/>
                  <a:ea typeface="+mn-ea"/>
                  <a:cs typeface="+mn-cs"/>
                </a:rPr>
                <a:t>AI NHANH AI ĐÚNG?</a:t>
              </a:r>
              <a:endParaRPr kumimoji="0" lang="vi-VN" sz="8800" b="0" i="0" u="none" strike="noStrike" kern="1200" cap="none" spc="0" normalizeH="0" baseline="0" noProof="0" dirty="0">
                <a:ln>
                  <a:noFill/>
                </a:ln>
                <a:solidFill>
                  <a:srgbClr val="4472C4"/>
                </a:solidFill>
                <a:effectLst/>
                <a:uLnTx/>
                <a:uFillTx/>
                <a:latin typeface="iCiel Soup of Justice" pitchFamily="2" charset="-93"/>
                <a:ea typeface="+mn-ea"/>
                <a:cs typeface="+mn-cs"/>
              </a:endParaRPr>
            </a:p>
          </p:txBody>
        </p:sp>
      </p:grpSp>
    </p:spTree>
    <p:extLst>
      <p:ext uri="{BB962C8B-B14F-4D97-AF65-F5344CB8AC3E}">
        <p14:creationId xmlns:p14="http://schemas.microsoft.com/office/powerpoint/2010/main" val="35036285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3FE2428-846D-8059-297B-10489DF65B4C}"/>
              </a:ext>
            </a:extLst>
          </p:cNvPr>
          <p:cNvGrpSpPr/>
          <p:nvPr/>
        </p:nvGrpSpPr>
        <p:grpSpPr>
          <a:xfrm>
            <a:off x="1484780" y="2203703"/>
            <a:ext cx="9324735" cy="2021197"/>
            <a:chOff x="1484780" y="621791"/>
            <a:chExt cx="9324735" cy="2021197"/>
          </a:xfrm>
        </p:grpSpPr>
        <p:sp>
          <p:nvSpPr>
            <p:cNvPr id="3" name="Rectangle: Rounded Corners 2">
              <a:extLst>
                <a:ext uri="{FF2B5EF4-FFF2-40B4-BE49-F238E27FC236}">
                  <a16:creationId xmlns:a16="http://schemas.microsoft.com/office/drawing/2014/main" id="{BEC63DB1-9845-2253-EE60-3F1E23B87AA3}"/>
                </a:ext>
              </a:extLst>
            </p:cNvPr>
            <p:cNvSpPr/>
            <p:nvPr/>
          </p:nvSpPr>
          <p:spPr>
            <a:xfrm>
              <a:off x="1484780" y="621791"/>
              <a:ext cx="9222440" cy="2021197"/>
            </a:xfrm>
            <a:prstGeom prst="roundRect">
              <a:avLst>
                <a:gd name="adj" fmla="val 9859"/>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3B44ADC-BFA6-49E0-41AA-652E9452ACFC}"/>
                </a:ext>
              </a:extLst>
            </p:cNvPr>
            <p:cNvSpPr txBox="1"/>
            <p:nvPr/>
          </p:nvSpPr>
          <p:spPr>
            <a:xfrm>
              <a:off x="1965961" y="973227"/>
              <a:ext cx="884355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Muốn trừ 2 số thập phân ta làm như thế nào? Lấy ví dụ.</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E680C4E-5522-DAD9-FC97-032D8545F402}"/>
              </a:ext>
            </a:extLst>
          </p:cNvPr>
          <p:cNvPicPr>
            <a:picLocks noChangeAspect="1"/>
          </p:cNvPicPr>
          <p:nvPr/>
        </p:nvPicPr>
        <p:blipFill>
          <a:blip r:embed="rId2"/>
          <a:stretch>
            <a:fillRect/>
          </a:stretch>
        </p:blipFill>
        <p:spPr>
          <a:xfrm>
            <a:off x="2317899" y="602564"/>
            <a:ext cx="7425572" cy="1603387"/>
          </a:xfrm>
          <a:prstGeom prst="rect">
            <a:avLst/>
          </a:prstGeom>
        </p:spPr>
      </p:pic>
    </p:spTree>
    <p:extLst>
      <p:ext uri="{BB962C8B-B14F-4D97-AF65-F5344CB8AC3E}">
        <p14:creationId xmlns:p14="http://schemas.microsoft.com/office/powerpoint/2010/main" val="4160815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186D-3B81-0A69-058D-5A1ED30160F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02CC57C9-0957-0886-DB46-090FE1B1288C}"/>
              </a:ext>
            </a:extLst>
          </p:cNvPr>
          <p:cNvSpPr>
            <a:spLocks noGrp="1"/>
          </p:cNvSpPr>
          <p:nvPr>
            <p:ph type="subTitle" idx="1"/>
          </p:nvPr>
        </p:nvSpPr>
        <p:spPr/>
        <p:txBody>
          <a:bodyPr/>
          <a:lstStyle/>
          <a:p>
            <a:endParaRPr lang="vi-VN"/>
          </a:p>
        </p:txBody>
      </p:sp>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B34B224-0637-DA44-9BE5-78A6057C743C}"/>
              </a:ext>
            </a:extLst>
          </p:cNvPr>
          <p:cNvPicPr>
            <a:picLocks noChangeAspect="1"/>
          </p:cNvPicPr>
          <p:nvPr/>
        </p:nvPicPr>
        <p:blipFill>
          <a:blip r:embed="rId3"/>
          <a:stretch>
            <a:fillRect/>
          </a:stretch>
        </p:blipFill>
        <p:spPr>
          <a:xfrm>
            <a:off x="591210" y="0"/>
            <a:ext cx="2353260" cy="1542422"/>
          </a:xfrm>
          <a:prstGeom prst="rect">
            <a:avLst/>
          </a:prstGeom>
        </p:spPr>
      </p:pic>
      <p:pic>
        <p:nvPicPr>
          <p:cNvPr id="14" name="Picture 13">
            <a:extLst>
              <a:ext uri="{FF2B5EF4-FFF2-40B4-BE49-F238E27FC236}">
                <a16:creationId xmlns:a16="http://schemas.microsoft.com/office/drawing/2014/main" id="{C1C010D7-587A-BC29-A5F8-E7E36224AB41}"/>
              </a:ext>
            </a:extLst>
          </p:cNvPr>
          <p:cNvPicPr>
            <a:picLocks noChangeAspect="1"/>
          </p:cNvPicPr>
          <p:nvPr/>
        </p:nvPicPr>
        <p:blipFill>
          <a:blip r:embed="rId4"/>
          <a:stretch>
            <a:fillRect/>
          </a:stretch>
        </p:blipFill>
        <p:spPr>
          <a:xfrm>
            <a:off x="682652" y="1389814"/>
            <a:ext cx="2292295" cy="1700931"/>
          </a:xfrm>
          <a:prstGeom prst="rect">
            <a:avLst/>
          </a:prstGeom>
        </p:spPr>
      </p:pic>
      <p:pic>
        <p:nvPicPr>
          <p:cNvPr id="17" name="Picture 16">
            <a:extLst>
              <a:ext uri="{FF2B5EF4-FFF2-40B4-BE49-F238E27FC236}">
                <a16:creationId xmlns:a16="http://schemas.microsoft.com/office/drawing/2014/main" id="{816ACDF8-69B4-B104-F00E-E996C9422812}"/>
              </a:ext>
            </a:extLst>
          </p:cNvPr>
          <p:cNvPicPr>
            <a:picLocks noChangeAspect="1"/>
          </p:cNvPicPr>
          <p:nvPr/>
        </p:nvPicPr>
        <p:blipFill>
          <a:blip r:embed="rId5"/>
          <a:stretch>
            <a:fillRect/>
          </a:stretch>
        </p:blipFill>
        <p:spPr>
          <a:xfrm>
            <a:off x="2590456" y="547415"/>
            <a:ext cx="7925487" cy="4828450"/>
          </a:xfrm>
          <a:prstGeom prst="rect">
            <a:avLst/>
          </a:prstGeom>
        </p:spPr>
      </p:pic>
    </p:spTree>
    <p:extLst>
      <p:ext uri="{BB962C8B-B14F-4D97-AF65-F5344CB8AC3E}">
        <p14:creationId xmlns:p14="http://schemas.microsoft.com/office/powerpoint/2010/main" val="22470070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kids standing in front of a green board&#10;&#10;Description automatically generated">
            <a:extLst>
              <a:ext uri="{FF2B5EF4-FFF2-40B4-BE49-F238E27FC236}">
                <a16:creationId xmlns:a16="http://schemas.microsoft.com/office/drawing/2014/main" id="{3C2142C2-2B29-341C-2D72-13C5AFC4E5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97" b="704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4273ED03-8E77-0C12-6BA7-BAD29225F525}"/>
              </a:ext>
            </a:extLst>
          </p:cNvPr>
          <p:cNvPicPr>
            <a:picLocks noChangeAspect="1"/>
          </p:cNvPicPr>
          <p:nvPr/>
        </p:nvPicPr>
        <p:blipFill>
          <a:blip r:embed="rId3"/>
          <a:stretch>
            <a:fillRect/>
          </a:stretch>
        </p:blipFill>
        <p:spPr>
          <a:xfrm>
            <a:off x="2036346" y="558861"/>
            <a:ext cx="8618275" cy="2263820"/>
          </a:xfrm>
          <a:prstGeom prst="rect">
            <a:avLst/>
          </a:prstGeom>
        </p:spPr>
      </p:pic>
    </p:spTree>
    <p:extLst>
      <p:ext uri="{BB962C8B-B14F-4D97-AF65-F5344CB8AC3E}">
        <p14:creationId xmlns:p14="http://schemas.microsoft.com/office/powerpoint/2010/main" val="936333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latin typeface="#9Slide07 IcielBaliho Script" pitchFamily="2" charset="-93"/>
              </a:rPr>
              <a:t>4</a:t>
            </a:r>
            <a:endParaRPr lang="vi-VN" sz="4800" dirty="0">
              <a:latin typeface="#9Slide07 IcielBaliho Script" pitchFamily="2" charset="-93"/>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Rổ thanh long cân nặng 4,53 kg, biết rằng chiếc rổ khi không có thanh long cân nặng 0,35 kg. Tính cân nặng của các quả thanh long có trong rổ.</a:t>
            </a:r>
          </a:p>
        </p:txBody>
      </p:sp>
      <p:pic>
        <p:nvPicPr>
          <p:cNvPr id="3" name="Picture 2">
            <a:extLst>
              <a:ext uri="{FF2B5EF4-FFF2-40B4-BE49-F238E27FC236}">
                <a16:creationId xmlns:a16="http://schemas.microsoft.com/office/drawing/2014/main" id="{D4AAD13D-CE23-33BA-E2C9-8B8A8A1F6BAC}"/>
              </a:ext>
            </a:extLst>
          </p:cNvPr>
          <p:cNvPicPr>
            <a:picLocks noChangeAspect="1"/>
          </p:cNvPicPr>
          <p:nvPr/>
        </p:nvPicPr>
        <p:blipFill>
          <a:blip r:embed="rId3"/>
          <a:stretch>
            <a:fillRect/>
          </a:stretch>
        </p:blipFill>
        <p:spPr>
          <a:xfrm>
            <a:off x="6390639" y="3000561"/>
            <a:ext cx="5306695" cy="2957961"/>
          </a:xfrm>
          <a:prstGeom prst="rect">
            <a:avLst/>
          </a:prstGeom>
        </p:spPr>
      </p:pic>
      <p:sp>
        <p:nvSpPr>
          <p:cNvPr id="6" name="TextBox 5">
            <a:extLst>
              <a:ext uri="{FF2B5EF4-FFF2-40B4-BE49-F238E27FC236}">
                <a16:creationId xmlns:a16="http://schemas.microsoft.com/office/drawing/2014/main" id="{BF174195-5931-5D24-56A4-F30AEE9ED0A1}"/>
              </a:ext>
            </a:extLst>
          </p:cNvPr>
          <p:cNvSpPr txBox="1"/>
          <p:nvPr/>
        </p:nvSpPr>
        <p:spPr>
          <a:xfrm>
            <a:off x="640080" y="2580640"/>
            <a:ext cx="5516880" cy="255454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ctr"/>
            <a:r>
              <a:rPr lang="en-US" sz="3200" b="0" i="0" dirty="0" err="1">
                <a:solidFill>
                  <a:srgbClr val="FF0000"/>
                </a:solidFill>
                <a:effectLst/>
                <a:latin typeface="Cambria" panose="02040503050406030204" pitchFamily="18" charset="0"/>
                <a:ea typeface="Cambria" panose="02040503050406030204" pitchFamily="18" charset="0"/>
              </a:rPr>
              <a:t>Cân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nặng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của</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các</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quả</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thanh</a:t>
            </a:r>
            <a:r>
              <a:rPr lang="en-US" sz="3200" b="0" i="0" dirty="0">
                <a:solidFill>
                  <a:srgbClr val="FF0000"/>
                </a:solidFill>
                <a:effectLst/>
                <a:latin typeface="Cambria" panose="02040503050406030204" pitchFamily="18" charset="0"/>
                <a:ea typeface="Cambria" panose="02040503050406030204" pitchFamily="18" charset="0"/>
              </a:rPr>
              <a:t> long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trong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rổ</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a:solidFill>
                  <a:srgbClr val="FF0000"/>
                </a:solidFill>
                <a:effectLst/>
                <a:latin typeface="Cambria" panose="02040503050406030204" pitchFamily="18" charset="0"/>
                <a:ea typeface="Cambria" panose="02040503050406030204" pitchFamily="18" charset="0"/>
              </a:rPr>
              <a:t>4,53 – 0,35 = 4,18 (kg)</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4,18 kg</a:t>
            </a:r>
          </a:p>
        </p:txBody>
      </p:sp>
    </p:spTree>
    <p:extLst>
      <p:ext uri="{BB962C8B-B14F-4D97-AF65-F5344CB8AC3E}">
        <p14:creationId xmlns:p14="http://schemas.microsoft.com/office/powerpoint/2010/main" val="3335309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5</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Một chú chó con cân nặng 2,3 kg. Một chú mèo con nhẹ hơn chú chó con 1,8 kg. Hỏi cả chó con và mèo con cân nặng bao nhiêu ki-lô-gam?</a:t>
            </a:r>
            <a:endParaRPr kumimoji="0" lang="vi-VN" sz="32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Whiskers Puppy Kitten Toán học hữu nghị, con chó con, Thêm vào, hình động  vật png | PNGEgg">
            <a:extLst>
              <a:ext uri="{FF2B5EF4-FFF2-40B4-BE49-F238E27FC236}">
                <a16:creationId xmlns:a16="http://schemas.microsoft.com/office/drawing/2014/main" id="{24CE24CF-A644-5163-BD9B-D7D5A1AD3D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61" b="92188" l="10000" r="90000">
                        <a14:foregroundMark x1="31444" y1="56445" x2="39000" y2="91016"/>
                        <a14:foregroundMark x1="36889" y1="43945" x2="42889" y2="66406"/>
                        <a14:foregroundMark x1="32444" y1="44336" x2="42222" y2="65430"/>
                        <a14:foregroundMark x1="39222" y1="42188" x2="46000" y2="60547"/>
                        <a14:foregroundMark x1="42444" y1="54688" x2="39556" y2="84180"/>
                        <a14:foregroundMark x1="39556" y1="84180" x2="34444" y2="92188"/>
                        <a14:foregroundMark x1="34444" y1="92188" x2="30667" y2="90039"/>
                        <a14:foregroundMark x1="39000" y1="21680" x2="50667" y2="34961"/>
                        <a14:foregroundMark x1="39333" y1="25195" x2="39333" y2="25195"/>
                        <a14:foregroundMark x1="33667" y1="12109" x2="39778" y2="10156"/>
                        <a14:foregroundMark x1="39778" y1="10156" x2="39889" y2="10742"/>
                        <a14:foregroundMark x1="28333" y1="61719" x2="27556" y2="72070"/>
                        <a14:foregroundMark x1="42778" y1="92188" x2="48000" y2="79883"/>
                        <a14:foregroundMark x1="55778" y1="90820" x2="65444" y2="84570"/>
                        <a14:foregroundMark x1="71222" y1="77344" x2="71556" y2="59961"/>
                        <a14:foregroundMark x1="71556" y1="59961" x2="73444" y2="54688"/>
                      </a14:backgroundRemoval>
                    </a14:imgEffect>
                  </a14:imgLayer>
                </a14:imgProps>
              </a:ext>
              <a:ext uri="{28A0092B-C50C-407E-A947-70E740481C1C}">
                <a14:useLocalDpi xmlns:a14="http://schemas.microsoft.com/office/drawing/2010/main" val="0"/>
              </a:ext>
            </a:extLst>
          </a:blip>
          <a:srcRect/>
          <a:stretch>
            <a:fillRect/>
          </a:stretch>
        </p:blipFill>
        <p:spPr bwMode="auto">
          <a:xfrm>
            <a:off x="6695440" y="2784268"/>
            <a:ext cx="5312410" cy="3022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174195-5931-5D24-56A4-F30AEE9ED0A1}"/>
              </a:ext>
            </a:extLst>
          </p:cNvPr>
          <p:cNvSpPr txBox="1"/>
          <p:nvPr/>
        </p:nvSpPr>
        <p:spPr>
          <a:xfrm>
            <a:off x="640080" y="2580640"/>
            <a:ext cx="7061200" cy="3108543"/>
          </a:xfrm>
          <a:prstGeom prst="rect">
            <a:avLst/>
          </a:prstGeom>
          <a:noFill/>
        </p:spPr>
        <p:txBody>
          <a:bodyPr wrap="square" rtlCol="0">
            <a:spAutoFit/>
          </a:bodyPr>
          <a:lstStyle/>
          <a:p>
            <a:pPr lvl="0"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err="1">
                <a:solidFill>
                  <a:srgbClr val="FF0000"/>
                </a:solidFill>
                <a:latin typeface="Cambria" panose="02040503050406030204" pitchFamily="18" charset="0"/>
                <a:ea typeface="Cambria" panose="02040503050406030204" pitchFamily="18" charset="0"/>
              </a:rPr>
              <a:t>Chú</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mèo</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cân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nặng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ki-</a:t>
            </a:r>
            <a:r>
              <a:rPr lang="en-US" sz="2800" b="1" dirty="0" err="1">
                <a:solidFill>
                  <a:srgbClr val="FF0000"/>
                </a:solidFill>
                <a:latin typeface="Cambria" panose="02040503050406030204" pitchFamily="18" charset="0"/>
                <a:ea typeface="Cambria" panose="02040503050406030204" pitchFamily="18" charset="0"/>
              </a:rPr>
              <a:t>lô</a:t>
            </a:r>
            <a:r>
              <a:rPr lang="en-US" sz="2800" b="1" dirty="0">
                <a:solidFill>
                  <a:srgbClr val="FF0000"/>
                </a:solidFill>
                <a:latin typeface="Cambria" panose="02040503050406030204" pitchFamily="18" charset="0"/>
                <a:ea typeface="Cambria" panose="02040503050406030204" pitchFamily="18" charset="0"/>
              </a:rPr>
              <a:t>-gam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2,3 – 1,8 = 0,5 (kg)</a:t>
            </a:r>
          </a:p>
          <a:p>
            <a:pPr lvl="0" algn="ctr"/>
            <a:r>
              <a:rPr lang="en-US" sz="2800" b="1" dirty="0" err="1">
                <a:solidFill>
                  <a:srgbClr val="FF0000"/>
                </a:solidFill>
                <a:latin typeface="Cambria" panose="02040503050406030204" pitchFamily="18" charset="0"/>
                <a:ea typeface="Cambria" panose="02040503050406030204" pitchFamily="18" charset="0"/>
              </a:rPr>
              <a:t>Cả</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chó</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mèo</a:t>
            </a:r>
            <a:r>
              <a:rPr lang="en-US" sz="2800" b="1" dirty="0">
                <a:solidFill>
                  <a:srgbClr val="FF0000"/>
                </a:solidFill>
                <a:latin typeface="Cambria" panose="02040503050406030204" pitchFamily="18" charset="0"/>
                <a:ea typeface="Cambria" panose="02040503050406030204" pitchFamily="18" charset="0"/>
              </a:rPr>
              <a:t> con </a:t>
            </a:r>
            <a:r>
              <a:rPr lang="en-US" sz="2800" b="1" dirty="0" err="1">
                <a:solidFill>
                  <a:srgbClr val="FF0000"/>
                </a:solidFill>
                <a:latin typeface="Cambria" panose="02040503050406030204" pitchFamily="18" charset="0"/>
                <a:ea typeface="Cambria" panose="02040503050406030204" pitchFamily="18" charset="0"/>
              </a:rPr>
              <a:t>cân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nặng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ki-</a:t>
            </a:r>
            <a:r>
              <a:rPr lang="en-US" sz="2800" b="1" dirty="0" err="1">
                <a:solidFill>
                  <a:srgbClr val="FF0000"/>
                </a:solidFill>
                <a:latin typeface="Cambria" panose="02040503050406030204" pitchFamily="18" charset="0"/>
                <a:ea typeface="Cambria" panose="02040503050406030204" pitchFamily="18" charset="0"/>
              </a:rPr>
              <a:t>lô</a:t>
            </a:r>
            <a:r>
              <a:rPr lang="en-US" sz="2800" b="1" dirty="0">
                <a:solidFill>
                  <a:srgbClr val="FF0000"/>
                </a:solidFill>
                <a:latin typeface="Cambria" panose="02040503050406030204" pitchFamily="18" charset="0"/>
                <a:ea typeface="Cambria" panose="02040503050406030204" pitchFamily="18" charset="0"/>
              </a:rPr>
              <a:t>-gam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2,3 + 0,5 = 2,8 (kg)</a:t>
            </a:r>
          </a:p>
          <a:p>
            <a:pPr lvl="0" algn="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2,8 kg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0886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prstClr val="white"/>
                </a:solidFill>
                <a:latin typeface="#9Slide07 IcielBaliho Script" pitchFamily="2" charset="-93"/>
              </a:rPr>
              <a:t>6</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569660"/>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a) Lập tất cả các số thập phân có hai chữ số ở phần thập phân bằng cách sử dụng các thẻ chữ số và thẻ dấu phẩy sau (mỗi thẻ sử dụng một lần):</a:t>
            </a:r>
          </a:p>
        </p:txBody>
      </p:sp>
      <p:pic>
        <p:nvPicPr>
          <p:cNvPr id="6" name="Picture 5">
            <a:extLst>
              <a:ext uri="{FF2B5EF4-FFF2-40B4-BE49-F238E27FC236}">
                <a16:creationId xmlns:a16="http://schemas.microsoft.com/office/drawing/2014/main" id="{CDE065A4-2AAC-9B82-4DE6-87D1AEB273DB}"/>
              </a:ext>
            </a:extLst>
          </p:cNvPr>
          <p:cNvPicPr>
            <a:picLocks noChangeAspect="1"/>
          </p:cNvPicPr>
          <p:nvPr/>
        </p:nvPicPr>
        <p:blipFill>
          <a:blip r:embed="rId3"/>
          <a:stretch>
            <a:fillRect/>
          </a:stretch>
        </p:blipFill>
        <p:spPr>
          <a:xfrm>
            <a:off x="5737344" y="2905760"/>
            <a:ext cx="5703134" cy="1359535"/>
          </a:xfrm>
          <a:prstGeom prst="rect">
            <a:avLst/>
          </a:prstGeom>
        </p:spPr>
      </p:pic>
      <p:sp>
        <p:nvSpPr>
          <p:cNvPr id="7" name="TextBox 6">
            <a:extLst>
              <a:ext uri="{FF2B5EF4-FFF2-40B4-BE49-F238E27FC236}">
                <a16:creationId xmlns:a16="http://schemas.microsoft.com/office/drawing/2014/main" id="{1B141323-F983-AF3B-B921-40C77F9F64F0}"/>
              </a:ext>
            </a:extLst>
          </p:cNvPr>
          <p:cNvSpPr txBox="1"/>
          <p:nvPr/>
        </p:nvSpPr>
        <p:spPr>
          <a:xfrm>
            <a:off x="751840" y="2377440"/>
            <a:ext cx="4409440" cy="3539430"/>
          </a:xfrm>
          <a:prstGeom prst="rect">
            <a:avLst/>
          </a:prstGeom>
          <a:noFill/>
        </p:spPr>
        <p:txBody>
          <a:bodyPr wrap="square" rtlCol="0">
            <a:spAutoFit/>
          </a:bodyPr>
          <a:lstStyle/>
          <a:p>
            <a:pPr algn="just"/>
            <a:r>
              <a:rPr lang="fr-FR" sz="3200" b="0" i="0" dirty="0">
                <a:solidFill>
                  <a:srgbClr val="FF0000"/>
                </a:solidFill>
                <a:effectLst/>
                <a:latin typeface="Calibri" panose="020F0502020204030204" pitchFamily="34" charset="0"/>
                <a:cs typeface="Calibri" panose="020F0502020204030204" pitchFamily="34" charset="0"/>
              </a:rPr>
              <a:t>a) Ta </a:t>
            </a:r>
            <a:r>
              <a:rPr lang="fr-FR" sz="3200" b="0" i="0" dirty="0" err="1">
                <a:solidFill>
                  <a:srgbClr val="FF0000"/>
                </a:solidFill>
                <a:effectLst/>
                <a:latin typeface="Calibri" panose="020F0502020204030204" pitchFamily="34" charset="0"/>
                <a:cs typeface="Calibri" panose="020F0502020204030204" pitchFamily="34" charset="0"/>
              </a:rPr>
              <a:t>lập</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được</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các</a:t>
            </a:r>
            <a:r>
              <a:rPr lang="fr-FR" sz="3200" b="0" i="0" dirty="0">
                <a:solidFill>
                  <a:srgbClr val="FF0000"/>
                </a:solidFill>
                <a:effectLst/>
                <a:latin typeface="Calibri" panose="020F0502020204030204" pitchFamily="34" charset="0"/>
                <a:cs typeface="Calibri" panose="020F0502020204030204" pitchFamily="34" charset="0"/>
              </a:rPr>
              <a:t> </a:t>
            </a:r>
            <a:r>
              <a:rPr lang="fr-FR" sz="3200" b="0" i="0" dirty="0" err="1">
                <a:solidFill>
                  <a:srgbClr val="FF0000"/>
                </a:solidFill>
                <a:effectLst/>
                <a:latin typeface="Calibri" panose="020F0502020204030204" pitchFamily="34" charset="0"/>
                <a:cs typeface="Calibri" panose="020F0502020204030204" pitchFamily="34" charset="0"/>
              </a:rPr>
              <a:t>số</a:t>
            </a:r>
            <a:r>
              <a:rPr lang="fr-FR" sz="3200" b="0" i="0" dirty="0">
                <a:solidFill>
                  <a:srgbClr val="FF0000"/>
                </a:solidFill>
                <a:effectLst/>
                <a:latin typeface="Calibri" panose="020F0502020204030204" pitchFamily="34" charset="0"/>
                <a:cs typeface="Calibri" panose="020F0502020204030204" pitchFamily="34" charset="0"/>
              </a:rPr>
              <a:t>:</a:t>
            </a:r>
          </a:p>
          <a:p>
            <a:pPr algn="just"/>
            <a:r>
              <a:rPr lang="fr-FR" sz="3200" b="0" i="0" dirty="0">
                <a:solidFill>
                  <a:srgbClr val="FF0000"/>
                </a:solidFill>
                <a:effectLst/>
                <a:latin typeface="Calibri" panose="020F0502020204030204" pitchFamily="34" charset="0"/>
                <a:cs typeface="Calibri" panose="020F0502020204030204" pitchFamily="34" charset="0"/>
              </a:rPr>
              <a:t>2,48</a:t>
            </a:r>
          </a:p>
          <a:p>
            <a:pPr algn="just"/>
            <a:r>
              <a:rPr lang="fr-FR" sz="3200" b="0" i="0" dirty="0">
                <a:solidFill>
                  <a:srgbClr val="FF0000"/>
                </a:solidFill>
                <a:effectLst/>
                <a:latin typeface="Calibri" panose="020F0502020204030204" pitchFamily="34" charset="0"/>
                <a:cs typeface="Calibri" panose="020F0502020204030204" pitchFamily="34" charset="0"/>
              </a:rPr>
              <a:t>2,84</a:t>
            </a:r>
          </a:p>
          <a:p>
            <a:pPr algn="just"/>
            <a:r>
              <a:rPr lang="fr-FR" sz="3200" b="0" i="0" dirty="0">
                <a:solidFill>
                  <a:srgbClr val="FF0000"/>
                </a:solidFill>
                <a:effectLst/>
                <a:latin typeface="Calibri" panose="020F0502020204030204" pitchFamily="34" charset="0"/>
                <a:cs typeface="Calibri" panose="020F0502020204030204" pitchFamily="34" charset="0"/>
              </a:rPr>
              <a:t>4,28</a:t>
            </a:r>
          </a:p>
          <a:p>
            <a:pPr algn="just"/>
            <a:r>
              <a:rPr lang="fr-FR" sz="3200" b="0" i="0" dirty="0">
                <a:solidFill>
                  <a:srgbClr val="FF0000"/>
                </a:solidFill>
                <a:effectLst/>
                <a:latin typeface="Calibri" panose="020F0502020204030204" pitchFamily="34" charset="0"/>
                <a:cs typeface="Calibri" panose="020F0502020204030204" pitchFamily="34" charset="0"/>
              </a:rPr>
              <a:t>4,82</a:t>
            </a:r>
          </a:p>
          <a:p>
            <a:pPr algn="just"/>
            <a:r>
              <a:rPr lang="fr-FR" sz="3200" b="0" i="0" dirty="0">
                <a:solidFill>
                  <a:srgbClr val="FF0000"/>
                </a:solidFill>
                <a:effectLst/>
                <a:latin typeface="Calibri" panose="020F0502020204030204" pitchFamily="34" charset="0"/>
                <a:cs typeface="Calibri" panose="020F0502020204030204" pitchFamily="34" charset="0"/>
              </a:rPr>
              <a:t>8,24</a:t>
            </a:r>
          </a:p>
          <a:p>
            <a:pPr algn="just"/>
            <a:r>
              <a:rPr lang="fr-FR" sz="3200" b="0" i="0" dirty="0">
                <a:solidFill>
                  <a:srgbClr val="FF0000"/>
                </a:solidFill>
                <a:effectLst/>
                <a:latin typeface="Calibri" panose="020F0502020204030204" pitchFamily="34" charset="0"/>
                <a:cs typeface="Calibri" panose="020F0502020204030204" pitchFamily="34" charset="0"/>
              </a:rPr>
              <a:t>8,42</a:t>
            </a:r>
          </a:p>
        </p:txBody>
      </p:sp>
    </p:spTree>
    <p:extLst>
      <p:ext uri="{BB962C8B-B14F-4D97-AF65-F5344CB8AC3E}">
        <p14:creationId xmlns:p14="http://schemas.microsoft.com/office/powerpoint/2010/main" val="2045533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camping in the woods&#10;&#10;Description automatically generated">
            <a:extLst>
              <a:ext uri="{FF2B5EF4-FFF2-40B4-BE49-F238E27FC236}">
                <a16:creationId xmlns:a16="http://schemas.microsoft.com/office/drawing/2014/main" id="{7DEAD16D-4E43-1809-1E22-4DD36A77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9F595ECF-F5CD-E940-3274-DC31A0432D29}"/>
              </a:ext>
            </a:extLst>
          </p:cNvPr>
          <p:cNvSpPr/>
          <p:nvPr/>
        </p:nvSpPr>
        <p:spPr>
          <a:xfrm>
            <a:off x="374904" y="438912"/>
            <a:ext cx="11384280" cy="601675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Oval 18">
            <a:extLst>
              <a:ext uri="{FF2B5EF4-FFF2-40B4-BE49-F238E27FC236}">
                <a16:creationId xmlns:a16="http://schemas.microsoft.com/office/drawing/2014/main" id="{0655B541-C3FB-6739-D531-9DC67560CFB5}"/>
              </a:ext>
            </a:extLst>
          </p:cNvPr>
          <p:cNvSpPr/>
          <p:nvPr/>
        </p:nvSpPr>
        <p:spPr>
          <a:xfrm>
            <a:off x="768096" y="649224"/>
            <a:ext cx="731520" cy="658368"/>
          </a:xfrm>
          <a:prstGeom prst="ellipse">
            <a:avLst/>
          </a:prstGeom>
          <a:solidFill>
            <a:srgbClr val="FF7C8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9Slide07 IcielBaliho Script" pitchFamily="2" charset="-93"/>
                <a:ea typeface="+mn-ea"/>
                <a:cs typeface="+mn-cs"/>
              </a:rPr>
              <a:t>6</a:t>
            </a:r>
            <a:endParaRPr kumimoji="0" lang="vi-VN" sz="4800" b="0" i="0" u="none" strike="noStrike" kern="1200" cap="none" spc="0" normalizeH="0" baseline="0" noProof="0" dirty="0">
              <a:ln>
                <a:noFill/>
              </a:ln>
              <a:solidFill>
                <a:prstClr val="white"/>
              </a:solidFill>
              <a:effectLst/>
              <a:uLnTx/>
              <a:uFillTx/>
              <a:latin typeface="#9Slide07 IcielBaliho Script" pitchFamily="2" charset="-93"/>
              <a:ea typeface="+mn-ea"/>
              <a:cs typeface="+mn-cs"/>
            </a:endParaRPr>
          </a:p>
        </p:txBody>
      </p:sp>
      <p:sp>
        <p:nvSpPr>
          <p:cNvPr id="21" name="TextBox 20">
            <a:extLst>
              <a:ext uri="{FF2B5EF4-FFF2-40B4-BE49-F238E27FC236}">
                <a16:creationId xmlns:a16="http://schemas.microsoft.com/office/drawing/2014/main" id="{BDF2C808-CFDC-7680-5713-147C3033804D}"/>
              </a:ext>
            </a:extLst>
          </p:cNvPr>
          <p:cNvSpPr txBox="1"/>
          <p:nvPr/>
        </p:nvSpPr>
        <p:spPr>
          <a:xfrm>
            <a:off x="1629918" y="563130"/>
            <a:ext cx="9515602" cy="1077218"/>
          </a:xfrm>
          <a:prstGeom prst="rect">
            <a:avLst/>
          </a:prstGeom>
          <a:noFill/>
        </p:spPr>
        <p:txBody>
          <a:bodyPr wrap="square">
            <a:spAutoFit/>
          </a:bodyPr>
          <a:lstStyle/>
          <a:p>
            <a:pPr lvl="0" algn="just"/>
            <a:r>
              <a:rPr lang="vi-VN" sz="3200" b="1" dirty="0">
                <a:solidFill>
                  <a:srgbClr val="003399"/>
                </a:solidFill>
                <a:latin typeface="Calibri" panose="020F0502020204030204" pitchFamily="34" charset="0"/>
                <a:ea typeface="Calibri" panose="020F0502020204030204" pitchFamily="34" charset="0"/>
                <a:cs typeface="Calibri" panose="020F0502020204030204" pitchFamily="34" charset="0"/>
              </a:rPr>
              <a:t>b) Tìm tổng, hiệu của số thập phân lớn nhất và số thập phân bé nhất đã lập được ở câu a.</a:t>
            </a:r>
            <a:endParaRPr kumimoji="0" lang="vi-VN" sz="3200" b="1" i="0" u="none" strike="noStrike" kern="1200" cap="none" spc="0" normalizeH="0" baseline="0" noProof="0" dirty="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B604E24-AA91-AA09-5A11-FEA64B04874F}"/>
              </a:ext>
            </a:extLst>
          </p:cNvPr>
          <p:cNvSpPr txBox="1"/>
          <p:nvPr/>
        </p:nvSpPr>
        <p:spPr>
          <a:xfrm>
            <a:off x="1625600" y="2143760"/>
            <a:ext cx="8290560" cy="2308324"/>
          </a:xfrm>
          <a:prstGeom prst="rect">
            <a:avLst/>
          </a:prstGeom>
          <a:noFill/>
        </p:spPr>
        <p:txBody>
          <a:bodyPr wrap="square" rtlCol="0">
            <a:spAutoFit/>
          </a:bodyPr>
          <a:lstStyle/>
          <a:p>
            <a:pPr algn="just"/>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thập</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phân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lớn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nhất</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a:t>
            </a:r>
          </a:p>
          <a:p>
            <a:pPr algn="just"/>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thập</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phân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bé</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nhất</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2,48</a:t>
            </a:r>
          </a:p>
          <a:p>
            <a:pPr algn="just"/>
            <a:r>
              <a:rPr lang="en-US" sz="3600" b="0" i="0" dirty="0" err="1">
                <a:solidFill>
                  <a:srgbClr val="FF0000"/>
                </a:solidFill>
                <a:effectLst/>
                <a:latin typeface="Calibri" panose="020F0502020204030204" pitchFamily="34" charset="0"/>
                <a:cs typeface="Calibri" panose="020F0502020204030204" pitchFamily="34" charset="0"/>
              </a:rPr>
              <a:t>Tổng</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của</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hai</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trên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 + 2,48 = 10,9</a:t>
            </a:r>
          </a:p>
          <a:p>
            <a:pPr algn="just"/>
            <a:r>
              <a:rPr lang="en-US" sz="3600" b="0" i="0" dirty="0" err="1">
                <a:solidFill>
                  <a:srgbClr val="FF0000"/>
                </a:solidFill>
                <a:effectLst/>
                <a:latin typeface="Calibri" panose="020F0502020204030204" pitchFamily="34" charset="0"/>
                <a:cs typeface="Calibri" panose="020F0502020204030204" pitchFamily="34" charset="0"/>
              </a:rPr>
              <a:t>Hiệu</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của</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hai</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số</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trên</a:t>
            </a:r>
            <a:r>
              <a:rPr lang="en-US" sz="3600" b="0" i="0" dirty="0">
                <a:solidFill>
                  <a:srgbClr val="FF0000"/>
                </a:solidFill>
                <a:effectLst/>
                <a:latin typeface="Calibri" panose="020F0502020204030204" pitchFamily="34" charset="0"/>
                <a:cs typeface="Calibri" panose="020F0502020204030204" pitchFamily="34" charset="0"/>
              </a:rPr>
              <a:t> </a:t>
            </a:r>
            <a:r>
              <a:rPr lang="en-US" sz="3600" b="0" i="0" dirty="0" err="1">
                <a:solidFill>
                  <a:srgbClr val="FF0000"/>
                </a:solidFill>
                <a:effectLst/>
                <a:latin typeface="Calibri" panose="020F0502020204030204" pitchFamily="34" charset="0"/>
                <a:cs typeface="Calibri" panose="020F0502020204030204" pitchFamily="34" charset="0"/>
              </a:rPr>
              <a:t>là</a:t>
            </a:r>
            <a:r>
              <a:rPr lang="en-US" sz="3600" b="0" i="0" dirty="0">
                <a:solidFill>
                  <a:srgbClr val="FF0000"/>
                </a:solidFill>
                <a:effectLst/>
                <a:latin typeface="Calibri" panose="020F0502020204030204" pitchFamily="34" charset="0"/>
                <a:cs typeface="Calibri" panose="020F0502020204030204" pitchFamily="34" charset="0"/>
              </a:rPr>
              <a:t>: 8,42 – 2,48 = 5,94</a:t>
            </a:r>
          </a:p>
        </p:txBody>
      </p:sp>
    </p:spTree>
    <p:extLst>
      <p:ext uri="{BB962C8B-B14F-4D97-AF65-F5344CB8AC3E}">
        <p14:creationId xmlns:p14="http://schemas.microsoft.com/office/powerpoint/2010/main" val="18005529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up)">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up)">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up)">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406</Words>
  <Application>Microsoft Office PowerPoint</Application>
  <PresentationFormat>Widescreen</PresentationFormat>
  <Paragraphs>51</Paragraphs>
  <Slides>18</Slides>
  <Notes>2</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18</vt:i4>
      </vt:variant>
    </vt:vector>
  </HeadingPairs>
  <TitlesOfParts>
    <vt:vector size="31" baseType="lpstr">
      <vt:lpstr>iCiel Soup of Justice</vt:lpstr>
      <vt:lpstr>Calibri Light</vt:lpstr>
      <vt:lpstr>Aptos</vt:lpstr>
      <vt:lpstr>Cambria</vt:lpstr>
      <vt:lpstr>Calibri</vt:lpstr>
      <vt:lpstr>#9Slide07 SVNStick A Round</vt:lpstr>
      <vt:lpstr>#9Slide07 IcielBaliho Script</vt:lpstr>
      <vt:lpstr>Arial</vt:lpstr>
      <vt:lpstr>Aptos Display</vt:lpstr>
      <vt:lpstr>Times New Roman</vt:lpstr>
      <vt:lpstr>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2</cp:revision>
  <dcterms:created xsi:type="dcterms:W3CDTF">2024-07-15T04:42:25Z</dcterms:created>
  <dcterms:modified xsi:type="dcterms:W3CDTF">2024-11-03T03:03:36Z</dcterms:modified>
</cp:coreProperties>
</file>