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9" r:id="rId3"/>
    <p:sldId id="284" r:id="rId4"/>
    <p:sldId id="285" r:id="rId5"/>
    <p:sldId id="286" r:id="rId6"/>
    <p:sldId id="287" r:id="rId7"/>
    <p:sldId id="288" r:id="rId8"/>
    <p:sldId id="303" r:id="rId9"/>
    <p:sldId id="257" r:id="rId10"/>
    <p:sldId id="298" r:id="rId11"/>
    <p:sldId id="299" r:id="rId12"/>
    <p:sldId id="300" r:id="rId13"/>
    <p:sldId id="301" r:id="rId14"/>
    <p:sldId id="304" r:id="rId15"/>
    <p:sldId id="30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0" d="100"/>
          <a:sy n="20" d="100"/>
        </p:scale>
        <p:origin x="238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61B6B-9254-D4E1-7150-F18C7F0A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17" y="366394"/>
            <a:ext cx="8465564" cy="10966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4F3734-E7A5-BC09-E4E8-D745FC591BE7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7AB74-B658-8939-F387-1DC69FE75000}"/>
              </a:ext>
            </a:extLst>
          </p:cNvPr>
          <p:cNvSpPr txBox="1"/>
          <p:nvPr/>
        </p:nvSpPr>
        <p:spPr>
          <a:xfrm>
            <a:off x="1463040" y="175768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Mẫu</a:t>
            </a:r>
            <a:endParaRPr lang="en-US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130C8-DE26-50C6-3A6F-3B694102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889125"/>
            <a:ext cx="5276850" cy="74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1A71C-660E-4422-9E69-7198E8C4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2790483"/>
            <a:ext cx="10395267" cy="523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DF04E0-6D2D-66FE-A67C-0481B2F6F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5" y="3322955"/>
            <a:ext cx="4552950" cy="476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4312BA-D609-BA9D-0610-CEA5026F7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337" y="3865562"/>
            <a:ext cx="4962525" cy="752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2592A-D0D0-AB7A-1FBD-3C6452E4B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35" y="4677727"/>
            <a:ext cx="9772650" cy="428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8443E6-494F-0BAF-186A-CDAB8F86E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9575" y="5226050"/>
            <a:ext cx="40576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F80FF5-F1B6-3BAE-1A1E-7B52B3917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" y="450683"/>
            <a:ext cx="5355908" cy="30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9AB69-DB1B-4DC9-5A10-93017AFC6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023" y="2743200"/>
            <a:ext cx="5921059" cy="3232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382594-5527-A645-813F-76AE9DCFA896}"/>
              </a:ext>
            </a:extLst>
          </p:cNvPr>
          <p:cNvGrpSpPr/>
          <p:nvPr/>
        </p:nvGrpSpPr>
        <p:grpSpPr>
          <a:xfrm>
            <a:off x="4175760" y="518160"/>
            <a:ext cx="1168400" cy="843280"/>
            <a:chOff x="4175760" y="518160"/>
            <a:chExt cx="1168400" cy="8432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CE7DEE-8409-F28A-3F82-D90E71BECEA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27E1B5-921D-DF12-D3B8-7FE5FDCF5D34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5,262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F45984-380C-1CC5-9B6A-78954C98271B}"/>
              </a:ext>
            </a:extLst>
          </p:cNvPr>
          <p:cNvGrpSpPr/>
          <p:nvPr/>
        </p:nvGrpSpPr>
        <p:grpSpPr>
          <a:xfrm>
            <a:off x="4257040" y="1534160"/>
            <a:ext cx="1016000" cy="843280"/>
            <a:chOff x="4175760" y="518160"/>
            <a:chExt cx="1168400" cy="84328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2492D4-B3D6-4619-B81D-4B7E8A3B0429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520AFF-B61D-91F7-01BB-F4A8E2E4C392}"/>
                </a:ext>
              </a:extLst>
            </p:cNvPr>
            <p:cNvSpPr txBox="1"/>
            <p:nvPr/>
          </p:nvSpPr>
          <p:spPr>
            <a:xfrm>
              <a:off x="4185920" y="680720"/>
              <a:ext cx="1158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3,52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D52B8C-3729-0E51-F92E-29981512F093}"/>
              </a:ext>
            </a:extLst>
          </p:cNvPr>
          <p:cNvGrpSpPr/>
          <p:nvPr/>
        </p:nvGrpSpPr>
        <p:grpSpPr>
          <a:xfrm>
            <a:off x="4104374" y="2529840"/>
            <a:ext cx="1128025" cy="1209298"/>
            <a:chOff x="4144191" y="518160"/>
            <a:chExt cx="1158240" cy="120929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BBAA8B8-F1E6-9463-EB84-D7570053BFC4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3F2225-279D-B19E-46E6-C9581155F7E2}"/>
                </a:ext>
              </a:extLst>
            </p:cNvPr>
            <p:cNvSpPr txBox="1"/>
            <p:nvPr/>
          </p:nvSpPr>
          <p:spPr>
            <a:xfrm>
              <a:off x="4144191" y="650240"/>
              <a:ext cx="1158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6,235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FFC42D-2EE2-BAF8-F85C-4C3B68C1CBC3}"/>
              </a:ext>
            </a:extLst>
          </p:cNvPr>
          <p:cNvGrpSpPr/>
          <p:nvPr/>
        </p:nvGrpSpPr>
        <p:grpSpPr>
          <a:xfrm>
            <a:off x="9580732" y="3027680"/>
            <a:ext cx="1371747" cy="843280"/>
            <a:chOff x="4134373" y="518160"/>
            <a:chExt cx="1391920" cy="8432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4250D8B-6786-64B0-B27E-1024BB6EFD13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BF9D63-19DA-2723-64B7-A6F8C263B073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32,14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2C0422-6337-3037-CFCC-BDDA34E43511}"/>
              </a:ext>
            </a:extLst>
          </p:cNvPr>
          <p:cNvGrpSpPr/>
          <p:nvPr/>
        </p:nvGrpSpPr>
        <p:grpSpPr>
          <a:xfrm>
            <a:off x="9458812" y="4023360"/>
            <a:ext cx="1371747" cy="843280"/>
            <a:chOff x="4041588" y="518160"/>
            <a:chExt cx="1391920" cy="84328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7DB1DD-BAFD-9826-E5B1-0011E8A54368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6DAEDD-5A54-B4B1-8F8E-660690966E64}"/>
                </a:ext>
              </a:extLst>
            </p:cNvPr>
            <p:cNvSpPr txBox="1"/>
            <p:nvPr/>
          </p:nvSpPr>
          <p:spPr>
            <a:xfrm>
              <a:off x="4041588" y="629920"/>
              <a:ext cx="1391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5,06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A4D825-F665-6DC6-8A81-3AF1E620D7BC}"/>
              </a:ext>
            </a:extLst>
          </p:cNvPr>
          <p:cNvGrpSpPr/>
          <p:nvPr/>
        </p:nvGrpSpPr>
        <p:grpSpPr>
          <a:xfrm>
            <a:off x="9540092" y="5039360"/>
            <a:ext cx="1371747" cy="843280"/>
            <a:chOff x="4134373" y="518160"/>
            <a:chExt cx="1391920" cy="84328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6D72874-5BA5-23BC-BC33-3C659515268B}"/>
                </a:ext>
              </a:extLst>
            </p:cNvPr>
            <p:cNvSpPr/>
            <p:nvPr/>
          </p:nvSpPr>
          <p:spPr>
            <a:xfrm>
              <a:off x="4175760" y="518160"/>
              <a:ext cx="1056640" cy="8432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4548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617182-16A7-5B82-55E1-3FF5B84FC4C9}"/>
                </a:ext>
              </a:extLst>
            </p:cNvPr>
            <p:cNvSpPr txBox="1"/>
            <p:nvPr/>
          </p:nvSpPr>
          <p:spPr>
            <a:xfrm>
              <a:off x="4134373" y="660400"/>
              <a:ext cx="1391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54,03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32515-8E3E-B6DB-BB35-E906BD06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" y="955675"/>
            <a:ext cx="7004050" cy="2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51641-C828-D5AC-7F4C-CCFFB30B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757237"/>
            <a:ext cx="106394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28BD6-A6C9-8022-1BD4-CD69ACCE7E90}"/>
              </a:ext>
            </a:extLst>
          </p:cNvPr>
          <p:cNvSpPr txBox="1"/>
          <p:nvPr/>
        </p:nvSpPr>
        <p:spPr>
          <a:xfrm>
            <a:off x="1320800" y="1280160"/>
            <a:ext cx="9784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70 cm = 0,7 m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cm = 0,4 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 + 0,4 × 3 = 1,9 (m)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3,7 – 1,9 = 1,8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1,8 m</a:t>
            </a:r>
          </a:p>
        </p:txBody>
      </p:sp>
    </p:spTree>
    <p:extLst>
      <p:ext uri="{BB962C8B-B14F-4D97-AF65-F5344CB8AC3E}">
        <p14:creationId xmlns:p14="http://schemas.microsoft.com/office/powerpoint/2010/main" val="34321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98348-B39B-F80A-0239-34E4F4F6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14" y="133492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512529" y="3339770"/>
            <a:ext cx="614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km = ...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0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456" y="4874626"/>
                <a:ext cx="1907607" cy="1323439"/>
              </a:xfrm>
              <a:prstGeom prst="rect">
                <a:avLst/>
              </a:prstGeom>
              <a:blipFill>
                <a:blip r:embed="rId7"/>
                <a:stretch>
                  <a:fillRect r="-4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182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1"/>
            <a:ext cx="6715738" cy="20210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34794" y="3119227"/>
            <a:ext cx="61430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2,45 kg = ...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739" y="4915631"/>
                <a:ext cx="309366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36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2,42 km</a:t>
            </a:r>
            <a:r>
              <a:rPr lang="vi-VN" sz="6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= ... ha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𝟐𝟒𝟐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185" y="4852570"/>
                <a:ext cx="3377445" cy="14465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42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150 ha = ... km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045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899" y="2614976"/>
            <a:ext cx="6977155" cy="2195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304749" y="3145403"/>
            <a:ext cx="6941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6500 m</a:t>
            </a:r>
            <a:r>
              <a:rPr lang="vi-VN" sz="6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= ... ha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𝟔𝟓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248" y="4789508"/>
                <a:ext cx="3377445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116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6FC5E-3809-5413-F373-6BD28B63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87" y="1011111"/>
            <a:ext cx="7413379" cy="227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BCC1D-B0D7-6D33-ACD4-8761F168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44" y="2756356"/>
            <a:ext cx="275563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0F341-2B86-32BC-F2EA-FB397511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61"/>
            <a:ext cx="9634072" cy="7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98</Words>
  <Application>Microsoft Office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SVN-Dumpling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2024-09-17T13:08:29Z</dcterms:created>
  <dcterms:modified xsi:type="dcterms:W3CDTF">2024-11-30T01:59:48Z</dcterms:modified>
</cp:coreProperties>
</file>