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07" r:id="rId2"/>
    <p:sldMasterId id="2147483684" r:id="rId3"/>
    <p:sldMasterId id="2147483723" r:id="rId4"/>
    <p:sldMasterId id="2147483744" r:id="rId5"/>
    <p:sldMasterId id="2147483765" r:id="rId6"/>
    <p:sldMasterId id="2147483786" r:id="rId7"/>
  </p:sldMasterIdLst>
  <p:notesMasterIdLst>
    <p:notesMasterId r:id="rId29"/>
  </p:notesMasterIdLst>
  <p:sldIdLst>
    <p:sldId id="257" r:id="rId8"/>
    <p:sldId id="259" r:id="rId9"/>
    <p:sldId id="260" r:id="rId10"/>
    <p:sldId id="261" r:id="rId11"/>
    <p:sldId id="262" r:id="rId12"/>
    <p:sldId id="263" r:id="rId13"/>
    <p:sldId id="267" r:id="rId14"/>
    <p:sldId id="276" r:id="rId15"/>
    <p:sldId id="277" r:id="rId16"/>
    <p:sldId id="292" r:id="rId17"/>
    <p:sldId id="293" r:id="rId18"/>
    <p:sldId id="279" r:id="rId19"/>
    <p:sldId id="280" r:id="rId20"/>
    <p:sldId id="294" r:id="rId21"/>
    <p:sldId id="295" r:id="rId22"/>
    <p:sldId id="283" r:id="rId23"/>
    <p:sldId id="284" r:id="rId24"/>
    <p:sldId id="296" r:id="rId25"/>
    <p:sldId id="297" r:id="rId26"/>
    <p:sldId id="287" r:id="rId27"/>
    <p:sldId id="28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2F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88557" autoAdjust="0"/>
  </p:normalViewPr>
  <p:slideViewPr>
    <p:cSldViewPr snapToGrid="0">
      <p:cViewPr>
        <p:scale>
          <a:sx n="30" d="100"/>
          <a:sy n="30" d="100"/>
        </p:scale>
        <p:origin x="1860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B62A8-AAA2-451C-AACB-D0D32BCB29F0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C313E-28B5-4C18-964D-4B2CE6CD3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99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231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190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322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416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785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310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321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dòng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665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480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090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694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400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597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245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92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28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35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7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43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47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82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2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9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18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4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22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78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71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89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951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891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175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862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894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791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747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52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568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004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630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069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563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472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71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35703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54900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29462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78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23868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50420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40182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89280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27188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74806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042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74642" y="318052"/>
            <a:ext cx="7697857" cy="58589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95640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101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09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72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31321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55684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319469"/>
      </p:ext>
    </p:extLst>
  </p:cSld>
  <p:clrMapOvr>
    <a:masterClrMapping/>
  </p:clrMapOvr>
  <p:transition spd="slow" advTm="3000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875386"/>
      </p:ext>
    </p:extLst>
  </p:cSld>
  <p:clrMapOvr>
    <a:masterClrMapping/>
  </p:clrMapOvr>
  <p:transition spd="slow" advTm="3000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128105"/>
      </p:ext>
    </p:extLst>
  </p:cSld>
  <p:clrMapOvr>
    <a:masterClrMapping/>
  </p:clrMapOvr>
  <p:transition spd="slow" advTm="3000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539184"/>
      </p:ext>
    </p:extLst>
  </p:cSld>
  <p:clrMapOvr>
    <a:masterClrMapping/>
  </p:clrMapOvr>
  <p:transition spd="slow" advTm="3000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565972"/>
      </p:ext>
    </p:extLst>
  </p:cSld>
  <p:clrMapOvr>
    <a:masterClrMapping/>
  </p:clrMapOvr>
  <p:transition spd="slow" advTm="3000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126442"/>
      </p:ext>
    </p:extLst>
  </p:cSld>
  <p:clrMapOvr>
    <a:masterClrMapping/>
  </p:clrMapOvr>
  <p:transition spd="slow" advTm="3000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957707"/>
      </p:ext>
    </p:extLst>
  </p:cSld>
  <p:clrMapOvr>
    <a:masterClrMapping/>
  </p:clrMapOvr>
  <p:transition spd="slow" advTm="3000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897198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22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74642" y="318052"/>
            <a:ext cx="7697857" cy="58589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883274"/>
      </p:ext>
    </p:extLst>
  </p:cSld>
  <p:clrMapOvr>
    <a:masterClrMapping/>
  </p:clrMapOvr>
  <p:transition spd="slow" advTm="3000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1698D-ECAA-4432-995E-B31F6E6CB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5"/>
          <a:stretch/>
        </p:blipFill>
        <p:spPr>
          <a:xfrm>
            <a:off x="-2046197" y="853160"/>
            <a:ext cx="1613395" cy="16334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BA04E6-6F45-4F83-B471-7E65ECCB26E6}"/>
              </a:ext>
            </a:extLst>
          </p:cNvPr>
          <p:cNvSpPr txBox="1"/>
          <p:nvPr userDrawn="1"/>
        </p:nvSpPr>
        <p:spPr>
          <a:xfrm>
            <a:off x="0" y="47026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A50BDB-4204-4616-95A7-0455AD8D3526}"/>
              </a:ext>
            </a:extLst>
          </p:cNvPr>
          <p:cNvSpPr txBox="1"/>
          <p:nvPr userDrawn="1"/>
        </p:nvSpPr>
        <p:spPr>
          <a:xfrm>
            <a:off x="0" y="6488668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1139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62810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8651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61593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35397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37872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37291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27111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13736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53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56578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89803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74642" y="318052"/>
            <a:ext cx="7697857" cy="58589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17942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658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21226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5352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15607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03998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22864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51624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9BA372A-8880-415F-A5F1-729A030E86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9" name="直角三角形 8">
            <a:extLst>
              <a:ext uri="{FF2B5EF4-FFF2-40B4-BE49-F238E27FC236}">
                <a16:creationId xmlns:a16="http://schemas.microsoft.com/office/drawing/2014/main" id="{1C2C53F3-DB7F-4FE6-950D-43C7AD025A9C}"/>
              </a:ext>
            </a:extLst>
          </p:cNvPr>
          <p:cNvSpPr/>
          <p:nvPr userDrawn="1"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5BFF472-03D1-4D8A-9E3F-13C821657A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3A194D50-19F0-4664-959C-8DECF7B3952B}"/>
              </a:ext>
            </a:extLst>
          </p:cNvPr>
          <p:cNvGrpSpPr/>
          <p:nvPr userDrawn="1"/>
        </p:nvGrpSpPr>
        <p:grpSpPr>
          <a:xfrm rot="20403963">
            <a:off x="-869277" y="1140986"/>
            <a:ext cx="13930554" cy="4576029"/>
            <a:chOff x="-2760778" y="644736"/>
            <a:chExt cx="18006786" cy="591502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F6C19BB-F629-43A1-95F2-448C952D5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0778" y="644736"/>
              <a:ext cx="5915025" cy="591502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D28E5B6-2F55-449E-938A-34E7E9BD9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983" y="644736"/>
              <a:ext cx="5915025" cy="5915025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418122AB-C408-4CEA-B0AB-082B5B865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4801535-4A61-4CAB-9472-66B8537EE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4986451-6CED-4592-A10B-2922B4632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CC4D262-58D2-4DB2-BB12-59C6B8702B9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0" y="60553"/>
            <a:ext cx="11548420" cy="673689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F49524F-99E4-4782-A312-16DAD3D40AD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9" y="444241"/>
            <a:ext cx="949157" cy="9491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745DFC8-EA6A-467A-A2D0-D06565468FD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445" y="5675525"/>
            <a:ext cx="920219" cy="9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9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39149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61318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44155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31231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74642" y="318052"/>
            <a:ext cx="7697857" cy="58589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16544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A50BDB-4204-4616-95A7-0455AD8D3526}"/>
              </a:ext>
            </a:extLst>
          </p:cNvPr>
          <p:cNvSpPr txBox="1"/>
          <p:nvPr userDrawn="1"/>
        </p:nvSpPr>
        <p:spPr>
          <a:xfrm>
            <a:off x="0" y="6488668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3625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02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1.jp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11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11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image" Target="../media/image1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D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81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1" y="-55033"/>
            <a:ext cx="13982701" cy="6913033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84D7922-AF5C-F92B-11C8-D74685441EC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8070" y="0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50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27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8460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326600" y="459350"/>
            <a:ext cx="11459000" cy="5955964"/>
            <a:chOff x="885536" y="1424739"/>
            <a:chExt cx="10624293" cy="4978857"/>
          </a:xfrm>
        </p:grpSpPr>
        <p:sp>
          <p:nvSpPr>
            <p:cNvPr id="9" name="圆角矩形 8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31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3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5170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p:transition spd="slow" advTm="3000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326600" y="459350"/>
            <a:ext cx="11459000" cy="5955964"/>
            <a:chOff x="885536" y="1424739"/>
            <a:chExt cx="10624293" cy="4978857"/>
          </a:xfrm>
        </p:grpSpPr>
        <p:sp>
          <p:nvSpPr>
            <p:cNvPr id="9" name="圆角矩形 8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4057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ransition spd="slow" advTm="3000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326600" y="459350"/>
            <a:ext cx="11459000" cy="5955964"/>
            <a:chOff x="885536" y="1424739"/>
            <a:chExt cx="10624293" cy="4978857"/>
          </a:xfrm>
        </p:grpSpPr>
        <p:sp>
          <p:nvSpPr>
            <p:cNvPr id="9" name="圆角矩形 8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31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3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14379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transition spd="slow" advTm="3000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326600" y="459350"/>
            <a:ext cx="11459000" cy="5955964"/>
            <a:chOff x="885536" y="1424739"/>
            <a:chExt cx="10624293" cy="4978857"/>
          </a:xfrm>
        </p:grpSpPr>
        <p:sp>
          <p:nvSpPr>
            <p:cNvPr id="9" name="圆角矩形 8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3496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transition spd="slow" advTm="3000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5" Type="http://schemas.openxmlformats.org/officeDocument/2006/relationships/image" Target="../media/image17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4.sv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50.xml"/><Relationship Id="rId21" Type="http://schemas.openxmlformats.org/officeDocument/2006/relationships/image" Target="../media/image31.png"/><Relationship Id="rId7" Type="http://schemas.openxmlformats.org/officeDocument/2006/relationships/image" Target="../media/image38.svg"/><Relationship Id="rId12" Type="http://schemas.openxmlformats.org/officeDocument/2006/relationships/image" Target="../media/image39.png"/><Relationship Id="rId17" Type="http://schemas.openxmlformats.org/officeDocument/2006/relationships/image" Target="../media/image43.png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1.png"/><Relationship Id="rId23" Type="http://schemas.openxmlformats.org/officeDocument/2006/relationships/image" Target="../media/image33.png"/><Relationship Id="rId10" Type="http://schemas.openxmlformats.org/officeDocument/2006/relationships/image" Target="../media/image38.png"/><Relationship Id="rId19" Type="http://schemas.openxmlformats.org/officeDocument/2006/relationships/image" Target="../media/image45.gif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8.png"/><Relationship Id="rId2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2.svg"/><Relationship Id="rId18" Type="http://schemas.openxmlformats.org/officeDocument/2006/relationships/image" Target="../media/image43.png"/><Relationship Id="rId3" Type="http://schemas.microsoft.com/office/2007/relationships/media" Target="../media/media2.mp3"/><Relationship Id="rId21" Type="http://schemas.openxmlformats.org/officeDocument/2006/relationships/image" Target="../media/image46.png"/><Relationship Id="rId7" Type="http://schemas.openxmlformats.org/officeDocument/2006/relationships/image" Target="../media/image36.svg"/><Relationship Id="rId12" Type="http://schemas.openxmlformats.org/officeDocument/2006/relationships/image" Target="../media/image38.png"/><Relationship Id="rId17" Type="http://schemas.openxmlformats.org/officeDocument/2006/relationships/image" Target="../media/image42.png"/><Relationship Id="rId25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20" Type="http://schemas.openxmlformats.org/officeDocument/2006/relationships/image" Target="../media/image45.gif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24" Type="http://schemas.openxmlformats.org/officeDocument/2006/relationships/image" Target="../media/image49.png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44.svg"/><Relationship Id="rId23" Type="http://schemas.openxmlformats.org/officeDocument/2006/relationships/image" Target="../media/image32.png"/><Relationship Id="rId10" Type="http://schemas.openxmlformats.org/officeDocument/2006/relationships/image" Target="../media/image37.png"/><Relationship Id="rId19" Type="http://schemas.openxmlformats.org/officeDocument/2006/relationships/image" Target="../media/image44.png"/><Relationship Id="rId4" Type="http://schemas.openxmlformats.org/officeDocument/2006/relationships/audio" Target="../media/media2.mp3"/><Relationship Id="rId9" Type="http://schemas.openxmlformats.org/officeDocument/2006/relationships/image" Target="../media/image38.svg"/><Relationship Id="rId14" Type="http://schemas.openxmlformats.org/officeDocument/2006/relationships/image" Target="../media/image39.png"/><Relationship Id="rId22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50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51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4.svg"/><Relationship Id="rId18" Type="http://schemas.openxmlformats.org/officeDocument/2006/relationships/image" Target="../media/image45.gif"/><Relationship Id="rId3" Type="http://schemas.openxmlformats.org/officeDocument/2006/relationships/slideLayout" Target="../slideLayouts/slideLayout62.xml"/><Relationship Id="rId21" Type="http://schemas.openxmlformats.org/officeDocument/2006/relationships/image" Target="../media/image32.png"/><Relationship Id="rId7" Type="http://schemas.openxmlformats.org/officeDocument/2006/relationships/image" Target="../media/image38.sv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audio" Target="../media/media1.mp3"/><Relationship Id="rId16" Type="http://schemas.openxmlformats.org/officeDocument/2006/relationships/image" Target="../media/image43.png"/><Relationship Id="rId20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2.png"/><Relationship Id="rId23" Type="http://schemas.openxmlformats.org/officeDocument/2006/relationships/image" Target="../media/image33.png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1.png"/><Relationship Id="rId22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4.svg"/><Relationship Id="rId18" Type="http://schemas.openxmlformats.org/officeDocument/2006/relationships/image" Target="../media/image45.gif"/><Relationship Id="rId3" Type="http://schemas.openxmlformats.org/officeDocument/2006/relationships/slideLayout" Target="../slideLayouts/slideLayout62.xml"/><Relationship Id="rId21" Type="http://schemas.openxmlformats.org/officeDocument/2006/relationships/image" Target="../media/image32.png"/><Relationship Id="rId7" Type="http://schemas.openxmlformats.org/officeDocument/2006/relationships/image" Target="../media/image38.sv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20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42.svg"/><Relationship Id="rId24" Type="http://schemas.openxmlformats.org/officeDocument/2006/relationships/image" Target="../media/image33.png"/><Relationship Id="rId5" Type="http://schemas.openxmlformats.org/officeDocument/2006/relationships/image" Target="../media/image36.svg"/><Relationship Id="rId15" Type="http://schemas.openxmlformats.org/officeDocument/2006/relationships/image" Target="../media/image42.png"/><Relationship Id="rId23" Type="http://schemas.openxmlformats.org/officeDocument/2006/relationships/image" Target="../media/image58.svg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1.png"/><Relationship Id="rId22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4.svg"/><Relationship Id="rId18" Type="http://schemas.openxmlformats.org/officeDocument/2006/relationships/image" Target="../media/image45.gif"/><Relationship Id="rId3" Type="http://schemas.openxmlformats.org/officeDocument/2006/relationships/slideLayout" Target="../slideLayouts/slideLayout74.xml"/><Relationship Id="rId21" Type="http://schemas.openxmlformats.org/officeDocument/2006/relationships/image" Target="../media/image32.png"/><Relationship Id="rId7" Type="http://schemas.openxmlformats.org/officeDocument/2006/relationships/image" Target="../media/image38.sv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audio" Target="../media/media1.mp3"/><Relationship Id="rId16" Type="http://schemas.openxmlformats.org/officeDocument/2006/relationships/image" Target="../media/image43.png"/><Relationship Id="rId20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11" Type="http://schemas.openxmlformats.org/officeDocument/2006/relationships/image" Target="../media/image42.svg"/><Relationship Id="rId24" Type="http://schemas.openxmlformats.org/officeDocument/2006/relationships/image" Target="../media/image33.png"/><Relationship Id="rId5" Type="http://schemas.openxmlformats.org/officeDocument/2006/relationships/image" Target="../media/image36.svg"/><Relationship Id="rId15" Type="http://schemas.openxmlformats.org/officeDocument/2006/relationships/image" Target="../media/image42.png"/><Relationship Id="rId23" Type="http://schemas.openxmlformats.org/officeDocument/2006/relationships/image" Target="../media/image58.svg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1.png"/><Relationship Id="rId22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.pn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21.jp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png"/><Relationship Id="rId5" Type="http://schemas.openxmlformats.org/officeDocument/2006/relationships/slide" Target="slide5.xml"/><Relationship Id="rId10" Type="http://schemas.openxmlformats.org/officeDocument/2006/relationships/slide" Target="slide7.xml"/><Relationship Id="rId4" Type="http://schemas.openxmlformats.org/officeDocument/2006/relationships/slide" Target="slide11.xml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4.wdp"/><Relationship Id="rId11" Type="http://schemas.microsoft.com/office/2007/relationships/hdphoto" Target="../media/hdphoto3.wdp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1.jpg"/><Relationship Id="rId9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image" Target="../media/image21.jp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10" Type="http://schemas.microsoft.com/office/2007/relationships/hdphoto" Target="../media/hdphoto6.wdp"/><Relationship Id="rId4" Type="http://schemas.openxmlformats.org/officeDocument/2006/relationships/image" Target="../media/image21.jp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28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microsoft.com/office/2007/relationships/hdphoto" Target="../media/hdphoto7.wdp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11.jp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4.sv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31.png"/><Relationship Id="rId7" Type="http://schemas.openxmlformats.org/officeDocument/2006/relationships/image" Target="../media/image38.svg"/><Relationship Id="rId12" Type="http://schemas.openxmlformats.org/officeDocument/2006/relationships/image" Target="../media/image39.png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1.png"/><Relationship Id="rId23" Type="http://schemas.openxmlformats.org/officeDocument/2006/relationships/image" Target="../media/image33.png"/><Relationship Id="rId10" Type="http://schemas.openxmlformats.org/officeDocument/2006/relationships/image" Target="../media/image38.png"/><Relationship Id="rId19" Type="http://schemas.openxmlformats.org/officeDocument/2006/relationships/image" Target="../media/image45.gif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0.png"/><Relationship Id="rId2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C4CA3EAB-C0C3-4673-837E-03FE793ED2DE}"/>
              </a:ext>
            </a:extLst>
          </p:cNvPr>
          <p:cNvGrpSpPr/>
          <p:nvPr/>
        </p:nvGrpSpPr>
        <p:grpSpPr>
          <a:xfrm rot="20403963">
            <a:off x="-869277" y="1140986"/>
            <a:ext cx="13930554" cy="4576029"/>
            <a:chOff x="-2760778" y="644736"/>
            <a:chExt cx="18006786" cy="5915025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B7B95DBC-5D1C-4DEC-B948-35D84C4A3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0778" y="644736"/>
              <a:ext cx="5915025" cy="591502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365C762-3FE8-42CE-A5E6-F5AB99A52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983" y="644736"/>
              <a:ext cx="5915025" cy="591502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452463"/>
            <a:ext cx="10490859" cy="58528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5" y="422966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925" y="5147894"/>
            <a:ext cx="1514475" cy="1514475"/>
          </a:xfrm>
          <a:prstGeom prst="rect">
            <a:avLst/>
          </a:prstGeom>
        </p:spPr>
      </p:pic>
      <p:grpSp>
        <p:nvGrpSpPr>
          <p:cNvPr id="67" name="组合 66">
            <a:extLst>
              <a:ext uri="{FF2B5EF4-FFF2-40B4-BE49-F238E27FC236}">
                <a16:creationId xmlns:a16="http://schemas.microsoft.com/office/drawing/2014/main" id="{E6C1D72B-3052-4B4C-8361-12BBDAF888C7}"/>
              </a:ext>
            </a:extLst>
          </p:cNvPr>
          <p:cNvGrpSpPr/>
          <p:nvPr/>
        </p:nvGrpSpPr>
        <p:grpSpPr>
          <a:xfrm>
            <a:off x="1511516" y="1127111"/>
            <a:ext cx="5505704" cy="2940657"/>
            <a:chOff x="-1452869" y="-4407635"/>
            <a:chExt cx="5505704" cy="2940657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913147F8-EFAD-4D7C-A4B7-50C63DB96476}"/>
                </a:ext>
              </a:extLst>
            </p:cNvPr>
            <p:cNvGrpSpPr/>
            <p:nvPr/>
          </p:nvGrpSpPr>
          <p:grpSpPr>
            <a:xfrm>
              <a:off x="3827115" y="-3389264"/>
              <a:ext cx="225720" cy="1922286"/>
              <a:chOff x="4817814" y="-4302939"/>
              <a:chExt cx="225720" cy="1922286"/>
            </a:xfrm>
          </p:grpSpPr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D7E38797-7E43-4FE8-8D45-2E5CFC0EAD45}"/>
                  </a:ext>
                </a:extLst>
              </p:cNvPr>
              <p:cNvSpPr txBox="1"/>
              <p:nvPr/>
            </p:nvSpPr>
            <p:spPr>
              <a:xfrm rot="21276968">
                <a:off x="4858803" y="-4242701"/>
                <a:ext cx="184731" cy="1862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500" b="0" i="0" u="none" strike="noStrike" kern="1200" cap="none" spc="0" normalizeH="0" baseline="0" noProof="0" dirty="0">
                  <a:ln w="76200">
                    <a:solidFill>
                      <a:sysClr val="windowText" lastClr="000000"/>
                    </a:solidFill>
                  </a:ln>
                  <a:solidFill>
                    <a:srgbClr val="110E55"/>
                  </a:solidFill>
                  <a:effectLst/>
                  <a:uLnTx/>
                  <a:uFillTx/>
                  <a:latin typeface="字魂162号-元气酪酪体" panose="00000500000000000000" pitchFamily="2" charset="-122"/>
                  <a:ea typeface="字魂162号-元气酪酪体" panose="00000500000000000000" pitchFamily="2" charset="-122"/>
                  <a:cs typeface="+mn-cs"/>
                </a:endParaRPr>
              </a:p>
            </p:txBody>
          </p:sp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438A7E8A-FB85-4129-929B-BC712D334071}"/>
                  </a:ext>
                </a:extLst>
              </p:cNvPr>
              <p:cNvSpPr txBox="1"/>
              <p:nvPr/>
            </p:nvSpPr>
            <p:spPr>
              <a:xfrm rot="21276968">
                <a:off x="4851339" y="-4265966"/>
                <a:ext cx="184731" cy="1862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FB4462"/>
                  </a:solidFill>
                  <a:effectLst/>
                  <a:uLnTx/>
                  <a:uFillTx/>
                  <a:latin typeface="字魂162号-元气酪酪体" panose="00000500000000000000" pitchFamily="2" charset="-122"/>
                  <a:ea typeface="字魂162号-元气酪酪体" panose="00000500000000000000" pitchFamily="2" charset="-122"/>
                  <a:cs typeface="+mn-cs"/>
                </a:endParaRPr>
              </a:p>
            </p:txBody>
          </p:sp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55F484CD-84B0-4D05-9449-8297274A545F}"/>
                  </a:ext>
                </a:extLst>
              </p:cNvPr>
              <p:cNvSpPr txBox="1"/>
              <p:nvPr/>
            </p:nvSpPr>
            <p:spPr>
              <a:xfrm rot="21276968">
                <a:off x="4817814" y="-4302939"/>
                <a:ext cx="184731" cy="1862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FEF059"/>
                  </a:solidFill>
                  <a:effectLst/>
                  <a:uLnTx/>
                  <a:uFillTx/>
                  <a:latin typeface="字魂162号-元气酪酪体" panose="00000500000000000000" pitchFamily="2" charset="-122"/>
                  <a:ea typeface="字魂162号-元气酪酪体" panose="00000500000000000000" pitchFamily="2" charset="-122"/>
                  <a:cs typeface="+mn-cs"/>
                </a:endParaRPr>
              </a:p>
            </p:txBody>
          </p:sp>
        </p:grpSp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66DB7E48-2997-453E-A85B-D2EEF6585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48" t="-1216" r="92788" b="73246"/>
            <a:stretch/>
          </p:blipFill>
          <p:spPr>
            <a:xfrm>
              <a:off x="-1452869" y="-3564162"/>
              <a:ext cx="590711" cy="636715"/>
            </a:xfrm>
            <a:prstGeom prst="ellipse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196908E3-C5DD-4F95-93F5-E0610DFFE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48" t="-1216" r="92788" b="73246"/>
            <a:stretch/>
          </p:blipFill>
          <p:spPr>
            <a:xfrm rot="1170459">
              <a:off x="2721289" y="-4407635"/>
              <a:ext cx="590711" cy="636715"/>
            </a:xfrm>
            <a:prstGeom prst="ellipse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651" y="-1468958"/>
            <a:ext cx="2671777" cy="3000611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9768941" y="6524659"/>
            <a:ext cx="1465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5909B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criptina KT" panose="02000500000000000000" pitchFamily="2" charset="0"/>
                <a:ea typeface="+mn-ea"/>
                <a:cs typeface="+mn-cs"/>
              </a:rPr>
              <a:t>Linh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7E7EB4-FD0B-60F5-E1F6-2EC4B021EC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77389" y="866363"/>
            <a:ext cx="3334801" cy="7132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F77536-B0D9-3993-7589-8C46975A67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22698" y="2274570"/>
            <a:ext cx="9017631" cy="28536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1FD39E-C120-2858-436E-6C0708BFFBB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20325" y="3597346"/>
            <a:ext cx="314580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8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-146482"/>
            <a:ext cx="11955779" cy="71174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F1CABE-6973-85BF-1FF1-82D78529E1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370" y="774495"/>
            <a:ext cx="10957560" cy="469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2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733"/>
            <a:ext cx="11955251" cy="71174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E8E380-A104-16D8-A924-4AC41657C278}"/>
              </a:ext>
            </a:extLst>
          </p:cNvPr>
          <p:cNvSpPr txBox="1"/>
          <p:nvPr/>
        </p:nvSpPr>
        <p:spPr>
          <a:xfrm>
            <a:off x="868680" y="720090"/>
            <a:ext cx="104927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Nếu mua với hình thức giảm 30% giá bán thì anh Tuấn được giảm số tiền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657 000 x 30% = 197 100 (đồng)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Nếu mua với hình thức giảm 20% giá bán thì anh Tuấn được giảm số tiền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657 000 x 20% =131 400 (đồng)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Nếu giảm tiếp 10% giá mới thì số tiền được giảm tiếp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(657 000 - 131 400) x 10% = 52 560 (đồng)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Tổng số tiền anh Tuấn được giảm nếu mua theo hình thức giảm 20% giá bán rồi giảm tiếp 10% giá mới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131 400 + 52 560 = 183 960 (đồng)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 vậy, anh Tuấn mua với hình thứ nhất được giảm giá nhiều hơn.</a:t>
            </a:r>
          </a:p>
        </p:txBody>
      </p:sp>
    </p:spTree>
    <p:extLst>
      <p:ext uri="{BB962C8B-B14F-4D97-AF65-F5344CB8AC3E}">
        <p14:creationId xmlns:p14="http://schemas.microsoft.com/office/powerpoint/2010/main" val="43986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57483" y="2203230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-480178" y="4129627"/>
            <a:ext cx="4439545" cy="210294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FC03CE42-4352-4E5F-9F63-8E7FF326EA8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9" t="7112" r="27244" b="14445"/>
          <a:stretch/>
        </p:blipFill>
        <p:spPr>
          <a:xfrm>
            <a:off x="8463817" y="3990843"/>
            <a:ext cx="1814016" cy="212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40" y="14941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234" y="599152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487363" y="64609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840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4450"/>
                            </p:stCondLst>
                            <p:childTnLst>
                              <p:par>
                                <p:cTn id="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5450"/>
                            </p:stCondLst>
                            <p:childTnLst>
                              <p:par>
                                <p:cTn id="1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44505 -0.00996 " pathEditMode="relative" rAng="0" ptsTypes="AA">
                                      <p:cBhvr>
                                        <p:cTn id="24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53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1.18073 0.01042 " pathEditMode="relative" rAng="0" ptsTypes="AA">
                                      <p:cBhvr>
                                        <p:cTn id="27" dur="2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0" y="0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152443" y="2992467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08262" y="2278519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-4848092" y="4129044"/>
            <a:ext cx="4439545" cy="2102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87456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55" y="841147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1" name="rào chắn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4DA72194-A9B4-4CA8-8AD3-9AFBC50B423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488" y="4404360"/>
            <a:ext cx="3433376" cy="2102943"/>
          </a:xfrm>
          <a:prstGeom prst="rect">
            <a:avLst/>
          </a:prstGeom>
        </p:spPr>
      </p:pic>
      <p:pic>
        <p:nvPicPr>
          <p:cNvPr id="2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789488" y="6370636"/>
            <a:ext cx="487363" cy="487363"/>
          </a:xfrm>
          <a:prstGeom prst="rect">
            <a:avLst/>
          </a:prstGeom>
        </p:spPr>
      </p:pic>
      <p:pic>
        <p:nvPicPr>
          <p:cNvPr id="3" name="Untitled Project (online-audio-converter.com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645473" y="6614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67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0.64348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74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118733"/>
            <a:ext cx="12590267" cy="73323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509D4D-F16C-334C-7335-C4D57FF150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072" y="764857"/>
            <a:ext cx="2357438" cy="894201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524D002-57BA-E286-8121-A85C734BE7EA}"/>
              </a:ext>
            </a:extLst>
          </p:cNvPr>
          <p:cNvGraphicFramePr>
            <a:graphicFrameLocks noGrp="1"/>
          </p:cNvGraphicFramePr>
          <p:nvPr/>
        </p:nvGraphicFramePr>
        <p:xfrm>
          <a:off x="746760" y="2103914"/>
          <a:ext cx="10515600" cy="143256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980792949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93303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0000"/>
                          </a:solidFill>
                          <a:effectLst/>
                        </a:rPr>
                        <a:t>456 231 + 146 678</a:t>
                      </a:r>
                    </a:p>
                    <a:p>
                      <a:pPr algn="ctr"/>
                      <a:r>
                        <a:rPr lang="en-US" sz="4400" dirty="0">
                          <a:solidFill>
                            <a:srgbClr val="000000"/>
                          </a:solidFill>
                          <a:effectLst/>
                        </a:rPr>
                        <a:t>987 911 - 86 909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0000"/>
                          </a:solidFill>
                          <a:effectLst/>
                        </a:rPr>
                        <a:t>67 808 × 12</a:t>
                      </a:r>
                    </a:p>
                    <a:p>
                      <a:pPr algn="ctr"/>
                      <a:r>
                        <a:rPr lang="en-US" sz="4400" dirty="0">
                          <a:solidFill>
                            <a:srgbClr val="000000"/>
                          </a:solidFill>
                          <a:effectLst/>
                        </a:rPr>
                        <a:t>191 080 : 34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0351884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FB6350CC-CEF4-9307-00BD-2462CE365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6814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A1043DE-571F-0272-817C-84B09B5A7154}"/>
              </a:ext>
            </a:extLst>
          </p:cNvPr>
          <p:cNvGraphicFramePr>
            <a:graphicFrameLocks noGrp="1"/>
          </p:cNvGraphicFramePr>
          <p:nvPr/>
        </p:nvGraphicFramePr>
        <p:xfrm>
          <a:off x="525780" y="3612674"/>
          <a:ext cx="11430000" cy="1737360"/>
        </p:xfrm>
        <a:graphic>
          <a:graphicData uri="http://schemas.openxmlformats.org/drawingml/2006/table">
            <a:tbl>
              <a:tblPr/>
              <a:tblGrid>
                <a:gridCol w="5715000">
                  <a:extLst>
                    <a:ext uri="{9D8B030D-6E8A-4147-A177-3AD203B41FA5}">
                      <a16:colId xmlns:a16="http://schemas.microsoft.com/office/drawing/2014/main" val="980792949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19330393"/>
                    </a:ext>
                  </a:extLst>
                </a:gridCol>
              </a:tblGrid>
              <a:tr h="1370806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456 231 + 146 678 = 602 909</a:t>
                      </a:r>
                    </a:p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987 911 - 86 909 = 901 002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67 808 × 12 = 813 696</a:t>
                      </a:r>
                    </a:p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191 080 : 34 = 5 620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03518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849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733"/>
            <a:ext cx="12035790" cy="71174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23847D-9515-F327-9A17-DFB36C1AC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984" y="727709"/>
            <a:ext cx="9892666" cy="52156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D8205B-5453-194D-6FB7-ADC5688C62AF}"/>
              </a:ext>
            </a:extLst>
          </p:cNvPr>
          <p:cNvSpPr/>
          <p:nvPr/>
        </p:nvSpPr>
        <p:spPr>
          <a:xfrm>
            <a:off x="9509760" y="2114550"/>
            <a:ext cx="1371600" cy="720090"/>
          </a:xfrm>
          <a:prstGeom prst="rect">
            <a:avLst/>
          </a:prstGeom>
          <a:solidFill>
            <a:schemeClr val="bg1"/>
          </a:solidFill>
          <a:ln w="57150">
            <a:solidFill>
              <a:srgbClr val="CB2F6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5 252%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06761F-BE3C-B2C9-F747-4ED03773B2EB}"/>
              </a:ext>
            </a:extLst>
          </p:cNvPr>
          <p:cNvSpPr/>
          <p:nvPr/>
        </p:nvSpPr>
        <p:spPr>
          <a:xfrm>
            <a:off x="9886950" y="3108960"/>
            <a:ext cx="1371600" cy="720090"/>
          </a:xfrm>
          <a:prstGeom prst="rect">
            <a:avLst/>
          </a:prstGeom>
          <a:solidFill>
            <a:schemeClr val="bg1"/>
          </a:solidFill>
          <a:ln w="57150">
            <a:solidFill>
              <a:srgbClr val="CB2F6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114,4 %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E91F3C-663A-48C9-FF17-8FBE25E30E14}"/>
              </a:ext>
            </a:extLst>
          </p:cNvPr>
          <p:cNvSpPr/>
          <p:nvPr/>
        </p:nvSpPr>
        <p:spPr>
          <a:xfrm>
            <a:off x="5189220" y="4046220"/>
            <a:ext cx="1165860" cy="720090"/>
          </a:xfrm>
          <a:prstGeom prst="rect">
            <a:avLst/>
          </a:prstGeom>
          <a:solidFill>
            <a:schemeClr val="bg1"/>
          </a:solidFill>
          <a:ln w="57150">
            <a:solidFill>
              <a:srgbClr val="CB2F6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482,38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1F374E-3D4A-3903-B6A1-DD86519A2E65}"/>
              </a:ext>
            </a:extLst>
          </p:cNvPr>
          <p:cNvSpPr/>
          <p:nvPr/>
        </p:nvSpPr>
        <p:spPr>
          <a:xfrm>
            <a:off x="5852160" y="5017770"/>
            <a:ext cx="1440180" cy="720090"/>
          </a:xfrm>
          <a:prstGeom prst="rect">
            <a:avLst/>
          </a:prstGeom>
          <a:solidFill>
            <a:schemeClr val="bg1"/>
          </a:solidFill>
          <a:ln w="57150">
            <a:solidFill>
              <a:srgbClr val="CB2F6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7 929,81</a:t>
            </a:r>
          </a:p>
        </p:txBody>
      </p:sp>
    </p:spTree>
    <p:extLst>
      <p:ext uri="{BB962C8B-B14F-4D97-AF65-F5344CB8AC3E}">
        <p14:creationId xmlns:p14="http://schemas.microsoft.com/office/powerpoint/2010/main" val="262621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57483" y="2203230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-480178" y="4129627"/>
            <a:ext cx="4439545" cy="2102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40" y="14941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234" y="599152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1" name="rào chắn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4DA72194-A9B4-4CA8-8AD3-9AFBC50B423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488" y="4404360"/>
            <a:ext cx="3433376" cy="2102943"/>
          </a:xfrm>
          <a:prstGeom prst="rect">
            <a:avLst/>
          </a:prstGeom>
        </p:spPr>
      </p:pic>
      <p:pic>
        <p:nvPicPr>
          <p:cNvPr id="2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262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1.18073 0.01042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25196" y="2135146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-4848092" y="4129044"/>
            <a:ext cx="4439545" cy="2102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87456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55" y="841147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2" name="roadblock">
            <a:extLst>
              <a:ext uri="{FF2B5EF4-FFF2-40B4-BE49-F238E27FC236}">
                <a16:creationId xmlns:a16="http://schemas.microsoft.com/office/drawing/2014/main" id="{8A76E31F-F626-4BCC-8A24-45502A239F7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9456770" y="4005638"/>
            <a:ext cx="1856384" cy="2168673"/>
          </a:xfrm>
          <a:prstGeom prst="rect">
            <a:avLst/>
          </a:prstGeom>
        </p:spPr>
      </p:pic>
      <p:pic>
        <p:nvPicPr>
          <p:cNvPr id="2" name="Untitled Project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487363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222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0.64348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74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733"/>
            <a:ext cx="12035790" cy="71174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2BF726-3690-0634-A050-DF6C203BBF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516" y="693964"/>
            <a:ext cx="10828421" cy="7713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53392F-4DEC-D29D-C77A-743A4CBD2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7099" y="1494924"/>
            <a:ext cx="5781675" cy="4229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5CEAF3-CD68-42F8-29BC-AA449E21DF7E}"/>
              </a:ext>
            </a:extLst>
          </p:cNvPr>
          <p:cNvSpPr txBox="1"/>
          <p:nvPr/>
        </p:nvSpPr>
        <p:spPr>
          <a:xfrm>
            <a:off x="640080" y="1623060"/>
            <a:ext cx="49149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Đo chiều dài, chiều rộng của vườn rau trên sơ đồ rồi tính chiều dài, chiều rộng trong thực tế.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Cô Nhung muốn rào xung quanh vườn rau, cô cần mua bao nhiêu mét rào?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56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733"/>
            <a:ext cx="12035790" cy="71174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5CEAF3-CD68-42F8-29BC-AA449E21DF7E}"/>
              </a:ext>
            </a:extLst>
          </p:cNvPr>
          <p:cNvSpPr txBox="1"/>
          <p:nvPr/>
        </p:nvSpPr>
        <p:spPr>
          <a:xfrm>
            <a:off x="731520" y="1040130"/>
            <a:ext cx="105613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Chiều dài trên sơ đồ là: 4,8 cm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 rộng trên sơ đồ là: 3 cm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 dài trong thực tế là: 4,8 × 100 = 480 cm = 4,8 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 rộng trên sơ đồ là: 3 × 100 = 300 cm = 3 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D76CBD-DFA5-DD1C-AB5E-205442C86931}"/>
              </a:ext>
            </a:extLst>
          </p:cNvPr>
          <p:cNvSpPr txBox="1"/>
          <p:nvPr/>
        </p:nvSpPr>
        <p:spPr>
          <a:xfrm>
            <a:off x="800100" y="3794760"/>
            <a:ext cx="10001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Cô Nhung cần mua số mét rào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(4,8 + 3) × 2 = 15,6 (m)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07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65" y="917230"/>
            <a:ext cx="6901270" cy="502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7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48686" y="1697570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14779" y="4129044"/>
            <a:ext cx="4439545" cy="2102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87456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55" y="841147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2" name="roadblock">
            <a:extLst>
              <a:ext uri="{FF2B5EF4-FFF2-40B4-BE49-F238E27FC236}">
                <a16:creationId xmlns:a16="http://schemas.microsoft.com/office/drawing/2014/main" id="{8A76E31F-F626-4BCC-8A24-45502A239F7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8842096" y="4300051"/>
            <a:ext cx="1856384" cy="2168673"/>
          </a:xfrm>
          <a:prstGeom prst="rect">
            <a:avLst/>
          </a:prstGeom>
        </p:spPr>
      </p:pic>
      <p:pic>
        <p:nvPicPr>
          <p:cNvPr id="2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16915" y="6668443"/>
            <a:ext cx="487363" cy="487363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D2B0E780-0D4C-4294-9962-D8D956E9609A}"/>
              </a:ext>
            </a:extLst>
          </p:cNvPr>
          <p:cNvSpPr/>
          <p:nvPr/>
        </p:nvSpPr>
        <p:spPr>
          <a:xfrm>
            <a:off x="3302589" y="264633"/>
            <a:ext cx="4786626" cy="1984510"/>
          </a:xfrm>
          <a:prstGeom prst="cloud">
            <a:avLst/>
          </a:prstGeom>
          <a:solidFill>
            <a:srgbClr val="F88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E419DA-085D-49E1-A70E-B1C75EE7C944}"/>
              </a:ext>
            </a:extLst>
          </p:cNvPr>
          <p:cNvSpPr txBox="1"/>
          <p:nvPr/>
        </p:nvSpPr>
        <p:spPr>
          <a:xfrm>
            <a:off x="3713797" y="794043"/>
            <a:ext cx="39353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đã đến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rồi. </a:t>
            </a:r>
          </a:p>
        </p:txBody>
      </p:sp>
    </p:spTree>
    <p:extLst>
      <p:ext uri="{BB962C8B-B14F-4D97-AF65-F5344CB8AC3E}">
        <p14:creationId xmlns:p14="http://schemas.microsoft.com/office/powerpoint/2010/main" val="8427361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1.02109 -4.07407E-6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 animBg="1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497" y="596900"/>
            <a:ext cx="4440226" cy="529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7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4" action="ppaction://hlinksldjump"/>
          </p:cNvPr>
          <p:cNvSpPr txBox="1"/>
          <p:nvPr/>
        </p:nvSpPr>
        <p:spPr>
          <a:xfrm>
            <a:off x="1630497" y="1298855"/>
            <a:ext cx="8191500" cy="1107996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 TÌM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D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KHO BÁU</a:t>
            </a: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85546" y="3206705"/>
            <a:ext cx="3284855" cy="323215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009174" y="5672785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3499801" y="3531256"/>
            <a:ext cx="2400301" cy="236178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307430" y="5488598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013534" y="3785300"/>
            <a:ext cx="3284855" cy="323215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886599" y="6163904"/>
            <a:ext cx="390375" cy="5256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3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VN Dzung Dak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05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9906357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83318" y="497956"/>
            <a:ext cx="76949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4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4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44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4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4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4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56,9 %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902690" y="2472952"/>
            <a:ext cx="7796494" cy="4789573"/>
            <a:chOff x="1902690" y="2472952"/>
            <a:chExt cx="7796494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972713" y="4087324"/>
              <a:ext cx="550931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0,569</a:t>
              </a:r>
            </a:p>
          </p:txBody>
        </p:sp>
      </p:grpSp>
      <p:pic>
        <p:nvPicPr>
          <p:cNvPr id="30" name="Picture 2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7882526" y="3649448"/>
            <a:ext cx="4585042" cy="385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2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339661"/>
            <a:ext cx="10105294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515979" y="440435"/>
            <a:ext cx="95978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8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8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8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48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8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8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8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8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1,8 %</a:t>
            </a:r>
            <a:endParaRPr lang="en-US" sz="4800" b="1" dirty="0">
              <a:solidFill>
                <a:srgbClr val="44546A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902694" y="2472952"/>
            <a:ext cx="7223836" cy="4789573"/>
            <a:chOff x="1902694" y="2472952"/>
            <a:chExt cx="7223836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119825" y="1255821"/>
              <a:ext cx="4789573" cy="722383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762890" y="3970930"/>
              <a:ext cx="54691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0,018</a:t>
              </a:r>
            </a:p>
          </p:txBody>
        </p:sp>
      </p:grpSp>
      <p:pic>
        <p:nvPicPr>
          <p:cNvPr id="30" name="Picture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795846" y="1622415"/>
            <a:ext cx="3505200" cy="573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377071" y="257908"/>
            <a:ext cx="11346005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97822" y="432994"/>
            <a:ext cx="112252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8%</a:t>
            </a:r>
            <a:r>
              <a:rPr lang="en-US" sz="48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300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145406" y="2472952"/>
            <a:ext cx="9201751" cy="4789573"/>
            <a:chOff x="2986271" y="2472952"/>
            <a:chExt cx="6140259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661614" y="1797609"/>
              <a:ext cx="4789573" cy="614025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787958" y="3951958"/>
              <a:ext cx="508659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24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" name="Picture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2" y="3711024"/>
            <a:ext cx="2857154" cy="279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65" y="898940"/>
            <a:ext cx="6901270" cy="506011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4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10">
            <a:extLst>
              <a:ext uri="{FF2B5EF4-FFF2-40B4-BE49-F238E27FC236}">
                <a16:creationId xmlns:a16="http://schemas.microsoft.com/office/drawing/2014/main" id="{8DE13FFB-8155-4034-8EA2-7C6DAC1E54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2" name="组合 15">
            <a:extLst>
              <a:ext uri="{FF2B5EF4-FFF2-40B4-BE49-F238E27FC236}">
                <a16:creationId xmlns:a16="http://schemas.microsoft.com/office/drawing/2014/main" id="{D191C2B1-676B-4551-937F-CD8D34C2207E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53" name="图片 17">
              <a:extLst>
                <a:ext uri="{FF2B5EF4-FFF2-40B4-BE49-F238E27FC236}">
                  <a16:creationId xmlns:a16="http://schemas.microsoft.com/office/drawing/2014/main" id="{CF9208BC-ABFD-4CD5-A1B6-8CFAB20A4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54" name="图片 18">
              <a:extLst>
                <a:ext uri="{FF2B5EF4-FFF2-40B4-BE49-F238E27FC236}">
                  <a16:creationId xmlns:a16="http://schemas.microsoft.com/office/drawing/2014/main" id="{35B02308-29BA-4B13-B35E-F709FCEA4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grpSp>
        <p:nvGrpSpPr>
          <p:cNvPr id="20" name="Group 1261">
            <a:extLst>
              <a:ext uri="{FF2B5EF4-FFF2-40B4-BE49-F238E27FC236}">
                <a16:creationId xmlns:a16="http://schemas.microsoft.com/office/drawing/2014/main" id="{83BFBB71-94A0-4734-9A9F-E94D36DC9AD3}"/>
              </a:ext>
            </a:extLst>
          </p:cNvPr>
          <p:cNvGrpSpPr/>
          <p:nvPr/>
        </p:nvGrpSpPr>
        <p:grpSpPr>
          <a:xfrm>
            <a:off x="2615471" y="5536368"/>
            <a:ext cx="467620" cy="422875"/>
            <a:chOff x="0" y="0"/>
            <a:chExt cx="935237" cy="845748"/>
          </a:xfrm>
        </p:grpSpPr>
        <p:sp>
          <p:nvSpPr>
            <p:cNvPr id="21" name="Shape 1259">
              <a:extLst>
                <a:ext uri="{FF2B5EF4-FFF2-40B4-BE49-F238E27FC236}">
                  <a16:creationId xmlns:a16="http://schemas.microsoft.com/office/drawing/2014/main" id="{EFEEF488-0001-4D28-B6F2-6A974CC81AA3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Shape 1260">
              <a:extLst>
                <a:ext uri="{FF2B5EF4-FFF2-40B4-BE49-F238E27FC236}">
                  <a16:creationId xmlns:a16="http://schemas.microsoft.com/office/drawing/2014/main" id="{7CF96C9D-F8D8-4EE8-B86C-4348BD623C0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roup 1261">
            <a:extLst>
              <a:ext uri="{FF2B5EF4-FFF2-40B4-BE49-F238E27FC236}">
                <a16:creationId xmlns:a16="http://schemas.microsoft.com/office/drawing/2014/main" id="{421FDB24-9228-43C2-A249-AB5EB0B4A4C0}"/>
              </a:ext>
            </a:extLst>
          </p:cNvPr>
          <p:cNvGrpSpPr/>
          <p:nvPr/>
        </p:nvGrpSpPr>
        <p:grpSpPr>
          <a:xfrm>
            <a:off x="2995505" y="1415633"/>
            <a:ext cx="467620" cy="422875"/>
            <a:chOff x="0" y="0"/>
            <a:chExt cx="935237" cy="845748"/>
          </a:xfrm>
        </p:grpSpPr>
        <p:sp>
          <p:nvSpPr>
            <p:cNvPr id="24" name="Shape 1259">
              <a:extLst>
                <a:ext uri="{FF2B5EF4-FFF2-40B4-BE49-F238E27FC236}">
                  <a16:creationId xmlns:a16="http://schemas.microsoft.com/office/drawing/2014/main" id="{F66137E4-A20C-4275-9EC7-032C0F1AE86C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Shape 1260">
              <a:extLst>
                <a:ext uri="{FF2B5EF4-FFF2-40B4-BE49-F238E27FC236}">
                  <a16:creationId xmlns:a16="http://schemas.microsoft.com/office/drawing/2014/main" id="{8238C7BE-EA11-4259-A9CB-865A9BE2B01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roup 1261">
            <a:extLst>
              <a:ext uri="{FF2B5EF4-FFF2-40B4-BE49-F238E27FC236}">
                <a16:creationId xmlns:a16="http://schemas.microsoft.com/office/drawing/2014/main" id="{8CA8EE58-C117-44E7-A45C-284749C9AFDE}"/>
              </a:ext>
            </a:extLst>
          </p:cNvPr>
          <p:cNvGrpSpPr/>
          <p:nvPr/>
        </p:nvGrpSpPr>
        <p:grpSpPr>
          <a:xfrm>
            <a:off x="8296498" y="1138528"/>
            <a:ext cx="467620" cy="422875"/>
            <a:chOff x="0" y="0"/>
            <a:chExt cx="935237" cy="845748"/>
          </a:xfrm>
        </p:grpSpPr>
        <p:sp>
          <p:nvSpPr>
            <p:cNvPr id="34" name="Shape 1259">
              <a:extLst>
                <a:ext uri="{FF2B5EF4-FFF2-40B4-BE49-F238E27FC236}">
                  <a16:creationId xmlns:a16="http://schemas.microsoft.com/office/drawing/2014/main" id="{F99AD1E7-0072-48F4-916F-BC445E77FCB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Shape 1260">
              <a:extLst>
                <a:ext uri="{FF2B5EF4-FFF2-40B4-BE49-F238E27FC236}">
                  <a16:creationId xmlns:a16="http://schemas.microsoft.com/office/drawing/2014/main" id="{8B2620C8-3C6F-47CF-B298-1A872D816431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" name="Group 1261">
            <a:extLst>
              <a:ext uri="{FF2B5EF4-FFF2-40B4-BE49-F238E27FC236}">
                <a16:creationId xmlns:a16="http://schemas.microsoft.com/office/drawing/2014/main" id="{AAB65B44-97AE-4098-94E1-036419F9D531}"/>
              </a:ext>
            </a:extLst>
          </p:cNvPr>
          <p:cNvGrpSpPr/>
          <p:nvPr/>
        </p:nvGrpSpPr>
        <p:grpSpPr>
          <a:xfrm>
            <a:off x="11616716" y="3603817"/>
            <a:ext cx="467620" cy="422875"/>
            <a:chOff x="0" y="0"/>
            <a:chExt cx="935237" cy="845748"/>
          </a:xfrm>
        </p:grpSpPr>
        <p:sp>
          <p:nvSpPr>
            <p:cNvPr id="38" name="Shape 1259">
              <a:extLst>
                <a:ext uri="{FF2B5EF4-FFF2-40B4-BE49-F238E27FC236}">
                  <a16:creationId xmlns:a16="http://schemas.microsoft.com/office/drawing/2014/main" id="{972408E1-FD5E-47F7-B64C-99C3FCE0C927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Shape 1260">
              <a:extLst>
                <a:ext uri="{FF2B5EF4-FFF2-40B4-BE49-F238E27FC236}">
                  <a16:creationId xmlns:a16="http://schemas.microsoft.com/office/drawing/2014/main" id="{3066BEA1-E307-47D7-95D1-34841D04EAE2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" name="Group 1261">
            <a:extLst>
              <a:ext uri="{FF2B5EF4-FFF2-40B4-BE49-F238E27FC236}">
                <a16:creationId xmlns:a16="http://schemas.microsoft.com/office/drawing/2014/main" id="{C77EF830-1C15-473E-94ED-A76BBB6BEBE4}"/>
              </a:ext>
            </a:extLst>
          </p:cNvPr>
          <p:cNvGrpSpPr/>
          <p:nvPr/>
        </p:nvGrpSpPr>
        <p:grpSpPr>
          <a:xfrm>
            <a:off x="8312326" y="1151648"/>
            <a:ext cx="467620" cy="422875"/>
            <a:chOff x="0" y="0"/>
            <a:chExt cx="935237" cy="845748"/>
          </a:xfrm>
        </p:grpSpPr>
        <p:sp>
          <p:nvSpPr>
            <p:cNvPr id="41" name="Shape 1259">
              <a:extLst>
                <a:ext uri="{FF2B5EF4-FFF2-40B4-BE49-F238E27FC236}">
                  <a16:creationId xmlns:a16="http://schemas.microsoft.com/office/drawing/2014/main" id="{15F9FA69-7552-46BF-AE50-1A19FC56819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Shape 1260">
              <a:extLst>
                <a:ext uri="{FF2B5EF4-FFF2-40B4-BE49-F238E27FC236}">
                  <a16:creationId xmlns:a16="http://schemas.microsoft.com/office/drawing/2014/main" id="{0ACB93B4-ACBC-4DA4-B762-190A26081689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" name="Group 1261">
            <a:extLst>
              <a:ext uri="{FF2B5EF4-FFF2-40B4-BE49-F238E27FC236}">
                <a16:creationId xmlns:a16="http://schemas.microsoft.com/office/drawing/2014/main" id="{ACC9C3D6-2051-40F1-88BB-16DEF1783440}"/>
              </a:ext>
            </a:extLst>
          </p:cNvPr>
          <p:cNvGrpSpPr/>
          <p:nvPr/>
        </p:nvGrpSpPr>
        <p:grpSpPr>
          <a:xfrm>
            <a:off x="6765931" y="4889735"/>
            <a:ext cx="771347" cy="697539"/>
            <a:chOff x="0" y="0"/>
            <a:chExt cx="935237" cy="845748"/>
          </a:xfrm>
        </p:grpSpPr>
        <p:sp>
          <p:nvSpPr>
            <p:cNvPr id="44" name="Shape 1259">
              <a:extLst>
                <a:ext uri="{FF2B5EF4-FFF2-40B4-BE49-F238E27FC236}">
                  <a16:creationId xmlns:a16="http://schemas.microsoft.com/office/drawing/2014/main" id="{5B000F6D-5631-4423-B129-BD77DF23CAD4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Shape 1260">
              <a:extLst>
                <a:ext uri="{FF2B5EF4-FFF2-40B4-BE49-F238E27FC236}">
                  <a16:creationId xmlns:a16="http://schemas.microsoft.com/office/drawing/2014/main" id="{2040CE8B-C1C0-4276-A03E-4B1D67E4F362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" name="Group 1261">
            <a:extLst>
              <a:ext uri="{FF2B5EF4-FFF2-40B4-BE49-F238E27FC236}">
                <a16:creationId xmlns:a16="http://schemas.microsoft.com/office/drawing/2014/main" id="{3AE4F215-A215-49FD-AA20-E244483F8C5D}"/>
              </a:ext>
            </a:extLst>
          </p:cNvPr>
          <p:cNvGrpSpPr/>
          <p:nvPr/>
        </p:nvGrpSpPr>
        <p:grpSpPr>
          <a:xfrm>
            <a:off x="10445259" y="2215887"/>
            <a:ext cx="771347" cy="697539"/>
            <a:chOff x="0" y="0"/>
            <a:chExt cx="935237" cy="845748"/>
          </a:xfrm>
        </p:grpSpPr>
        <p:sp>
          <p:nvSpPr>
            <p:cNvPr id="47" name="Shape 1259">
              <a:extLst>
                <a:ext uri="{FF2B5EF4-FFF2-40B4-BE49-F238E27FC236}">
                  <a16:creationId xmlns:a16="http://schemas.microsoft.com/office/drawing/2014/main" id="{38A8462D-51DE-47FA-96D3-6EED9A27ACF5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Shape 1260">
              <a:extLst>
                <a:ext uri="{FF2B5EF4-FFF2-40B4-BE49-F238E27FC236}">
                  <a16:creationId xmlns:a16="http://schemas.microsoft.com/office/drawing/2014/main" id="{E25B689A-8F4B-4404-85E3-1A5205BE44D4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5206178" y="651088"/>
            <a:ext cx="265662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#9Slide05 SVNVandella" charset="0"/>
                <a:ea typeface="+mn-ea"/>
                <a:cs typeface="+mn-cs"/>
              </a:rPr>
              <a:t>Vượt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#9Slide05 SVNVandella" charset="0"/>
              <a:ea typeface="+mn-ea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010658" y="1971157"/>
            <a:ext cx="397576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#9Slide05 SVNVandella" charset="0"/>
                <a:ea typeface="+mn-ea"/>
                <a:cs typeface="+mn-cs"/>
              </a:rPr>
              <a:t>Chướng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#9Slide05 SVNVandella" charset="0"/>
              <a:ea typeface="+mn-ea"/>
              <a:cs typeface="+mn-cs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269845" y="3586356"/>
            <a:ext cx="227972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#9Slide05 SVNVandella" charset="0"/>
                <a:ea typeface="+mn-ea"/>
                <a:cs typeface="+mn-cs"/>
              </a:rPr>
              <a:t>Ngại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#9Slide05 SVNVandella" charset="0"/>
              <a:ea typeface="+mn-ea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9678109" y="5123224"/>
            <a:ext cx="172778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#9Slide05 SVNVandella" charset="0"/>
                <a:ea typeface="+mn-ea"/>
                <a:cs typeface="+mn-cs"/>
              </a:rPr>
              <a:t>Vật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#9Slide05 SVNVandella" charset="0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797" y="1198183"/>
            <a:ext cx="877145" cy="7932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6223050" y="3929655"/>
            <a:ext cx="1063852" cy="828313"/>
          </a:xfrm>
          <a:prstGeom prst="rect">
            <a:avLst/>
          </a:prstGeom>
        </p:spPr>
      </p:pic>
      <p:pic>
        <p:nvPicPr>
          <p:cNvPr id="6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72774" y="6283577"/>
            <a:ext cx="487363" cy="487363"/>
          </a:xfrm>
          <a:prstGeom prst="rect">
            <a:avLst/>
          </a:prstGeom>
        </p:spPr>
      </p:pic>
      <p:pic>
        <p:nvPicPr>
          <p:cNvPr id="8" name="Picture 7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75557F24-6E56-4839-8250-968BA4DBB5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4302" y1="34317" x2="31167" y2="31285"/>
                        <a14:foregroundMark x1="31167" y1="31285" x2="30612" y2="51738"/>
                        <a14:foregroundMark x1="30612" y1="51738" x2="42286" y2="57397"/>
                        <a14:foregroundMark x1="42286" y1="57397" x2="49131" y2="45028"/>
                        <a14:foregroundMark x1="49131" y1="45028" x2="45969" y2="36136"/>
                        <a14:foregroundMark x1="45969" y1="36136" x2="45726" y2="36015"/>
                        <a14:foregroundMark x1="48714" y1="35570" x2="40097" y2="37510"/>
                        <a14:foregroundMark x1="40097" y1="37510" x2="32905" y2="49232"/>
                        <a14:foregroundMark x1="32905" y1="49232" x2="41522" y2="60631"/>
                        <a14:foregroundMark x1="41522" y1="60631" x2="54031" y2="56346"/>
                        <a14:foregroundMark x1="54031" y1="56346" x2="56567" y2="42765"/>
                        <a14:foregroundMark x1="56567" y1="42765" x2="50556" y2="37065"/>
                        <a14:foregroundMark x1="50556" y1="37065" x2="48019" y2="36015"/>
                        <a14:foregroundMark x1="48714" y1="37510" x2="43155" y2="46807"/>
                        <a14:foregroundMark x1="43155" y1="46807" x2="45344" y2="62247"/>
                        <a14:foregroundMark x1="45344" y1="62247" x2="54795" y2="48464"/>
                        <a14:foregroundMark x1="54795" y1="48464" x2="52606" y2="39410"/>
                        <a14:foregroundMark x1="52606" y1="39410" x2="51946" y2="38925"/>
                        <a14:foregroundMark x1="49792" y1="39046" x2="50452" y2="49232"/>
                        <a14:foregroundMark x1="50452" y1="49232" x2="49305" y2="54487"/>
                        <a14:foregroundMark x1="32488" y1="81973" x2="26025" y2="79386"/>
                        <a14:foregroundMark x1="26025" y1="79386" x2="30924" y2="79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744" y="1312333"/>
            <a:ext cx="7035958" cy="604786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B11DAAFE-536A-4A02-AC97-79A3B140395A}"/>
              </a:ext>
            </a:extLst>
          </p:cNvPr>
          <p:cNvSpPr/>
          <p:nvPr/>
        </p:nvSpPr>
        <p:spPr>
          <a:xfrm>
            <a:off x="53074" y="985804"/>
            <a:ext cx="4786626" cy="1984510"/>
          </a:xfrm>
          <a:prstGeom prst="cloud">
            <a:avLst/>
          </a:prstGeom>
          <a:solidFill>
            <a:srgbClr val="F88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58B0370-8DC9-4F85-AFF5-1F3DA9BF6331}"/>
              </a:ext>
            </a:extLst>
          </p:cNvPr>
          <p:cNvSpPr txBox="1"/>
          <p:nvPr/>
        </p:nvSpPr>
        <p:spPr>
          <a:xfrm>
            <a:off x="527105" y="1172927"/>
            <a:ext cx="37636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muốn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đến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phải đi qua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chướng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426735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"/>
                            </p:stCondLst>
                            <p:childTnLst>
                              <p:par>
                                <p:cTn id="5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"/>
                            </p:stCondLst>
                            <p:childTnLst>
                              <p:par>
                                <p:cTn id="7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36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33" tmFilter="0, 0; 0.125,0.2665; 0.25,0.4; 0.375,0.465; 0.5,0.5;  0.625,0.535; 0.75,0.6; 0.875,0.7335; 1,1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" tmFilter="0, 0; 0.125,0.2665; 0.25,0.4; 0.375,0.465; 0.5,0.5;  0.625,0.535; 0.75,0.6; 0.875,0.7335; 1,1">
                                          <p:stCondLst>
                                            <p:cond delay="26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5">
                                          <p:stCondLst>
                                            <p:cond delay="13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33" decel="50000">
                                          <p:stCondLst>
                                            <p:cond delay="13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5">
                                          <p:stCondLst>
                                            <p:cond delay="2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33" decel="50000">
                                          <p:stCondLst>
                                            <p:cond delay="2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5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33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5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33" decel="50000">
                                          <p:stCondLst>
                                            <p:cond delay="36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36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33" tmFilter="0, 0; 0.125,0.2665; 0.25,0.4; 0.375,0.465; 0.5,0.5;  0.625,0.535; 0.75,0.6; 0.875,0.7335; 1,1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" tmFilter="0, 0; 0.125,0.2665; 0.25,0.4; 0.375,0.465; 0.5,0.5;  0.625,0.535; 0.75,0.6; 0.875,0.7335; 1,1">
                                          <p:stCondLst>
                                            <p:cond delay="265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5">
                                          <p:stCondLst>
                                            <p:cond delay="13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33" decel="50000">
                                          <p:stCondLst>
                                            <p:cond delay="135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5">
                                          <p:stCondLst>
                                            <p:cond delay="26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33" decel="50000">
                                          <p:stCondLst>
                                            <p:cond delay="2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5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33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5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33" decel="50000">
                                          <p:stCondLst>
                                            <p:cond delay="367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900"/>
                            </p:stCondLst>
                            <p:childTnLst>
                              <p:par>
                                <p:cTn id="1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900"/>
                            </p:stCondLst>
                            <p:childTnLst>
                              <p:par>
                                <p:cTn id="1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49" grpId="0"/>
      <p:bldP spid="50" grpId="0"/>
      <p:bldP spid="51" grpId="0"/>
      <p:bldP spid="10" grpId="0" animBg="1"/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48686" y="1697570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02997" y="4404519"/>
            <a:ext cx="4439545" cy="210294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FC03CE42-4352-4E5F-9F63-8E7FF326EA8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9" t="7112" r="27244" b="14445"/>
          <a:stretch/>
        </p:blipFill>
        <p:spPr>
          <a:xfrm>
            <a:off x="9766094" y="3804728"/>
            <a:ext cx="2246763" cy="26349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013" y="64475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542" y="453561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" name="Untitled Project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700186" y="62637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566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0.30704 0.0007 " pathEditMode="relative" rAng="0" ptsTypes="AA">
                                      <p:cBhvr>
                                        <p:cTn id="21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F5909B"/>
      </a:accent1>
      <a:accent2>
        <a:srgbClr val="E6CD08"/>
      </a:accent2>
      <a:accent3>
        <a:srgbClr val="6E6E6E"/>
      </a:accent3>
      <a:accent4>
        <a:srgbClr val="F5909B"/>
      </a:accent4>
      <a:accent5>
        <a:srgbClr val="E6CD08"/>
      </a:accent5>
      <a:accent6>
        <a:srgbClr val="6E6E6E"/>
      </a:accent6>
      <a:hlink>
        <a:srgbClr val="F5909B"/>
      </a:hlink>
      <a:folHlink>
        <a:srgbClr val="E6CD0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33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33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33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33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458</Words>
  <Application>Microsoft Office PowerPoint</Application>
  <PresentationFormat>Widescreen</PresentationFormat>
  <Paragraphs>70</Paragraphs>
  <Slides>21</Slides>
  <Notes>14</Notes>
  <HiddenSlides>0</HiddenSlides>
  <MMClips>8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45" baseType="lpstr">
      <vt:lpstr>DengXian</vt:lpstr>
      <vt:lpstr>Microsoft YaHei</vt:lpstr>
      <vt:lpstr>#9Slide03 Arima Madurai Black</vt:lpstr>
      <vt:lpstr>#9Slide05 SVNVandella</vt:lpstr>
      <vt:lpstr>Arial</vt:lpstr>
      <vt:lpstr>Arial Black</vt:lpstr>
      <vt:lpstr>Calibri</vt:lpstr>
      <vt:lpstr>Calibri Light</vt:lpstr>
      <vt:lpstr>Cambria</vt:lpstr>
      <vt:lpstr>Times New Roman</vt:lpstr>
      <vt:lpstr>UTM Candombe</vt:lpstr>
      <vt:lpstr>UTM Guanine</vt:lpstr>
      <vt:lpstr>UTM Scriptina KT</vt:lpstr>
      <vt:lpstr>UVN Dzung Dakao</vt:lpstr>
      <vt:lpstr>字魂131号-酷乐潮玩体</vt:lpstr>
      <vt:lpstr>字魂162号-元气酪酪体</vt:lpstr>
      <vt:lpstr>思源黑体 CN Light</vt:lpstr>
      <vt:lpstr>Office 主题</vt:lpstr>
      <vt:lpstr>Custom Design</vt:lpstr>
      <vt:lpstr>1_Office Theme</vt:lpstr>
      <vt:lpstr>2_Office 主题​​</vt:lpstr>
      <vt:lpstr>3_Office 主题​​</vt:lpstr>
      <vt:lpstr>4_Office 主题​​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MANG NON</cp:keywords>
  <cp:lastModifiedBy>ADMIN</cp:lastModifiedBy>
  <cp:revision>27</cp:revision>
  <dcterms:created xsi:type="dcterms:W3CDTF">2023-09-01T02:46:58Z</dcterms:created>
  <dcterms:modified xsi:type="dcterms:W3CDTF">2024-12-21T09:19:16Z</dcterms:modified>
</cp:coreProperties>
</file>