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  <p:sldMasterId id="2147483672" r:id="rId3"/>
  </p:sldMasterIdLst>
  <p:sldIdLst>
    <p:sldId id="258" r:id="rId4"/>
    <p:sldId id="259" r:id="rId5"/>
    <p:sldId id="256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</p:sldIdLst>
  <p:sldSz cx="12192000" cy="6858000"/>
  <p:notesSz cx="6858000" cy="9144000"/>
  <p:embeddedFontLst>
    <p:embeddedFont>
      <p:font typeface="Cambria" panose="02040503050406030204" pitchFamily="18" charset="0"/>
      <p:regular r:id="rId19"/>
      <p:bold r:id="rId20"/>
      <p:italic r:id="rId21"/>
      <p:boldItalic r:id="rId22"/>
    </p:embeddedFont>
    <p:embeddedFont>
      <p:font typeface="SVN-Internation" panose="02040603050506020204" pitchFamily="18" charset="0"/>
      <p:regular r:id="rId23"/>
    </p:embeddedFont>
    <p:embeddedFont>
      <p:font typeface="SVN-Steady" pitchFamily="50" charset="0"/>
      <p:regular r:id="rId24"/>
    </p:embeddedFont>
    <p:embeddedFont>
      <p:font typeface="UTM Showcard" panose="02040603050506020204" pitchFamily="18" charset="0"/>
      <p:regular r:id="rId25"/>
    </p:embeddedFont>
  </p:embeddedFontLst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FFCC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>
        <p:scale>
          <a:sx n="53" d="100"/>
          <a:sy n="53" d="100"/>
        </p:scale>
        <p:origin x="616" y="4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font" Target="fonts/font3.fntdata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font" Target="fonts/font7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font" Target="fonts/font2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6.fntdata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font" Target="fonts/font5.fntdata"/><Relationship Id="rId28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font" Target="fonts/font1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font" Target="fonts/font4.fntdata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E0EF42-0C54-EC87-FD24-5BC30ABF16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636ECE0-CEF5-1820-7134-2F00171B0A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430A94-5F0A-21BB-903F-3941751362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FFA03-12DC-420C-B0A9-99CE478D2E37}" type="datetimeFigureOut">
              <a:rPr lang="vi-VN" smtClean="0"/>
              <a:t>11/08/2024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76A2D1-08B1-FFEF-4BBA-78594DF47A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463C06-B96E-D364-3A17-2C208F075A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D4A21D-FA3E-4F7D-90C1-312F1FC06CF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672919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D9279C-1CF8-13A4-7BFE-CAD1FA8B04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22359DC-8663-7841-DC28-895C2B12680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4EFA58-C1DE-B94B-DD65-922B73DB1B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FFA03-12DC-420C-B0A9-99CE478D2E37}" type="datetimeFigureOut">
              <a:rPr lang="vi-VN" smtClean="0"/>
              <a:t>11/08/2024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4C3D6A-86D9-E212-DC70-2237BB528A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5B9D95-711F-CDAB-1161-9C30DBE1EF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D4A21D-FA3E-4F7D-90C1-312F1FC06CF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780802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38F8F8D-2EC6-0402-7645-D31A762FAF2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C3F9A5F-A435-8CFF-7C62-DD9C0095596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429201-94D6-C7B1-100C-AEE1B7391F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FFA03-12DC-420C-B0A9-99CE478D2E37}" type="datetimeFigureOut">
              <a:rPr lang="vi-VN" smtClean="0"/>
              <a:t>11/08/2024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42366B-B84E-8D9B-A7D2-9389CA8C9A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04B814-3F9E-1BD1-389A-F7CFD6323C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D4A21D-FA3E-4F7D-90C1-312F1FC06CF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280858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84EE6F-41C9-40A4-52FF-6CBD04981C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B1FC4ED-52DF-4AB0-8845-74CDFB9BAA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49385F-8CAB-ABE9-8706-4C2B1F1BD2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10464-210A-4F91-B9EE-348EE199FA33}" type="datetimeFigureOut">
              <a:rPr lang="vi-VN" smtClean="0"/>
              <a:t>11/08/2024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E4F670-9F4B-8037-51B8-6F9F01339B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6C8E94-8561-D465-030D-E3C6FDA9A0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0BB7D-FD72-44E8-A032-45A7D5F9C7A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970083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DB03CA-ED03-AA04-5243-AC51CB48B6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B99746-BBBB-9B6F-A923-D44EB5F9D7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98DF37-7C6B-5892-F837-4638F8B004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10464-210A-4F91-B9EE-348EE199FA33}" type="datetimeFigureOut">
              <a:rPr lang="vi-VN" smtClean="0"/>
              <a:t>11/08/2024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B10097-727B-31E8-D2E9-C6362788A5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1C802A-6CDC-153B-6CE1-E6C1B12C14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0BB7D-FD72-44E8-A032-45A7D5F9C7A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269048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959D68-CD53-764E-7E94-5C42D33D19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511481-E6C9-70B4-0E99-5CCAF4EF49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CE4892-20C6-8610-82AC-12B3F20F1B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10464-210A-4F91-B9EE-348EE199FA33}" type="datetimeFigureOut">
              <a:rPr lang="vi-VN" smtClean="0"/>
              <a:t>11/08/2024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F658E3-05EF-4535-B8FB-428554B3C4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3BECAD-5685-5458-F19F-ABB3AAD905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0BB7D-FD72-44E8-A032-45A7D5F9C7A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985848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F536C3-A754-969F-DDD7-3C408317A5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8791DC-BFDD-1F9B-834E-6F285CD8A70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45FFBC2-94A1-56E7-F41A-53A70873D9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247D016-E2EE-6C12-B708-1604CC4BB6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10464-210A-4F91-B9EE-348EE199FA33}" type="datetimeFigureOut">
              <a:rPr lang="vi-VN" smtClean="0"/>
              <a:t>11/08/2024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22DC807-4FFE-71D9-4285-C7A4DF7EB0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0A7B5B5-838A-FEC9-5417-CE13B78C36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0BB7D-FD72-44E8-A032-45A7D5F9C7A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584833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F888E2-2DF2-1707-3A53-6B13ADBAFE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C8EA59-FAB6-C933-3BE9-9EEA13CEDD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FFA265-B96F-A462-F02B-340E8607356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6527DCD-64FC-BFDE-F9C2-6DD4AF2B60B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CE834A5-6DCA-D068-7F22-0CA0117D1A4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EE0C18D-BE9A-F200-38C0-AE9B06FA5A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10464-210A-4F91-B9EE-348EE199FA33}" type="datetimeFigureOut">
              <a:rPr lang="vi-VN" smtClean="0"/>
              <a:t>11/08/2024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8AF9CED-B289-316F-42C7-4CBBFA4251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55DF3BF-B1A5-54AB-BD7C-7B9AC8846A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0BB7D-FD72-44E8-A032-45A7D5F9C7A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774431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58B178-E7B7-ACB5-7B49-BFA1949D02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30CF8F6-212B-6496-14D7-7C996D1FFD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10464-210A-4F91-B9EE-348EE199FA33}" type="datetimeFigureOut">
              <a:rPr lang="vi-VN" smtClean="0"/>
              <a:t>11/08/2024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B2300A7-07BF-0E7A-692A-94F41FDA04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56564FA-DD65-6857-EF75-2A6E36A4A4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0BB7D-FD72-44E8-A032-45A7D5F9C7A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816676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C414854-02E0-611A-AA43-958375D8B6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10464-210A-4F91-B9EE-348EE199FA33}" type="datetimeFigureOut">
              <a:rPr lang="vi-VN" smtClean="0"/>
              <a:t>11/08/2024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D5F9804-8771-6928-AE45-D3F1654246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32E891-A145-A377-6EFF-58EAAEA283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0BB7D-FD72-44E8-A032-45A7D5F9C7A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320391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D2CF10-3BBA-3045-246A-C63BD5E615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F2C890-8AC9-64C7-99B4-F2AC91473A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8B5BB1-206B-3B88-4821-9E1DD6BE0C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86298FF-737F-21B6-DA9B-2F06560820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10464-210A-4F91-B9EE-348EE199FA33}" type="datetimeFigureOut">
              <a:rPr lang="vi-VN" smtClean="0"/>
              <a:t>11/08/2024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8FFF4D-AFC6-F7EE-8046-6619F16EDB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65D5B9-A121-23EB-4064-600A68C2C1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0BB7D-FD72-44E8-A032-45A7D5F9C7A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392388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A92CFE-08CC-8E89-A5BC-24486B8F8F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7A348B-8D92-4D97-3CBE-A403A85C53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3456B3-0743-53BC-4C0C-A780E1602B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FFA03-12DC-420C-B0A9-99CE478D2E37}" type="datetimeFigureOut">
              <a:rPr lang="vi-VN" smtClean="0"/>
              <a:t>11/08/2024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7D7E7B-54C1-0B9B-4931-C19835FB0B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453645-DC90-AF99-5F19-25A808D886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D4A21D-FA3E-4F7D-90C1-312F1FC06CF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534747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F3DF9B-7110-84C6-22B2-91C86E4BA3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46DED2B-82FD-517C-6372-E7760A29836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5531D29-B135-4966-FFA1-193A388C69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E2BAD8-988D-BE14-D5B5-F4836931E7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10464-210A-4F91-B9EE-348EE199FA33}" type="datetimeFigureOut">
              <a:rPr lang="vi-VN" smtClean="0"/>
              <a:t>11/08/2024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4FB3BA0-3840-9188-70FA-90A513F8B4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F2781D8-CC6E-4B10-D573-DD3B4ECA88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0BB7D-FD72-44E8-A032-45A7D5F9C7A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902676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FD3CD6-586A-DB29-32D5-23DBC957A1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900D807-C606-B55F-57D3-13330B68F0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6DBBE4-DD7B-82D9-76B7-0192BB4BF5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10464-210A-4F91-B9EE-348EE199FA33}" type="datetimeFigureOut">
              <a:rPr lang="vi-VN" smtClean="0"/>
              <a:t>11/08/2024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BAE187-F464-D19A-2F3B-284338F965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481C74-A9D4-6F6E-5AAE-ADD1F126A9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0BB7D-FD72-44E8-A032-45A7D5F9C7A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94189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C0DCB66-8557-1BD2-5FB3-7677EA8E710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4A4DB47-F7F6-E822-7348-84DD0AC5464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E82D54-E224-8538-8F1A-EFC38D271D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10464-210A-4F91-B9EE-348EE199FA33}" type="datetimeFigureOut">
              <a:rPr lang="vi-VN" smtClean="0"/>
              <a:t>11/08/2024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9AB779-039C-EC84-B4D0-676398FE7C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416DF5-56A2-7C27-B252-1A3C57DEF4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0BB7D-FD72-44E8-A032-45A7D5F9C7A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077423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CACDE3-7597-4375-B864-7C5BD77416B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B997E3-9DEB-4F40-8628-B60112A3118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18823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CACDE3-7597-4375-B864-7C5BD77416B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B997E3-9DEB-4F40-8628-B60112A3118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97441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CACDE3-7597-4375-B864-7C5BD77416B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B997E3-9DEB-4F40-8628-B60112A3118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20963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CACDE3-7597-4375-B864-7C5BD77416B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B997E3-9DEB-4F40-8628-B60112A3118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44462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CACDE3-7597-4375-B864-7C5BD77416B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B997E3-9DEB-4F40-8628-B60112A3118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7433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CACDE3-7597-4375-B864-7C5BD77416B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B997E3-9DEB-4F40-8628-B60112A3118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16810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CACDE3-7597-4375-B864-7C5BD77416B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B997E3-9DEB-4F40-8628-B60112A3118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75512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448203-A45B-8C3B-9BBF-3F7A1B62DF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2E22E13-13C2-5BE0-7A77-6AA6112C8A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DEEF3B-FDD3-9053-C650-968ACA1E22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FFA03-12DC-420C-B0A9-99CE478D2E37}" type="datetimeFigureOut">
              <a:rPr lang="vi-VN" smtClean="0"/>
              <a:t>11/08/2024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6504EF-9CD2-DB8B-ABA8-A89F841148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57A9B3-5E66-DAD0-288E-EA319ABF06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D4A21D-FA3E-4F7D-90C1-312F1FC06CF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072147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CACDE3-7597-4375-B864-7C5BD77416B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B997E3-9DEB-4F40-8628-B60112A3118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45907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CACDE3-7597-4375-B864-7C5BD77416B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B997E3-9DEB-4F40-8628-B60112A3118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97747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CACDE3-7597-4375-B864-7C5BD77416B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B997E3-9DEB-4F40-8628-B60112A3118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53215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CACDE3-7597-4375-B864-7C5BD77416B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B997E3-9DEB-4F40-8628-B60112A3118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98408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911110-B5A5-9442-80DD-7543D8D33C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76073C-8676-6A1D-A891-4EAADB1B221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C6F2BC-39E8-E40A-0DD2-0DA7F4F7A7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2953EC8-ECC5-EA4F-29ED-F11372A30A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FFA03-12DC-420C-B0A9-99CE478D2E37}" type="datetimeFigureOut">
              <a:rPr lang="vi-VN" smtClean="0"/>
              <a:t>11/08/2024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8973927-9AE4-4C8B-601E-25DF6AE065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E4472FB-C3F5-8E03-47DA-CC3E86891E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D4A21D-FA3E-4F7D-90C1-312F1FC06CF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878488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615AD7-17BE-7157-9C89-B1D328EBA5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255B35-C76D-7A1F-8926-6A9C13DC01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4E630AD-5832-AEA9-F683-C9E470EE9A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EA6EFE2-88E0-9FE9-1BD6-6B5259BF4A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9A32253-CD50-A0AF-413E-994D1BE9322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882982E-5AC5-50C7-7736-A5B6DDC731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FFA03-12DC-420C-B0A9-99CE478D2E37}" type="datetimeFigureOut">
              <a:rPr lang="vi-VN" smtClean="0"/>
              <a:t>11/08/2024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D914BD0-7CC6-845C-F344-CCFFE71ACD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4B98A19-BFB8-D17D-9B3D-4CEA1BD5FF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D4A21D-FA3E-4F7D-90C1-312F1FC06CF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67405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390F89-6A88-F45B-4BB9-61E249754E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26F9CD0-0522-73F5-F630-E93C249C16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FFA03-12DC-420C-B0A9-99CE478D2E37}" type="datetimeFigureOut">
              <a:rPr lang="vi-VN" smtClean="0"/>
              <a:t>11/08/2024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C19185D-2759-F4EF-608D-4E08AD94EF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BFA5EFC-EEE5-15AB-CBFF-B1738C3B96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D4A21D-FA3E-4F7D-90C1-312F1FC06CF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931468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397A6CC-6240-0BB9-F8E9-AEE4EB3EA5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FFA03-12DC-420C-B0A9-99CE478D2E37}" type="datetimeFigureOut">
              <a:rPr lang="vi-VN" smtClean="0"/>
              <a:t>11/08/2024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E671B82-ACF9-6861-C403-3FFAC03078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98E863-2CAF-779B-5F0A-5173708E2A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D4A21D-FA3E-4F7D-90C1-312F1FC06CF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53878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6C5760-FFE0-55E2-0F73-EEDAAE186A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CFA9DB-E817-658D-E701-2DC077983C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229F633-A67F-E532-6FC7-26CC4F6591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EE99AD3-14DC-A786-9C7B-F99C214ACC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FFA03-12DC-420C-B0A9-99CE478D2E37}" type="datetimeFigureOut">
              <a:rPr lang="vi-VN" smtClean="0"/>
              <a:t>11/08/2024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1D45F4E-2855-132B-17D7-5B6670054F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D231B4A-B3F2-11E6-D4EA-EDB3921B37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D4A21D-FA3E-4F7D-90C1-312F1FC06CF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875559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C92F34-DD47-ED44-F5C2-6D44806617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4D94D55-6721-F37A-0096-5E9A9B15B4F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556046D-FB30-968E-274E-3728098C4A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B8FF295-93DC-86FB-99BD-A2D4078AB8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FFA03-12DC-420C-B0A9-99CE478D2E37}" type="datetimeFigureOut">
              <a:rPr lang="vi-VN" smtClean="0"/>
              <a:t>11/08/2024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DF6458F-C5DC-F1B0-DA74-501E0FA318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B129B1-4EB0-039A-8831-A6E2F2F8E3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D4A21D-FA3E-4F7D-90C1-312F1FC06CF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32471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25A35DB-0713-4AFE-4765-0D298E7B6C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4EFA21-001F-E335-E16A-E238784BBA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73F6D2-0187-3F90-A96E-F0D87EC6490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08FFA03-12DC-420C-B0A9-99CE478D2E37}" type="datetimeFigureOut">
              <a:rPr lang="vi-VN" smtClean="0"/>
              <a:t>11/08/2024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A8373F-5F51-CB63-1375-89663D97A0B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B5B3CD-3A47-D4BC-F043-53D1462F0A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AD4A21D-FA3E-4F7D-90C1-312F1FC06CF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888549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4DE18B5-44A8-F35B-DE10-86D1A94BE9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18441F-7C99-02C8-0311-5C0B6AAE60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3FBE0D-8732-E528-4FE0-5899BE14B19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A510464-210A-4F91-B9EE-348EE199FA33}" type="datetimeFigureOut">
              <a:rPr lang="vi-VN" smtClean="0"/>
              <a:t>11/08/2024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A58EDB-E99C-C7D3-768C-FA964E90D53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1B3DA6-599E-B48C-8AF2-78C30FE592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4A0BB7D-FD72-44E8-A032-45A7D5F9C7A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156342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64705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microsoft.com/office/2007/relationships/hdphoto" Target="../media/hdphoto1.wdp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5.png"/><Relationship Id="rId5" Type="http://schemas.openxmlformats.org/officeDocument/2006/relationships/slide" Target="slide12.xml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microsoft.com/office/2007/relationships/hdphoto" Target="../media/hdphoto3.wdp"/><Relationship Id="rId12" Type="http://schemas.openxmlformats.org/officeDocument/2006/relationships/slide" Target="slide13.xm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8.png"/><Relationship Id="rId11" Type="http://schemas.openxmlformats.org/officeDocument/2006/relationships/image" Target="../media/image21.png"/><Relationship Id="rId5" Type="http://schemas.openxmlformats.org/officeDocument/2006/relationships/slide" Target="slide14.xml"/><Relationship Id="rId15" Type="http://schemas.openxmlformats.org/officeDocument/2006/relationships/image" Target="../media/image23.png"/><Relationship Id="rId10" Type="http://schemas.openxmlformats.org/officeDocument/2006/relationships/image" Target="../media/image20.png"/><Relationship Id="rId4" Type="http://schemas.microsoft.com/office/2007/relationships/hdphoto" Target="../media/hdphoto2.wdp"/><Relationship Id="rId9" Type="http://schemas.openxmlformats.org/officeDocument/2006/relationships/slide" Target="slide15.xml"/><Relationship Id="rId14" Type="http://schemas.microsoft.com/office/2007/relationships/hdphoto" Target="../media/hdphoto4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8.png"/><Relationship Id="rId3" Type="http://schemas.microsoft.com/office/2007/relationships/media" Target="../media/media2.mp3"/><Relationship Id="rId7" Type="http://schemas.openxmlformats.org/officeDocument/2006/relationships/image" Target="../media/image24.png"/><Relationship Id="rId12" Type="http://schemas.openxmlformats.org/officeDocument/2006/relationships/image" Target="../media/image2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2.jpg"/><Relationship Id="rId11" Type="http://schemas.openxmlformats.org/officeDocument/2006/relationships/image" Target="../media/image26.png"/><Relationship Id="rId5" Type="http://schemas.openxmlformats.org/officeDocument/2006/relationships/slideLayout" Target="../slideLayouts/slideLayout24.xml"/><Relationship Id="rId15" Type="http://schemas.openxmlformats.org/officeDocument/2006/relationships/image" Target="../media/image21.png"/><Relationship Id="rId10" Type="http://schemas.openxmlformats.org/officeDocument/2006/relationships/image" Target="../media/image25.png"/><Relationship Id="rId4" Type="http://schemas.openxmlformats.org/officeDocument/2006/relationships/audio" Target="../media/media2.mp3"/><Relationship Id="rId9" Type="http://schemas.microsoft.com/office/2007/relationships/hdphoto" Target="../media/hdphoto4.wdp"/><Relationship Id="rId14" Type="http://schemas.openxmlformats.org/officeDocument/2006/relationships/slide" Target="slide1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28.png"/><Relationship Id="rId3" Type="http://schemas.microsoft.com/office/2007/relationships/media" Target="../media/media2.mp3"/><Relationship Id="rId7" Type="http://schemas.openxmlformats.org/officeDocument/2006/relationships/image" Target="../media/image24.png"/><Relationship Id="rId12" Type="http://schemas.openxmlformats.org/officeDocument/2006/relationships/image" Target="../media/image2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2.jpg"/><Relationship Id="rId11" Type="http://schemas.openxmlformats.org/officeDocument/2006/relationships/image" Target="../media/image25.png"/><Relationship Id="rId5" Type="http://schemas.openxmlformats.org/officeDocument/2006/relationships/slideLayout" Target="../slideLayouts/slideLayout24.xml"/><Relationship Id="rId1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audio" Target="../media/media2.mp3"/><Relationship Id="rId9" Type="http://schemas.microsoft.com/office/2007/relationships/hdphoto" Target="../media/hdphoto5.wdp"/><Relationship Id="rId14" Type="http://schemas.openxmlformats.org/officeDocument/2006/relationships/slide" Target="slide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5" name="Content Placeholder 4" descr="A green and pink clouds and stars&#10;&#10;Description automatically generated">
            <a:extLst>
              <a:ext uri="{FF2B5EF4-FFF2-40B4-BE49-F238E27FC236}">
                <a16:creationId xmlns:a16="http://schemas.microsoft.com/office/drawing/2014/main" id="{C9FE675E-56C9-C0BD-4CE9-E3CFE7B042B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68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6" name="Freeform 14">
            <a:extLst>
              <a:ext uri="{FF2B5EF4-FFF2-40B4-BE49-F238E27FC236}">
                <a16:creationId xmlns:a16="http://schemas.microsoft.com/office/drawing/2014/main" id="{A41C5E24-6F88-2EFC-0DA3-18733D092932}"/>
              </a:ext>
            </a:extLst>
          </p:cNvPr>
          <p:cNvSpPr/>
          <p:nvPr/>
        </p:nvSpPr>
        <p:spPr>
          <a:xfrm>
            <a:off x="-128525" y="2732774"/>
            <a:ext cx="4234191" cy="4123944"/>
          </a:xfrm>
          <a:custGeom>
            <a:avLst/>
            <a:gdLst/>
            <a:ahLst/>
            <a:cxnLst/>
            <a:rect l="l" t="t" r="r" b="b"/>
            <a:pathLst>
              <a:path w="2452519" h="2371790">
                <a:moveTo>
                  <a:pt x="0" y="0"/>
                </a:moveTo>
                <a:lnTo>
                  <a:pt x="2452519" y="0"/>
                </a:lnTo>
                <a:lnTo>
                  <a:pt x="2452519" y="2371790"/>
                </a:lnTo>
                <a:lnTo>
                  <a:pt x="0" y="237179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" name="Freeform 24">
            <a:extLst>
              <a:ext uri="{FF2B5EF4-FFF2-40B4-BE49-F238E27FC236}">
                <a16:creationId xmlns:a16="http://schemas.microsoft.com/office/drawing/2014/main" id="{C6028D7B-524B-DA6B-D240-623E0617C49C}"/>
              </a:ext>
            </a:extLst>
          </p:cNvPr>
          <p:cNvSpPr/>
          <p:nvPr/>
        </p:nvSpPr>
        <p:spPr>
          <a:xfrm>
            <a:off x="8393156" y="2879349"/>
            <a:ext cx="3827258" cy="4058654"/>
          </a:xfrm>
          <a:custGeom>
            <a:avLst/>
            <a:gdLst/>
            <a:ahLst/>
            <a:cxnLst/>
            <a:rect l="l" t="t" r="r" b="b"/>
            <a:pathLst>
              <a:path w="2495368" h="2686803">
                <a:moveTo>
                  <a:pt x="0" y="0"/>
                </a:moveTo>
                <a:lnTo>
                  <a:pt x="2495367" y="0"/>
                </a:lnTo>
                <a:lnTo>
                  <a:pt x="2495367" y="2686803"/>
                </a:lnTo>
                <a:lnTo>
                  <a:pt x="0" y="268680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799BD21-9121-307C-45DF-B9C9A60B2D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00570" y="259650"/>
            <a:ext cx="5491690" cy="1390236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937BF448-170A-C672-0CD6-2A4E7D236FBC}"/>
              </a:ext>
            </a:extLst>
          </p:cNvPr>
          <p:cNvGrpSpPr/>
          <p:nvPr/>
        </p:nvGrpSpPr>
        <p:grpSpPr>
          <a:xfrm>
            <a:off x="3370192" y="2024348"/>
            <a:ext cx="5451615" cy="1942051"/>
            <a:chOff x="3355223" y="1753233"/>
            <a:chExt cx="5451615" cy="1942051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44DC748-0FC1-3CAB-AD0E-DD0E35AEAD2F}"/>
                </a:ext>
              </a:extLst>
            </p:cNvPr>
            <p:cNvSpPr txBox="1"/>
            <p:nvPr/>
          </p:nvSpPr>
          <p:spPr>
            <a:xfrm>
              <a:off x="3385161" y="1753233"/>
              <a:ext cx="5421677" cy="18620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500" b="0" i="0" u="none" strike="noStrike" kern="1200" cap="none" spc="0" normalizeH="0" baseline="0" noProof="0" dirty="0">
                  <a:ln w="485775">
                    <a:solidFill>
                      <a:prstClr val="white"/>
                    </a:solidFill>
                  </a:ln>
                  <a:solidFill>
                    <a:srgbClr val="8540CB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Showcard" panose="02040603050506020204" pitchFamily="18" charset="0"/>
                  <a:ea typeface="+mn-ea"/>
                  <a:cs typeface="+mn-cs"/>
                </a:rPr>
                <a:t>ĐỐ BẠN</a:t>
              </a:r>
              <a:endParaRPr kumimoji="0" lang="vi-VN" sz="11500" b="0" i="0" u="none" strike="noStrike" kern="1200" cap="none" spc="0" normalizeH="0" baseline="0" noProof="0" dirty="0">
                <a:ln w="485775">
                  <a:solidFill>
                    <a:prstClr val="white"/>
                  </a:solidFill>
                </a:ln>
                <a:solidFill>
                  <a:srgbClr val="A02B93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CDB46D4E-DBCB-41E7-EC96-81E1E88A219E}"/>
                </a:ext>
              </a:extLst>
            </p:cNvPr>
            <p:cNvSpPr txBox="1"/>
            <p:nvPr/>
          </p:nvSpPr>
          <p:spPr>
            <a:xfrm>
              <a:off x="3355223" y="1833236"/>
              <a:ext cx="5421677" cy="18620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500" b="0" i="0" u="none" strike="noStrike" kern="1200" cap="none" spc="0" normalizeH="0" baseline="0" noProof="0" dirty="0">
                  <a:ln>
                    <a:noFill/>
                  </a:ln>
                  <a:solidFill>
                    <a:srgbClr val="33CCFF"/>
                  </a:solidFill>
                  <a:effectLst/>
                  <a:uLnTx/>
                  <a:uFillTx/>
                  <a:latin typeface="UTM Showcard" panose="02040603050506020204" pitchFamily="18" charset="0"/>
                  <a:ea typeface="+mn-ea"/>
                  <a:cs typeface="+mn-cs"/>
                </a:rPr>
                <a:t>Đ</a:t>
              </a:r>
              <a:r>
                <a:rPr kumimoji="0" lang="en-GB" sz="11500" b="0" i="0" u="none" strike="noStrike" kern="1200" cap="none" spc="0" normalizeH="0" baseline="0" noProof="0" dirty="0">
                  <a:ln>
                    <a:noFill/>
                  </a:ln>
                  <a:solidFill>
                    <a:srgbClr val="FF87AD"/>
                  </a:solidFill>
                  <a:effectLst/>
                  <a:uLnTx/>
                  <a:uFillTx/>
                  <a:latin typeface="UTM Showcard" panose="02040603050506020204" pitchFamily="18" charset="0"/>
                  <a:ea typeface="+mn-ea"/>
                  <a:cs typeface="+mn-cs"/>
                </a:rPr>
                <a:t>Ố</a:t>
              </a:r>
              <a:r>
                <a:rPr kumimoji="0" lang="en-GB" sz="11500" b="0" i="0" u="none" strike="noStrike" kern="1200" cap="none" spc="0" normalizeH="0" baseline="0" noProof="0" dirty="0">
                  <a:ln>
                    <a:noFill/>
                  </a:ln>
                  <a:solidFill>
                    <a:srgbClr val="8540CB"/>
                  </a:solidFill>
                  <a:effectLst/>
                  <a:uLnTx/>
                  <a:uFillTx/>
                  <a:latin typeface="UTM Showcard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GB" sz="11500" b="0" i="0" u="none" strike="noStrike" kern="1200" cap="none" spc="0" normalizeH="0" baseline="0" noProof="0" dirty="0">
                  <a:ln>
                    <a:noFill/>
                  </a:ln>
                  <a:solidFill>
                    <a:srgbClr val="E97132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UTM Showcard" panose="02040603050506020204" pitchFamily="18" charset="0"/>
                  <a:ea typeface="+mn-ea"/>
                  <a:cs typeface="+mn-cs"/>
                </a:rPr>
                <a:t>B</a:t>
              </a:r>
              <a:r>
                <a:rPr kumimoji="0" lang="en-GB" sz="11500" b="0" i="0" u="none" strike="noStrike" kern="1200" cap="none" spc="0" normalizeH="0" baseline="0" noProof="0" dirty="0">
                  <a:ln>
                    <a:noFill/>
                  </a:ln>
                  <a:solidFill>
                    <a:srgbClr val="4EA72E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UTM Showcard" panose="02040603050506020204" pitchFamily="18" charset="0"/>
                  <a:ea typeface="+mn-ea"/>
                  <a:cs typeface="+mn-cs"/>
                </a:rPr>
                <a:t>Ạ</a:t>
              </a:r>
              <a:r>
                <a:rPr kumimoji="0" lang="en-GB" sz="11500" b="0" i="0" u="none" strike="noStrike" kern="1200" cap="none" spc="0" normalizeH="0" baseline="0" noProof="0" dirty="0">
                  <a:ln>
                    <a:noFill/>
                  </a:ln>
                  <a:solidFill>
                    <a:srgbClr val="8540CB"/>
                  </a:solidFill>
                  <a:effectLst/>
                  <a:uLnTx/>
                  <a:uFillTx/>
                  <a:latin typeface="UTM Showcard" panose="02040603050506020204" pitchFamily="18" charset="0"/>
                  <a:ea typeface="+mn-ea"/>
                  <a:cs typeface="+mn-cs"/>
                </a:rPr>
                <a:t>N</a:t>
              </a:r>
              <a:endParaRPr kumimoji="0" lang="vi-VN" sz="11500" b="0" i="0" u="none" strike="noStrike" kern="1200" cap="none" spc="0" normalizeH="0" baseline="0" noProof="0" dirty="0">
                <a:ln>
                  <a:noFill/>
                </a:ln>
                <a:solidFill>
                  <a:srgbClr val="A02B9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363869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green background with many school supplies&#10;&#10;Description automatically generated">
            <a:extLst>
              <a:ext uri="{FF2B5EF4-FFF2-40B4-BE49-F238E27FC236}">
                <a16:creationId xmlns:a16="http://schemas.microsoft.com/office/drawing/2014/main" id="{E1614AA8-8A36-1344-83E3-6329BA511D7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4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65E6A7F-60A1-9375-16DC-FB377869D6EA}"/>
              </a:ext>
            </a:extLst>
          </p:cNvPr>
          <p:cNvSpPr/>
          <p:nvPr/>
        </p:nvSpPr>
        <p:spPr>
          <a:xfrm>
            <a:off x="182880" y="438912"/>
            <a:ext cx="11704320" cy="5980176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5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F0ED86B4-2D26-F252-90FC-32BF8475FEBB}"/>
              </a:ext>
            </a:extLst>
          </p:cNvPr>
          <p:cNvSpPr/>
          <p:nvPr/>
        </p:nvSpPr>
        <p:spPr>
          <a:xfrm>
            <a:off x="763520" y="731520"/>
            <a:ext cx="917456" cy="914400"/>
          </a:xfrm>
          <a:prstGeom prst="ellipse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8000" dirty="0">
                <a:latin typeface="SVN-Steady" pitchFamily="50" charset="0"/>
              </a:rPr>
              <a:t>3</a:t>
            </a:r>
            <a:endParaRPr lang="vi-VN" sz="80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3E86B29-55F7-24EE-E8A2-3A654E716DAD}"/>
              </a:ext>
            </a:extLst>
          </p:cNvPr>
          <p:cNvSpPr txBox="1"/>
          <p:nvPr/>
        </p:nvSpPr>
        <p:spPr>
          <a:xfrm>
            <a:off x="1584198" y="731520"/>
            <a:ext cx="609447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5400" b="1" dirty="0">
                <a:solidFill>
                  <a:srgbClr val="C00000"/>
                </a:solidFill>
              </a:rPr>
              <a:t> &gt;, &lt;, =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2DD00CB-F231-F283-77FC-5F766946DA99}"/>
              </a:ext>
            </a:extLst>
          </p:cNvPr>
          <p:cNvSpPr txBox="1"/>
          <p:nvPr/>
        </p:nvSpPr>
        <p:spPr>
          <a:xfrm>
            <a:off x="359664" y="1933930"/>
            <a:ext cx="609447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4000" dirty="0"/>
              <a:t>9 998 </a:t>
            </a:r>
            <a:r>
              <a:rPr lang="en-GB" sz="4000" dirty="0"/>
              <a:t>           </a:t>
            </a:r>
            <a:r>
              <a:rPr lang="vi-VN" sz="4000" dirty="0"/>
              <a:t> 10 000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0DAAB9A9-DF8F-E711-F1D6-2544161CC862}"/>
              </a:ext>
            </a:extLst>
          </p:cNvPr>
          <p:cNvSpPr/>
          <p:nvPr/>
        </p:nvSpPr>
        <p:spPr>
          <a:xfrm>
            <a:off x="1937008" y="1850243"/>
            <a:ext cx="914400" cy="9144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2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800" dirty="0">
                <a:solidFill>
                  <a:srgbClr val="C00000"/>
                </a:solidFill>
              </a:rPr>
              <a:t>&lt;</a:t>
            </a:r>
            <a:endParaRPr lang="vi-VN" sz="4800" dirty="0">
              <a:solidFill>
                <a:srgbClr val="C0000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3EAA2BF-4CD3-B7D8-1637-AE2A811CFEBB}"/>
              </a:ext>
            </a:extLst>
          </p:cNvPr>
          <p:cNvSpPr txBox="1"/>
          <p:nvPr/>
        </p:nvSpPr>
        <p:spPr>
          <a:xfrm>
            <a:off x="286512" y="3221629"/>
            <a:ext cx="609447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4000" dirty="0"/>
              <a:t>24 600 </a:t>
            </a:r>
            <a:r>
              <a:rPr lang="en-GB" sz="4000" dirty="0"/>
              <a:t>          </a:t>
            </a:r>
            <a:r>
              <a:rPr lang="vi-VN" sz="4000" dirty="0"/>
              <a:t>24 597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24C197A-117A-6E6F-6904-0476435CEA8D}"/>
              </a:ext>
            </a:extLst>
          </p:cNvPr>
          <p:cNvSpPr txBox="1"/>
          <p:nvPr/>
        </p:nvSpPr>
        <p:spPr>
          <a:xfrm>
            <a:off x="304800" y="4316022"/>
            <a:ext cx="609447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4000" dirty="0"/>
              <a:t>3 450 </a:t>
            </a:r>
            <a:r>
              <a:rPr lang="en-GB" sz="4000" dirty="0"/>
              <a:t>           </a:t>
            </a:r>
            <a:r>
              <a:rPr lang="vi-VN" sz="4000" dirty="0"/>
              <a:t>34 500 : 10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CC49696A-A712-0D62-3232-0AF2006694C8}"/>
              </a:ext>
            </a:extLst>
          </p:cNvPr>
          <p:cNvSpPr/>
          <p:nvPr/>
        </p:nvSpPr>
        <p:spPr>
          <a:xfrm>
            <a:off x="2046736" y="3029741"/>
            <a:ext cx="914400" cy="9144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2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800" dirty="0">
                <a:solidFill>
                  <a:srgbClr val="C00000"/>
                </a:solidFill>
              </a:rPr>
              <a:t>&gt;</a:t>
            </a:r>
            <a:endParaRPr lang="vi-VN" sz="4800" dirty="0">
              <a:solidFill>
                <a:srgbClr val="C00000"/>
              </a:solidFill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515526D6-2F1A-7397-08A9-B9A8F81F3F9B}"/>
              </a:ext>
            </a:extLst>
          </p:cNvPr>
          <p:cNvSpPr/>
          <p:nvPr/>
        </p:nvSpPr>
        <p:spPr>
          <a:xfrm>
            <a:off x="1914910" y="4184908"/>
            <a:ext cx="914400" cy="9144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2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800" dirty="0">
                <a:solidFill>
                  <a:srgbClr val="C00000"/>
                </a:solidFill>
              </a:rPr>
              <a:t>=</a:t>
            </a:r>
            <a:endParaRPr lang="vi-VN" sz="4800" dirty="0">
              <a:solidFill>
                <a:srgbClr val="C00000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9B04273-116C-AFEE-E994-5B6069A9C9F3}"/>
              </a:ext>
            </a:extLst>
          </p:cNvPr>
          <p:cNvSpPr txBox="1"/>
          <p:nvPr/>
        </p:nvSpPr>
        <p:spPr>
          <a:xfrm>
            <a:off x="6359644" y="1921765"/>
            <a:ext cx="609447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4000" dirty="0"/>
              <a:t>87 699 </a:t>
            </a:r>
            <a:r>
              <a:rPr lang="en-GB" sz="4000" dirty="0"/>
              <a:t>           </a:t>
            </a:r>
            <a:r>
              <a:rPr lang="vi-VN" sz="4000" dirty="0"/>
              <a:t>101 010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5DAC8764-EC2B-A9FF-8677-16389E206C57}"/>
              </a:ext>
            </a:extLst>
          </p:cNvPr>
          <p:cNvSpPr/>
          <p:nvPr/>
        </p:nvSpPr>
        <p:spPr>
          <a:xfrm>
            <a:off x="8189980" y="1729556"/>
            <a:ext cx="914400" cy="9144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2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800" dirty="0">
                <a:solidFill>
                  <a:srgbClr val="C00000"/>
                </a:solidFill>
              </a:rPr>
              <a:t>&lt;</a:t>
            </a:r>
            <a:endParaRPr lang="vi-VN" sz="4800" dirty="0">
              <a:solidFill>
                <a:srgbClr val="C00000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252BA31-7958-A698-7C7D-0DE573DB8CB1}"/>
              </a:ext>
            </a:extLst>
          </p:cNvPr>
          <p:cNvSpPr txBox="1"/>
          <p:nvPr/>
        </p:nvSpPr>
        <p:spPr>
          <a:xfrm>
            <a:off x="6286492" y="3209464"/>
            <a:ext cx="609447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4000" dirty="0"/>
              <a:t>361 579 </a:t>
            </a:r>
            <a:r>
              <a:rPr lang="en-GB" sz="4000" dirty="0"/>
              <a:t>            </a:t>
            </a:r>
            <a:r>
              <a:rPr lang="vi-VN" sz="4000" dirty="0"/>
              <a:t>361 580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648CE0C-F200-1133-0800-CC5A9CDEB8F5}"/>
              </a:ext>
            </a:extLst>
          </p:cNvPr>
          <p:cNvSpPr txBox="1"/>
          <p:nvPr/>
        </p:nvSpPr>
        <p:spPr>
          <a:xfrm>
            <a:off x="6304780" y="4303857"/>
            <a:ext cx="609447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4000" dirty="0"/>
              <a:t>571 × 100 </a:t>
            </a:r>
            <a:r>
              <a:rPr lang="en-GB" sz="4000" dirty="0"/>
              <a:t>          </a:t>
            </a:r>
            <a:r>
              <a:rPr lang="vi-VN" sz="4000" dirty="0"/>
              <a:t>57 100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7C740002-0ACA-35DC-3A36-00CE6E8B8152}"/>
              </a:ext>
            </a:extLst>
          </p:cNvPr>
          <p:cNvSpPr/>
          <p:nvPr/>
        </p:nvSpPr>
        <p:spPr>
          <a:xfrm>
            <a:off x="8437618" y="2904883"/>
            <a:ext cx="914400" cy="9144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2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800" dirty="0">
                <a:solidFill>
                  <a:srgbClr val="C00000"/>
                </a:solidFill>
              </a:rPr>
              <a:t>&lt;</a:t>
            </a:r>
            <a:endParaRPr lang="vi-VN" sz="4800" dirty="0">
              <a:solidFill>
                <a:srgbClr val="C00000"/>
              </a:solidFill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E1175E12-1E7D-3087-D9F6-8EDA3BEA02F7}"/>
              </a:ext>
            </a:extLst>
          </p:cNvPr>
          <p:cNvSpPr/>
          <p:nvPr/>
        </p:nvSpPr>
        <p:spPr>
          <a:xfrm>
            <a:off x="8804152" y="4133200"/>
            <a:ext cx="914400" cy="9144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2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800" dirty="0">
                <a:solidFill>
                  <a:srgbClr val="C00000"/>
                </a:solidFill>
              </a:rPr>
              <a:t>=</a:t>
            </a:r>
            <a:endParaRPr lang="vi-VN" sz="48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64702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7" grpId="0" animBg="1"/>
      <p:bldP spid="18" grpId="0" animBg="1"/>
      <p:bldP spid="22" grpId="0" animBg="1"/>
      <p:bldP spid="25" grpId="0" animBg="1"/>
      <p:bldP spid="2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8640" y="3911904"/>
            <a:ext cx="3804862" cy="29460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98540" y="0"/>
            <a:ext cx="8394920" cy="1457070"/>
          </a:xfrm>
          <a:prstGeom prst="rect">
            <a:avLst/>
          </a:prstGeom>
        </p:spPr>
      </p:pic>
      <p:pic>
        <p:nvPicPr>
          <p:cNvPr id="12" name="Picture 11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728535"/>
            <a:ext cx="2286854" cy="1254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40886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46919" y="777974"/>
            <a:ext cx="2798307" cy="3133616"/>
          </a:xfrm>
          <a:prstGeom prst="rect">
            <a:avLst/>
          </a:prstGeom>
        </p:spPr>
      </p:pic>
      <p:pic>
        <p:nvPicPr>
          <p:cNvPr id="16" name="Picture 15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8125" b="72188" l="4375" r="9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4857" y="1541292"/>
            <a:ext cx="1016574" cy="101657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36422" y="3678803"/>
            <a:ext cx="4358525" cy="33747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Picture 18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933566" y="2477485"/>
            <a:ext cx="802498" cy="660337"/>
          </a:xfrm>
          <a:prstGeom prst="rect">
            <a:avLst/>
          </a:prstGeom>
        </p:spPr>
      </p:pic>
      <p:pic>
        <p:nvPicPr>
          <p:cNvPr id="23" name="Picture 22">
            <a:hlinkClick r:id="" action="ppaction://noaction"/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475124" y="127171"/>
            <a:ext cx="1115945" cy="844848"/>
          </a:xfrm>
          <a:prstGeom prst="rect">
            <a:avLst/>
          </a:prstGeom>
        </p:spPr>
      </p:pic>
      <p:pic>
        <p:nvPicPr>
          <p:cNvPr id="15" name="Picture 14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875" r="975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550" y="777974"/>
            <a:ext cx="1162594" cy="116259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528"/>
          <a:stretch/>
        </p:blipFill>
        <p:spPr>
          <a:xfrm>
            <a:off x="-2623754" y="4070002"/>
            <a:ext cx="3394007" cy="2983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80639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2.59259E-6 L 0.66745 -0.01019 " pathEditMode="relative" rAng="0" ptsTypes="AA">
                                      <p:cBhvr>
                                        <p:cTn id="6" dur="2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372" y="-50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3.7037E-7 L 0.65443 -0.01389 " pathEditMode="relative" rAng="0" ptsTypes="AA">
                                      <p:cBhvr>
                                        <p:cTn id="8" dur="2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721" y="-6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1.85185E-6 L 0.14987 0.60393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487" y="30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0.00139 L 0.04167 0.44931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3" y="223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7.40741E-7 L 0.03958 0.35208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79" y="175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58289" y="418011"/>
            <a:ext cx="11275423" cy="6191795"/>
          </a:xfrm>
          <a:prstGeom prst="rect">
            <a:avLst/>
          </a:prstGeom>
          <a:solidFill>
            <a:schemeClr val="bg1">
              <a:alpha val="74000"/>
            </a:schemeClr>
          </a:solidFill>
          <a:ln w="28575">
            <a:solidFill>
              <a:srgbClr val="FF00FF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3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2813D9A4-D7D3-958B-E6BD-D8DAAD2D43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464049" y="3643997"/>
            <a:ext cx="1214664" cy="1214664"/>
          </a:xfrm>
          <a:prstGeom prst="rect">
            <a:avLst/>
          </a:prstGeom>
        </p:spPr>
      </p:pic>
      <p:pic>
        <p:nvPicPr>
          <p:cNvPr id="24" name="Tiếng nhạc sai">
            <a:hlinkClick r:id="" action="ppaction://media"/>
            <a:extLst>
              <a:ext uri="{FF2B5EF4-FFF2-40B4-BE49-F238E27FC236}">
                <a16:creationId xmlns:a16="http://schemas.microsoft.com/office/drawing/2014/main" id="{BC2AAE38-CC93-FE96-25F0-6429DDA64F5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477324" y="2429330"/>
            <a:ext cx="1122500" cy="1122500"/>
          </a:xfrm>
          <a:prstGeom prst="rect">
            <a:avLst/>
          </a:prstGeom>
        </p:spPr>
      </p:pic>
      <p:pic>
        <p:nvPicPr>
          <p:cNvPr id="25" name="Tiếng nhạc sai">
            <a:hlinkClick r:id="" action="ppaction://media"/>
            <a:extLst>
              <a:ext uri="{FF2B5EF4-FFF2-40B4-BE49-F238E27FC236}">
                <a16:creationId xmlns:a16="http://schemas.microsoft.com/office/drawing/2014/main" id="{BC2AAE38-CC93-FE96-25F0-6429DDA64F5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475538" y="0"/>
            <a:ext cx="1122500" cy="1122500"/>
          </a:xfrm>
          <a:prstGeom prst="rect">
            <a:avLst/>
          </a:prstGeom>
        </p:spPr>
      </p:pic>
      <p:pic>
        <p:nvPicPr>
          <p:cNvPr id="26" name="Tiếng nhạc sai">
            <a:hlinkClick r:id="" action="ppaction://media"/>
            <a:extLst>
              <a:ext uri="{FF2B5EF4-FFF2-40B4-BE49-F238E27FC236}">
                <a16:creationId xmlns:a16="http://schemas.microsoft.com/office/drawing/2014/main" id="{BC2AAE38-CC93-FE96-25F0-6429DDA64F5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464048" y="1214665"/>
            <a:ext cx="1122500" cy="112250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727414" y="595689"/>
            <a:ext cx="10685168" cy="1946462"/>
            <a:chOff x="727414" y="595689"/>
            <a:chExt cx="10685168" cy="1946462"/>
          </a:xfrm>
        </p:grpSpPr>
        <p:grpSp>
          <p:nvGrpSpPr>
            <p:cNvPr id="5" name="Group 4"/>
            <p:cNvGrpSpPr/>
            <p:nvPr/>
          </p:nvGrpSpPr>
          <p:grpSpPr>
            <a:xfrm>
              <a:off x="727414" y="595689"/>
              <a:ext cx="10685168" cy="1946462"/>
              <a:chOff x="727414" y="595689"/>
              <a:chExt cx="10685168" cy="1946462"/>
            </a:xfrm>
          </p:grpSpPr>
          <p:grpSp>
            <p:nvGrpSpPr>
              <p:cNvPr id="4" name="Group 3"/>
              <p:cNvGrpSpPr/>
              <p:nvPr/>
            </p:nvGrpSpPr>
            <p:grpSpPr>
              <a:xfrm>
                <a:off x="779418" y="810660"/>
                <a:ext cx="10633164" cy="1258025"/>
                <a:chOff x="779418" y="810660"/>
                <a:chExt cx="10633164" cy="1258025"/>
              </a:xfrm>
            </p:grpSpPr>
            <p:sp>
              <p:nvSpPr>
                <p:cNvPr id="20" name="Google Shape;2105;p47">
                  <a:extLst>
                    <a:ext uri="{FF2B5EF4-FFF2-40B4-BE49-F238E27FC236}">
                      <a16:creationId xmlns:a16="http://schemas.microsoft.com/office/drawing/2014/main" id="{C01AFE9B-2052-3CA4-1218-4433998ED708}"/>
                    </a:ext>
                  </a:extLst>
                </p:cNvPr>
                <p:cNvSpPr/>
                <p:nvPr/>
              </p:nvSpPr>
              <p:spPr>
                <a:xfrm>
                  <a:off x="779418" y="810660"/>
                  <a:ext cx="10633164" cy="1258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430" h="54969" extrusionOk="0">
                      <a:moveTo>
                        <a:pt x="16727" y="519"/>
                      </a:moveTo>
                      <a:lnTo>
                        <a:pt x="18344" y="540"/>
                      </a:lnTo>
                      <a:lnTo>
                        <a:pt x="17452" y="560"/>
                      </a:lnTo>
                      <a:lnTo>
                        <a:pt x="15856" y="560"/>
                      </a:lnTo>
                      <a:lnTo>
                        <a:pt x="16727" y="519"/>
                      </a:lnTo>
                      <a:close/>
                      <a:moveTo>
                        <a:pt x="1430" y="12810"/>
                      </a:moveTo>
                      <a:lnTo>
                        <a:pt x="1430" y="13432"/>
                      </a:lnTo>
                      <a:lnTo>
                        <a:pt x="1389" y="13225"/>
                      </a:lnTo>
                      <a:lnTo>
                        <a:pt x="1389" y="13142"/>
                      </a:lnTo>
                      <a:lnTo>
                        <a:pt x="1389" y="13038"/>
                      </a:lnTo>
                      <a:lnTo>
                        <a:pt x="1430" y="12810"/>
                      </a:lnTo>
                      <a:close/>
                      <a:moveTo>
                        <a:pt x="1430" y="13556"/>
                      </a:moveTo>
                      <a:lnTo>
                        <a:pt x="1410" y="13971"/>
                      </a:lnTo>
                      <a:lnTo>
                        <a:pt x="1410" y="13888"/>
                      </a:lnTo>
                      <a:lnTo>
                        <a:pt x="1430" y="13556"/>
                      </a:lnTo>
                      <a:close/>
                      <a:moveTo>
                        <a:pt x="30966" y="1"/>
                      </a:moveTo>
                      <a:lnTo>
                        <a:pt x="30303" y="21"/>
                      </a:lnTo>
                      <a:lnTo>
                        <a:pt x="29640" y="63"/>
                      </a:lnTo>
                      <a:lnTo>
                        <a:pt x="29246" y="84"/>
                      </a:lnTo>
                      <a:lnTo>
                        <a:pt x="28355" y="42"/>
                      </a:lnTo>
                      <a:lnTo>
                        <a:pt x="27816" y="21"/>
                      </a:lnTo>
                      <a:lnTo>
                        <a:pt x="26634" y="21"/>
                      </a:lnTo>
                      <a:lnTo>
                        <a:pt x="26013" y="63"/>
                      </a:lnTo>
                      <a:lnTo>
                        <a:pt x="25577" y="104"/>
                      </a:lnTo>
                      <a:lnTo>
                        <a:pt x="25163" y="146"/>
                      </a:lnTo>
                      <a:lnTo>
                        <a:pt x="24976" y="187"/>
                      </a:lnTo>
                      <a:lnTo>
                        <a:pt x="24396" y="229"/>
                      </a:lnTo>
                      <a:lnTo>
                        <a:pt x="23940" y="249"/>
                      </a:lnTo>
                      <a:lnTo>
                        <a:pt x="23214" y="270"/>
                      </a:lnTo>
                      <a:lnTo>
                        <a:pt x="22344" y="249"/>
                      </a:lnTo>
                      <a:lnTo>
                        <a:pt x="21618" y="249"/>
                      </a:lnTo>
                      <a:lnTo>
                        <a:pt x="20872" y="270"/>
                      </a:lnTo>
                      <a:lnTo>
                        <a:pt x="20748" y="229"/>
                      </a:lnTo>
                      <a:lnTo>
                        <a:pt x="20582" y="208"/>
                      </a:lnTo>
                      <a:lnTo>
                        <a:pt x="19421" y="167"/>
                      </a:lnTo>
                      <a:lnTo>
                        <a:pt x="18530" y="146"/>
                      </a:lnTo>
                      <a:lnTo>
                        <a:pt x="18136" y="125"/>
                      </a:lnTo>
                      <a:lnTo>
                        <a:pt x="17722" y="125"/>
                      </a:lnTo>
                      <a:lnTo>
                        <a:pt x="16830" y="167"/>
                      </a:lnTo>
                      <a:lnTo>
                        <a:pt x="14530" y="167"/>
                      </a:lnTo>
                      <a:lnTo>
                        <a:pt x="13929" y="146"/>
                      </a:lnTo>
                      <a:lnTo>
                        <a:pt x="13328" y="167"/>
                      </a:lnTo>
                      <a:lnTo>
                        <a:pt x="11980" y="208"/>
                      </a:lnTo>
                      <a:lnTo>
                        <a:pt x="10239" y="249"/>
                      </a:lnTo>
                      <a:lnTo>
                        <a:pt x="8519" y="249"/>
                      </a:lnTo>
                      <a:lnTo>
                        <a:pt x="7752" y="270"/>
                      </a:lnTo>
                      <a:lnTo>
                        <a:pt x="6964" y="291"/>
                      </a:lnTo>
                      <a:lnTo>
                        <a:pt x="5824" y="291"/>
                      </a:lnTo>
                      <a:lnTo>
                        <a:pt x="4664" y="270"/>
                      </a:lnTo>
                      <a:lnTo>
                        <a:pt x="4021" y="291"/>
                      </a:lnTo>
                      <a:lnTo>
                        <a:pt x="3379" y="332"/>
                      </a:lnTo>
                      <a:lnTo>
                        <a:pt x="2322" y="312"/>
                      </a:lnTo>
                      <a:lnTo>
                        <a:pt x="2177" y="332"/>
                      </a:lnTo>
                      <a:lnTo>
                        <a:pt x="2135" y="332"/>
                      </a:lnTo>
                      <a:lnTo>
                        <a:pt x="2114" y="374"/>
                      </a:lnTo>
                      <a:lnTo>
                        <a:pt x="2135" y="395"/>
                      </a:lnTo>
                      <a:lnTo>
                        <a:pt x="2156" y="395"/>
                      </a:lnTo>
                      <a:lnTo>
                        <a:pt x="2322" y="415"/>
                      </a:lnTo>
                      <a:lnTo>
                        <a:pt x="2715" y="415"/>
                      </a:lnTo>
                      <a:lnTo>
                        <a:pt x="3586" y="436"/>
                      </a:lnTo>
                      <a:lnTo>
                        <a:pt x="4456" y="436"/>
                      </a:lnTo>
                      <a:lnTo>
                        <a:pt x="6115" y="457"/>
                      </a:lnTo>
                      <a:lnTo>
                        <a:pt x="6695" y="477"/>
                      </a:lnTo>
                      <a:lnTo>
                        <a:pt x="7255" y="498"/>
                      </a:lnTo>
                      <a:lnTo>
                        <a:pt x="7690" y="498"/>
                      </a:lnTo>
                      <a:lnTo>
                        <a:pt x="7172" y="519"/>
                      </a:lnTo>
                      <a:lnTo>
                        <a:pt x="6156" y="540"/>
                      </a:lnTo>
                      <a:lnTo>
                        <a:pt x="2881" y="540"/>
                      </a:lnTo>
                      <a:lnTo>
                        <a:pt x="2591" y="581"/>
                      </a:lnTo>
                      <a:lnTo>
                        <a:pt x="2322" y="643"/>
                      </a:lnTo>
                      <a:lnTo>
                        <a:pt x="2094" y="705"/>
                      </a:lnTo>
                      <a:lnTo>
                        <a:pt x="1907" y="788"/>
                      </a:lnTo>
                      <a:lnTo>
                        <a:pt x="1721" y="892"/>
                      </a:lnTo>
                      <a:lnTo>
                        <a:pt x="1575" y="1016"/>
                      </a:lnTo>
                      <a:lnTo>
                        <a:pt x="1451" y="1141"/>
                      </a:lnTo>
                      <a:lnTo>
                        <a:pt x="1347" y="1265"/>
                      </a:lnTo>
                      <a:lnTo>
                        <a:pt x="1265" y="1410"/>
                      </a:lnTo>
                      <a:lnTo>
                        <a:pt x="1202" y="1555"/>
                      </a:lnTo>
                      <a:lnTo>
                        <a:pt x="1140" y="1680"/>
                      </a:lnTo>
                      <a:lnTo>
                        <a:pt x="1099" y="1825"/>
                      </a:lnTo>
                      <a:lnTo>
                        <a:pt x="1078" y="1970"/>
                      </a:lnTo>
                      <a:lnTo>
                        <a:pt x="1057" y="2219"/>
                      </a:lnTo>
                      <a:lnTo>
                        <a:pt x="1057" y="2571"/>
                      </a:lnTo>
                      <a:lnTo>
                        <a:pt x="1037" y="2923"/>
                      </a:lnTo>
                      <a:lnTo>
                        <a:pt x="995" y="3607"/>
                      </a:lnTo>
                      <a:lnTo>
                        <a:pt x="912" y="4084"/>
                      </a:lnTo>
                      <a:lnTo>
                        <a:pt x="891" y="4312"/>
                      </a:lnTo>
                      <a:lnTo>
                        <a:pt x="871" y="4540"/>
                      </a:lnTo>
                      <a:lnTo>
                        <a:pt x="829" y="5535"/>
                      </a:lnTo>
                      <a:lnTo>
                        <a:pt x="809" y="6447"/>
                      </a:lnTo>
                      <a:lnTo>
                        <a:pt x="809" y="6530"/>
                      </a:lnTo>
                      <a:lnTo>
                        <a:pt x="809" y="6550"/>
                      </a:lnTo>
                      <a:lnTo>
                        <a:pt x="829" y="6758"/>
                      </a:lnTo>
                      <a:lnTo>
                        <a:pt x="850" y="6944"/>
                      </a:lnTo>
                      <a:lnTo>
                        <a:pt x="891" y="7089"/>
                      </a:lnTo>
                      <a:lnTo>
                        <a:pt x="912" y="7317"/>
                      </a:lnTo>
                      <a:lnTo>
                        <a:pt x="912" y="7483"/>
                      </a:lnTo>
                      <a:lnTo>
                        <a:pt x="891" y="7670"/>
                      </a:lnTo>
                      <a:lnTo>
                        <a:pt x="829" y="8043"/>
                      </a:lnTo>
                      <a:lnTo>
                        <a:pt x="809" y="8229"/>
                      </a:lnTo>
                      <a:lnTo>
                        <a:pt x="809" y="8416"/>
                      </a:lnTo>
                      <a:lnTo>
                        <a:pt x="850" y="9100"/>
                      </a:lnTo>
                      <a:lnTo>
                        <a:pt x="850" y="9307"/>
                      </a:lnTo>
                      <a:lnTo>
                        <a:pt x="726" y="9929"/>
                      </a:lnTo>
                      <a:lnTo>
                        <a:pt x="581" y="10841"/>
                      </a:lnTo>
                      <a:lnTo>
                        <a:pt x="518" y="11152"/>
                      </a:lnTo>
                      <a:lnTo>
                        <a:pt x="456" y="11483"/>
                      </a:lnTo>
                      <a:lnTo>
                        <a:pt x="456" y="11649"/>
                      </a:lnTo>
                      <a:lnTo>
                        <a:pt x="456" y="11815"/>
                      </a:lnTo>
                      <a:lnTo>
                        <a:pt x="477" y="11981"/>
                      </a:lnTo>
                      <a:lnTo>
                        <a:pt x="518" y="12147"/>
                      </a:lnTo>
                      <a:lnTo>
                        <a:pt x="581" y="12375"/>
                      </a:lnTo>
                      <a:lnTo>
                        <a:pt x="601" y="12582"/>
                      </a:lnTo>
                      <a:lnTo>
                        <a:pt x="581" y="12706"/>
                      </a:lnTo>
                      <a:lnTo>
                        <a:pt x="560" y="12851"/>
                      </a:lnTo>
                      <a:lnTo>
                        <a:pt x="581" y="12997"/>
                      </a:lnTo>
                      <a:lnTo>
                        <a:pt x="601" y="13162"/>
                      </a:lnTo>
                      <a:lnTo>
                        <a:pt x="601" y="13328"/>
                      </a:lnTo>
                      <a:lnTo>
                        <a:pt x="601" y="13411"/>
                      </a:lnTo>
                      <a:lnTo>
                        <a:pt x="560" y="13494"/>
                      </a:lnTo>
                      <a:lnTo>
                        <a:pt x="498" y="13639"/>
                      </a:lnTo>
                      <a:lnTo>
                        <a:pt x="456" y="13805"/>
                      </a:lnTo>
                      <a:lnTo>
                        <a:pt x="456" y="14095"/>
                      </a:lnTo>
                      <a:lnTo>
                        <a:pt x="477" y="14385"/>
                      </a:lnTo>
                      <a:lnTo>
                        <a:pt x="435" y="14758"/>
                      </a:lnTo>
                      <a:lnTo>
                        <a:pt x="353" y="15152"/>
                      </a:lnTo>
                      <a:lnTo>
                        <a:pt x="311" y="15442"/>
                      </a:lnTo>
                      <a:lnTo>
                        <a:pt x="290" y="15774"/>
                      </a:lnTo>
                      <a:lnTo>
                        <a:pt x="228" y="16541"/>
                      </a:lnTo>
                      <a:lnTo>
                        <a:pt x="125" y="17018"/>
                      </a:lnTo>
                      <a:lnTo>
                        <a:pt x="42" y="17349"/>
                      </a:lnTo>
                      <a:lnTo>
                        <a:pt x="21" y="17660"/>
                      </a:lnTo>
                      <a:lnTo>
                        <a:pt x="0" y="18158"/>
                      </a:lnTo>
                      <a:lnTo>
                        <a:pt x="0" y="18655"/>
                      </a:lnTo>
                      <a:lnTo>
                        <a:pt x="21" y="19194"/>
                      </a:lnTo>
                      <a:lnTo>
                        <a:pt x="62" y="19463"/>
                      </a:lnTo>
                      <a:lnTo>
                        <a:pt x="104" y="19733"/>
                      </a:lnTo>
                      <a:lnTo>
                        <a:pt x="166" y="20044"/>
                      </a:lnTo>
                      <a:lnTo>
                        <a:pt x="104" y="20417"/>
                      </a:lnTo>
                      <a:lnTo>
                        <a:pt x="62" y="20769"/>
                      </a:lnTo>
                      <a:lnTo>
                        <a:pt x="21" y="21204"/>
                      </a:lnTo>
                      <a:lnTo>
                        <a:pt x="21" y="21660"/>
                      </a:lnTo>
                      <a:lnTo>
                        <a:pt x="21" y="21909"/>
                      </a:lnTo>
                      <a:lnTo>
                        <a:pt x="42" y="22158"/>
                      </a:lnTo>
                      <a:lnTo>
                        <a:pt x="125" y="22676"/>
                      </a:lnTo>
                      <a:lnTo>
                        <a:pt x="166" y="22863"/>
                      </a:lnTo>
                      <a:lnTo>
                        <a:pt x="207" y="23028"/>
                      </a:lnTo>
                      <a:lnTo>
                        <a:pt x="332" y="23360"/>
                      </a:lnTo>
                      <a:lnTo>
                        <a:pt x="415" y="23505"/>
                      </a:lnTo>
                      <a:lnTo>
                        <a:pt x="498" y="23982"/>
                      </a:lnTo>
                      <a:lnTo>
                        <a:pt x="539" y="24355"/>
                      </a:lnTo>
                      <a:lnTo>
                        <a:pt x="581" y="24935"/>
                      </a:lnTo>
                      <a:lnTo>
                        <a:pt x="581" y="25288"/>
                      </a:lnTo>
                      <a:lnTo>
                        <a:pt x="560" y="25640"/>
                      </a:lnTo>
                      <a:lnTo>
                        <a:pt x="560" y="25951"/>
                      </a:lnTo>
                      <a:lnTo>
                        <a:pt x="560" y="26241"/>
                      </a:lnTo>
                      <a:lnTo>
                        <a:pt x="601" y="26842"/>
                      </a:lnTo>
                      <a:lnTo>
                        <a:pt x="518" y="26946"/>
                      </a:lnTo>
                      <a:lnTo>
                        <a:pt x="498" y="27008"/>
                      </a:lnTo>
                      <a:lnTo>
                        <a:pt x="477" y="27070"/>
                      </a:lnTo>
                      <a:lnTo>
                        <a:pt x="415" y="27547"/>
                      </a:lnTo>
                      <a:lnTo>
                        <a:pt x="373" y="28003"/>
                      </a:lnTo>
                      <a:lnTo>
                        <a:pt x="311" y="28728"/>
                      </a:lnTo>
                      <a:lnTo>
                        <a:pt x="290" y="29060"/>
                      </a:lnTo>
                      <a:lnTo>
                        <a:pt x="270" y="29412"/>
                      </a:lnTo>
                      <a:lnTo>
                        <a:pt x="311" y="29765"/>
                      </a:lnTo>
                      <a:lnTo>
                        <a:pt x="353" y="30117"/>
                      </a:lnTo>
                      <a:lnTo>
                        <a:pt x="373" y="30200"/>
                      </a:lnTo>
                      <a:lnTo>
                        <a:pt x="373" y="30262"/>
                      </a:lnTo>
                      <a:lnTo>
                        <a:pt x="373" y="30946"/>
                      </a:lnTo>
                      <a:lnTo>
                        <a:pt x="373" y="31464"/>
                      </a:lnTo>
                      <a:lnTo>
                        <a:pt x="332" y="31982"/>
                      </a:lnTo>
                      <a:lnTo>
                        <a:pt x="332" y="32459"/>
                      </a:lnTo>
                      <a:lnTo>
                        <a:pt x="353" y="32957"/>
                      </a:lnTo>
                      <a:lnTo>
                        <a:pt x="456" y="34055"/>
                      </a:lnTo>
                      <a:lnTo>
                        <a:pt x="518" y="34760"/>
                      </a:lnTo>
                      <a:lnTo>
                        <a:pt x="539" y="35465"/>
                      </a:lnTo>
                      <a:lnTo>
                        <a:pt x="539" y="36024"/>
                      </a:lnTo>
                      <a:lnTo>
                        <a:pt x="539" y="36356"/>
                      </a:lnTo>
                      <a:lnTo>
                        <a:pt x="539" y="36688"/>
                      </a:lnTo>
                      <a:lnTo>
                        <a:pt x="539" y="36853"/>
                      </a:lnTo>
                      <a:lnTo>
                        <a:pt x="560" y="37144"/>
                      </a:lnTo>
                      <a:lnTo>
                        <a:pt x="581" y="37475"/>
                      </a:lnTo>
                      <a:lnTo>
                        <a:pt x="622" y="37828"/>
                      </a:lnTo>
                      <a:lnTo>
                        <a:pt x="643" y="38118"/>
                      </a:lnTo>
                      <a:lnTo>
                        <a:pt x="643" y="38594"/>
                      </a:lnTo>
                      <a:lnTo>
                        <a:pt x="622" y="39050"/>
                      </a:lnTo>
                      <a:lnTo>
                        <a:pt x="601" y="39486"/>
                      </a:lnTo>
                      <a:lnTo>
                        <a:pt x="601" y="39983"/>
                      </a:lnTo>
                      <a:lnTo>
                        <a:pt x="622" y="40232"/>
                      </a:lnTo>
                      <a:lnTo>
                        <a:pt x="663" y="40501"/>
                      </a:lnTo>
                      <a:lnTo>
                        <a:pt x="705" y="40771"/>
                      </a:lnTo>
                      <a:lnTo>
                        <a:pt x="726" y="41019"/>
                      </a:lnTo>
                      <a:lnTo>
                        <a:pt x="726" y="41517"/>
                      </a:lnTo>
                      <a:lnTo>
                        <a:pt x="705" y="41890"/>
                      </a:lnTo>
                      <a:lnTo>
                        <a:pt x="705" y="41952"/>
                      </a:lnTo>
                      <a:lnTo>
                        <a:pt x="726" y="41994"/>
                      </a:lnTo>
                      <a:lnTo>
                        <a:pt x="767" y="42035"/>
                      </a:lnTo>
                      <a:lnTo>
                        <a:pt x="850" y="42035"/>
                      </a:lnTo>
                      <a:lnTo>
                        <a:pt x="891" y="42014"/>
                      </a:lnTo>
                      <a:lnTo>
                        <a:pt x="912" y="41952"/>
                      </a:lnTo>
                      <a:lnTo>
                        <a:pt x="912" y="41890"/>
                      </a:lnTo>
                      <a:lnTo>
                        <a:pt x="912" y="41558"/>
                      </a:lnTo>
                      <a:lnTo>
                        <a:pt x="954" y="41206"/>
                      </a:lnTo>
                      <a:lnTo>
                        <a:pt x="974" y="40854"/>
                      </a:lnTo>
                      <a:lnTo>
                        <a:pt x="995" y="40667"/>
                      </a:lnTo>
                      <a:lnTo>
                        <a:pt x="995" y="40501"/>
                      </a:lnTo>
                      <a:lnTo>
                        <a:pt x="974" y="40149"/>
                      </a:lnTo>
                      <a:lnTo>
                        <a:pt x="974" y="39465"/>
                      </a:lnTo>
                      <a:lnTo>
                        <a:pt x="995" y="38802"/>
                      </a:lnTo>
                      <a:lnTo>
                        <a:pt x="1078" y="38346"/>
                      </a:lnTo>
                      <a:lnTo>
                        <a:pt x="1099" y="38097"/>
                      </a:lnTo>
                      <a:lnTo>
                        <a:pt x="1119" y="37869"/>
                      </a:lnTo>
                      <a:lnTo>
                        <a:pt x="1140" y="36874"/>
                      </a:lnTo>
                      <a:lnTo>
                        <a:pt x="1182" y="35299"/>
                      </a:lnTo>
                      <a:lnTo>
                        <a:pt x="1182" y="35237"/>
                      </a:lnTo>
                      <a:lnTo>
                        <a:pt x="1306" y="34656"/>
                      </a:lnTo>
                      <a:lnTo>
                        <a:pt x="1347" y="34490"/>
                      </a:lnTo>
                      <a:lnTo>
                        <a:pt x="1347" y="34304"/>
                      </a:lnTo>
                      <a:lnTo>
                        <a:pt x="1368" y="33952"/>
                      </a:lnTo>
                      <a:lnTo>
                        <a:pt x="1347" y="33309"/>
                      </a:lnTo>
                      <a:lnTo>
                        <a:pt x="1327" y="32666"/>
                      </a:lnTo>
                      <a:lnTo>
                        <a:pt x="1285" y="31423"/>
                      </a:lnTo>
                      <a:lnTo>
                        <a:pt x="1244" y="30822"/>
                      </a:lnTo>
                      <a:lnTo>
                        <a:pt x="1182" y="30200"/>
                      </a:lnTo>
                      <a:lnTo>
                        <a:pt x="1182" y="29371"/>
                      </a:lnTo>
                      <a:lnTo>
                        <a:pt x="1223" y="28542"/>
                      </a:lnTo>
                      <a:lnTo>
                        <a:pt x="1223" y="28480"/>
                      </a:lnTo>
                      <a:lnTo>
                        <a:pt x="1285" y="29081"/>
                      </a:lnTo>
                      <a:lnTo>
                        <a:pt x="1347" y="29640"/>
                      </a:lnTo>
                      <a:lnTo>
                        <a:pt x="1451" y="30179"/>
                      </a:lnTo>
                      <a:lnTo>
                        <a:pt x="1513" y="30428"/>
                      </a:lnTo>
                      <a:lnTo>
                        <a:pt x="1596" y="30677"/>
                      </a:lnTo>
                      <a:lnTo>
                        <a:pt x="1555" y="31195"/>
                      </a:lnTo>
                      <a:lnTo>
                        <a:pt x="1534" y="31775"/>
                      </a:lnTo>
                      <a:lnTo>
                        <a:pt x="1534" y="32356"/>
                      </a:lnTo>
                      <a:lnTo>
                        <a:pt x="1575" y="32915"/>
                      </a:lnTo>
                      <a:lnTo>
                        <a:pt x="1555" y="33350"/>
                      </a:lnTo>
                      <a:lnTo>
                        <a:pt x="1555" y="33703"/>
                      </a:lnTo>
                      <a:lnTo>
                        <a:pt x="1575" y="33972"/>
                      </a:lnTo>
                      <a:lnTo>
                        <a:pt x="1596" y="34221"/>
                      </a:lnTo>
                      <a:lnTo>
                        <a:pt x="1638" y="34408"/>
                      </a:lnTo>
                      <a:lnTo>
                        <a:pt x="1679" y="34594"/>
                      </a:lnTo>
                      <a:lnTo>
                        <a:pt x="1783" y="34988"/>
                      </a:lnTo>
                      <a:lnTo>
                        <a:pt x="1783" y="35071"/>
                      </a:lnTo>
                      <a:lnTo>
                        <a:pt x="1721" y="35195"/>
                      </a:lnTo>
                      <a:lnTo>
                        <a:pt x="1679" y="35361"/>
                      </a:lnTo>
                      <a:lnTo>
                        <a:pt x="1658" y="35548"/>
                      </a:lnTo>
                      <a:lnTo>
                        <a:pt x="1638" y="35755"/>
                      </a:lnTo>
                      <a:lnTo>
                        <a:pt x="1596" y="36211"/>
                      </a:lnTo>
                      <a:lnTo>
                        <a:pt x="1617" y="36667"/>
                      </a:lnTo>
                      <a:lnTo>
                        <a:pt x="1596" y="37144"/>
                      </a:lnTo>
                      <a:lnTo>
                        <a:pt x="1575" y="37600"/>
                      </a:lnTo>
                      <a:lnTo>
                        <a:pt x="1596" y="38056"/>
                      </a:lnTo>
                      <a:lnTo>
                        <a:pt x="1638" y="38511"/>
                      </a:lnTo>
                      <a:lnTo>
                        <a:pt x="1638" y="38885"/>
                      </a:lnTo>
                      <a:lnTo>
                        <a:pt x="1638" y="39216"/>
                      </a:lnTo>
                      <a:lnTo>
                        <a:pt x="1596" y="39817"/>
                      </a:lnTo>
                      <a:lnTo>
                        <a:pt x="1596" y="40107"/>
                      </a:lnTo>
                      <a:lnTo>
                        <a:pt x="1617" y="40356"/>
                      </a:lnTo>
                      <a:lnTo>
                        <a:pt x="1638" y="40605"/>
                      </a:lnTo>
                      <a:lnTo>
                        <a:pt x="1679" y="40833"/>
                      </a:lnTo>
                      <a:lnTo>
                        <a:pt x="1783" y="41310"/>
                      </a:lnTo>
                      <a:lnTo>
                        <a:pt x="1783" y="41869"/>
                      </a:lnTo>
                      <a:lnTo>
                        <a:pt x="1741" y="42512"/>
                      </a:lnTo>
                      <a:lnTo>
                        <a:pt x="1721" y="43113"/>
                      </a:lnTo>
                      <a:lnTo>
                        <a:pt x="1721" y="43631"/>
                      </a:lnTo>
                      <a:lnTo>
                        <a:pt x="1700" y="44087"/>
                      </a:lnTo>
                      <a:lnTo>
                        <a:pt x="1575" y="44419"/>
                      </a:lnTo>
                      <a:lnTo>
                        <a:pt x="1534" y="44585"/>
                      </a:lnTo>
                      <a:lnTo>
                        <a:pt x="1493" y="44750"/>
                      </a:lnTo>
                      <a:lnTo>
                        <a:pt x="1430" y="45269"/>
                      </a:lnTo>
                      <a:lnTo>
                        <a:pt x="1368" y="46077"/>
                      </a:lnTo>
                      <a:lnTo>
                        <a:pt x="1347" y="46678"/>
                      </a:lnTo>
                      <a:lnTo>
                        <a:pt x="1368" y="47403"/>
                      </a:lnTo>
                      <a:lnTo>
                        <a:pt x="1410" y="48108"/>
                      </a:lnTo>
                      <a:lnTo>
                        <a:pt x="1430" y="48419"/>
                      </a:lnTo>
                      <a:lnTo>
                        <a:pt x="1493" y="48668"/>
                      </a:lnTo>
                      <a:lnTo>
                        <a:pt x="1430" y="49476"/>
                      </a:lnTo>
                      <a:lnTo>
                        <a:pt x="1410" y="50430"/>
                      </a:lnTo>
                      <a:lnTo>
                        <a:pt x="1410" y="51570"/>
                      </a:lnTo>
                      <a:lnTo>
                        <a:pt x="1430" y="52627"/>
                      </a:lnTo>
                      <a:lnTo>
                        <a:pt x="1451" y="53103"/>
                      </a:lnTo>
                      <a:lnTo>
                        <a:pt x="1493" y="53559"/>
                      </a:lnTo>
                      <a:lnTo>
                        <a:pt x="1534" y="53808"/>
                      </a:lnTo>
                      <a:lnTo>
                        <a:pt x="1575" y="54015"/>
                      </a:lnTo>
                      <a:lnTo>
                        <a:pt x="1638" y="54181"/>
                      </a:lnTo>
                      <a:lnTo>
                        <a:pt x="1700" y="54326"/>
                      </a:lnTo>
                      <a:lnTo>
                        <a:pt x="1783" y="54451"/>
                      </a:lnTo>
                      <a:lnTo>
                        <a:pt x="1845" y="54533"/>
                      </a:lnTo>
                      <a:lnTo>
                        <a:pt x="1928" y="54616"/>
                      </a:lnTo>
                      <a:lnTo>
                        <a:pt x="2031" y="54658"/>
                      </a:lnTo>
                      <a:lnTo>
                        <a:pt x="2135" y="54699"/>
                      </a:lnTo>
                      <a:lnTo>
                        <a:pt x="2239" y="54699"/>
                      </a:lnTo>
                      <a:lnTo>
                        <a:pt x="2446" y="54720"/>
                      </a:lnTo>
                      <a:lnTo>
                        <a:pt x="2943" y="54679"/>
                      </a:lnTo>
                      <a:lnTo>
                        <a:pt x="3959" y="54679"/>
                      </a:lnTo>
                      <a:lnTo>
                        <a:pt x="5679" y="54658"/>
                      </a:lnTo>
                      <a:lnTo>
                        <a:pt x="7358" y="54658"/>
                      </a:lnTo>
                      <a:lnTo>
                        <a:pt x="9389" y="54637"/>
                      </a:lnTo>
                      <a:lnTo>
                        <a:pt x="12063" y="54679"/>
                      </a:lnTo>
                      <a:lnTo>
                        <a:pt x="13431" y="54699"/>
                      </a:lnTo>
                      <a:lnTo>
                        <a:pt x="16478" y="54699"/>
                      </a:lnTo>
                      <a:lnTo>
                        <a:pt x="19028" y="54720"/>
                      </a:lnTo>
                      <a:lnTo>
                        <a:pt x="20333" y="54741"/>
                      </a:lnTo>
                      <a:lnTo>
                        <a:pt x="21722" y="54761"/>
                      </a:lnTo>
                      <a:lnTo>
                        <a:pt x="23131" y="54741"/>
                      </a:lnTo>
                      <a:lnTo>
                        <a:pt x="27194" y="54741"/>
                      </a:lnTo>
                      <a:lnTo>
                        <a:pt x="29453" y="54761"/>
                      </a:lnTo>
                      <a:lnTo>
                        <a:pt x="32023" y="54782"/>
                      </a:lnTo>
                      <a:lnTo>
                        <a:pt x="35008" y="54803"/>
                      </a:lnTo>
                      <a:lnTo>
                        <a:pt x="36335" y="54803"/>
                      </a:lnTo>
                      <a:lnTo>
                        <a:pt x="37247" y="54782"/>
                      </a:lnTo>
                      <a:lnTo>
                        <a:pt x="38076" y="54761"/>
                      </a:lnTo>
                      <a:lnTo>
                        <a:pt x="39216" y="54741"/>
                      </a:lnTo>
                      <a:lnTo>
                        <a:pt x="41910" y="54782"/>
                      </a:lnTo>
                      <a:lnTo>
                        <a:pt x="43796" y="54782"/>
                      </a:lnTo>
                      <a:lnTo>
                        <a:pt x="46532" y="54761"/>
                      </a:lnTo>
                      <a:lnTo>
                        <a:pt x="46947" y="54761"/>
                      </a:lnTo>
                      <a:lnTo>
                        <a:pt x="47320" y="54720"/>
                      </a:lnTo>
                      <a:lnTo>
                        <a:pt x="48045" y="54637"/>
                      </a:lnTo>
                      <a:lnTo>
                        <a:pt x="48398" y="54616"/>
                      </a:lnTo>
                      <a:lnTo>
                        <a:pt x="48771" y="54616"/>
                      </a:lnTo>
                      <a:lnTo>
                        <a:pt x="49185" y="54679"/>
                      </a:lnTo>
                      <a:lnTo>
                        <a:pt x="49413" y="54720"/>
                      </a:lnTo>
                      <a:lnTo>
                        <a:pt x="49662" y="54782"/>
                      </a:lnTo>
                      <a:lnTo>
                        <a:pt x="49911" y="54865"/>
                      </a:lnTo>
                      <a:lnTo>
                        <a:pt x="50201" y="54907"/>
                      </a:lnTo>
                      <a:lnTo>
                        <a:pt x="50491" y="54948"/>
                      </a:lnTo>
                      <a:lnTo>
                        <a:pt x="50781" y="54969"/>
                      </a:lnTo>
                      <a:lnTo>
                        <a:pt x="51092" y="54969"/>
                      </a:lnTo>
                      <a:lnTo>
                        <a:pt x="51403" y="54948"/>
                      </a:lnTo>
                      <a:lnTo>
                        <a:pt x="51714" y="54886"/>
                      </a:lnTo>
                      <a:lnTo>
                        <a:pt x="52004" y="54824"/>
                      </a:lnTo>
                      <a:lnTo>
                        <a:pt x="52274" y="54720"/>
                      </a:lnTo>
                      <a:lnTo>
                        <a:pt x="52543" y="54575"/>
                      </a:lnTo>
                      <a:lnTo>
                        <a:pt x="52771" y="54409"/>
                      </a:lnTo>
                      <a:lnTo>
                        <a:pt x="52978" y="54202"/>
                      </a:lnTo>
                      <a:lnTo>
                        <a:pt x="53061" y="54098"/>
                      </a:lnTo>
                      <a:lnTo>
                        <a:pt x="53144" y="53974"/>
                      </a:lnTo>
                      <a:lnTo>
                        <a:pt x="53206" y="53849"/>
                      </a:lnTo>
                      <a:lnTo>
                        <a:pt x="53268" y="53704"/>
                      </a:lnTo>
                      <a:lnTo>
                        <a:pt x="53310" y="53539"/>
                      </a:lnTo>
                      <a:lnTo>
                        <a:pt x="53331" y="53373"/>
                      </a:lnTo>
                      <a:lnTo>
                        <a:pt x="53351" y="53207"/>
                      </a:lnTo>
                      <a:lnTo>
                        <a:pt x="53372" y="53020"/>
                      </a:lnTo>
                      <a:lnTo>
                        <a:pt x="53351" y="52647"/>
                      </a:lnTo>
                      <a:lnTo>
                        <a:pt x="53393" y="52336"/>
                      </a:lnTo>
                      <a:lnTo>
                        <a:pt x="53414" y="52171"/>
                      </a:lnTo>
                      <a:lnTo>
                        <a:pt x="53393" y="52005"/>
                      </a:lnTo>
                      <a:lnTo>
                        <a:pt x="53372" y="51839"/>
                      </a:lnTo>
                      <a:lnTo>
                        <a:pt x="53372" y="51673"/>
                      </a:lnTo>
                      <a:lnTo>
                        <a:pt x="53372" y="51362"/>
                      </a:lnTo>
                      <a:lnTo>
                        <a:pt x="53393" y="51051"/>
                      </a:lnTo>
                      <a:lnTo>
                        <a:pt x="53393" y="50886"/>
                      </a:lnTo>
                      <a:lnTo>
                        <a:pt x="53434" y="50284"/>
                      </a:lnTo>
                      <a:lnTo>
                        <a:pt x="53517" y="49808"/>
                      </a:lnTo>
                      <a:lnTo>
                        <a:pt x="53538" y="49580"/>
                      </a:lnTo>
                      <a:lnTo>
                        <a:pt x="53559" y="49352"/>
                      </a:lnTo>
                      <a:lnTo>
                        <a:pt x="53600" y="48357"/>
                      </a:lnTo>
                      <a:lnTo>
                        <a:pt x="53621" y="47445"/>
                      </a:lnTo>
                      <a:lnTo>
                        <a:pt x="53621" y="47362"/>
                      </a:lnTo>
                      <a:lnTo>
                        <a:pt x="53621" y="47341"/>
                      </a:lnTo>
                      <a:lnTo>
                        <a:pt x="53600" y="47134"/>
                      </a:lnTo>
                      <a:lnTo>
                        <a:pt x="53579" y="46927"/>
                      </a:lnTo>
                      <a:lnTo>
                        <a:pt x="53538" y="46802"/>
                      </a:lnTo>
                      <a:lnTo>
                        <a:pt x="53517" y="46574"/>
                      </a:lnTo>
                      <a:lnTo>
                        <a:pt x="53517" y="46408"/>
                      </a:lnTo>
                      <a:lnTo>
                        <a:pt x="53538" y="46222"/>
                      </a:lnTo>
                      <a:lnTo>
                        <a:pt x="53600" y="45849"/>
                      </a:lnTo>
                      <a:lnTo>
                        <a:pt x="53621" y="45662"/>
                      </a:lnTo>
                      <a:lnTo>
                        <a:pt x="53621" y="45476"/>
                      </a:lnTo>
                      <a:lnTo>
                        <a:pt x="53579" y="44792"/>
                      </a:lnTo>
                      <a:lnTo>
                        <a:pt x="53579" y="44585"/>
                      </a:lnTo>
                      <a:lnTo>
                        <a:pt x="53704" y="43963"/>
                      </a:lnTo>
                      <a:lnTo>
                        <a:pt x="53849" y="43051"/>
                      </a:lnTo>
                      <a:lnTo>
                        <a:pt x="53911" y="42740"/>
                      </a:lnTo>
                      <a:lnTo>
                        <a:pt x="53973" y="42408"/>
                      </a:lnTo>
                      <a:lnTo>
                        <a:pt x="53973" y="42242"/>
                      </a:lnTo>
                      <a:lnTo>
                        <a:pt x="53973" y="42077"/>
                      </a:lnTo>
                      <a:lnTo>
                        <a:pt x="53952" y="41911"/>
                      </a:lnTo>
                      <a:lnTo>
                        <a:pt x="53911" y="41745"/>
                      </a:lnTo>
                      <a:lnTo>
                        <a:pt x="53849" y="41517"/>
                      </a:lnTo>
                      <a:lnTo>
                        <a:pt x="53828" y="41310"/>
                      </a:lnTo>
                      <a:lnTo>
                        <a:pt x="53849" y="41165"/>
                      </a:lnTo>
                      <a:lnTo>
                        <a:pt x="53870" y="41040"/>
                      </a:lnTo>
                      <a:lnTo>
                        <a:pt x="53849" y="40874"/>
                      </a:lnTo>
                      <a:lnTo>
                        <a:pt x="53828" y="40729"/>
                      </a:lnTo>
                      <a:lnTo>
                        <a:pt x="53828" y="40563"/>
                      </a:lnTo>
                      <a:lnTo>
                        <a:pt x="53828" y="40481"/>
                      </a:lnTo>
                      <a:lnTo>
                        <a:pt x="53870" y="40398"/>
                      </a:lnTo>
                      <a:lnTo>
                        <a:pt x="53932" y="40253"/>
                      </a:lnTo>
                      <a:lnTo>
                        <a:pt x="53973" y="40087"/>
                      </a:lnTo>
                      <a:lnTo>
                        <a:pt x="53973" y="39797"/>
                      </a:lnTo>
                      <a:lnTo>
                        <a:pt x="53952" y="39506"/>
                      </a:lnTo>
                      <a:lnTo>
                        <a:pt x="53994" y="39133"/>
                      </a:lnTo>
                      <a:lnTo>
                        <a:pt x="54077" y="38739"/>
                      </a:lnTo>
                      <a:lnTo>
                        <a:pt x="54118" y="38429"/>
                      </a:lnTo>
                      <a:lnTo>
                        <a:pt x="54139" y="38118"/>
                      </a:lnTo>
                      <a:lnTo>
                        <a:pt x="54201" y="37351"/>
                      </a:lnTo>
                      <a:lnTo>
                        <a:pt x="54305" y="36853"/>
                      </a:lnTo>
                      <a:lnTo>
                        <a:pt x="54388" y="36542"/>
                      </a:lnTo>
                      <a:lnTo>
                        <a:pt x="54408" y="36211"/>
                      </a:lnTo>
                      <a:lnTo>
                        <a:pt x="54429" y="35734"/>
                      </a:lnTo>
                      <a:lnTo>
                        <a:pt x="54429" y="35237"/>
                      </a:lnTo>
                      <a:lnTo>
                        <a:pt x="54408" y="34698"/>
                      </a:lnTo>
                      <a:lnTo>
                        <a:pt x="54367" y="34408"/>
                      </a:lnTo>
                      <a:lnTo>
                        <a:pt x="54326" y="34138"/>
                      </a:lnTo>
                      <a:lnTo>
                        <a:pt x="54263" y="33827"/>
                      </a:lnTo>
                      <a:lnTo>
                        <a:pt x="54326" y="33475"/>
                      </a:lnTo>
                      <a:lnTo>
                        <a:pt x="54367" y="33102"/>
                      </a:lnTo>
                      <a:lnTo>
                        <a:pt x="54408" y="32666"/>
                      </a:lnTo>
                      <a:lnTo>
                        <a:pt x="54429" y="32231"/>
                      </a:lnTo>
                      <a:lnTo>
                        <a:pt x="54408" y="31982"/>
                      </a:lnTo>
                      <a:lnTo>
                        <a:pt x="54388" y="31734"/>
                      </a:lnTo>
                      <a:lnTo>
                        <a:pt x="54305" y="31216"/>
                      </a:lnTo>
                      <a:lnTo>
                        <a:pt x="54263" y="31029"/>
                      </a:lnTo>
                      <a:lnTo>
                        <a:pt x="54222" y="30863"/>
                      </a:lnTo>
                      <a:lnTo>
                        <a:pt x="54098" y="30532"/>
                      </a:lnTo>
                      <a:lnTo>
                        <a:pt x="54015" y="30387"/>
                      </a:lnTo>
                      <a:lnTo>
                        <a:pt x="53952" y="29910"/>
                      </a:lnTo>
                      <a:lnTo>
                        <a:pt x="53890" y="29537"/>
                      </a:lnTo>
                      <a:lnTo>
                        <a:pt x="53849" y="28936"/>
                      </a:lnTo>
                      <a:lnTo>
                        <a:pt x="53849" y="28583"/>
                      </a:lnTo>
                      <a:lnTo>
                        <a:pt x="53870" y="28231"/>
                      </a:lnTo>
                      <a:lnTo>
                        <a:pt x="53870" y="27941"/>
                      </a:lnTo>
                      <a:lnTo>
                        <a:pt x="53870" y="27651"/>
                      </a:lnTo>
                      <a:lnTo>
                        <a:pt x="53828" y="27049"/>
                      </a:lnTo>
                      <a:lnTo>
                        <a:pt x="53911" y="26946"/>
                      </a:lnTo>
                      <a:lnTo>
                        <a:pt x="53932" y="26884"/>
                      </a:lnTo>
                      <a:lnTo>
                        <a:pt x="53952" y="26821"/>
                      </a:lnTo>
                      <a:lnTo>
                        <a:pt x="54015" y="26345"/>
                      </a:lnTo>
                      <a:lnTo>
                        <a:pt x="54056" y="25868"/>
                      </a:lnTo>
                      <a:lnTo>
                        <a:pt x="54118" y="25163"/>
                      </a:lnTo>
                      <a:lnTo>
                        <a:pt x="54139" y="24832"/>
                      </a:lnTo>
                      <a:lnTo>
                        <a:pt x="54160" y="24479"/>
                      </a:lnTo>
                      <a:lnTo>
                        <a:pt x="54118" y="24127"/>
                      </a:lnTo>
                      <a:lnTo>
                        <a:pt x="54077" y="23775"/>
                      </a:lnTo>
                      <a:lnTo>
                        <a:pt x="54056" y="23692"/>
                      </a:lnTo>
                      <a:lnTo>
                        <a:pt x="54056" y="23630"/>
                      </a:lnTo>
                      <a:lnTo>
                        <a:pt x="54056" y="22946"/>
                      </a:lnTo>
                      <a:lnTo>
                        <a:pt x="54077" y="22427"/>
                      </a:lnTo>
                      <a:lnTo>
                        <a:pt x="54098" y="21909"/>
                      </a:lnTo>
                      <a:lnTo>
                        <a:pt x="54098" y="21412"/>
                      </a:lnTo>
                      <a:lnTo>
                        <a:pt x="54098" y="20935"/>
                      </a:lnTo>
                      <a:lnTo>
                        <a:pt x="53973" y="19836"/>
                      </a:lnTo>
                      <a:lnTo>
                        <a:pt x="53911" y="19132"/>
                      </a:lnTo>
                      <a:lnTo>
                        <a:pt x="53890" y="18427"/>
                      </a:lnTo>
                      <a:lnTo>
                        <a:pt x="53890" y="17867"/>
                      </a:lnTo>
                      <a:lnTo>
                        <a:pt x="53890" y="17536"/>
                      </a:lnTo>
                      <a:lnTo>
                        <a:pt x="53890" y="17204"/>
                      </a:lnTo>
                      <a:lnTo>
                        <a:pt x="53890" y="17038"/>
                      </a:lnTo>
                      <a:lnTo>
                        <a:pt x="53870" y="16748"/>
                      </a:lnTo>
                      <a:lnTo>
                        <a:pt x="53849" y="16417"/>
                      </a:lnTo>
                      <a:lnTo>
                        <a:pt x="53807" y="16064"/>
                      </a:lnTo>
                      <a:lnTo>
                        <a:pt x="53787" y="15774"/>
                      </a:lnTo>
                      <a:lnTo>
                        <a:pt x="53787" y="15297"/>
                      </a:lnTo>
                      <a:lnTo>
                        <a:pt x="53807" y="14841"/>
                      </a:lnTo>
                      <a:lnTo>
                        <a:pt x="53828" y="14406"/>
                      </a:lnTo>
                      <a:lnTo>
                        <a:pt x="53828" y="13909"/>
                      </a:lnTo>
                      <a:lnTo>
                        <a:pt x="53807" y="13639"/>
                      </a:lnTo>
                      <a:lnTo>
                        <a:pt x="53766" y="13390"/>
                      </a:lnTo>
                      <a:lnTo>
                        <a:pt x="53724" y="13121"/>
                      </a:lnTo>
                      <a:lnTo>
                        <a:pt x="53704" y="12872"/>
                      </a:lnTo>
                      <a:lnTo>
                        <a:pt x="53704" y="12375"/>
                      </a:lnTo>
                      <a:lnTo>
                        <a:pt x="53724" y="12002"/>
                      </a:lnTo>
                      <a:lnTo>
                        <a:pt x="53724" y="11939"/>
                      </a:lnTo>
                      <a:lnTo>
                        <a:pt x="53704" y="11898"/>
                      </a:lnTo>
                      <a:lnTo>
                        <a:pt x="53662" y="11857"/>
                      </a:lnTo>
                      <a:lnTo>
                        <a:pt x="53621" y="11836"/>
                      </a:lnTo>
                      <a:lnTo>
                        <a:pt x="53579" y="11857"/>
                      </a:lnTo>
                      <a:lnTo>
                        <a:pt x="53538" y="11877"/>
                      </a:lnTo>
                      <a:lnTo>
                        <a:pt x="53517" y="11939"/>
                      </a:lnTo>
                      <a:lnTo>
                        <a:pt x="53517" y="12002"/>
                      </a:lnTo>
                      <a:lnTo>
                        <a:pt x="53517" y="12333"/>
                      </a:lnTo>
                      <a:lnTo>
                        <a:pt x="53476" y="12686"/>
                      </a:lnTo>
                      <a:lnTo>
                        <a:pt x="53455" y="13038"/>
                      </a:lnTo>
                      <a:lnTo>
                        <a:pt x="53434" y="13225"/>
                      </a:lnTo>
                      <a:lnTo>
                        <a:pt x="53434" y="13390"/>
                      </a:lnTo>
                      <a:lnTo>
                        <a:pt x="53455" y="13743"/>
                      </a:lnTo>
                      <a:lnTo>
                        <a:pt x="53455" y="14406"/>
                      </a:lnTo>
                      <a:lnTo>
                        <a:pt x="53434" y="15090"/>
                      </a:lnTo>
                      <a:lnTo>
                        <a:pt x="53351" y="15546"/>
                      </a:lnTo>
                      <a:lnTo>
                        <a:pt x="53331" y="15774"/>
                      </a:lnTo>
                      <a:lnTo>
                        <a:pt x="53310" y="16023"/>
                      </a:lnTo>
                      <a:lnTo>
                        <a:pt x="53289" y="17018"/>
                      </a:lnTo>
                      <a:lnTo>
                        <a:pt x="53289" y="17391"/>
                      </a:lnTo>
                      <a:lnTo>
                        <a:pt x="53268" y="17246"/>
                      </a:lnTo>
                      <a:lnTo>
                        <a:pt x="53248" y="16624"/>
                      </a:lnTo>
                      <a:lnTo>
                        <a:pt x="53227" y="16520"/>
                      </a:lnTo>
                      <a:lnTo>
                        <a:pt x="53248" y="16251"/>
                      </a:lnTo>
                      <a:lnTo>
                        <a:pt x="53248" y="15981"/>
                      </a:lnTo>
                      <a:lnTo>
                        <a:pt x="53268" y="15712"/>
                      </a:lnTo>
                      <a:lnTo>
                        <a:pt x="53268" y="15422"/>
                      </a:lnTo>
                      <a:lnTo>
                        <a:pt x="53227" y="14986"/>
                      </a:lnTo>
                      <a:lnTo>
                        <a:pt x="53186" y="14572"/>
                      </a:lnTo>
                      <a:lnTo>
                        <a:pt x="53144" y="14219"/>
                      </a:lnTo>
                      <a:lnTo>
                        <a:pt x="53123" y="13867"/>
                      </a:lnTo>
                      <a:lnTo>
                        <a:pt x="53144" y="13494"/>
                      </a:lnTo>
                      <a:lnTo>
                        <a:pt x="53186" y="13017"/>
                      </a:lnTo>
                      <a:lnTo>
                        <a:pt x="53165" y="12520"/>
                      </a:lnTo>
                      <a:lnTo>
                        <a:pt x="53206" y="12043"/>
                      </a:lnTo>
                      <a:lnTo>
                        <a:pt x="53206" y="11587"/>
                      </a:lnTo>
                      <a:lnTo>
                        <a:pt x="53186" y="11152"/>
                      </a:lnTo>
                      <a:lnTo>
                        <a:pt x="53144" y="10675"/>
                      </a:lnTo>
                      <a:lnTo>
                        <a:pt x="53165" y="10323"/>
                      </a:lnTo>
                      <a:lnTo>
                        <a:pt x="53165" y="9970"/>
                      </a:lnTo>
                      <a:lnTo>
                        <a:pt x="53186" y="9577"/>
                      </a:lnTo>
                      <a:lnTo>
                        <a:pt x="53186" y="9204"/>
                      </a:lnTo>
                      <a:lnTo>
                        <a:pt x="53186" y="8872"/>
                      </a:lnTo>
                      <a:lnTo>
                        <a:pt x="53144" y="8561"/>
                      </a:lnTo>
                      <a:lnTo>
                        <a:pt x="53082" y="7981"/>
                      </a:lnTo>
                      <a:lnTo>
                        <a:pt x="53040" y="7566"/>
                      </a:lnTo>
                      <a:lnTo>
                        <a:pt x="53040" y="7359"/>
                      </a:lnTo>
                      <a:lnTo>
                        <a:pt x="53061" y="7027"/>
                      </a:lnTo>
                      <a:lnTo>
                        <a:pt x="53082" y="6778"/>
                      </a:lnTo>
                      <a:lnTo>
                        <a:pt x="53103" y="6530"/>
                      </a:lnTo>
                      <a:lnTo>
                        <a:pt x="53103" y="6240"/>
                      </a:lnTo>
                      <a:lnTo>
                        <a:pt x="53082" y="5970"/>
                      </a:lnTo>
                      <a:lnTo>
                        <a:pt x="53103" y="5701"/>
                      </a:lnTo>
                      <a:lnTo>
                        <a:pt x="53144" y="5493"/>
                      </a:lnTo>
                      <a:lnTo>
                        <a:pt x="53227" y="5037"/>
                      </a:lnTo>
                      <a:lnTo>
                        <a:pt x="53268" y="4768"/>
                      </a:lnTo>
                      <a:lnTo>
                        <a:pt x="53289" y="4498"/>
                      </a:lnTo>
                      <a:lnTo>
                        <a:pt x="53310" y="3939"/>
                      </a:lnTo>
                      <a:lnTo>
                        <a:pt x="53414" y="3338"/>
                      </a:lnTo>
                      <a:lnTo>
                        <a:pt x="53434" y="3048"/>
                      </a:lnTo>
                      <a:lnTo>
                        <a:pt x="53455" y="2757"/>
                      </a:lnTo>
                      <a:lnTo>
                        <a:pt x="53455" y="2467"/>
                      </a:lnTo>
                      <a:lnTo>
                        <a:pt x="53455" y="2198"/>
                      </a:lnTo>
                      <a:lnTo>
                        <a:pt x="53414" y="1928"/>
                      </a:lnTo>
                      <a:lnTo>
                        <a:pt x="53372" y="1700"/>
                      </a:lnTo>
                      <a:lnTo>
                        <a:pt x="53310" y="1472"/>
                      </a:lnTo>
                      <a:lnTo>
                        <a:pt x="53227" y="1265"/>
                      </a:lnTo>
                      <a:lnTo>
                        <a:pt x="53123" y="1099"/>
                      </a:lnTo>
                      <a:lnTo>
                        <a:pt x="52999" y="933"/>
                      </a:lnTo>
                      <a:lnTo>
                        <a:pt x="52854" y="830"/>
                      </a:lnTo>
                      <a:lnTo>
                        <a:pt x="52667" y="726"/>
                      </a:lnTo>
                      <a:lnTo>
                        <a:pt x="52460" y="685"/>
                      </a:lnTo>
                      <a:lnTo>
                        <a:pt x="52232" y="664"/>
                      </a:lnTo>
                      <a:lnTo>
                        <a:pt x="51341" y="664"/>
                      </a:lnTo>
                      <a:lnTo>
                        <a:pt x="49703" y="705"/>
                      </a:lnTo>
                      <a:lnTo>
                        <a:pt x="46263" y="747"/>
                      </a:lnTo>
                      <a:lnTo>
                        <a:pt x="44356" y="768"/>
                      </a:lnTo>
                      <a:lnTo>
                        <a:pt x="39920" y="768"/>
                      </a:lnTo>
                      <a:lnTo>
                        <a:pt x="37288" y="726"/>
                      </a:lnTo>
                      <a:lnTo>
                        <a:pt x="36542" y="685"/>
                      </a:lnTo>
                      <a:lnTo>
                        <a:pt x="35733" y="664"/>
                      </a:lnTo>
                      <a:lnTo>
                        <a:pt x="34863" y="643"/>
                      </a:lnTo>
                      <a:lnTo>
                        <a:pt x="36625" y="643"/>
                      </a:lnTo>
                      <a:lnTo>
                        <a:pt x="36873" y="623"/>
                      </a:lnTo>
                      <a:lnTo>
                        <a:pt x="37143" y="643"/>
                      </a:lnTo>
                      <a:lnTo>
                        <a:pt x="37412" y="643"/>
                      </a:lnTo>
                      <a:lnTo>
                        <a:pt x="37661" y="623"/>
                      </a:lnTo>
                      <a:lnTo>
                        <a:pt x="37910" y="623"/>
                      </a:lnTo>
                      <a:lnTo>
                        <a:pt x="38449" y="664"/>
                      </a:lnTo>
                      <a:lnTo>
                        <a:pt x="38988" y="685"/>
                      </a:lnTo>
                      <a:lnTo>
                        <a:pt x="39630" y="705"/>
                      </a:lnTo>
                      <a:lnTo>
                        <a:pt x="40128" y="705"/>
                      </a:lnTo>
                      <a:lnTo>
                        <a:pt x="40625" y="685"/>
                      </a:lnTo>
                      <a:lnTo>
                        <a:pt x="41060" y="664"/>
                      </a:lnTo>
                      <a:lnTo>
                        <a:pt x="41330" y="664"/>
                      </a:lnTo>
                      <a:lnTo>
                        <a:pt x="41889" y="685"/>
                      </a:lnTo>
                      <a:lnTo>
                        <a:pt x="42490" y="685"/>
                      </a:lnTo>
                      <a:lnTo>
                        <a:pt x="43071" y="664"/>
                      </a:lnTo>
                      <a:lnTo>
                        <a:pt x="43589" y="643"/>
                      </a:lnTo>
                      <a:lnTo>
                        <a:pt x="44128" y="643"/>
                      </a:lnTo>
                      <a:lnTo>
                        <a:pt x="44439" y="623"/>
                      </a:lnTo>
                      <a:lnTo>
                        <a:pt x="45268" y="623"/>
                      </a:lnTo>
                      <a:lnTo>
                        <a:pt x="45537" y="643"/>
                      </a:lnTo>
                      <a:lnTo>
                        <a:pt x="50988" y="643"/>
                      </a:lnTo>
                      <a:lnTo>
                        <a:pt x="51610" y="623"/>
                      </a:lnTo>
                      <a:lnTo>
                        <a:pt x="52253" y="602"/>
                      </a:lnTo>
                      <a:lnTo>
                        <a:pt x="53082" y="581"/>
                      </a:lnTo>
                      <a:lnTo>
                        <a:pt x="53227" y="560"/>
                      </a:lnTo>
                      <a:lnTo>
                        <a:pt x="53268" y="560"/>
                      </a:lnTo>
                      <a:lnTo>
                        <a:pt x="53289" y="540"/>
                      </a:lnTo>
                      <a:lnTo>
                        <a:pt x="53268" y="519"/>
                      </a:lnTo>
                      <a:lnTo>
                        <a:pt x="53227" y="519"/>
                      </a:lnTo>
                      <a:lnTo>
                        <a:pt x="53082" y="498"/>
                      </a:lnTo>
                      <a:lnTo>
                        <a:pt x="52688" y="498"/>
                      </a:lnTo>
                      <a:lnTo>
                        <a:pt x="52087" y="457"/>
                      </a:lnTo>
                      <a:lnTo>
                        <a:pt x="51672" y="457"/>
                      </a:lnTo>
                      <a:lnTo>
                        <a:pt x="51258" y="477"/>
                      </a:lnTo>
                      <a:lnTo>
                        <a:pt x="50387" y="457"/>
                      </a:lnTo>
                      <a:lnTo>
                        <a:pt x="49538" y="436"/>
                      </a:lnTo>
                      <a:lnTo>
                        <a:pt x="48957" y="415"/>
                      </a:lnTo>
                      <a:lnTo>
                        <a:pt x="48398" y="395"/>
                      </a:lnTo>
                      <a:lnTo>
                        <a:pt x="47175" y="374"/>
                      </a:lnTo>
                      <a:lnTo>
                        <a:pt x="46035" y="353"/>
                      </a:lnTo>
                      <a:lnTo>
                        <a:pt x="45910" y="353"/>
                      </a:lnTo>
                      <a:lnTo>
                        <a:pt x="45413" y="374"/>
                      </a:lnTo>
                      <a:lnTo>
                        <a:pt x="45247" y="395"/>
                      </a:lnTo>
                      <a:lnTo>
                        <a:pt x="44957" y="415"/>
                      </a:lnTo>
                      <a:lnTo>
                        <a:pt x="44750" y="415"/>
                      </a:lnTo>
                      <a:lnTo>
                        <a:pt x="44542" y="395"/>
                      </a:lnTo>
                      <a:lnTo>
                        <a:pt x="44066" y="374"/>
                      </a:lnTo>
                      <a:lnTo>
                        <a:pt x="42781" y="374"/>
                      </a:lnTo>
                      <a:lnTo>
                        <a:pt x="42511" y="395"/>
                      </a:lnTo>
                      <a:lnTo>
                        <a:pt x="41744" y="332"/>
                      </a:lnTo>
                      <a:lnTo>
                        <a:pt x="40625" y="270"/>
                      </a:lnTo>
                      <a:lnTo>
                        <a:pt x="39817" y="208"/>
                      </a:lnTo>
                      <a:lnTo>
                        <a:pt x="39402" y="208"/>
                      </a:lnTo>
                      <a:lnTo>
                        <a:pt x="39008" y="229"/>
                      </a:lnTo>
                      <a:lnTo>
                        <a:pt x="38718" y="270"/>
                      </a:lnTo>
                      <a:lnTo>
                        <a:pt x="38469" y="270"/>
                      </a:lnTo>
                      <a:lnTo>
                        <a:pt x="38138" y="249"/>
                      </a:lnTo>
                      <a:lnTo>
                        <a:pt x="37951" y="270"/>
                      </a:lnTo>
                      <a:lnTo>
                        <a:pt x="37557" y="270"/>
                      </a:lnTo>
                      <a:lnTo>
                        <a:pt x="37350" y="249"/>
                      </a:lnTo>
                      <a:lnTo>
                        <a:pt x="37164" y="229"/>
                      </a:lnTo>
                      <a:lnTo>
                        <a:pt x="36956" y="208"/>
                      </a:lnTo>
                      <a:lnTo>
                        <a:pt x="35796" y="208"/>
                      </a:lnTo>
                      <a:lnTo>
                        <a:pt x="35298" y="167"/>
                      </a:lnTo>
                      <a:lnTo>
                        <a:pt x="34531" y="125"/>
                      </a:lnTo>
                      <a:lnTo>
                        <a:pt x="33578" y="104"/>
                      </a:lnTo>
                      <a:lnTo>
                        <a:pt x="32977" y="63"/>
                      </a:lnTo>
                      <a:lnTo>
                        <a:pt x="32583" y="21"/>
                      </a:lnTo>
                      <a:lnTo>
                        <a:pt x="32189" y="21"/>
                      </a:lnTo>
                      <a:lnTo>
                        <a:pt x="31588" y="1"/>
                      </a:lnTo>
                      <a:close/>
                    </a:path>
                  </a:pathLst>
                </a:custGeom>
                <a:solidFill>
                  <a:schemeClr val="accent4">
                    <a:lumMod val="60000"/>
                    <a:lumOff val="40000"/>
                  </a:scheme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" name="Rectangle 9">
                  <a:extLst>
                    <a:ext uri="{FF2B5EF4-FFF2-40B4-BE49-F238E27FC236}">
                      <a16:creationId xmlns:a16="http://schemas.microsoft.com/office/drawing/2014/main" id="{A83152F0-6BA6-ECB8-C309-6FDB67C6B6EB}"/>
                    </a:ext>
                  </a:extLst>
                </p:cNvPr>
                <p:cNvSpPr/>
                <p:nvPr/>
              </p:nvSpPr>
              <p:spPr>
                <a:xfrm>
                  <a:off x="1423851" y="924621"/>
                  <a:ext cx="9431383" cy="1027343"/>
                </a:xfrm>
                <a:custGeom>
                  <a:avLst/>
                  <a:gdLst>
                    <a:gd name="connsiteX0" fmla="*/ 0 w 9431383"/>
                    <a:gd name="connsiteY0" fmla="*/ 0 h 1027343"/>
                    <a:gd name="connsiteX1" fmla="*/ 400834 w 9431383"/>
                    <a:gd name="connsiteY1" fmla="*/ 0 h 1027343"/>
                    <a:gd name="connsiteX2" fmla="*/ 1084609 w 9431383"/>
                    <a:gd name="connsiteY2" fmla="*/ 0 h 1027343"/>
                    <a:gd name="connsiteX3" fmla="*/ 1862698 w 9431383"/>
                    <a:gd name="connsiteY3" fmla="*/ 0 h 1027343"/>
                    <a:gd name="connsiteX4" fmla="*/ 2640787 w 9431383"/>
                    <a:gd name="connsiteY4" fmla="*/ 0 h 1027343"/>
                    <a:gd name="connsiteX5" fmla="*/ 3324563 w 9431383"/>
                    <a:gd name="connsiteY5" fmla="*/ 0 h 1027343"/>
                    <a:gd name="connsiteX6" fmla="*/ 3914024 w 9431383"/>
                    <a:gd name="connsiteY6" fmla="*/ 0 h 1027343"/>
                    <a:gd name="connsiteX7" fmla="*/ 4692113 w 9431383"/>
                    <a:gd name="connsiteY7" fmla="*/ 0 h 1027343"/>
                    <a:gd name="connsiteX8" fmla="*/ 5092947 w 9431383"/>
                    <a:gd name="connsiteY8" fmla="*/ 0 h 1027343"/>
                    <a:gd name="connsiteX9" fmla="*/ 5588094 w 9431383"/>
                    <a:gd name="connsiteY9" fmla="*/ 0 h 1027343"/>
                    <a:gd name="connsiteX10" fmla="*/ 6083242 w 9431383"/>
                    <a:gd name="connsiteY10" fmla="*/ 0 h 1027343"/>
                    <a:gd name="connsiteX11" fmla="*/ 6484076 w 9431383"/>
                    <a:gd name="connsiteY11" fmla="*/ 0 h 1027343"/>
                    <a:gd name="connsiteX12" fmla="*/ 7073537 w 9431383"/>
                    <a:gd name="connsiteY12" fmla="*/ 0 h 1027343"/>
                    <a:gd name="connsiteX13" fmla="*/ 7474371 w 9431383"/>
                    <a:gd name="connsiteY13" fmla="*/ 0 h 1027343"/>
                    <a:gd name="connsiteX14" fmla="*/ 8063832 w 9431383"/>
                    <a:gd name="connsiteY14" fmla="*/ 0 h 1027343"/>
                    <a:gd name="connsiteX15" fmla="*/ 8747608 w 9431383"/>
                    <a:gd name="connsiteY15" fmla="*/ 0 h 1027343"/>
                    <a:gd name="connsiteX16" fmla="*/ 9431383 w 9431383"/>
                    <a:gd name="connsiteY16" fmla="*/ 0 h 1027343"/>
                    <a:gd name="connsiteX17" fmla="*/ 9431383 w 9431383"/>
                    <a:gd name="connsiteY17" fmla="*/ 513672 h 1027343"/>
                    <a:gd name="connsiteX18" fmla="*/ 9431383 w 9431383"/>
                    <a:gd name="connsiteY18" fmla="*/ 1027343 h 1027343"/>
                    <a:gd name="connsiteX19" fmla="*/ 9030549 w 9431383"/>
                    <a:gd name="connsiteY19" fmla="*/ 1027343 h 1027343"/>
                    <a:gd name="connsiteX20" fmla="*/ 8441088 w 9431383"/>
                    <a:gd name="connsiteY20" fmla="*/ 1027343 h 1027343"/>
                    <a:gd name="connsiteX21" fmla="*/ 8134568 w 9431383"/>
                    <a:gd name="connsiteY21" fmla="*/ 1027343 h 1027343"/>
                    <a:gd name="connsiteX22" fmla="*/ 7450793 w 9431383"/>
                    <a:gd name="connsiteY22" fmla="*/ 1027343 h 1027343"/>
                    <a:gd name="connsiteX23" fmla="*/ 6955645 w 9431383"/>
                    <a:gd name="connsiteY23" fmla="*/ 1027343 h 1027343"/>
                    <a:gd name="connsiteX24" fmla="*/ 6366184 w 9431383"/>
                    <a:gd name="connsiteY24" fmla="*/ 1027343 h 1027343"/>
                    <a:gd name="connsiteX25" fmla="*/ 5682408 w 9431383"/>
                    <a:gd name="connsiteY25" fmla="*/ 1027343 h 1027343"/>
                    <a:gd name="connsiteX26" fmla="*/ 5375888 w 9431383"/>
                    <a:gd name="connsiteY26" fmla="*/ 1027343 h 1027343"/>
                    <a:gd name="connsiteX27" fmla="*/ 4786427 w 9431383"/>
                    <a:gd name="connsiteY27" fmla="*/ 1027343 h 1027343"/>
                    <a:gd name="connsiteX28" fmla="*/ 4102652 w 9431383"/>
                    <a:gd name="connsiteY28" fmla="*/ 1027343 h 1027343"/>
                    <a:gd name="connsiteX29" fmla="*/ 3418876 w 9431383"/>
                    <a:gd name="connsiteY29" fmla="*/ 1027343 h 1027343"/>
                    <a:gd name="connsiteX30" fmla="*/ 3018043 w 9431383"/>
                    <a:gd name="connsiteY30" fmla="*/ 1027343 h 1027343"/>
                    <a:gd name="connsiteX31" fmla="*/ 2522895 w 9431383"/>
                    <a:gd name="connsiteY31" fmla="*/ 1027343 h 1027343"/>
                    <a:gd name="connsiteX32" fmla="*/ 1933434 w 9431383"/>
                    <a:gd name="connsiteY32" fmla="*/ 1027343 h 1027343"/>
                    <a:gd name="connsiteX33" fmla="*/ 1532600 w 9431383"/>
                    <a:gd name="connsiteY33" fmla="*/ 1027343 h 1027343"/>
                    <a:gd name="connsiteX34" fmla="*/ 943138 w 9431383"/>
                    <a:gd name="connsiteY34" fmla="*/ 1027343 h 1027343"/>
                    <a:gd name="connsiteX35" fmla="*/ 0 w 9431383"/>
                    <a:gd name="connsiteY35" fmla="*/ 1027343 h 1027343"/>
                    <a:gd name="connsiteX36" fmla="*/ 0 w 9431383"/>
                    <a:gd name="connsiteY36" fmla="*/ 503398 h 1027343"/>
                    <a:gd name="connsiteX37" fmla="*/ 0 w 9431383"/>
                    <a:gd name="connsiteY37" fmla="*/ 0 h 10273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9431383" h="1027343" extrusionOk="0">
                      <a:moveTo>
                        <a:pt x="0" y="0"/>
                      </a:moveTo>
                      <a:cubicBezTo>
                        <a:pt x="98200" y="-24862"/>
                        <a:pt x="258958" y="10585"/>
                        <a:pt x="400834" y="0"/>
                      </a:cubicBezTo>
                      <a:cubicBezTo>
                        <a:pt x="542710" y="-10585"/>
                        <a:pt x="803931" y="32437"/>
                        <a:pt x="1084609" y="0"/>
                      </a:cubicBezTo>
                      <a:cubicBezTo>
                        <a:pt x="1365288" y="-32437"/>
                        <a:pt x="1555187" y="33526"/>
                        <a:pt x="1862698" y="0"/>
                      </a:cubicBezTo>
                      <a:cubicBezTo>
                        <a:pt x="2170209" y="-33526"/>
                        <a:pt x="2474418" y="53188"/>
                        <a:pt x="2640787" y="0"/>
                      </a:cubicBezTo>
                      <a:cubicBezTo>
                        <a:pt x="2807156" y="-53188"/>
                        <a:pt x="3060544" y="40950"/>
                        <a:pt x="3324563" y="0"/>
                      </a:cubicBezTo>
                      <a:cubicBezTo>
                        <a:pt x="3588582" y="-40950"/>
                        <a:pt x="3681619" y="36448"/>
                        <a:pt x="3914024" y="0"/>
                      </a:cubicBezTo>
                      <a:cubicBezTo>
                        <a:pt x="4146429" y="-36448"/>
                        <a:pt x="4468150" y="55376"/>
                        <a:pt x="4692113" y="0"/>
                      </a:cubicBezTo>
                      <a:cubicBezTo>
                        <a:pt x="4916076" y="-55376"/>
                        <a:pt x="5003584" y="20123"/>
                        <a:pt x="5092947" y="0"/>
                      </a:cubicBezTo>
                      <a:cubicBezTo>
                        <a:pt x="5182310" y="-20123"/>
                        <a:pt x="5465170" y="38251"/>
                        <a:pt x="5588094" y="0"/>
                      </a:cubicBezTo>
                      <a:cubicBezTo>
                        <a:pt x="5711018" y="-38251"/>
                        <a:pt x="5855881" y="25731"/>
                        <a:pt x="6083242" y="0"/>
                      </a:cubicBezTo>
                      <a:cubicBezTo>
                        <a:pt x="6310603" y="-25731"/>
                        <a:pt x="6320825" y="46830"/>
                        <a:pt x="6484076" y="0"/>
                      </a:cubicBezTo>
                      <a:cubicBezTo>
                        <a:pt x="6647327" y="-46830"/>
                        <a:pt x="6859921" y="13738"/>
                        <a:pt x="7073537" y="0"/>
                      </a:cubicBezTo>
                      <a:cubicBezTo>
                        <a:pt x="7287153" y="-13738"/>
                        <a:pt x="7390442" y="31383"/>
                        <a:pt x="7474371" y="0"/>
                      </a:cubicBezTo>
                      <a:cubicBezTo>
                        <a:pt x="7558300" y="-31383"/>
                        <a:pt x="7933396" y="1000"/>
                        <a:pt x="8063832" y="0"/>
                      </a:cubicBezTo>
                      <a:cubicBezTo>
                        <a:pt x="8194268" y="-1000"/>
                        <a:pt x="8524917" y="78061"/>
                        <a:pt x="8747608" y="0"/>
                      </a:cubicBezTo>
                      <a:cubicBezTo>
                        <a:pt x="8970299" y="-78061"/>
                        <a:pt x="9128560" y="54792"/>
                        <a:pt x="9431383" y="0"/>
                      </a:cubicBezTo>
                      <a:cubicBezTo>
                        <a:pt x="9447734" y="115987"/>
                        <a:pt x="9399058" y="338747"/>
                        <a:pt x="9431383" y="513672"/>
                      </a:cubicBezTo>
                      <a:cubicBezTo>
                        <a:pt x="9463708" y="688597"/>
                        <a:pt x="9384122" y="823919"/>
                        <a:pt x="9431383" y="1027343"/>
                      </a:cubicBezTo>
                      <a:cubicBezTo>
                        <a:pt x="9279329" y="1067369"/>
                        <a:pt x="9152359" y="1012354"/>
                        <a:pt x="9030549" y="1027343"/>
                      </a:cubicBezTo>
                      <a:cubicBezTo>
                        <a:pt x="8908739" y="1042332"/>
                        <a:pt x="8560550" y="986200"/>
                        <a:pt x="8441088" y="1027343"/>
                      </a:cubicBezTo>
                      <a:cubicBezTo>
                        <a:pt x="8321626" y="1068486"/>
                        <a:pt x="8203901" y="1013280"/>
                        <a:pt x="8134568" y="1027343"/>
                      </a:cubicBezTo>
                      <a:cubicBezTo>
                        <a:pt x="8065235" y="1041406"/>
                        <a:pt x="7696588" y="946890"/>
                        <a:pt x="7450793" y="1027343"/>
                      </a:cubicBezTo>
                      <a:cubicBezTo>
                        <a:pt x="7204998" y="1107796"/>
                        <a:pt x="7107931" y="987418"/>
                        <a:pt x="6955645" y="1027343"/>
                      </a:cubicBezTo>
                      <a:cubicBezTo>
                        <a:pt x="6803359" y="1067268"/>
                        <a:pt x="6495098" y="965525"/>
                        <a:pt x="6366184" y="1027343"/>
                      </a:cubicBezTo>
                      <a:cubicBezTo>
                        <a:pt x="6237270" y="1089161"/>
                        <a:pt x="5838916" y="1016549"/>
                        <a:pt x="5682408" y="1027343"/>
                      </a:cubicBezTo>
                      <a:cubicBezTo>
                        <a:pt x="5525900" y="1038137"/>
                        <a:pt x="5439230" y="1020778"/>
                        <a:pt x="5375888" y="1027343"/>
                      </a:cubicBezTo>
                      <a:cubicBezTo>
                        <a:pt x="5312546" y="1033908"/>
                        <a:pt x="5062570" y="975153"/>
                        <a:pt x="4786427" y="1027343"/>
                      </a:cubicBezTo>
                      <a:cubicBezTo>
                        <a:pt x="4510284" y="1079533"/>
                        <a:pt x="4371263" y="1013933"/>
                        <a:pt x="4102652" y="1027343"/>
                      </a:cubicBezTo>
                      <a:cubicBezTo>
                        <a:pt x="3834041" y="1040753"/>
                        <a:pt x="3560978" y="1018202"/>
                        <a:pt x="3418876" y="1027343"/>
                      </a:cubicBezTo>
                      <a:cubicBezTo>
                        <a:pt x="3276774" y="1036484"/>
                        <a:pt x="3177952" y="997927"/>
                        <a:pt x="3018043" y="1027343"/>
                      </a:cubicBezTo>
                      <a:cubicBezTo>
                        <a:pt x="2858134" y="1056759"/>
                        <a:pt x="2652565" y="1017298"/>
                        <a:pt x="2522895" y="1027343"/>
                      </a:cubicBezTo>
                      <a:cubicBezTo>
                        <a:pt x="2393225" y="1037388"/>
                        <a:pt x="2060662" y="977588"/>
                        <a:pt x="1933434" y="1027343"/>
                      </a:cubicBezTo>
                      <a:cubicBezTo>
                        <a:pt x="1806206" y="1077098"/>
                        <a:pt x="1670504" y="982729"/>
                        <a:pt x="1532600" y="1027343"/>
                      </a:cubicBezTo>
                      <a:cubicBezTo>
                        <a:pt x="1394696" y="1071957"/>
                        <a:pt x="1214194" y="1015224"/>
                        <a:pt x="943138" y="1027343"/>
                      </a:cubicBezTo>
                      <a:cubicBezTo>
                        <a:pt x="672082" y="1039462"/>
                        <a:pt x="265410" y="985652"/>
                        <a:pt x="0" y="1027343"/>
                      </a:cubicBezTo>
                      <a:cubicBezTo>
                        <a:pt x="-17153" y="919062"/>
                        <a:pt x="62514" y="646842"/>
                        <a:pt x="0" y="503398"/>
                      </a:cubicBezTo>
                      <a:cubicBezTo>
                        <a:pt x="-62514" y="359955"/>
                        <a:pt x="14806" y="184144"/>
                        <a:pt x="0" y="0"/>
                      </a:cubicBezTo>
                      <a:close/>
                    </a:path>
                  </a:pathLst>
                </a:custGeom>
                <a:noFill/>
                <a:ln w="38100">
                  <a:solidFill>
                    <a:srgbClr val="CA3659"/>
                  </a:solidFill>
                  <a:prstDash val="lgDash"/>
                  <a:extLst>
                    <a:ext uri="{C807C97D-BFC1-408E-A445-0C87EB9F89A2}">
                      <ask:lineSketchStyleProps xmlns:ask="http://schemas.microsoft.com/office/drawing/2018/sketchyshapes" sd="170926038">
                        <a:prstGeom prst="rect">
                          <a:avLst/>
                        </a:prstGeom>
                        <ask:type>
                          <ask:lineSketchScribble/>
                        </ask:type>
                      </ask:lineSketchStyleProps>
                    </a:ext>
                  </a:extLst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  <a:sym typeface="Arial"/>
                  </a:endParaRPr>
                </a:p>
              </p:txBody>
            </p:sp>
          </p:grpSp>
          <p:pic>
            <p:nvPicPr>
              <p:cNvPr id="22" name="Picture 21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10000" b="90000" l="1875" r="97500"/>
                        </a14:imgEffect>
                        <a14:imgEffect>
                          <a14:saturation sat="2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27414" y="595689"/>
                <a:ext cx="1946462" cy="1946462"/>
              </a:xfrm>
              <a:prstGeom prst="rect">
                <a:avLst/>
              </a:prstGeom>
            </p:spPr>
          </p:pic>
        </p:grp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1FC9217A-F002-4CBC-34C1-FD13B89B137E}"/>
                </a:ext>
              </a:extLst>
            </p:cNvPr>
            <p:cNvSpPr txBox="1"/>
            <p:nvPr/>
          </p:nvSpPr>
          <p:spPr>
            <a:xfrm>
              <a:off x="2221890" y="989863"/>
              <a:ext cx="879390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lang="en-US" sz="3600" b="1" kern="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Giá</a:t>
              </a:r>
              <a:r>
                <a:rPr lang="en-US" sz="3600" b="1" kern="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3600" b="1" kern="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trị</a:t>
              </a:r>
              <a:r>
                <a:rPr lang="en-US" sz="3600" b="1" kern="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3600" b="1" kern="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của</a:t>
              </a:r>
              <a:r>
                <a:rPr lang="en-US" sz="3600" b="1" kern="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3600" b="1" kern="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chữ</a:t>
              </a:r>
              <a:r>
                <a:rPr lang="en-US" sz="3600" b="1" kern="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3600" b="1" kern="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số</a:t>
              </a:r>
              <a:r>
                <a:rPr lang="en-US" sz="3600" b="1" kern="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6 </a:t>
              </a:r>
              <a:r>
                <a:rPr lang="en-US" sz="3600" b="1" kern="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trong</a:t>
              </a:r>
              <a:r>
                <a:rPr lang="en-US" sz="3600" b="1" kern="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3600" b="1" kern="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số</a:t>
              </a:r>
              <a:r>
                <a:rPr lang="en-US" sz="3600" b="1" kern="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456 990 </a:t>
              </a:r>
              <a:r>
                <a:rPr lang="en-US" sz="3600" b="1" kern="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là</a:t>
              </a:r>
              <a:r>
                <a:rPr lang="en-US" sz="3600" b="1" kern="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?</a:t>
              </a: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6835925" y="2133975"/>
            <a:ext cx="3691085" cy="2113132"/>
            <a:chOff x="6835925" y="2133975"/>
            <a:chExt cx="3691085" cy="2113132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DA7D4964-BDD4-444B-E0A8-4FA6A0A6C16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835925" y="2133975"/>
              <a:ext cx="3691085" cy="2113132"/>
            </a:xfrm>
            <a:prstGeom prst="rect">
              <a:avLst/>
            </a:prstGeom>
          </p:spPr>
        </p:pic>
        <p:sp>
          <p:nvSpPr>
            <p:cNvPr id="43" name="TextBox 42"/>
            <p:cNvSpPr txBox="1"/>
            <p:nvPr/>
          </p:nvSpPr>
          <p:spPr>
            <a:xfrm>
              <a:off x="8336385" y="3247892"/>
              <a:ext cx="128698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28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6000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1188625" y="2250696"/>
            <a:ext cx="4096951" cy="2027042"/>
            <a:chOff x="1188625" y="2250696"/>
            <a:chExt cx="4096951" cy="202704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2A66BA49-06FC-1774-8FF7-9A539EEBC47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188625" y="2250696"/>
              <a:ext cx="4096951" cy="2027042"/>
            </a:xfrm>
            <a:prstGeom prst="rect">
              <a:avLst/>
            </a:prstGeom>
          </p:spPr>
        </p:pic>
        <p:sp>
          <p:nvSpPr>
            <p:cNvPr id="47" name="TextBox 46"/>
            <p:cNvSpPr txBox="1"/>
            <p:nvPr/>
          </p:nvSpPr>
          <p:spPr>
            <a:xfrm>
              <a:off x="3008377" y="3278088"/>
              <a:ext cx="91430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28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60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1188626" y="4184045"/>
            <a:ext cx="4096950" cy="2243750"/>
            <a:chOff x="1188626" y="4184045"/>
            <a:chExt cx="4096950" cy="224375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AA628EF2-C24A-C9D9-F0E3-78DF98EA7B0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188626" y="4184045"/>
              <a:ext cx="4096950" cy="2243750"/>
            </a:xfrm>
            <a:prstGeom prst="rect">
              <a:avLst/>
            </a:prstGeom>
          </p:spPr>
        </p:pic>
        <p:sp>
          <p:nvSpPr>
            <p:cNvPr id="51" name="TextBox 50"/>
            <p:cNvSpPr txBox="1"/>
            <p:nvPr/>
          </p:nvSpPr>
          <p:spPr>
            <a:xfrm>
              <a:off x="2838006" y="5496833"/>
              <a:ext cx="138868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28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600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6809263" y="4165608"/>
            <a:ext cx="3691084" cy="2274381"/>
            <a:chOff x="6809263" y="4165608"/>
            <a:chExt cx="3691084" cy="227438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D18D305E-420B-E555-42F3-65F444E6EEB8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6809263" y="4165608"/>
              <a:ext cx="3691084" cy="2274381"/>
            </a:xfrm>
            <a:prstGeom prst="rect">
              <a:avLst/>
            </a:prstGeom>
          </p:spPr>
        </p:pic>
        <p:sp>
          <p:nvSpPr>
            <p:cNvPr id="55" name="TextBox 54"/>
            <p:cNvSpPr txBox="1"/>
            <p:nvPr/>
          </p:nvSpPr>
          <p:spPr>
            <a:xfrm>
              <a:off x="8064641" y="5463108"/>
              <a:ext cx="173617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60 0000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30" name="Multiplication Sign 196">
            <a:extLst>
              <a:ext uri="{FF2B5EF4-FFF2-40B4-BE49-F238E27FC236}">
                <a16:creationId xmlns:a16="http://schemas.microsoft.com/office/drawing/2014/main" id="{D554B4FB-F835-8BE1-744C-2F706F204CC5}"/>
              </a:ext>
            </a:extLst>
          </p:cNvPr>
          <p:cNvSpPr/>
          <p:nvPr/>
        </p:nvSpPr>
        <p:spPr>
          <a:xfrm>
            <a:off x="4739051" y="4954382"/>
            <a:ext cx="1736176" cy="1540675"/>
          </a:xfrm>
          <a:prstGeom prst="mathMultiply">
            <a:avLst/>
          </a:prstGeom>
          <a:solidFill>
            <a:srgbClr val="FF0000"/>
          </a:solidFill>
          <a:ln>
            <a:prstDash val="sysDash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1" name="Multiplication Sign 196">
            <a:extLst>
              <a:ext uri="{FF2B5EF4-FFF2-40B4-BE49-F238E27FC236}">
                <a16:creationId xmlns:a16="http://schemas.microsoft.com/office/drawing/2014/main" id="{D554B4FB-F835-8BE1-744C-2F706F204CC5}"/>
              </a:ext>
            </a:extLst>
          </p:cNvPr>
          <p:cNvSpPr/>
          <p:nvPr/>
        </p:nvSpPr>
        <p:spPr>
          <a:xfrm>
            <a:off x="9805573" y="4954381"/>
            <a:ext cx="1736176" cy="1540675"/>
          </a:xfrm>
          <a:prstGeom prst="mathMultiply">
            <a:avLst/>
          </a:prstGeom>
          <a:solidFill>
            <a:srgbClr val="FF0000"/>
          </a:solidFill>
          <a:ln>
            <a:prstDash val="sysDash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9" name="Multiplication Sign 196">
            <a:extLst>
              <a:ext uri="{FF2B5EF4-FFF2-40B4-BE49-F238E27FC236}">
                <a16:creationId xmlns:a16="http://schemas.microsoft.com/office/drawing/2014/main" id="{D554B4FB-F835-8BE1-744C-2F706F204CC5}"/>
              </a:ext>
            </a:extLst>
          </p:cNvPr>
          <p:cNvSpPr/>
          <p:nvPr/>
        </p:nvSpPr>
        <p:spPr>
          <a:xfrm>
            <a:off x="4739051" y="2798570"/>
            <a:ext cx="1736176" cy="1540675"/>
          </a:xfrm>
          <a:prstGeom prst="mathMultiply">
            <a:avLst/>
          </a:prstGeom>
          <a:solidFill>
            <a:srgbClr val="FF0000"/>
          </a:solidFill>
          <a:ln>
            <a:prstDash val="sysDash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875" r="975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4063" y="2775959"/>
            <a:ext cx="1667311" cy="1667311"/>
          </a:xfrm>
          <a:prstGeom prst="rect">
            <a:avLst/>
          </a:prstGeom>
        </p:spPr>
      </p:pic>
      <p:pic>
        <p:nvPicPr>
          <p:cNvPr id="42" name="Picture 41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60415" y="5685996"/>
            <a:ext cx="1115945" cy="84484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ACCDFAA-544F-980A-A3CC-E7C254CD50A6}"/>
              </a:ext>
            </a:extLst>
          </p:cNvPr>
          <p:cNvSpPr txBox="1"/>
          <p:nvPr/>
        </p:nvSpPr>
        <p:spPr>
          <a:xfrm>
            <a:off x="2505668" y="931736"/>
            <a:ext cx="277990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556726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1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9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7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5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2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58289" y="418011"/>
            <a:ext cx="11275423" cy="6191795"/>
          </a:xfrm>
          <a:prstGeom prst="rect">
            <a:avLst/>
          </a:prstGeom>
          <a:solidFill>
            <a:schemeClr val="bg1">
              <a:alpha val="74000"/>
            </a:schemeClr>
          </a:solidFill>
          <a:ln w="28575">
            <a:solidFill>
              <a:srgbClr val="FF00FF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0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2813D9A4-D7D3-958B-E6BD-D8DAAD2D43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464049" y="3643997"/>
            <a:ext cx="1214664" cy="1214664"/>
          </a:xfrm>
          <a:prstGeom prst="rect">
            <a:avLst/>
          </a:prstGeom>
        </p:spPr>
      </p:pic>
      <p:pic>
        <p:nvPicPr>
          <p:cNvPr id="31" name="Tiếng nhạc sai">
            <a:hlinkClick r:id="" action="ppaction://media"/>
            <a:extLst>
              <a:ext uri="{FF2B5EF4-FFF2-40B4-BE49-F238E27FC236}">
                <a16:creationId xmlns:a16="http://schemas.microsoft.com/office/drawing/2014/main" id="{BC2AAE38-CC93-FE96-25F0-6429DDA64F5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477324" y="2429330"/>
            <a:ext cx="1122500" cy="1122500"/>
          </a:xfrm>
          <a:prstGeom prst="rect">
            <a:avLst/>
          </a:prstGeom>
        </p:spPr>
      </p:pic>
      <p:pic>
        <p:nvPicPr>
          <p:cNvPr id="32" name="Tiếng nhạc sai">
            <a:hlinkClick r:id="" action="ppaction://media"/>
            <a:extLst>
              <a:ext uri="{FF2B5EF4-FFF2-40B4-BE49-F238E27FC236}">
                <a16:creationId xmlns:a16="http://schemas.microsoft.com/office/drawing/2014/main" id="{BC2AAE38-CC93-FE96-25F0-6429DDA64F5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475538" y="0"/>
            <a:ext cx="1122500" cy="1122500"/>
          </a:xfrm>
          <a:prstGeom prst="rect">
            <a:avLst/>
          </a:prstGeom>
        </p:spPr>
      </p:pic>
      <p:pic>
        <p:nvPicPr>
          <p:cNvPr id="33" name="Tiếng nhạc sai">
            <a:hlinkClick r:id="" action="ppaction://media"/>
            <a:extLst>
              <a:ext uri="{FF2B5EF4-FFF2-40B4-BE49-F238E27FC236}">
                <a16:creationId xmlns:a16="http://schemas.microsoft.com/office/drawing/2014/main" id="{BC2AAE38-CC93-FE96-25F0-6429DDA64F5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464048" y="1214665"/>
            <a:ext cx="1122500" cy="1122500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683000" y="343813"/>
            <a:ext cx="10729582" cy="2188958"/>
            <a:chOff x="683000" y="343813"/>
            <a:chExt cx="10729582" cy="2188958"/>
          </a:xfrm>
        </p:grpSpPr>
        <p:grpSp>
          <p:nvGrpSpPr>
            <p:cNvPr id="11" name="Group 10"/>
            <p:cNvGrpSpPr/>
            <p:nvPr/>
          </p:nvGrpSpPr>
          <p:grpSpPr>
            <a:xfrm>
              <a:off x="683000" y="343813"/>
              <a:ext cx="10729582" cy="2188958"/>
              <a:chOff x="683000" y="343813"/>
              <a:chExt cx="10729582" cy="2188958"/>
            </a:xfrm>
          </p:grpSpPr>
          <p:grpSp>
            <p:nvGrpSpPr>
              <p:cNvPr id="2" name="Group 1"/>
              <p:cNvGrpSpPr/>
              <p:nvPr/>
            </p:nvGrpSpPr>
            <p:grpSpPr>
              <a:xfrm>
                <a:off x="779418" y="810660"/>
                <a:ext cx="10633164" cy="1258025"/>
                <a:chOff x="779418" y="810660"/>
                <a:chExt cx="10633164" cy="1258025"/>
              </a:xfrm>
            </p:grpSpPr>
            <p:sp>
              <p:nvSpPr>
                <p:cNvPr id="4" name="Google Shape;2105;p47">
                  <a:extLst>
                    <a:ext uri="{FF2B5EF4-FFF2-40B4-BE49-F238E27FC236}">
                      <a16:creationId xmlns:a16="http://schemas.microsoft.com/office/drawing/2014/main" id="{C01AFE9B-2052-3CA4-1218-4433998ED708}"/>
                    </a:ext>
                  </a:extLst>
                </p:cNvPr>
                <p:cNvSpPr/>
                <p:nvPr/>
              </p:nvSpPr>
              <p:spPr>
                <a:xfrm>
                  <a:off x="779418" y="810660"/>
                  <a:ext cx="10633164" cy="1258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430" h="54969" extrusionOk="0">
                      <a:moveTo>
                        <a:pt x="16727" y="519"/>
                      </a:moveTo>
                      <a:lnTo>
                        <a:pt x="18344" y="540"/>
                      </a:lnTo>
                      <a:lnTo>
                        <a:pt x="17452" y="560"/>
                      </a:lnTo>
                      <a:lnTo>
                        <a:pt x="15856" y="560"/>
                      </a:lnTo>
                      <a:lnTo>
                        <a:pt x="16727" y="519"/>
                      </a:lnTo>
                      <a:close/>
                      <a:moveTo>
                        <a:pt x="1430" y="12810"/>
                      </a:moveTo>
                      <a:lnTo>
                        <a:pt x="1430" y="13432"/>
                      </a:lnTo>
                      <a:lnTo>
                        <a:pt x="1389" y="13225"/>
                      </a:lnTo>
                      <a:lnTo>
                        <a:pt x="1389" y="13142"/>
                      </a:lnTo>
                      <a:lnTo>
                        <a:pt x="1389" y="13038"/>
                      </a:lnTo>
                      <a:lnTo>
                        <a:pt x="1430" y="12810"/>
                      </a:lnTo>
                      <a:close/>
                      <a:moveTo>
                        <a:pt x="1430" y="13556"/>
                      </a:moveTo>
                      <a:lnTo>
                        <a:pt x="1410" y="13971"/>
                      </a:lnTo>
                      <a:lnTo>
                        <a:pt x="1410" y="13888"/>
                      </a:lnTo>
                      <a:lnTo>
                        <a:pt x="1430" y="13556"/>
                      </a:lnTo>
                      <a:close/>
                      <a:moveTo>
                        <a:pt x="30966" y="1"/>
                      </a:moveTo>
                      <a:lnTo>
                        <a:pt x="30303" y="21"/>
                      </a:lnTo>
                      <a:lnTo>
                        <a:pt x="29640" y="63"/>
                      </a:lnTo>
                      <a:lnTo>
                        <a:pt x="29246" y="84"/>
                      </a:lnTo>
                      <a:lnTo>
                        <a:pt x="28355" y="42"/>
                      </a:lnTo>
                      <a:lnTo>
                        <a:pt x="27816" y="21"/>
                      </a:lnTo>
                      <a:lnTo>
                        <a:pt x="26634" y="21"/>
                      </a:lnTo>
                      <a:lnTo>
                        <a:pt x="26013" y="63"/>
                      </a:lnTo>
                      <a:lnTo>
                        <a:pt x="25577" y="104"/>
                      </a:lnTo>
                      <a:lnTo>
                        <a:pt x="25163" y="146"/>
                      </a:lnTo>
                      <a:lnTo>
                        <a:pt x="24976" y="187"/>
                      </a:lnTo>
                      <a:lnTo>
                        <a:pt x="24396" y="229"/>
                      </a:lnTo>
                      <a:lnTo>
                        <a:pt x="23940" y="249"/>
                      </a:lnTo>
                      <a:lnTo>
                        <a:pt x="23214" y="270"/>
                      </a:lnTo>
                      <a:lnTo>
                        <a:pt x="22344" y="249"/>
                      </a:lnTo>
                      <a:lnTo>
                        <a:pt x="21618" y="249"/>
                      </a:lnTo>
                      <a:lnTo>
                        <a:pt x="20872" y="270"/>
                      </a:lnTo>
                      <a:lnTo>
                        <a:pt x="20748" y="229"/>
                      </a:lnTo>
                      <a:lnTo>
                        <a:pt x="20582" y="208"/>
                      </a:lnTo>
                      <a:lnTo>
                        <a:pt x="19421" y="167"/>
                      </a:lnTo>
                      <a:lnTo>
                        <a:pt x="18530" y="146"/>
                      </a:lnTo>
                      <a:lnTo>
                        <a:pt x="18136" y="125"/>
                      </a:lnTo>
                      <a:lnTo>
                        <a:pt x="17722" y="125"/>
                      </a:lnTo>
                      <a:lnTo>
                        <a:pt x="16830" y="167"/>
                      </a:lnTo>
                      <a:lnTo>
                        <a:pt x="14530" y="167"/>
                      </a:lnTo>
                      <a:lnTo>
                        <a:pt x="13929" y="146"/>
                      </a:lnTo>
                      <a:lnTo>
                        <a:pt x="13328" y="167"/>
                      </a:lnTo>
                      <a:lnTo>
                        <a:pt x="11980" y="208"/>
                      </a:lnTo>
                      <a:lnTo>
                        <a:pt x="10239" y="249"/>
                      </a:lnTo>
                      <a:lnTo>
                        <a:pt x="8519" y="249"/>
                      </a:lnTo>
                      <a:lnTo>
                        <a:pt x="7752" y="270"/>
                      </a:lnTo>
                      <a:lnTo>
                        <a:pt x="6964" y="291"/>
                      </a:lnTo>
                      <a:lnTo>
                        <a:pt x="5824" y="291"/>
                      </a:lnTo>
                      <a:lnTo>
                        <a:pt x="4664" y="270"/>
                      </a:lnTo>
                      <a:lnTo>
                        <a:pt x="4021" y="291"/>
                      </a:lnTo>
                      <a:lnTo>
                        <a:pt x="3379" y="332"/>
                      </a:lnTo>
                      <a:lnTo>
                        <a:pt x="2322" y="312"/>
                      </a:lnTo>
                      <a:lnTo>
                        <a:pt x="2177" y="332"/>
                      </a:lnTo>
                      <a:lnTo>
                        <a:pt x="2135" y="332"/>
                      </a:lnTo>
                      <a:lnTo>
                        <a:pt x="2114" y="374"/>
                      </a:lnTo>
                      <a:lnTo>
                        <a:pt x="2135" y="395"/>
                      </a:lnTo>
                      <a:lnTo>
                        <a:pt x="2156" y="395"/>
                      </a:lnTo>
                      <a:lnTo>
                        <a:pt x="2322" y="415"/>
                      </a:lnTo>
                      <a:lnTo>
                        <a:pt x="2715" y="415"/>
                      </a:lnTo>
                      <a:lnTo>
                        <a:pt x="3586" y="436"/>
                      </a:lnTo>
                      <a:lnTo>
                        <a:pt x="4456" y="436"/>
                      </a:lnTo>
                      <a:lnTo>
                        <a:pt x="6115" y="457"/>
                      </a:lnTo>
                      <a:lnTo>
                        <a:pt x="6695" y="477"/>
                      </a:lnTo>
                      <a:lnTo>
                        <a:pt x="7255" y="498"/>
                      </a:lnTo>
                      <a:lnTo>
                        <a:pt x="7690" y="498"/>
                      </a:lnTo>
                      <a:lnTo>
                        <a:pt x="7172" y="519"/>
                      </a:lnTo>
                      <a:lnTo>
                        <a:pt x="6156" y="540"/>
                      </a:lnTo>
                      <a:lnTo>
                        <a:pt x="2881" y="540"/>
                      </a:lnTo>
                      <a:lnTo>
                        <a:pt x="2591" y="581"/>
                      </a:lnTo>
                      <a:lnTo>
                        <a:pt x="2322" y="643"/>
                      </a:lnTo>
                      <a:lnTo>
                        <a:pt x="2094" y="705"/>
                      </a:lnTo>
                      <a:lnTo>
                        <a:pt x="1907" y="788"/>
                      </a:lnTo>
                      <a:lnTo>
                        <a:pt x="1721" y="892"/>
                      </a:lnTo>
                      <a:lnTo>
                        <a:pt x="1575" y="1016"/>
                      </a:lnTo>
                      <a:lnTo>
                        <a:pt x="1451" y="1141"/>
                      </a:lnTo>
                      <a:lnTo>
                        <a:pt x="1347" y="1265"/>
                      </a:lnTo>
                      <a:lnTo>
                        <a:pt x="1265" y="1410"/>
                      </a:lnTo>
                      <a:lnTo>
                        <a:pt x="1202" y="1555"/>
                      </a:lnTo>
                      <a:lnTo>
                        <a:pt x="1140" y="1680"/>
                      </a:lnTo>
                      <a:lnTo>
                        <a:pt x="1099" y="1825"/>
                      </a:lnTo>
                      <a:lnTo>
                        <a:pt x="1078" y="1970"/>
                      </a:lnTo>
                      <a:lnTo>
                        <a:pt x="1057" y="2219"/>
                      </a:lnTo>
                      <a:lnTo>
                        <a:pt x="1057" y="2571"/>
                      </a:lnTo>
                      <a:lnTo>
                        <a:pt x="1037" y="2923"/>
                      </a:lnTo>
                      <a:lnTo>
                        <a:pt x="995" y="3607"/>
                      </a:lnTo>
                      <a:lnTo>
                        <a:pt x="912" y="4084"/>
                      </a:lnTo>
                      <a:lnTo>
                        <a:pt x="891" y="4312"/>
                      </a:lnTo>
                      <a:lnTo>
                        <a:pt x="871" y="4540"/>
                      </a:lnTo>
                      <a:lnTo>
                        <a:pt x="829" y="5535"/>
                      </a:lnTo>
                      <a:lnTo>
                        <a:pt x="809" y="6447"/>
                      </a:lnTo>
                      <a:lnTo>
                        <a:pt x="809" y="6530"/>
                      </a:lnTo>
                      <a:lnTo>
                        <a:pt x="809" y="6550"/>
                      </a:lnTo>
                      <a:lnTo>
                        <a:pt x="829" y="6758"/>
                      </a:lnTo>
                      <a:lnTo>
                        <a:pt x="850" y="6944"/>
                      </a:lnTo>
                      <a:lnTo>
                        <a:pt x="891" y="7089"/>
                      </a:lnTo>
                      <a:lnTo>
                        <a:pt x="912" y="7317"/>
                      </a:lnTo>
                      <a:lnTo>
                        <a:pt x="912" y="7483"/>
                      </a:lnTo>
                      <a:lnTo>
                        <a:pt x="891" y="7670"/>
                      </a:lnTo>
                      <a:lnTo>
                        <a:pt x="829" y="8043"/>
                      </a:lnTo>
                      <a:lnTo>
                        <a:pt x="809" y="8229"/>
                      </a:lnTo>
                      <a:lnTo>
                        <a:pt x="809" y="8416"/>
                      </a:lnTo>
                      <a:lnTo>
                        <a:pt x="850" y="9100"/>
                      </a:lnTo>
                      <a:lnTo>
                        <a:pt x="850" y="9307"/>
                      </a:lnTo>
                      <a:lnTo>
                        <a:pt x="726" y="9929"/>
                      </a:lnTo>
                      <a:lnTo>
                        <a:pt x="581" y="10841"/>
                      </a:lnTo>
                      <a:lnTo>
                        <a:pt x="518" y="11152"/>
                      </a:lnTo>
                      <a:lnTo>
                        <a:pt x="456" y="11483"/>
                      </a:lnTo>
                      <a:lnTo>
                        <a:pt x="456" y="11649"/>
                      </a:lnTo>
                      <a:lnTo>
                        <a:pt x="456" y="11815"/>
                      </a:lnTo>
                      <a:lnTo>
                        <a:pt x="477" y="11981"/>
                      </a:lnTo>
                      <a:lnTo>
                        <a:pt x="518" y="12147"/>
                      </a:lnTo>
                      <a:lnTo>
                        <a:pt x="581" y="12375"/>
                      </a:lnTo>
                      <a:lnTo>
                        <a:pt x="601" y="12582"/>
                      </a:lnTo>
                      <a:lnTo>
                        <a:pt x="581" y="12706"/>
                      </a:lnTo>
                      <a:lnTo>
                        <a:pt x="560" y="12851"/>
                      </a:lnTo>
                      <a:lnTo>
                        <a:pt x="581" y="12997"/>
                      </a:lnTo>
                      <a:lnTo>
                        <a:pt x="601" y="13162"/>
                      </a:lnTo>
                      <a:lnTo>
                        <a:pt x="601" y="13328"/>
                      </a:lnTo>
                      <a:lnTo>
                        <a:pt x="601" y="13411"/>
                      </a:lnTo>
                      <a:lnTo>
                        <a:pt x="560" y="13494"/>
                      </a:lnTo>
                      <a:lnTo>
                        <a:pt x="498" y="13639"/>
                      </a:lnTo>
                      <a:lnTo>
                        <a:pt x="456" y="13805"/>
                      </a:lnTo>
                      <a:lnTo>
                        <a:pt x="456" y="14095"/>
                      </a:lnTo>
                      <a:lnTo>
                        <a:pt x="477" y="14385"/>
                      </a:lnTo>
                      <a:lnTo>
                        <a:pt x="435" y="14758"/>
                      </a:lnTo>
                      <a:lnTo>
                        <a:pt x="353" y="15152"/>
                      </a:lnTo>
                      <a:lnTo>
                        <a:pt x="311" y="15442"/>
                      </a:lnTo>
                      <a:lnTo>
                        <a:pt x="290" y="15774"/>
                      </a:lnTo>
                      <a:lnTo>
                        <a:pt x="228" y="16541"/>
                      </a:lnTo>
                      <a:lnTo>
                        <a:pt x="125" y="17018"/>
                      </a:lnTo>
                      <a:lnTo>
                        <a:pt x="42" y="17349"/>
                      </a:lnTo>
                      <a:lnTo>
                        <a:pt x="21" y="17660"/>
                      </a:lnTo>
                      <a:lnTo>
                        <a:pt x="0" y="18158"/>
                      </a:lnTo>
                      <a:lnTo>
                        <a:pt x="0" y="18655"/>
                      </a:lnTo>
                      <a:lnTo>
                        <a:pt x="21" y="19194"/>
                      </a:lnTo>
                      <a:lnTo>
                        <a:pt x="62" y="19463"/>
                      </a:lnTo>
                      <a:lnTo>
                        <a:pt x="104" y="19733"/>
                      </a:lnTo>
                      <a:lnTo>
                        <a:pt x="166" y="20044"/>
                      </a:lnTo>
                      <a:lnTo>
                        <a:pt x="104" y="20417"/>
                      </a:lnTo>
                      <a:lnTo>
                        <a:pt x="62" y="20769"/>
                      </a:lnTo>
                      <a:lnTo>
                        <a:pt x="21" y="21204"/>
                      </a:lnTo>
                      <a:lnTo>
                        <a:pt x="21" y="21660"/>
                      </a:lnTo>
                      <a:lnTo>
                        <a:pt x="21" y="21909"/>
                      </a:lnTo>
                      <a:lnTo>
                        <a:pt x="42" y="22158"/>
                      </a:lnTo>
                      <a:lnTo>
                        <a:pt x="125" y="22676"/>
                      </a:lnTo>
                      <a:lnTo>
                        <a:pt x="166" y="22863"/>
                      </a:lnTo>
                      <a:lnTo>
                        <a:pt x="207" y="23028"/>
                      </a:lnTo>
                      <a:lnTo>
                        <a:pt x="332" y="23360"/>
                      </a:lnTo>
                      <a:lnTo>
                        <a:pt x="415" y="23505"/>
                      </a:lnTo>
                      <a:lnTo>
                        <a:pt x="498" y="23982"/>
                      </a:lnTo>
                      <a:lnTo>
                        <a:pt x="539" y="24355"/>
                      </a:lnTo>
                      <a:lnTo>
                        <a:pt x="581" y="24935"/>
                      </a:lnTo>
                      <a:lnTo>
                        <a:pt x="581" y="25288"/>
                      </a:lnTo>
                      <a:lnTo>
                        <a:pt x="560" y="25640"/>
                      </a:lnTo>
                      <a:lnTo>
                        <a:pt x="560" y="25951"/>
                      </a:lnTo>
                      <a:lnTo>
                        <a:pt x="560" y="26241"/>
                      </a:lnTo>
                      <a:lnTo>
                        <a:pt x="601" y="26842"/>
                      </a:lnTo>
                      <a:lnTo>
                        <a:pt x="518" y="26946"/>
                      </a:lnTo>
                      <a:lnTo>
                        <a:pt x="498" y="27008"/>
                      </a:lnTo>
                      <a:lnTo>
                        <a:pt x="477" y="27070"/>
                      </a:lnTo>
                      <a:lnTo>
                        <a:pt x="415" y="27547"/>
                      </a:lnTo>
                      <a:lnTo>
                        <a:pt x="373" y="28003"/>
                      </a:lnTo>
                      <a:lnTo>
                        <a:pt x="311" y="28728"/>
                      </a:lnTo>
                      <a:lnTo>
                        <a:pt x="290" y="29060"/>
                      </a:lnTo>
                      <a:lnTo>
                        <a:pt x="270" y="29412"/>
                      </a:lnTo>
                      <a:lnTo>
                        <a:pt x="311" y="29765"/>
                      </a:lnTo>
                      <a:lnTo>
                        <a:pt x="353" y="30117"/>
                      </a:lnTo>
                      <a:lnTo>
                        <a:pt x="373" y="30200"/>
                      </a:lnTo>
                      <a:lnTo>
                        <a:pt x="373" y="30262"/>
                      </a:lnTo>
                      <a:lnTo>
                        <a:pt x="373" y="30946"/>
                      </a:lnTo>
                      <a:lnTo>
                        <a:pt x="373" y="31464"/>
                      </a:lnTo>
                      <a:lnTo>
                        <a:pt x="332" y="31982"/>
                      </a:lnTo>
                      <a:lnTo>
                        <a:pt x="332" y="32459"/>
                      </a:lnTo>
                      <a:lnTo>
                        <a:pt x="353" y="32957"/>
                      </a:lnTo>
                      <a:lnTo>
                        <a:pt x="456" y="34055"/>
                      </a:lnTo>
                      <a:lnTo>
                        <a:pt x="518" y="34760"/>
                      </a:lnTo>
                      <a:lnTo>
                        <a:pt x="539" y="35465"/>
                      </a:lnTo>
                      <a:lnTo>
                        <a:pt x="539" y="36024"/>
                      </a:lnTo>
                      <a:lnTo>
                        <a:pt x="539" y="36356"/>
                      </a:lnTo>
                      <a:lnTo>
                        <a:pt x="539" y="36688"/>
                      </a:lnTo>
                      <a:lnTo>
                        <a:pt x="539" y="36853"/>
                      </a:lnTo>
                      <a:lnTo>
                        <a:pt x="560" y="37144"/>
                      </a:lnTo>
                      <a:lnTo>
                        <a:pt x="581" y="37475"/>
                      </a:lnTo>
                      <a:lnTo>
                        <a:pt x="622" y="37828"/>
                      </a:lnTo>
                      <a:lnTo>
                        <a:pt x="643" y="38118"/>
                      </a:lnTo>
                      <a:lnTo>
                        <a:pt x="643" y="38594"/>
                      </a:lnTo>
                      <a:lnTo>
                        <a:pt x="622" y="39050"/>
                      </a:lnTo>
                      <a:lnTo>
                        <a:pt x="601" y="39486"/>
                      </a:lnTo>
                      <a:lnTo>
                        <a:pt x="601" y="39983"/>
                      </a:lnTo>
                      <a:lnTo>
                        <a:pt x="622" y="40232"/>
                      </a:lnTo>
                      <a:lnTo>
                        <a:pt x="663" y="40501"/>
                      </a:lnTo>
                      <a:lnTo>
                        <a:pt x="705" y="40771"/>
                      </a:lnTo>
                      <a:lnTo>
                        <a:pt x="726" y="41019"/>
                      </a:lnTo>
                      <a:lnTo>
                        <a:pt x="726" y="41517"/>
                      </a:lnTo>
                      <a:lnTo>
                        <a:pt x="705" y="41890"/>
                      </a:lnTo>
                      <a:lnTo>
                        <a:pt x="705" y="41952"/>
                      </a:lnTo>
                      <a:lnTo>
                        <a:pt x="726" y="41994"/>
                      </a:lnTo>
                      <a:lnTo>
                        <a:pt x="767" y="42035"/>
                      </a:lnTo>
                      <a:lnTo>
                        <a:pt x="850" y="42035"/>
                      </a:lnTo>
                      <a:lnTo>
                        <a:pt x="891" y="42014"/>
                      </a:lnTo>
                      <a:lnTo>
                        <a:pt x="912" y="41952"/>
                      </a:lnTo>
                      <a:lnTo>
                        <a:pt x="912" y="41890"/>
                      </a:lnTo>
                      <a:lnTo>
                        <a:pt x="912" y="41558"/>
                      </a:lnTo>
                      <a:lnTo>
                        <a:pt x="954" y="41206"/>
                      </a:lnTo>
                      <a:lnTo>
                        <a:pt x="974" y="40854"/>
                      </a:lnTo>
                      <a:lnTo>
                        <a:pt x="995" y="40667"/>
                      </a:lnTo>
                      <a:lnTo>
                        <a:pt x="995" y="40501"/>
                      </a:lnTo>
                      <a:lnTo>
                        <a:pt x="974" y="40149"/>
                      </a:lnTo>
                      <a:lnTo>
                        <a:pt x="974" y="39465"/>
                      </a:lnTo>
                      <a:lnTo>
                        <a:pt x="995" y="38802"/>
                      </a:lnTo>
                      <a:lnTo>
                        <a:pt x="1078" y="38346"/>
                      </a:lnTo>
                      <a:lnTo>
                        <a:pt x="1099" y="38097"/>
                      </a:lnTo>
                      <a:lnTo>
                        <a:pt x="1119" y="37869"/>
                      </a:lnTo>
                      <a:lnTo>
                        <a:pt x="1140" y="36874"/>
                      </a:lnTo>
                      <a:lnTo>
                        <a:pt x="1182" y="35299"/>
                      </a:lnTo>
                      <a:lnTo>
                        <a:pt x="1182" y="35237"/>
                      </a:lnTo>
                      <a:lnTo>
                        <a:pt x="1306" y="34656"/>
                      </a:lnTo>
                      <a:lnTo>
                        <a:pt x="1347" y="34490"/>
                      </a:lnTo>
                      <a:lnTo>
                        <a:pt x="1347" y="34304"/>
                      </a:lnTo>
                      <a:lnTo>
                        <a:pt x="1368" y="33952"/>
                      </a:lnTo>
                      <a:lnTo>
                        <a:pt x="1347" y="33309"/>
                      </a:lnTo>
                      <a:lnTo>
                        <a:pt x="1327" y="32666"/>
                      </a:lnTo>
                      <a:lnTo>
                        <a:pt x="1285" y="31423"/>
                      </a:lnTo>
                      <a:lnTo>
                        <a:pt x="1244" y="30822"/>
                      </a:lnTo>
                      <a:lnTo>
                        <a:pt x="1182" y="30200"/>
                      </a:lnTo>
                      <a:lnTo>
                        <a:pt x="1182" y="29371"/>
                      </a:lnTo>
                      <a:lnTo>
                        <a:pt x="1223" y="28542"/>
                      </a:lnTo>
                      <a:lnTo>
                        <a:pt x="1223" y="28480"/>
                      </a:lnTo>
                      <a:lnTo>
                        <a:pt x="1285" y="29081"/>
                      </a:lnTo>
                      <a:lnTo>
                        <a:pt x="1347" y="29640"/>
                      </a:lnTo>
                      <a:lnTo>
                        <a:pt x="1451" y="30179"/>
                      </a:lnTo>
                      <a:lnTo>
                        <a:pt x="1513" y="30428"/>
                      </a:lnTo>
                      <a:lnTo>
                        <a:pt x="1596" y="30677"/>
                      </a:lnTo>
                      <a:lnTo>
                        <a:pt x="1555" y="31195"/>
                      </a:lnTo>
                      <a:lnTo>
                        <a:pt x="1534" y="31775"/>
                      </a:lnTo>
                      <a:lnTo>
                        <a:pt x="1534" y="32356"/>
                      </a:lnTo>
                      <a:lnTo>
                        <a:pt x="1575" y="32915"/>
                      </a:lnTo>
                      <a:lnTo>
                        <a:pt x="1555" y="33350"/>
                      </a:lnTo>
                      <a:lnTo>
                        <a:pt x="1555" y="33703"/>
                      </a:lnTo>
                      <a:lnTo>
                        <a:pt x="1575" y="33972"/>
                      </a:lnTo>
                      <a:lnTo>
                        <a:pt x="1596" y="34221"/>
                      </a:lnTo>
                      <a:lnTo>
                        <a:pt x="1638" y="34408"/>
                      </a:lnTo>
                      <a:lnTo>
                        <a:pt x="1679" y="34594"/>
                      </a:lnTo>
                      <a:lnTo>
                        <a:pt x="1783" y="34988"/>
                      </a:lnTo>
                      <a:lnTo>
                        <a:pt x="1783" y="35071"/>
                      </a:lnTo>
                      <a:lnTo>
                        <a:pt x="1721" y="35195"/>
                      </a:lnTo>
                      <a:lnTo>
                        <a:pt x="1679" y="35361"/>
                      </a:lnTo>
                      <a:lnTo>
                        <a:pt x="1658" y="35548"/>
                      </a:lnTo>
                      <a:lnTo>
                        <a:pt x="1638" y="35755"/>
                      </a:lnTo>
                      <a:lnTo>
                        <a:pt x="1596" y="36211"/>
                      </a:lnTo>
                      <a:lnTo>
                        <a:pt x="1617" y="36667"/>
                      </a:lnTo>
                      <a:lnTo>
                        <a:pt x="1596" y="37144"/>
                      </a:lnTo>
                      <a:lnTo>
                        <a:pt x="1575" y="37600"/>
                      </a:lnTo>
                      <a:lnTo>
                        <a:pt x="1596" y="38056"/>
                      </a:lnTo>
                      <a:lnTo>
                        <a:pt x="1638" y="38511"/>
                      </a:lnTo>
                      <a:lnTo>
                        <a:pt x="1638" y="38885"/>
                      </a:lnTo>
                      <a:lnTo>
                        <a:pt x="1638" y="39216"/>
                      </a:lnTo>
                      <a:lnTo>
                        <a:pt x="1596" y="39817"/>
                      </a:lnTo>
                      <a:lnTo>
                        <a:pt x="1596" y="40107"/>
                      </a:lnTo>
                      <a:lnTo>
                        <a:pt x="1617" y="40356"/>
                      </a:lnTo>
                      <a:lnTo>
                        <a:pt x="1638" y="40605"/>
                      </a:lnTo>
                      <a:lnTo>
                        <a:pt x="1679" y="40833"/>
                      </a:lnTo>
                      <a:lnTo>
                        <a:pt x="1783" y="41310"/>
                      </a:lnTo>
                      <a:lnTo>
                        <a:pt x="1783" y="41869"/>
                      </a:lnTo>
                      <a:lnTo>
                        <a:pt x="1741" y="42512"/>
                      </a:lnTo>
                      <a:lnTo>
                        <a:pt x="1721" y="43113"/>
                      </a:lnTo>
                      <a:lnTo>
                        <a:pt x="1721" y="43631"/>
                      </a:lnTo>
                      <a:lnTo>
                        <a:pt x="1700" y="44087"/>
                      </a:lnTo>
                      <a:lnTo>
                        <a:pt x="1575" y="44419"/>
                      </a:lnTo>
                      <a:lnTo>
                        <a:pt x="1534" y="44585"/>
                      </a:lnTo>
                      <a:lnTo>
                        <a:pt x="1493" y="44750"/>
                      </a:lnTo>
                      <a:lnTo>
                        <a:pt x="1430" y="45269"/>
                      </a:lnTo>
                      <a:lnTo>
                        <a:pt x="1368" y="46077"/>
                      </a:lnTo>
                      <a:lnTo>
                        <a:pt x="1347" y="46678"/>
                      </a:lnTo>
                      <a:lnTo>
                        <a:pt x="1368" y="47403"/>
                      </a:lnTo>
                      <a:lnTo>
                        <a:pt x="1410" y="48108"/>
                      </a:lnTo>
                      <a:lnTo>
                        <a:pt x="1430" y="48419"/>
                      </a:lnTo>
                      <a:lnTo>
                        <a:pt x="1493" y="48668"/>
                      </a:lnTo>
                      <a:lnTo>
                        <a:pt x="1430" y="49476"/>
                      </a:lnTo>
                      <a:lnTo>
                        <a:pt x="1410" y="50430"/>
                      </a:lnTo>
                      <a:lnTo>
                        <a:pt x="1410" y="51570"/>
                      </a:lnTo>
                      <a:lnTo>
                        <a:pt x="1430" y="52627"/>
                      </a:lnTo>
                      <a:lnTo>
                        <a:pt x="1451" y="53103"/>
                      </a:lnTo>
                      <a:lnTo>
                        <a:pt x="1493" y="53559"/>
                      </a:lnTo>
                      <a:lnTo>
                        <a:pt x="1534" y="53808"/>
                      </a:lnTo>
                      <a:lnTo>
                        <a:pt x="1575" y="54015"/>
                      </a:lnTo>
                      <a:lnTo>
                        <a:pt x="1638" y="54181"/>
                      </a:lnTo>
                      <a:lnTo>
                        <a:pt x="1700" y="54326"/>
                      </a:lnTo>
                      <a:lnTo>
                        <a:pt x="1783" y="54451"/>
                      </a:lnTo>
                      <a:lnTo>
                        <a:pt x="1845" y="54533"/>
                      </a:lnTo>
                      <a:lnTo>
                        <a:pt x="1928" y="54616"/>
                      </a:lnTo>
                      <a:lnTo>
                        <a:pt x="2031" y="54658"/>
                      </a:lnTo>
                      <a:lnTo>
                        <a:pt x="2135" y="54699"/>
                      </a:lnTo>
                      <a:lnTo>
                        <a:pt x="2239" y="54699"/>
                      </a:lnTo>
                      <a:lnTo>
                        <a:pt x="2446" y="54720"/>
                      </a:lnTo>
                      <a:lnTo>
                        <a:pt x="2943" y="54679"/>
                      </a:lnTo>
                      <a:lnTo>
                        <a:pt x="3959" y="54679"/>
                      </a:lnTo>
                      <a:lnTo>
                        <a:pt x="5679" y="54658"/>
                      </a:lnTo>
                      <a:lnTo>
                        <a:pt x="7358" y="54658"/>
                      </a:lnTo>
                      <a:lnTo>
                        <a:pt x="9389" y="54637"/>
                      </a:lnTo>
                      <a:lnTo>
                        <a:pt x="12063" y="54679"/>
                      </a:lnTo>
                      <a:lnTo>
                        <a:pt x="13431" y="54699"/>
                      </a:lnTo>
                      <a:lnTo>
                        <a:pt x="16478" y="54699"/>
                      </a:lnTo>
                      <a:lnTo>
                        <a:pt x="19028" y="54720"/>
                      </a:lnTo>
                      <a:lnTo>
                        <a:pt x="20333" y="54741"/>
                      </a:lnTo>
                      <a:lnTo>
                        <a:pt x="21722" y="54761"/>
                      </a:lnTo>
                      <a:lnTo>
                        <a:pt x="23131" y="54741"/>
                      </a:lnTo>
                      <a:lnTo>
                        <a:pt x="27194" y="54741"/>
                      </a:lnTo>
                      <a:lnTo>
                        <a:pt x="29453" y="54761"/>
                      </a:lnTo>
                      <a:lnTo>
                        <a:pt x="32023" y="54782"/>
                      </a:lnTo>
                      <a:lnTo>
                        <a:pt x="35008" y="54803"/>
                      </a:lnTo>
                      <a:lnTo>
                        <a:pt x="36335" y="54803"/>
                      </a:lnTo>
                      <a:lnTo>
                        <a:pt x="37247" y="54782"/>
                      </a:lnTo>
                      <a:lnTo>
                        <a:pt x="38076" y="54761"/>
                      </a:lnTo>
                      <a:lnTo>
                        <a:pt x="39216" y="54741"/>
                      </a:lnTo>
                      <a:lnTo>
                        <a:pt x="41910" y="54782"/>
                      </a:lnTo>
                      <a:lnTo>
                        <a:pt x="43796" y="54782"/>
                      </a:lnTo>
                      <a:lnTo>
                        <a:pt x="46532" y="54761"/>
                      </a:lnTo>
                      <a:lnTo>
                        <a:pt x="46947" y="54761"/>
                      </a:lnTo>
                      <a:lnTo>
                        <a:pt x="47320" y="54720"/>
                      </a:lnTo>
                      <a:lnTo>
                        <a:pt x="48045" y="54637"/>
                      </a:lnTo>
                      <a:lnTo>
                        <a:pt x="48398" y="54616"/>
                      </a:lnTo>
                      <a:lnTo>
                        <a:pt x="48771" y="54616"/>
                      </a:lnTo>
                      <a:lnTo>
                        <a:pt x="49185" y="54679"/>
                      </a:lnTo>
                      <a:lnTo>
                        <a:pt x="49413" y="54720"/>
                      </a:lnTo>
                      <a:lnTo>
                        <a:pt x="49662" y="54782"/>
                      </a:lnTo>
                      <a:lnTo>
                        <a:pt x="49911" y="54865"/>
                      </a:lnTo>
                      <a:lnTo>
                        <a:pt x="50201" y="54907"/>
                      </a:lnTo>
                      <a:lnTo>
                        <a:pt x="50491" y="54948"/>
                      </a:lnTo>
                      <a:lnTo>
                        <a:pt x="50781" y="54969"/>
                      </a:lnTo>
                      <a:lnTo>
                        <a:pt x="51092" y="54969"/>
                      </a:lnTo>
                      <a:lnTo>
                        <a:pt x="51403" y="54948"/>
                      </a:lnTo>
                      <a:lnTo>
                        <a:pt x="51714" y="54886"/>
                      </a:lnTo>
                      <a:lnTo>
                        <a:pt x="52004" y="54824"/>
                      </a:lnTo>
                      <a:lnTo>
                        <a:pt x="52274" y="54720"/>
                      </a:lnTo>
                      <a:lnTo>
                        <a:pt x="52543" y="54575"/>
                      </a:lnTo>
                      <a:lnTo>
                        <a:pt x="52771" y="54409"/>
                      </a:lnTo>
                      <a:lnTo>
                        <a:pt x="52978" y="54202"/>
                      </a:lnTo>
                      <a:lnTo>
                        <a:pt x="53061" y="54098"/>
                      </a:lnTo>
                      <a:lnTo>
                        <a:pt x="53144" y="53974"/>
                      </a:lnTo>
                      <a:lnTo>
                        <a:pt x="53206" y="53849"/>
                      </a:lnTo>
                      <a:lnTo>
                        <a:pt x="53268" y="53704"/>
                      </a:lnTo>
                      <a:lnTo>
                        <a:pt x="53310" y="53539"/>
                      </a:lnTo>
                      <a:lnTo>
                        <a:pt x="53331" y="53373"/>
                      </a:lnTo>
                      <a:lnTo>
                        <a:pt x="53351" y="53207"/>
                      </a:lnTo>
                      <a:lnTo>
                        <a:pt x="53372" y="53020"/>
                      </a:lnTo>
                      <a:lnTo>
                        <a:pt x="53351" y="52647"/>
                      </a:lnTo>
                      <a:lnTo>
                        <a:pt x="53393" y="52336"/>
                      </a:lnTo>
                      <a:lnTo>
                        <a:pt x="53414" y="52171"/>
                      </a:lnTo>
                      <a:lnTo>
                        <a:pt x="53393" y="52005"/>
                      </a:lnTo>
                      <a:lnTo>
                        <a:pt x="53372" y="51839"/>
                      </a:lnTo>
                      <a:lnTo>
                        <a:pt x="53372" y="51673"/>
                      </a:lnTo>
                      <a:lnTo>
                        <a:pt x="53372" y="51362"/>
                      </a:lnTo>
                      <a:lnTo>
                        <a:pt x="53393" y="51051"/>
                      </a:lnTo>
                      <a:lnTo>
                        <a:pt x="53393" y="50886"/>
                      </a:lnTo>
                      <a:lnTo>
                        <a:pt x="53434" y="50284"/>
                      </a:lnTo>
                      <a:lnTo>
                        <a:pt x="53517" y="49808"/>
                      </a:lnTo>
                      <a:lnTo>
                        <a:pt x="53538" y="49580"/>
                      </a:lnTo>
                      <a:lnTo>
                        <a:pt x="53559" y="49352"/>
                      </a:lnTo>
                      <a:lnTo>
                        <a:pt x="53600" y="48357"/>
                      </a:lnTo>
                      <a:lnTo>
                        <a:pt x="53621" y="47445"/>
                      </a:lnTo>
                      <a:lnTo>
                        <a:pt x="53621" y="47362"/>
                      </a:lnTo>
                      <a:lnTo>
                        <a:pt x="53621" y="47341"/>
                      </a:lnTo>
                      <a:lnTo>
                        <a:pt x="53600" y="47134"/>
                      </a:lnTo>
                      <a:lnTo>
                        <a:pt x="53579" y="46927"/>
                      </a:lnTo>
                      <a:lnTo>
                        <a:pt x="53538" y="46802"/>
                      </a:lnTo>
                      <a:lnTo>
                        <a:pt x="53517" y="46574"/>
                      </a:lnTo>
                      <a:lnTo>
                        <a:pt x="53517" y="46408"/>
                      </a:lnTo>
                      <a:lnTo>
                        <a:pt x="53538" y="46222"/>
                      </a:lnTo>
                      <a:lnTo>
                        <a:pt x="53600" y="45849"/>
                      </a:lnTo>
                      <a:lnTo>
                        <a:pt x="53621" y="45662"/>
                      </a:lnTo>
                      <a:lnTo>
                        <a:pt x="53621" y="45476"/>
                      </a:lnTo>
                      <a:lnTo>
                        <a:pt x="53579" y="44792"/>
                      </a:lnTo>
                      <a:lnTo>
                        <a:pt x="53579" y="44585"/>
                      </a:lnTo>
                      <a:lnTo>
                        <a:pt x="53704" y="43963"/>
                      </a:lnTo>
                      <a:lnTo>
                        <a:pt x="53849" y="43051"/>
                      </a:lnTo>
                      <a:lnTo>
                        <a:pt x="53911" y="42740"/>
                      </a:lnTo>
                      <a:lnTo>
                        <a:pt x="53973" y="42408"/>
                      </a:lnTo>
                      <a:lnTo>
                        <a:pt x="53973" y="42242"/>
                      </a:lnTo>
                      <a:lnTo>
                        <a:pt x="53973" y="42077"/>
                      </a:lnTo>
                      <a:lnTo>
                        <a:pt x="53952" y="41911"/>
                      </a:lnTo>
                      <a:lnTo>
                        <a:pt x="53911" y="41745"/>
                      </a:lnTo>
                      <a:lnTo>
                        <a:pt x="53849" y="41517"/>
                      </a:lnTo>
                      <a:lnTo>
                        <a:pt x="53828" y="41310"/>
                      </a:lnTo>
                      <a:lnTo>
                        <a:pt x="53849" y="41165"/>
                      </a:lnTo>
                      <a:lnTo>
                        <a:pt x="53870" y="41040"/>
                      </a:lnTo>
                      <a:lnTo>
                        <a:pt x="53849" y="40874"/>
                      </a:lnTo>
                      <a:lnTo>
                        <a:pt x="53828" y="40729"/>
                      </a:lnTo>
                      <a:lnTo>
                        <a:pt x="53828" y="40563"/>
                      </a:lnTo>
                      <a:lnTo>
                        <a:pt x="53828" y="40481"/>
                      </a:lnTo>
                      <a:lnTo>
                        <a:pt x="53870" y="40398"/>
                      </a:lnTo>
                      <a:lnTo>
                        <a:pt x="53932" y="40253"/>
                      </a:lnTo>
                      <a:lnTo>
                        <a:pt x="53973" y="40087"/>
                      </a:lnTo>
                      <a:lnTo>
                        <a:pt x="53973" y="39797"/>
                      </a:lnTo>
                      <a:lnTo>
                        <a:pt x="53952" y="39506"/>
                      </a:lnTo>
                      <a:lnTo>
                        <a:pt x="53994" y="39133"/>
                      </a:lnTo>
                      <a:lnTo>
                        <a:pt x="54077" y="38739"/>
                      </a:lnTo>
                      <a:lnTo>
                        <a:pt x="54118" y="38429"/>
                      </a:lnTo>
                      <a:lnTo>
                        <a:pt x="54139" y="38118"/>
                      </a:lnTo>
                      <a:lnTo>
                        <a:pt x="54201" y="37351"/>
                      </a:lnTo>
                      <a:lnTo>
                        <a:pt x="54305" y="36853"/>
                      </a:lnTo>
                      <a:lnTo>
                        <a:pt x="54388" y="36542"/>
                      </a:lnTo>
                      <a:lnTo>
                        <a:pt x="54408" y="36211"/>
                      </a:lnTo>
                      <a:lnTo>
                        <a:pt x="54429" y="35734"/>
                      </a:lnTo>
                      <a:lnTo>
                        <a:pt x="54429" y="35237"/>
                      </a:lnTo>
                      <a:lnTo>
                        <a:pt x="54408" y="34698"/>
                      </a:lnTo>
                      <a:lnTo>
                        <a:pt x="54367" y="34408"/>
                      </a:lnTo>
                      <a:lnTo>
                        <a:pt x="54326" y="34138"/>
                      </a:lnTo>
                      <a:lnTo>
                        <a:pt x="54263" y="33827"/>
                      </a:lnTo>
                      <a:lnTo>
                        <a:pt x="54326" y="33475"/>
                      </a:lnTo>
                      <a:lnTo>
                        <a:pt x="54367" y="33102"/>
                      </a:lnTo>
                      <a:lnTo>
                        <a:pt x="54408" y="32666"/>
                      </a:lnTo>
                      <a:lnTo>
                        <a:pt x="54429" y="32231"/>
                      </a:lnTo>
                      <a:lnTo>
                        <a:pt x="54408" y="31982"/>
                      </a:lnTo>
                      <a:lnTo>
                        <a:pt x="54388" y="31734"/>
                      </a:lnTo>
                      <a:lnTo>
                        <a:pt x="54305" y="31216"/>
                      </a:lnTo>
                      <a:lnTo>
                        <a:pt x="54263" y="31029"/>
                      </a:lnTo>
                      <a:lnTo>
                        <a:pt x="54222" y="30863"/>
                      </a:lnTo>
                      <a:lnTo>
                        <a:pt x="54098" y="30532"/>
                      </a:lnTo>
                      <a:lnTo>
                        <a:pt x="54015" y="30387"/>
                      </a:lnTo>
                      <a:lnTo>
                        <a:pt x="53952" y="29910"/>
                      </a:lnTo>
                      <a:lnTo>
                        <a:pt x="53890" y="29537"/>
                      </a:lnTo>
                      <a:lnTo>
                        <a:pt x="53849" y="28936"/>
                      </a:lnTo>
                      <a:lnTo>
                        <a:pt x="53849" y="28583"/>
                      </a:lnTo>
                      <a:lnTo>
                        <a:pt x="53870" y="28231"/>
                      </a:lnTo>
                      <a:lnTo>
                        <a:pt x="53870" y="27941"/>
                      </a:lnTo>
                      <a:lnTo>
                        <a:pt x="53870" y="27651"/>
                      </a:lnTo>
                      <a:lnTo>
                        <a:pt x="53828" y="27049"/>
                      </a:lnTo>
                      <a:lnTo>
                        <a:pt x="53911" y="26946"/>
                      </a:lnTo>
                      <a:lnTo>
                        <a:pt x="53932" y="26884"/>
                      </a:lnTo>
                      <a:lnTo>
                        <a:pt x="53952" y="26821"/>
                      </a:lnTo>
                      <a:lnTo>
                        <a:pt x="54015" y="26345"/>
                      </a:lnTo>
                      <a:lnTo>
                        <a:pt x="54056" y="25868"/>
                      </a:lnTo>
                      <a:lnTo>
                        <a:pt x="54118" y="25163"/>
                      </a:lnTo>
                      <a:lnTo>
                        <a:pt x="54139" y="24832"/>
                      </a:lnTo>
                      <a:lnTo>
                        <a:pt x="54160" y="24479"/>
                      </a:lnTo>
                      <a:lnTo>
                        <a:pt x="54118" y="24127"/>
                      </a:lnTo>
                      <a:lnTo>
                        <a:pt x="54077" y="23775"/>
                      </a:lnTo>
                      <a:lnTo>
                        <a:pt x="54056" y="23692"/>
                      </a:lnTo>
                      <a:lnTo>
                        <a:pt x="54056" y="23630"/>
                      </a:lnTo>
                      <a:lnTo>
                        <a:pt x="54056" y="22946"/>
                      </a:lnTo>
                      <a:lnTo>
                        <a:pt x="54077" y="22427"/>
                      </a:lnTo>
                      <a:lnTo>
                        <a:pt x="54098" y="21909"/>
                      </a:lnTo>
                      <a:lnTo>
                        <a:pt x="54098" y="21412"/>
                      </a:lnTo>
                      <a:lnTo>
                        <a:pt x="54098" y="20935"/>
                      </a:lnTo>
                      <a:lnTo>
                        <a:pt x="53973" y="19836"/>
                      </a:lnTo>
                      <a:lnTo>
                        <a:pt x="53911" y="19132"/>
                      </a:lnTo>
                      <a:lnTo>
                        <a:pt x="53890" y="18427"/>
                      </a:lnTo>
                      <a:lnTo>
                        <a:pt x="53890" y="17867"/>
                      </a:lnTo>
                      <a:lnTo>
                        <a:pt x="53890" y="17536"/>
                      </a:lnTo>
                      <a:lnTo>
                        <a:pt x="53890" y="17204"/>
                      </a:lnTo>
                      <a:lnTo>
                        <a:pt x="53890" y="17038"/>
                      </a:lnTo>
                      <a:lnTo>
                        <a:pt x="53870" y="16748"/>
                      </a:lnTo>
                      <a:lnTo>
                        <a:pt x="53849" y="16417"/>
                      </a:lnTo>
                      <a:lnTo>
                        <a:pt x="53807" y="16064"/>
                      </a:lnTo>
                      <a:lnTo>
                        <a:pt x="53787" y="15774"/>
                      </a:lnTo>
                      <a:lnTo>
                        <a:pt x="53787" y="15297"/>
                      </a:lnTo>
                      <a:lnTo>
                        <a:pt x="53807" y="14841"/>
                      </a:lnTo>
                      <a:lnTo>
                        <a:pt x="53828" y="14406"/>
                      </a:lnTo>
                      <a:lnTo>
                        <a:pt x="53828" y="13909"/>
                      </a:lnTo>
                      <a:lnTo>
                        <a:pt x="53807" y="13639"/>
                      </a:lnTo>
                      <a:lnTo>
                        <a:pt x="53766" y="13390"/>
                      </a:lnTo>
                      <a:lnTo>
                        <a:pt x="53724" y="13121"/>
                      </a:lnTo>
                      <a:lnTo>
                        <a:pt x="53704" y="12872"/>
                      </a:lnTo>
                      <a:lnTo>
                        <a:pt x="53704" y="12375"/>
                      </a:lnTo>
                      <a:lnTo>
                        <a:pt x="53724" y="12002"/>
                      </a:lnTo>
                      <a:lnTo>
                        <a:pt x="53724" y="11939"/>
                      </a:lnTo>
                      <a:lnTo>
                        <a:pt x="53704" y="11898"/>
                      </a:lnTo>
                      <a:lnTo>
                        <a:pt x="53662" y="11857"/>
                      </a:lnTo>
                      <a:lnTo>
                        <a:pt x="53621" y="11836"/>
                      </a:lnTo>
                      <a:lnTo>
                        <a:pt x="53579" y="11857"/>
                      </a:lnTo>
                      <a:lnTo>
                        <a:pt x="53538" y="11877"/>
                      </a:lnTo>
                      <a:lnTo>
                        <a:pt x="53517" y="11939"/>
                      </a:lnTo>
                      <a:lnTo>
                        <a:pt x="53517" y="12002"/>
                      </a:lnTo>
                      <a:lnTo>
                        <a:pt x="53517" y="12333"/>
                      </a:lnTo>
                      <a:lnTo>
                        <a:pt x="53476" y="12686"/>
                      </a:lnTo>
                      <a:lnTo>
                        <a:pt x="53455" y="13038"/>
                      </a:lnTo>
                      <a:lnTo>
                        <a:pt x="53434" y="13225"/>
                      </a:lnTo>
                      <a:lnTo>
                        <a:pt x="53434" y="13390"/>
                      </a:lnTo>
                      <a:lnTo>
                        <a:pt x="53455" y="13743"/>
                      </a:lnTo>
                      <a:lnTo>
                        <a:pt x="53455" y="14406"/>
                      </a:lnTo>
                      <a:lnTo>
                        <a:pt x="53434" y="15090"/>
                      </a:lnTo>
                      <a:lnTo>
                        <a:pt x="53351" y="15546"/>
                      </a:lnTo>
                      <a:lnTo>
                        <a:pt x="53331" y="15774"/>
                      </a:lnTo>
                      <a:lnTo>
                        <a:pt x="53310" y="16023"/>
                      </a:lnTo>
                      <a:lnTo>
                        <a:pt x="53289" y="17018"/>
                      </a:lnTo>
                      <a:lnTo>
                        <a:pt x="53289" y="17391"/>
                      </a:lnTo>
                      <a:lnTo>
                        <a:pt x="53268" y="17246"/>
                      </a:lnTo>
                      <a:lnTo>
                        <a:pt x="53248" y="16624"/>
                      </a:lnTo>
                      <a:lnTo>
                        <a:pt x="53227" y="16520"/>
                      </a:lnTo>
                      <a:lnTo>
                        <a:pt x="53248" y="16251"/>
                      </a:lnTo>
                      <a:lnTo>
                        <a:pt x="53248" y="15981"/>
                      </a:lnTo>
                      <a:lnTo>
                        <a:pt x="53268" y="15712"/>
                      </a:lnTo>
                      <a:lnTo>
                        <a:pt x="53268" y="15422"/>
                      </a:lnTo>
                      <a:lnTo>
                        <a:pt x="53227" y="14986"/>
                      </a:lnTo>
                      <a:lnTo>
                        <a:pt x="53186" y="14572"/>
                      </a:lnTo>
                      <a:lnTo>
                        <a:pt x="53144" y="14219"/>
                      </a:lnTo>
                      <a:lnTo>
                        <a:pt x="53123" y="13867"/>
                      </a:lnTo>
                      <a:lnTo>
                        <a:pt x="53144" y="13494"/>
                      </a:lnTo>
                      <a:lnTo>
                        <a:pt x="53186" y="13017"/>
                      </a:lnTo>
                      <a:lnTo>
                        <a:pt x="53165" y="12520"/>
                      </a:lnTo>
                      <a:lnTo>
                        <a:pt x="53206" y="12043"/>
                      </a:lnTo>
                      <a:lnTo>
                        <a:pt x="53206" y="11587"/>
                      </a:lnTo>
                      <a:lnTo>
                        <a:pt x="53186" y="11152"/>
                      </a:lnTo>
                      <a:lnTo>
                        <a:pt x="53144" y="10675"/>
                      </a:lnTo>
                      <a:lnTo>
                        <a:pt x="53165" y="10323"/>
                      </a:lnTo>
                      <a:lnTo>
                        <a:pt x="53165" y="9970"/>
                      </a:lnTo>
                      <a:lnTo>
                        <a:pt x="53186" y="9577"/>
                      </a:lnTo>
                      <a:lnTo>
                        <a:pt x="53186" y="9204"/>
                      </a:lnTo>
                      <a:lnTo>
                        <a:pt x="53186" y="8872"/>
                      </a:lnTo>
                      <a:lnTo>
                        <a:pt x="53144" y="8561"/>
                      </a:lnTo>
                      <a:lnTo>
                        <a:pt x="53082" y="7981"/>
                      </a:lnTo>
                      <a:lnTo>
                        <a:pt x="53040" y="7566"/>
                      </a:lnTo>
                      <a:lnTo>
                        <a:pt x="53040" y="7359"/>
                      </a:lnTo>
                      <a:lnTo>
                        <a:pt x="53061" y="7027"/>
                      </a:lnTo>
                      <a:lnTo>
                        <a:pt x="53082" y="6778"/>
                      </a:lnTo>
                      <a:lnTo>
                        <a:pt x="53103" y="6530"/>
                      </a:lnTo>
                      <a:lnTo>
                        <a:pt x="53103" y="6240"/>
                      </a:lnTo>
                      <a:lnTo>
                        <a:pt x="53082" y="5970"/>
                      </a:lnTo>
                      <a:lnTo>
                        <a:pt x="53103" y="5701"/>
                      </a:lnTo>
                      <a:lnTo>
                        <a:pt x="53144" y="5493"/>
                      </a:lnTo>
                      <a:lnTo>
                        <a:pt x="53227" y="5037"/>
                      </a:lnTo>
                      <a:lnTo>
                        <a:pt x="53268" y="4768"/>
                      </a:lnTo>
                      <a:lnTo>
                        <a:pt x="53289" y="4498"/>
                      </a:lnTo>
                      <a:lnTo>
                        <a:pt x="53310" y="3939"/>
                      </a:lnTo>
                      <a:lnTo>
                        <a:pt x="53414" y="3338"/>
                      </a:lnTo>
                      <a:lnTo>
                        <a:pt x="53434" y="3048"/>
                      </a:lnTo>
                      <a:lnTo>
                        <a:pt x="53455" y="2757"/>
                      </a:lnTo>
                      <a:lnTo>
                        <a:pt x="53455" y="2467"/>
                      </a:lnTo>
                      <a:lnTo>
                        <a:pt x="53455" y="2198"/>
                      </a:lnTo>
                      <a:lnTo>
                        <a:pt x="53414" y="1928"/>
                      </a:lnTo>
                      <a:lnTo>
                        <a:pt x="53372" y="1700"/>
                      </a:lnTo>
                      <a:lnTo>
                        <a:pt x="53310" y="1472"/>
                      </a:lnTo>
                      <a:lnTo>
                        <a:pt x="53227" y="1265"/>
                      </a:lnTo>
                      <a:lnTo>
                        <a:pt x="53123" y="1099"/>
                      </a:lnTo>
                      <a:lnTo>
                        <a:pt x="52999" y="933"/>
                      </a:lnTo>
                      <a:lnTo>
                        <a:pt x="52854" y="830"/>
                      </a:lnTo>
                      <a:lnTo>
                        <a:pt x="52667" y="726"/>
                      </a:lnTo>
                      <a:lnTo>
                        <a:pt x="52460" y="685"/>
                      </a:lnTo>
                      <a:lnTo>
                        <a:pt x="52232" y="664"/>
                      </a:lnTo>
                      <a:lnTo>
                        <a:pt x="51341" y="664"/>
                      </a:lnTo>
                      <a:lnTo>
                        <a:pt x="49703" y="705"/>
                      </a:lnTo>
                      <a:lnTo>
                        <a:pt x="46263" y="747"/>
                      </a:lnTo>
                      <a:lnTo>
                        <a:pt x="44356" y="768"/>
                      </a:lnTo>
                      <a:lnTo>
                        <a:pt x="39920" y="768"/>
                      </a:lnTo>
                      <a:lnTo>
                        <a:pt x="37288" y="726"/>
                      </a:lnTo>
                      <a:lnTo>
                        <a:pt x="36542" y="685"/>
                      </a:lnTo>
                      <a:lnTo>
                        <a:pt x="35733" y="664"/>
                      </a:lnTo>
                      <a:lnTo>
                        <a:pt x="34863" y="643"/>
                      </a:lnTo>
                      <a:lnTo>
                        <a:pt x="36625" y="643"/>
                      </a:lnTo>
                      <a:lnTo>
                        <a:pt x="36873" y="623"/>
                      </a:lnTo>
                      <a:lnTo>
                        <a:pt x="37143" y="643"/>
                      </a:lnTo>
                      <a:lnTo>
                        <a:pt x="37412" y="643"/>
                      </a:lnTo>
                      <a:lnTo>
                        <a:pt x="37661" y="623"/>
                      </a:lnTo>
                      <a:lnTo>
                        <a:pt x="37910" y="623"/>
                      </a:lnTo>
                      <a:lnTo>
                        <a:pt x="38449" y="664"/>
                      </a:lnTo>
                      <a:lnTo>
                        <a:pt x="38988" y="685"/>
                      </a:lnTo>
                      <a:lnTo>
                        <a:pt x="39630" y="705"/>
                      </a:lnTo>
                      <a:lnTo>
                        <a:pt x="40128" y="705"/>
                      </a:lnTo>
                      <a:lnTo>
                        <a:pt x="40625" y="685"/>
                      </a:lnTo>
                      <a:lnTo>
                        <a:pt x="41060" y="664"/>
                      </a:lnTo>
                      <a:lnTo>
                        <a:pt x="41330" y="664"/>
                      </a:lnTo>
                      <a:lnTo>
                        <a:pt x="41889" y="685"/>
                      </a:lnTo>
                      <a:lnTo>
                        <a:pt x="42490" y="685"/>
                      </a:lnTo>
                      <a:lnTo>
                        <a:pt x="43071" y="664"/>
                      </a:lnTo>
                      <a:lnTo>
                        <a:pt x="43589" y="643"/>
                      </a:lnTo>
                      <a:lnTo>
                        <a:pt x="44128" y="643"/>
                      </a:lnTo>
                      <a:lnTo>
                        <a:pt x="44439" y="623"/>
                      </a:lnTo>
                      <a:lnTo>
                        <a:pt x="45268" y="623"/>
                      </a:lnTo>
                      <a:lnTo>
                        <a:pt x="45537" y="643"/>
                      </a:lnTo>
                      <a:lnTo>
                        <a:pt x="50988" y="643"/>
                      </a:lnTo>
                      <a:lnTo>
                        <a:pt x="51610" y="623"/>
                      </a:lnTo>
                      <a:lnTo>
                        <a:pt x="52253" y="602"/>
                      </a:lnTo>
                      <a:lnTo>
                        <a:pt x="53082" y="581"/>
                      </a:lnTo>
                      <a:lnTo>
                        <a:pt x="53227" y="560"/>
                      </a:lnTo>
                      <a:lnTo>
                        <a:pt x="53268" y="560"/>
                      </a:lnTo>
                      <a:lnTo>
                        <a:pt x="53289" y="540"/>
                      </a:lnTo>
                      <a:lnTo>
                        <a:pt x="53268" y="519"/>
                      </a:lnTo>
                      <a:lnTo>
                        <a:pt x="53227" y="519"/>
                      </a:lnTo>
                      <a:lnTo>
                        <a:pt x="53082" y="498"/>
                      </a:lnTo>
                      <a:lnTo>
                        <a:pt x="52688" y="498"/>
                      </a:lnTo>
                      <a:lnTo>
                        <a:pt x="52087" y="457"/>
                      </a:lnTo>
                      <a:lnTo>
                        <a:pt x="51672" y="457"/>
                      </a:lnTo>
                      <a:lnTo>
                        <a:pt x="51258" y="477"/>
                      </a:lnTo>
                      <a:lnTo>
                        <a:pt x="50387" y="457"/>
                      </a:lnTo>
                      <a:lnTo>
                        <a:pt x="49538" y="436"/>
                      </a:lnTo>
                      <a:lnTo>
                        <a:pt x="48957" y="415"/>
                      </a:lnTo>
                      <a:lnTo>
                        <a:pt x="48398" y="395"/>
                      </a:lnTo>
                      <a:lnTo>
                        <a:pt x="47175" y="374"/>
                      </a:lnTo>
                      <a:lnTo>
                        <a:pt x="46035" y="353"/>
                      </a:lnTo>
                      <a:lnTo>
                        <a:pt x="45910" y="353"/>
                      </a:lnTo>
                      <a:lnTo>
                        <a:pt x="45413" y="374"/>
                      </a:lnTo>
                      <a:lnTo>
                        <a:pt x="45247" y="395"/>
                      </a:lnTo>
                      <a:lnTo>
                        <a:pt x="44957" y="415"/>
                      </a:lnTo>
                      <a:lnTo>
                        <a:pt x="44750" y="415"/>
                      </a:lnTo>
                      <a:lnTo>
                        <a:pt x="44542" y="395"/>
                      </a:lnTo>
                      <a:lnTo>
                        <a:pt x="44066" y="374"/>
                      </a:lnTo>
                      <a:lnTo>
                        <a:pt x="42781" y="374"/>
                      </a:lnTo>
                      <a:lnTo>
                        <a:pt x="42511" y="395"/>
                      </a:lnTo>
                      <a:lnTo>
                        <a:pt x="41744" y="332"/>
                      </a:lnTo>
                      <a:lnTo>
                        <a:pt x="40625" y="270"/>
                      </a:lnTo>
                      <a:lnTo>
                        <a:pt x="39817" y="208"/>
                      </a:lnTo>
                      <a:lnTo>
                        <a:pt x="39402" y="208"/>
                      </a:lnTo>
                      <a:lnTo>
                        <a:pt x="39008" y="229"/>
                      </a:lnTo>
                      <a:lnTo>
                        <a:pt x="38718" y="270"/>
                      </a:lnTo>
                      <a:lnTo>
                        <a:pt x="38469" y="270"/>
                      </a:lnTo>
                      <a:lnTo>
                        <a:pt x="38138" y="249"/>
                      </a:lnTo>
                      <a:lnTo>
                        <a:pt x="37951" y="270"/>
                      </a:lnTo>
                      <a:lnTo>
                        <a:pt x="37557" y="270"/>
                      </a:lnTo>
                      <a:lnTo>
                        <a:pt x="37350" y="249"/>
                      </a:lnTo>
                      <a:lnTo>
                        <a:pt x="37164" y="229"/>
                      </a:lnTo>
                      <a:lnTo>
                        <a:pt x="36956" y="208"/>
                      </a:lnTo>
                      <a:lnTo>
                        <a:pt x="35796" y="208"/>
                      </a:lnTo>
                      <a:lnTo>
                        <a:pt x="35298" y="167"/>
                      </a:lnTo>
                      <a:lnTo>
                        <a:pt x="34531" y="125"/>
                      </a:lnTo>
                      <a:lnTo>
                        <a:pt x="33578" y="104"/>
                      </a:lnTo>
                      <a:lnTo>
                        <a:pt x="32977" y="63"/>
                      </a:lnTo>
                      <a:lnTo>
                        <a:pt x="32583" y="21"/>
                      </a:lnTo>
                      <a:lnTo>
                        <a:pt x="32189" y="21"/>
                      </a:lnTo>
                      <a:lnTo>
                        <a:pt x="31588" y="1"/>
                      </a:lnTo>
                      <a:close/>
                    </a:path>
                  </a:pathLst>
                </a:custGeom>
                <a:solidFill>
                  <a:schemeClr val="accent4">
                    <a:lumMod val="60000"/>
                    <a:lumOff val="40000"/>
                  </a:scheme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5" name="Rectangle 9">
                  <a:extLst>
                    <a:ext uri="{FF2B5EF4-FFF2-40B4-BE49-F238E27FC236}">
                      <a16:creationId xmlns:a16="http://schemas.microsoft.com/office/drawing/2014/main" id="{A83152F0-6BA6-ECB8-C309-6FDB67C6B6EB}"/>
                    </a:ext>
                  </a:extLst>
                </p:cNvPr>
                <p:cNvSpPr/>
                <p:nvPr/>
              </p:nvSpPr>
              <p:spPr>
                <a:xfrm>
                  <a:off x="1423851" y="924621"/>
                  <a:ext cx="9431383" cy="1027343"/>
                </a:xfrm>
                <a:custGeom>
                  <a:avLst/>
                  <a:gdLst>
                    <a:gd name="connsiteX0" fmla="*/ 0 w 9431383"/>
                    <a:gd name="connsiteY0" fmla="*/ 0 h 1027343"/>
                    <a:gd name="connsiteX1" fmla="*/ 400834 w 9431383"/>
                    <a:gd name="connsiteY1" fmla="*/ 0 h 1027343"/>
                    <a:gd name="connsiteX2" fmla="*/ 1084609 w 9431383"/>
                    <a:gd name="connsiteY2" fmla="*/ 0 h 1027343"/>
                    <a:gd name="connsiteX3" fmla="*/ 1862698 w 9431383"/>
                    <a:gd name="connsiteY3" fmla="*/ 0 h 1027343"/>
                    <a:gd name="connsiteX4" fmla="*/ 2640787 w 9431383"/>
                    <a:gd name="connsiteY4" fmla="*/ 0 h 1027343"/>
                    <a:gd name="connsiteX5" fmla="*/ 3324563 w 9431383"/>
                    <a:gd name="connsiteY5" fmla="*/ 0 h 1027343"/>
                    <a:gd name="connsiteX6" fmla="*/ 3914024 w 9431383"/>
                    <a:gd name="connsiteY6" fmla="*/ 0 h 1027343"/>
                    <a:gd name="connsiteX7" fmla="*/ 4692113 w 9431383"/>
                    <a:gd name="connsiteY7" fmla="*/ 0 h 1027343"/>
                    <a:gd name="connsiteX8" fmla="*/ 5092947 w 9431383"/>
                    <a:gd name="connsiteY8" fmla="*/ 0 h 1027343"/>
                    <a:gd name="connsiteX9" fmla="*/ 5588094 w 9431383"/>
                    <a:gd name="connsiteY9" fmla="*/ 0 h 1027343"/>
                    <a:gd name="connsiteX10" fmla="*/ 6083242 w 9431383"/>
                    <a:gd name="connsiteY10" fmla="*/ 0 h 1027343"/>
                    <a:gd name="connsiteX11" fmla="*/ 6484076 w 9431383"/>
                    <a:gd name="connsiteY11" fmla="*/ 0 h 1027343"/>
                    <a:gd name="connsiteX12" fmla="*/ 7073537 w 9431383"/>
                    <a:gd name="connsiteY12" fmla="*/ 0 h 1027343"/>
                    <a:gd name="connsiteX13" fmla="*/ 7474371 w 9431383"/>
                    <a:gd name="connsiteY13" fmla="*/ 0 h 1027343"/>
                    <a:gd name="connsiteX14" fmla="*/ 8063832 w 9431383"/>
                    <a:gd name="connsiteY14" fmla="*/ 0 h 1027343"/>
                    <a:gd name="connsiteX15" fmla="*/ 8747608 w 9431383"/>
                    <a:gd name="connsiteY15" fmla="*/ 0 h 1027343"/>
                    <a:gd name="connsiteX16" fmla="*/ 9431383 w 9431383"/>
                    <a:gd name="connsiteY16" fmla="*/ 0 h 1027343"/>
                    <a:gd name="connsiteX17" fmla="*/ 9431383 w 9431383"/>
                    <a:gd name="connsiteY17" fmla="*/ 513672 h 1027343"/>
                    <a:gd name="connsiteX18" fmla="*/ 9431383 w 9431383"/>
                    <a:gd name="connsiteY18" fmla="*/ 1027343 h 1027343"/>
                    <a:gd name="connsiteX19" fmla="*/ 9030549 w 9431383"/>
                    <a:gd name="connsiteY19" fmla="*/ 1027343 h 1027343"/>
                    <a:gd name="connsiteX20" fmla="*/ 8441088 w 9431383"/>
                    <a:gd name="connsiteY20" fmla="*/ 1027343 h 1027343"/>
                    <a:gd name="connsiteX21" fmla="*/ 8134568 w 9431383"/>
                    <a:gd name="connsiteY21" fmla="*/ 1027343 h 1027343"/>
                    <a:gd name="connsiteX22" fmla="*/ 7450793 w 9431383"/>
                    <a:gd name="connsiteY22" fmla="*/ 1027343 h 1027343"/>
                    <a:gd name="connsiteX23" fmla="*/ 6955645 w 9431383"/>
                    <a:gd name="connsiteY23" fmla="*/ 1027343 h 1027343"/>
                    <a:gd name="connsiteX24" fmla="*/ 6366184 w 9431383"/>
                    <a:gd name="connsiteY24" fmla="*/ 1027343 h 1027343"/>
                    <a:gd name="connsiteX25" fmla="*/ 5682408 w 9431383"/>
                    <a:gd name="connsiteY25" fmla="*/ 1027343 h 1027343"/>
                    <a:gd name="connsiteX26" fmla="*/ 5375888 w 9431383"/>
                    <a:gd name="connsiteY26" fmla="*/ 1027343 h 1027343"/>
                    <a:gd name="connsiteX27" fmla="*/ 4786427 w 9431383"/>
                    <a:gd name="connsiteY27" fmla="*/ 1027343 h 1027343"/>
                    <a:gd name="connsiteX28" fmla="*/ 4102652 w 9431383"/>
                    <a:gd name="connsiteY28" fmla="*/ 1027343 h 1027343"/>
                    <a:gd name="connsiteX29" fmla="*/ 3418876 w 9431383"/>
                    <a:gd name="connsiteY29" fmla="*/ 1027343 h 1027343"/>
                    <a:gd name="connsiteX30" fmla="*/ 3018043 w 9431383"/>
                    <a:gd name="connsiteY30" fmla="*/ 1027343 h 1027343"/>
                    <a:gd name="connsiteX31" fmla="*/ 2522895 w 9431383"/>
                    <a:gd name="connsiteY31" fmla="*/ 1027343 h 1027343"/>
                    <a:gd name="connsiteX32" fmla="*/ 1933434 w 9431383"/>
                    <a:gd name="connsiteY32" fmla="*/ 1027343 h 1027343"/>
                    <a:gd name="connsiteX33" fmla="*/ 1532600 w 9431383"/>
                    <a:gd name="connsiteY33" fmla="*/ 1027343 h 1027343"/>
                    <a:gd name="connsiteX34" fmla="*/ 943138 w 9431383"/>
                    <a:gd name="connsiteY34" fmla="*/ 1027343 h 1027343"/>
                    <a:gd name="connsiteX35" fmla="*/ 0 w 9431383"/>
                    <a:gd name="connsiteY35" fmla="*/ 1027343 h 1027343"/>
                    <a:gd name="connsiteX36" fmla="*/ 0 w 9431383"/>
                    <a:gd name="connsiteY36" fmla="*/ 503398 h 1027343"/>
                    <a:gd name="connsiteX37" fmla="*/ 0 w 9431383"/>
                    <a:gd name="connsiteY37" fmla="*/ 0 h 10273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9431383" h="1027343" extrusionOk="0">
                      <a:moveTo>
                        <a:pt x="0" y="0"/>
                      </a:moveTo>
                      <a:cubicBezTo>
                        <a:pt x="98200" y="-24862"/>
                        <a:pt x="258958" y="10585"/>
                        <a:pt x="400834" y="0"/>
                      </a:cubicBezTo>
                      <a:cubicBezTo>
                        <a:pt x="542710" y="-10585"/>
                        <a:pt x="803931" y="32437"/>
                        <a:pt x="1084609" y="0"/>
                      </a:cubicBezTo>
                      <a:cubicBezTo>
                        <a:pt x="1365288" y="-32437"/>
                        <a:pt x="1555187" y="33526"/>
                        <a:pt x="1862698" y="0"/>
                      </a:cubicBezTo>
                      <a:cubicBezTo>
                        <a:pt x="2170209" y="-33526"/>
                        <a:pt x="2474418" y="53188"/>
                        <a:pt x="2640787" y="0"/>
                      </a:cubicBezTo>
                      <a:cubicBezTo>
                        <a:pt x="2807156" y="-53188"/>
                        <a:pt x="3060544" y="40950"/>
                        <a:pt x="3324563" y="0"/>
                      </a:cubicBezTo>
                      <a:cubicBezTo>
                        <a:pt x="3588582" y="-40950"/>
                        <a:pt x="3681619" y="36448"/>
                        <a:pt x="3914024" y="0"/>
                      </a:cubicBezTo>
                      <a:cubicBezTo>
                        <a:pt x="4146429" y="-36448"/>
                        <a:pt x="4468150" y="55376"/>
                        <a:pt x="4692113" y="0"/>
                      </a:cubicBezTo>
                      <a:cubicBezTo>
                        <a:pt x="4916076" y="-55376"/>
                        <a:pt x="5003584" y="20123"/>
                        <a:pt x="5092947" y="0"/>
                      </a:cubicBezTo>
                      <a:cubicBezTo>
                        <a:pt x="5182310" y="-20123"/>
                        <a:pt x="5465170" y="38251"/>
                        <a:pt x="5588094" y="0"/>
                      </a:cubicBezTo>
                      <a:cubicBezTo>
                        <a:pt x="5711018" y="-38251"/>
                        <a:pt x="5855881" y="25731"/>
                        <a:pt x="6083242" y="0"/>
                      </a:cubicBezTo>
                      <a:cubicBezTo>
                        <a:pt x="6310603" y="-25731"/>
                        <a:pt x="6320825" y="46830"/>
                        <a:pt x="6484076" y="0"/>
                      </a:cubicBezTo>
                      <a:cubicBezTo>
                        <a:pt x="6647327" y="-46830"/>
                        <a:pt x="6859921" y="13738"/>
                        <a:pt x="7073537" y="0"/>
                      </a:cubicBezTo>
                      <a:cubicBezTo>
                        <a:pt x="7287153" y="-13738"/>
                        <a:pt x="7390442" y="31383"/>
                        <a:pt x="7474371" y="0"/>
                      </a:cubicBezTo>
                      <a:cubicBezTo>
                        <a:pt x="7558300" y="-31383"/>
                        <a:pt x="7933396" y="1000"/>
                        <a:pt x="8063832" y="0"/>
                      </a:cubicBezTo>
                      <a:cubicBezTo>
                        <a:pt x="8194268" y="-1000"/>
                        <a:pt x="8524917" y="78061"/>
                        <a:pt x="8747608" y="0"/>
                      </a:cubicBezTo>
                      <a:cubicBezTo>
                        <a:pt x="8970299" y="-78061"/>
                        <a:pt x="9128560" y="54792"/>
                        <a:pt x="9431383" y="0"/>
                      </a:cubicBezTo>
                      <a:cubicBezTo>
                        <a:pt x="9447734" y="115987"/>
                        <a:pt x="9399058" y="338747"/>
                        <a:pt x="9431383" y="513672"/>
                      </a:cubicBezTo>
                      <a:cubicBezTo>
                        <a:pt x="9463708" y="688597"/>
                        <a:pt x="9384122" y="823919"/>
                        <a:pt x="9431383" y="1027343"/>
                      </a:cubicBezTo>
                      <a:cubicBezTo>
                        <a:pt x="9279329" y="1067369"/>
                        <a:pt x="9152359" y="1012354"/>
                        <a:pt x="9030549" y="1027343"/>
                      </a:cubicBezTo>
                      <a:cubicBezTo>
                        <a:pt x="8908739" y="1042332"/>
                        <a:pt x="8560550" y="986200"/>
                        <a:pt x="8441088" y="1027343"/>
                      </a:cubicBezTo>
                      <a:cubicBezTo>
                        <a:pt x="8321626" y="1068486"/>
                        <a:pt x="8203901" y="1013280"/>
                        <a:pt x="8134568" y="1027343"/>
                      </a:cubicBezTo>
                      <a:cubicBezTo>
                        <a:pt x="8065235" y="1041406"/>
                        <a:pt x="7696588" y="946890"/>
                        <a:pt x="7450793" y="1027343"/>
                      </a:cubicBezTo>
                      <a:cubicBezTo>
                        <a:pt x="7204998" y="1107796"/>
                        <a:pt x="7107931" y="987418"/>
                        <a:pt x="6955645" y="1027343"/>
                      </a:cubicBezTo>
                      <a:cubicBezTo>
                        <a:pt x="6803359" y="1067268"/>
                        <a:pt x="6495098" y="965525"/>
                        <a:pt x="6366184" y="1027343"/>
                      </a:cubicBezTo>
                      <a:cubicBezTo>
                        <a:pt x="6237270" y="1089161"/>
                        <a:pt x="5838916" y="1016549"/>
                        <a:pt x="5682408" y="1027343"/>
                      </a:cubicBezTo>
                      <a:cubicBezTo>
                        <a:pt x="5525900" y="1038137"/>
                        <a:pt x="5439230" y="1020778"/>
                        <a:pt x="5375888" y="1027343"/>
                      </a:cubicBezTo>
                      <a:cubicBezTo>
                        <a:pt x="5312546" y="1033908"/>
                        <a:pt x="5062570" y="975153"/>
                        <a:pt x="4786427" y="1027343"/>
                      </a:cubicBezTo>
                      <a:cubicBezTo>
                        <a:pt x="4510284" y="1079533"/>
                        <a:pt x="4371263" y="1013933"/>
                        <a:pt x="4102652" y="1027343"/>
                      </a:cubicBezTo>
                      <a:cubicBezTo>
                        <a:pt x="3834041" y="1040753"/>
                        <a:pt x="3560978" y="1018202"/>
                        <a:pt x="3418876" y="1027343"/>
                      </a:cubicBezTo>
                      <a:cubicBezTo>
                        <a:pt x="3276774" y="1036484"/>
                        <a:pt x="3177952" y="997927"/>
                        <a:pt x="3018043" y="1027343"/>
                      </a:cubicBezTo>
                      <a:cubicBezTo>
                        <a:pt x="2858134" y="1056759"/>
                        <a:pt x="2652565" y="1017298"/>
                        <a:pt x="2522895" y="1027343"/>
                      </a:cubicBezTo>
                      <a:cubicBezTo>
                        <a:pt x="2393225" y="1037388"/>
                        <a:pt x="2060662" y="977588"/>
                        <a:pt x="1933434" y="1027343"/>
                      </a:cubicBezTo>
                      <a:cubicBezTo>
                        <a:pt x="1806206" y="1077098"/>
                        <a:pt x="1670504" y="982729"/>
                        <a:pt x="1532600" y="1027343"/>
                      </a:cubicBezTo>
                      <a:cubicBezTo>
                        <a:pt x="1394696" y="1071957"/>
                        <a:pt x="1214194" y="1015224"/>
                        <a:pt x="943138" y="1027343"/>
                      </a:cubicBezTo>
                      <a:cubicBezTo>
                        <a:pt x="672082" y="1039462"/>
                        <a:pt x="265410" y="985652"/>
                        <a:pt x="0" y="1027343"/>
                      </a:cubicBezTo>
                      <a:cubicBezTo>
                        <a:pt x="-17153" y="919062"/>
                        <a:pt x="62514" y="646842"/>
                        <a:pt x="0" y="503398"/>
                      </a:cubicBezTo>
                      <a:cubicBezTo>
                        <a:pt x="-62514" y="359955"/>
                        <a:pt x="14806" y="184144"/>
                        <a:pt x="0" y="0"/>
                      </a:cubicBezTo>
                      <a:close/>
                    </a:path>
                  </a:pathLst>
                </a:custGeom>
                <a:noFill/>
                <a:ln w="38100">
                  <a:solidFill>
                    <a:srgbClr val="CA3659"/>
                  </a:solidFill>
                  <a:prstDash val="lgDash"/>
                  <a:extLst>
                    <a:ext uri="{C807C97D-BFC1-408E-A445-0C87EB9F89A2}">
                      <ask:lineSketchStyleProps xmlns:ask="http://schemas.microsoft.com/office/drawing/2018/sketchyshapes" sd="170926038">
                        <a:prstGeom prst="rect">
                          <a:avLst/>
                        </a:prstGeom>
                        <ask:type>
                          <ask:lineSketchScribble/>
                        </ask:type>
                      </ask:lineSketchStyleProps>
                    </a:ext>
                  </a:extLst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  <a:sym typeface="Arial"/>
                  </a:endParaRPr>
                </a:p>
              </p:txBody>
            </p:sp>
          </p:grpSp>
          <p:pic>
            <p:nvPicPr>
              <p:cNvPr id="10" name="Picture 9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28125" b="72188" l="4375" r="95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3000" y="343813"/>
                <a:ext cx="2188958" cy="2188958"/>
              </a:xfrm>
              <a:prstGeom prst="rect">
                <a:avLst/>
              </a:prstGeom>
            </p:spPr>
          </p:pic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1FC9217A-F002-4CBC-34C1-FD13B89B137E}"/>
                </a:ext>
              </a:extLst>
            </p:cNvPr>
            <p:cNvSpPr txBox="1"/>
            <p:nvPr/>
          </p:nvSpPr>
          <p:spPr>
            <a:xfrm>
              <a:off x="2554526" y="1011074"/>
              <a:ext cx="839712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lang="en-US" sz="3600" b="1" kern="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Giá</a:t>
              </a:r>
              <a:r>
                <a:rPr lang="en-US" sz="3600" b="1" kern="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3600" b="1" kern="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trị</a:t>
              </a:r>
              <a:r>
                <a:rPr lang="en-US" sz="3600" b="1" kern="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3600" b="1" kern="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của</a:t>
              </a:r>
              <a:r>
                <a:rPr lang="en-US" sz="3600" b="1" kern="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3600" b="1" kern="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chữ</a:t>
              </a:r>
              <a:r>
                <a:rPr lang="en-US" sz="3600" b="1" kern="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3600" b="1" kern="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số</a:t>
              </a:r>
              <a:r>
                <a:rPr lang="en-US" sz="3600" b="1" kern="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7 </a:t>
              </a:r>
              <a:r>
                <a:rPr lang="en-US" sz="3600" b="1" kern="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trong</a:t>
              </a:r>
              <a:r>
                <a:rPr lang="en-US" sz="3600" b="1" kern="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3600" b="1" kern="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số</a:t>
              </a:r>
              <a:r>
                <a:rPr lang="en-US" sz="3600" b="1" kern="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76 906 </a:t>
              </a:r>
              <a:r>
                <a:rPr lang="en-US" sz="3600" b="1" kern="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là</a:t>
              </a:r>
              <a:r>
                <a:rPr lang="en-US" sz="3600" b="1" kern="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?</a:t>
              </a: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51" name="Group 50"/>
          <p:cNvGrpSpPr/>
          <p:nvPr/>
        </p:nvGrpSpPr>
        <p:grpSpPr>
          <a:xfrm>
            <a:off x="1188625" y="2250696"/>
            <a:ext cx="4096951" cy="2027042"/>
            <a:chOff x="1188625" y="2250696"/>
            <a:chExt cx="4096951" cy="2027042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2A66BA49-06FC-1774-8FF7-9A539EEBC47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188625" y="2250696"/>
              <a:ext cx="4096951" cy="2027042"/>
            </a:xfrm>
            <a:prstGeom prst="rect">
              <a:avLst/>
            </a:prstGeom>
          </p:spPr>
        </p:pic>
        <p:sp>
          <p:nvSpPr>
            <p:cNvPr id="37" name="TextBox 36"/>
            <p:cNvSpPr txBox="1"/>
            <p:nvPr/>
          </p:nvSpPr>
          <p:spPr>
            <a:xfrm>
              <a:off x="3161709" y="3382387"/>
              <a:ext cx="67530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7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52" name="Group 51"/>
          <p:cNvGrpSpPr/>
          <p:nvPr/>
        </p:nvGrpSpPr>
        <p:grpSpPr>
          <a:xfrm>
            <a:off x="6835925" y="2133975"/>
            <a:ext cx="3691085" cy="2113132"/>
            <a:chOff x="6835925" y="2133975"/>
            <a:chExt cx="3691085" cy="211313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DA7D4964-BDD4-444B-E0A8-4FA6A0A6C16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6835925" y="2133975"/>
              <a:ext cx="3691085" cy="2113132"/>
            </a:xfrm>
            <a:prstGeom prst="rect">
              <a:avLst/>
            </a:prstGeom>
          </p:spPr>
        </p:pic>
        <p:sp>
          <p:nvSpPr>
            <p:cNvPr id="41" name="TextBox 40"/>
            <p:cNvSpPr txBox="1"/>
            <p:nvPr/>
          </p:nvSpPr>
          <p:spPr>
            <a:xfrm>
              <a:off x="8475153" y="3429000"/>
              <a:ext cx="99999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700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53" name="Group 52"/>
          <p:cNvGrpSpPr/>
          <p:nvPr/>
        </p:nvGrpSpPr>
        <p:grpSpPr>
          <a:xfrm>
            <a:off x="1188626" y="4184045"/>
            <a:ext cx="4096950" cy="2243750"/>
            <a:chOff x="1188626" y="4184045"/>
            <a:chExt cx="4096950" cy="2243750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AA628EF2-C24A-C9D9-F0E3-78DF98EA7B0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188626" y="4184045"/>
              <a:ext cx="4096950" cy="2243750"/>
            </a:xfrm>
            <a:prstGeom prst="rect">
              <a:avLst/>
            </a:prstGeom>
          </p:spPr>
        </p:pic>
        <p:sp>
          <p:nvSpPr>
            <p:cNvPr id="45" name="TextBox 44"/>
            <p:cNvSpPr txBox="1"/>
            <p:nvPr/>
          </p:nvSpPr>
          <p:spPr>
            <a:xfrm>
              <a:off x="2670613" y="5471832"/>
              <a:ext cx="165749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70 000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6835925" y="4153414"/>
            <a:ext cx="3691084" cy="2274381"/>
            <a:chOff x="6835925" y="4153414"/>
            <a:chExt cx="3691084" cy="2274381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D18D305E-420B-E555-42F3-65F444E6EEB8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6835925" y="4153414"/>
              <a:ext cx="3691084" cy="2274381"/>
            </a:xfrm>
            <a:prstGeom prst="rect">
              <a:avLst/>
            </a:prstGeom>
          </p:spPr>
        </p:pic>
        <p:sp>
          <p:nvSpPr>
            <p:cNvPr id="49" name="TextBox 48"/>
            <p:cNvSpPr txBox="1"/>
            <p:nvPr/>
          </p:nvSpPr>
          <p:spPr>
            <a:xfrm>
              <a:off x="8705053" y="5408331"/>
              <a:ext cx="90213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70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25" name="Picture 24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8125" b="72188" l="4375" r="9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1329" y="4818964"/>
            <a:ext cx="1786215" cy="1786215"/>
          </a:xfrm>
          <a:prstGeom prst="rect">
            <a:avLst/>
          </a:prstGeom>
        </p:spPr>
      </p:pic>
      <p:sp>
        <p:nvSpPr>
          <p:cNvPr id="26" name="Multiplication Sign 196">
            <a:extLst>
              <a:ext uri="{FF2B5EF4-FFF2-40B4-BE49-F238E27FC236}">
                <a16:creationId xmlns:a16="http://schemas.microsoft.com/office/drawing/2014/main" id="{D554B4FB-F835-8BE1-744C-2F706F204CC5}"/>
              </a:ext>
            </a:extLst>
          </p:cNvPr>
          <p:cNvSpPr/>
          <p:nvPr/>
        </p:nvSpPr>
        <p:spPr>
          <a:xfrm>
            <a:off x="4739051" y="2798570"/>
            <a:ext cx="1736176" cy="1540675"/>
          </a:xfrm>
          <a:prstGeom prst="mathMultiply">
            <a:avLst/>
          </a:prstGeom>
          <a:solidFill>
            <a:srgbClr val="FF0000"/>
          </a:solidFill>
          <a:ln>
            <a:prstDash val="sysDash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7" name="Multiplication Sign 196">
            <a:extLst>
              <a:ext uri="{FF2B5EF4-FFF2-40B4-BE49-F238E27FC236}">
                <a16:creationId xmlns:a16="http://schemas.microsoft.com/office/drawing/2014/main" id="{D554B4FB-F835-8BE1-744C-2F706F204CC5}"/>
              </a:ext>
            </a:extLst>
          </p:cNvPr>
          <p:cNvSpPr/>
          <p:nvPr/>
        </p:nvSpPr>
        <p:spPr>
          <a:xfrm>
            <a:off x="9805432" y="2820415"/>
            <a:ext cx="1736176" cy="1540675"/>
          </a:xfrm>
          <a:prstGeom prst="mathMultiply">
            <a:avLst/>
          </a:prstGeom>
          <a:solidFill>
            <a:srgbClr val="FF0000"/>
          </a:solidFill>
          <a:ln>
            <a:prstDash val="sysDash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8" name="Multiplication Sign 196">
            <a:extLst>
              <a:ext uri="{FF2B5EF4-FFF2-40B4-BE49-F238E27FC236}">
                <a16:creationId xmlns:a16="http://schemas.microsoft.com/office/drawing/2014/main" id="{D554B4FB-F835-8BE1-744C-2F706F204CC5}"/>
              </a:ext>
            </a:extLst>
          </p:cNvPr>
          <p:cNvSpPr/>
          <p:nvPr/>
        </p:nvSpPr>
        <p:spPr>
          <a:xfrm>
            <a:off x="9805573" y="4954381"/>
            <a:ext cx="1736176" cy="1540675"/>
          </a:xfrm>
          <a:prstGeom prst="mathMultiply">
            <a:avLst/>
          </a:prstGeom>
          <a:solidFill>
            <a:srgbClr val="FF0000"/>
          </a:solidFill>
          <a:ln>
            <a:prstDash val="sysDash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55" name="Picture 54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60415" y="5685996"/>
            <a:ext cx="1115945" cy="844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76059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6" dur="1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4" dur="1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2" dur="1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0" dur="1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2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5" name="Content Placeholder 4" descr="A green background with many school supplies&#10;&#10;Description automatically generated">
            <a:extLst>
              <a:ext uri="{FF2B5EF4-FFF2-40B4-BE49-F238E27FC236}">
                <a16:creationId xmlns:a16="http://schemas.microsoft.com/office/drawing/2014/main" id="{E1614AA8-8A36-1344-83E3-6329BA511D7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4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8F1AF7F-B1A8-5135-7845-1FB0175A23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4611" y="1831693"/>
            <a:ext cx="8748518" cy="3560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65149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5" name="Content Placeholder 4" descr="A green and pink clouds and stars&#10;&#10;Description automatically generated">
            <a:extLst>
              <a:ext uri="{FF2B5EF4-FFF2-40B4-BE49-F238E27FC236}">
                <a16:creationId xmlns:a16="http://schemas.microsoft.com/office/drawing/2014/main" id="{C9FE675E-56C9-C0BD-4CE9-E3CFE7B042B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68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937BF448-170A-C672-0CD6-2A4E7D236FBC}"/>
              </a:ext>
            </a:extLst>
          </p:cNvPr>
          <p:cNvGrpSpPr/>
          <p:nvPr/>
        </p:nvGrpSpPr>
        <p:grpSpPr>
          <a:xfrm>
            <a:off x="4240975" y="459505"/>
            <a:ext cx="4222111" cy="1526553"/>
            <a:chOff x="3969974" y="1753233"/>
            <a:chExt cx="4222111" cy="1526553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44DC748-0FC1-3CAB-AD0E-DD0E35AEAD2F}"/>
                </a:ext>
              </a:extLst>
            </p:cNvPr>
            <p:cNvSpPr txBox="1"/>
            <p:nvPr/>
          </p:nvSpPr>
          <p:spPr>
            <a:xfrm>
              <a:off x="3999912" y="1753233"/>
              <a:ext cx="4192173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8800" b="0" i="0" u="none" strike="noStrike" kern="1200" cap="none" spc="0" normalizeH="0" baseline="0" noProof="0" dirty="0">
                  <a:ln w="485775">
                    <a:solidFill>
                      <a:prstClr val="white"/>
                    </a:solidFill>
                  </a:ln>
                  <a:solidFill>
                    <a:srgbClr val="8540CB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Showcard" panose="02040603050506020204" pitchFamily="18" charset="0"/>
                  <a:ea typeface="+mn-ea"/>
                  <a:cs typeface="+mn-cs"/>
                </a:rPr>
                <a:t>ĐỐ BẠN</a:t>
              </a:r>
              <a:endParaRPr kumimoji="0" lang="vi-VN" sz="8800" b="0" i="0" u="none" strike="noStrike" kern="1200" cap="none" spc="0" normalizeH="0" baseline="0" noProof="0" dirty="0">
                <a:ln w="485775">
                  <a:solidFill>
                    <a:prstClr val="white"/>
                  </a:solidFill>
                </a:ln>
                <a:solidFill>
                  <a:srgbClr val="A02B93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CDB46D4E-DBCB-41E7-EC96-81E1E88A219E}"/>
                </a:ext>
              </a:extLst>
            </p:cNvPr>
            <p:cNvSpPr txBox="1"/>
            <p:nvPr/>
          </p:nvSpPr>
          <p:spPr>
            <a:xfrm>
              <a:off x="3969974" y="1833236"/>
              <a:ext cx="4192173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8800" b="0" i="0" u="none" strike="noStrike" kern="1200" cap="none" spc="0" normalizeH="0" baseline="0" noProof="0" dirty="0">
                  <a:ln>
                    <a:noFill/>
                  </a:ln>
                  <a:solidFill>
                    <a:srgbClr val="33CCFF"/>
                  </a:solidFill>
                  <a:effectLst/>
                  <a:uLnTx/>
                  <a:uFillTx/>
                  <a:latin typeface="UTM Showcard" panose="02040603050506020204" pitchFamily="18" charset="0"/>
                  <a:ea typeface="+mn-ea"/>
                  <a:cs typeface="+mn-cs"/>
                </a:rPr>
                <a:t>Đ</a:t>
              </a:r>
              <a:r>
                <a:rPr kumimoji="0" lang="en-GB" sz="8800" b="0" i="0" u="none" strike="noStrike" kern="1200" cap="none" spc="0" normalizeH="0" baseline="0" noProof="0" dirty="0">
                  <a:ln>
                    <a:noFill/>
                  </a:ln>
                  <a:solidFill>
                    <a:srgbClr val="FF87AD"/>
                  </a:solidFill>
                  <a:effectLst/>
                  <a:uLnTx/>
                  <a:uFillTx/>
                  <a:latin typeface="UTM Showcard" panose="02040603050506020204" pitchFamily="18" charset="0"/>
                  <a:ea typeface="+mn-ea"/>
                  <a:cs typeface="+mn-cs"/>
                </a:rPr>
                <a:t>Ố</a:t>
              </a:r>
              <a:r>
                <a:rPr kumimoji="0" lang="en-GB" sz="8800" b="0" i="0" u="none" strike="noStrike" kern="1200" cap="none" spc="0" normalizeH="0" baseline="0" noProof="0" dirty="0">
                  <a:ln>
                    <a:noFill/>
                  </a:ln>
                  <a:solidFill>
                    <a:srgbClr val="8540CB"/>
                  </a:solidFill>
                  <a:effectLst/>
                  <a:uLnTx/>
                  <a:uFillTx/>
                  <a:latin typeface="UTM Showcard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GB" sz="8800" b="0" i="0" u="none" strike="noStrike" kern="1200" cap="none" spc="0" normalizeH="0" baseline="0" noProof="0" dirty="0">
                  <a:ln>
                    <a:noFill/>
                  </a:ln>
                  <a:solidFill>
                    <a:srgbClr val="E97132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UTM Showcard" panose="02040603050506020204" pitchFamily="18" charset="0"/>
                  <a:ea typeface="+mn-ea"/>
                  <a:cs typeface="+mn-cs"/>
                </a:rPr>
                <a:t>B</a:t>
              </a:r>
              <a:r>
                <a:rPr kumimoji="0" lang="en-GB" sz="8800" b="0" i="0" u="none" strike="noStrike" kern="1200" cap="none" spc="0" normalizeH="0" baseline="0" noProof="0" dirty="0">
                  <a:ln>
                    <a:noFill/>
                  </a:ln>
                  <a:solidFill>
                    <a:srgbClr val="4EA72E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UTM Showcard" panose="02040603050506020204" pitchFamily="18" charset="0"/>
                  <a:ea typeface="+mn-ea"/>
                  <a:cs typeface="+mn-cs"/>
                </a:rPr>
                <a:t>Ạ</a:t>
              </a:r>
              <a:r>
                <a:rPr kumimoji="0" lang="en-GB" sz="8800" b="0" i="0" u="none" strike="noStrike" kern="1200" cap="none" spc="0" normalizeH="0" baseline="0" noProof="0" dirty="0">
                  <a:ln>
                    <a:noFill/>
                  </a:ln>
                  <a:solidFill>
                    <a:srgbClr val="8540CB"/>
                  </a:solidFill>
                  <a:effectLst/>
                  <a:uLnTx/>
                  <a:uFillTx/>
                  <a:latin typeface="UTM Showcard" panose="02040603050506020204" pitchFamily="18" charset="0"/>
                  <a:ea typeface="+mn-ea"/>
                  <a:cs typeface="+mn-cs"/>
                </a:rPr>
                <a:t>N</a:t>
              </a:r>
              <a:endParaRPr kumimoji="0" lang="vi-VN" sz="8800" b="0" i="0" u="none" strike="noStrike" kern="1200" cap="none" spc="0" normalizeH="0" baseline="0" noProof="0" dirty="0">
                <a:ln>
                  <a:noFill/>
                </a:ln>
                <a:solidFill>
                  <a:srgbClr val="A02B9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06A8DD43-CB28-45E4-C775-7D24E9F408AD}"/>
              </a:ext>
            </a:extLst>
          </p:cNvPr>
          <p:cNvGrpSpPr/>
          <p:nvPr/>
        </p:nvGrpSpPr>
        <p:grpSpPr>
          <a:xfrm>
            <a:off x="3923542" y="2364278"/>
            <a:ext cx="4937522" cy="3788153"/>
            <a:chOff x="3923542" y="2364278"/>
            <a:chExt cx="4937522" cy="3788153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5900E4CE-B23C-9FB9-E4A6-A1E0D01D9B93}"/>
                </a:ext>
              </a:extLst>
            </p:cNvPr>
            <p:cNvGrpSpPr/>
            <p:nvPr/>
          </p:nvGrpSpPr>
          <p:grpSpPr>
            <a:xfrm>
              <a:off x="3923542" y="2364278"/>
              <a:ext cx="4937522" cy="3788153"/>
              <a:chOff x="3923542" y="2364278"/>
              <a:chExt cx="4937522" cy="3788153"/>
            </a:xfrm>
          </p:grpSpPr>
          <p:sp>
            <p:nvSpPr>
              <p:cNvPr id="3" name="Speech Bubble: Rectangle with Corners Rounded 2">
                <a:extLst>
                  <a:ext uri="{FF2B5EF4-FFF2-40B4-BE49-F238E27FC236}">
                    <a16:creationId xmlns:a16="http://schemas.microsoft.com/office/drawing/2014/main" id="{1E4D23AA-B8FE-6081-DF17-2A84C144BE2F}"/>
                  </a:ext>
                </a:extLst>
              </p:cNvPr>
              <p:cNvSpPr/>
              <p:nvPr/>
            </p:nvSpPr>
            <p:spPr>
              <a:xfrm>
                <a:off x="3923542" y="2364278"/>
                <a:ext cx="4808977" cy="3606754"/>
              </a:xfrm>
              <a:prstGeom prst="wedgeRoundRectCallout">
                <a:avLst>
                  <a:gd name="adj1" fmla="val -60573"/>
                  <a:gd name="adj2" fmla="val 5964"/>
                  <a:gd name="adj3" fmla="val 16667"/>
                </a:avLst>
              </a:prstGeom>
              <a:solidFill>
                <a:srgbClr val="33CCFF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" name="Speech Bubble: Rectangle with Corners Rounded 3">
                <a:extLst>
                  <a:ext uri="{FF2B5EF4-FFF2-40B4-BE49-F238E27FC236}">
                    <a16:creationId xmlns:a16="http://schemas.microsoft.com/office/drawing/2014/main" id="{97E1E8EE-A6E4-5A8D-D40C-8EE4648C88F3}"/>
                  </a:ext>
                </a:extLst>
              </p:cNvPr>
              <p:cNvSpPr/>
              <p:nvPr/>
            </p:nvSpPr>
            <p:spPr>
              <a:xfrm>
                <a:off x="4052087" y="2545677"/>
                <a:ext cx="4808977" cy="3606754"/>
              </a:xfrm>
              <a:prstGeom prst="wedgeRoundRectCallout">
                <a:avLst>
                  <a:gd name="adj1" fmla="val -60573"/>
                  <a:gd name="adj2" fmla="val 5964"/>
                  <a:gd name="adj3" fmla="val 16667"/>
                </a:avLst>
              </a:prstGeom>
              <a:solidFill>
                <a:schemeClr val="bg1"/>
              </a:solidFill>
              <a:ln>
                <a:noFill/>
              </a:ln>
              <a:effectLst>
                <a:outerShdw blurRad="57785" dist="33020" dir="318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rightRoom" dir="t">
                  <a:rot lat="0" lon="0" rev="600000"/>
                </a:lightRig>
              </a:scene3d>
              <a:sp3d prstMaterial="metal">
                <a:bevelT w="38100" h="57150" prst="angle"/>
              </a:sp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15FB6499-A217-5C00-4CEF-190125FAF1FF}"/>
                </a:ext>
              </a:extLst>
            </p:cNvPr>
            <p:cNvSpPr txBox="1"/>
            <p:nvPr/>
          </p:nvSpPr>
          <p:spPr>
            <a:xfrm>
              <a:off x="4105666" y="2652771"/>
              <a:ext cx="4718696" cy="34163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Một bạn </a:t>
              </a: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viết số </a:t>
              </a:r>
              <a:r>
                <a: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(có năm, sáu, bảy chữ số), bạn khác </a:t>
              </a: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đọc số</a:t>
              </a:r>
              <a:r>
                <a: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, bạn còn lại </a:t>
              </a: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nêu giá trị của từng chữ số trong từng hàng </a:t>
              </a:r>
              <a:r>
                <a: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(hay số gồm...)</a:t>
              </a:r>
            </a:p>
          </p:txBody>
        </p:sp>
      </p:grpSp>
      <p:sp>
        <p:nvSpPr>
          <p:cNvPr id="7" name="Freeform 24">
            <a:extLst>
              <a:ext uri="{FF2B5EF4-FFF2-40B4-BE49-F238E27FC236}">
                <a16:creationId xmlns:a16="http://schemas.microsoft.com/office/drawing/2014/main" id="{C6028D7B-524B-DA6B-D240-623E0617C49C}"/>
              </a:ext>
            </a:extLst>
          </p:cNvPr>
          <p:cNvSpPr/>
          <p:nvPr/>
        </p:nvSpPr>
        <p:spPr>
          <a:xfrm>
            <a:off x="8732519" y="2918874"/>
            <a:ext cx="3827258" cy="4058654"/>
          </a:xfrm>
          <a:custGeom>
            <a:avLst/>
            <a:gdLst/>
            <a:ahLst/>
            <a:cxnLst/>
            <a:rect l="l" t="t" r="r" b="b"/>
            <a:pathLst>
              <a:path w="2495368" h="2686803">
                <a:moveTo>
                  <a:pt x="0" y="0"/>
                </a:moveTo>
                <a:lnTo>
                  <a:pt x="2495367" y="0"/>
                </a:lnTo>
                <a:lnTo>
                  <a:pt x="2495367" y="2686803"/>
                </a:lnTo>
                <a:lnTo>
                  <a:pt x="0" y="268680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Freeform 14">
            <a:extLst>
              <a:ext uri="{FF2B5EF4-FFF2-40B4-BE49-F238E27FC236}">
                <a16:creationId xmlns:a16="http://schemas.microsoft.com/office/drawing/2014/main" id="{A41C5E24-6F88-2EFC-0DA3-18733D092932}"/>
              </a:ext>
            </a:extLst>
          </p:cNvPr>
          <p:cNvSpPr/>
          <p:nvPr/>
        </p:nvSpPr>
        <p:spPr>
          <a:xfrm>
            <a:off x="-324856" y="2732774"/>
            <a:ext cx="4234191" cy="4123944"/>
          </a:xfrm>
          <a:custGeom>
            <a:avLst/>
            <a:gdLst/>
            <a:ahLst/>
            <a:cxnLst/>
            <a:rect l="l" t="t" r="r" b="b"/>
            <a:pathLst>
              <a:path w="2452519" h="2371790">
                <a:moveTo>
                  <a:pt x="0" y="0"/>
                </a:moveTo>
                <a:lnTo>
                  <a:pt x="2452519" y="0"/>
                </a:lnTo>
                <a:lnTo>
                  <a:pt x="2452519" y="2371790"/>
                </a:lnTo>
                <a:lnTo>
                  <a:pt x="0" y="237179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9091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1BD1E6-049F-96BC-2FFB-D41796513BA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E4FEAD4-1DFC-762F-D1F2-BEAC9E8FCBF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Picture 4" descr="A pile of books and a backpack&#10;&#10;Description automatically generated">
            <a:extLst>
              <a:ext uri="{FF2B5EF4-FFF2-40B4-BE49-F238E27FC236}">
                <a16:creationId xmlns:a16="http://schemas.microsoft.com/office/drawing/2014/main" id="{46A8871C-530B-E729-A14F-8A0B578686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919"/>
            <a:ext cx="12189542" cy="68580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08B5F126-D298-C15C-5F8D-F5C22DF4177B}"/>
              </a:ext>
            </a:extLst>
          </p:cNvPr>
          <p:cNvGrpSpPr/>
          <p:nvPr/>
        </p:nvGrpSpPr>
        <p:grpSpPr>
          <a:xfrm>
            <a:off x="4645152" y="307013"/>
            <a:ext cx="1763624" cy="1464668"/>
            <a:chOff x="4645152" y="307013"/>
            <a:chExt cx="1763624" cy="1464668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72E2F25C-FE9D-4D69-08BA-E619CDA2D4FD}"/>
                </a:ext>
              </a:extLst>
            </p:cNvPr>
            <p:cNvSpPr txBox="1"/>
            <p:nvPr/>
          </p:nvSpPr>
          <p:spPr>
            <a:xfrm>
              <a:off x="4645152" y="307013"/>
              <a:ext cx="1763624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8800" dirty="0" err="1">
                  <a:ln w="187325">
                    <a:solidFill>
                      <a:schemeClr val="bg1"/>
                    </a:solidFill>
                  </a:ln>
                  <a:effectLst>
                    <a:outerShdw dist="63500" dir="2700000" algn="tl" rotWithShape="0">
                      <a:prstClr val="black"/>
                    </a:outerShdw>
                  </a:effectLst>
                  <a:latin typeface="SVN-Steady" pitchFamily="50" charset="0"/>
                </a:rPr>
                <a:t>Toán</a:t>
              </a:r>
              <a:endParaRPr lang="vi-VN" sz="8800" dirty="0">
                <a:ln w="187325">
                  <a:solidFill>
                    <a:schemeClr val="bg1"/>
                  </a:solidFill>
                </a:ln>
                <a:effectLst>
                  <a:outerShdw dist="63500" dir="2700000" algn="tl" rotWithShape="0">
                    <a:prstClr val="black"/>
                  </a:outerShdw>
                </a:effectLst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A310DC7-D6F9-F187-9C6A-E1776F74F56C}"/>
                </a:ext>
              </a:extLst>
            </p:cNvPr>
            <p:cNvSpPr txBox="1"/>
            <p:nvPr/>
          </p:nvSpPr>
          <p:spPr>
            <a:xfrm>
              <a:off x="4645152" y="325131"/>
              <a:ext cx="1763624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8800" dirty="0" err="1">
                  <a:ln>
                    <a:solidFill>
                      <a:schemeClr val="bg1"/>
                    </a:solidFill>
                  </a:ln>
                  <a:gradFill>
                    <a:gsLst>
                      <a:gs pos="79000">
                        <a:srgbClr val="E82465"/>
                      </a:gs>
                      <a:gs pos="0">
                        <a:srgbClr val="F7AF17"/>
                      </a:gs>
                      <a:gs pos="100000">
                        <a:srgbClr val="82B625"/>
                      </a:gs>
                    </a:gsLst>
                    <a:lin ang="16200000" scaled="1"/>
                  </a:gradFill>
                  <a:latin typeface="SVN-Steady" pitchFamily="50" charset="0"/>
                </a:rPr>
                <a:t>Toán</a:t>
              </a:r>
              <a:endParaRPr lang="vi-VN" sz="8800" dirty="0">
                <a:ln>
                  <a:solidFill>
                    <a:schemeClr val="bg1"/>
                  </a:solidFill>
                </a:ln>
                <a:gradFill>
                  <a:gsLst>
                    <a:gs pos="79000">
                      <a:srgbClr val="E82465"/>
                    </a:gs>
                    <a:gs pos="0">
                      <a:srgbClr val="F7AF17"/>
                    </a:gs>
                    <a:gs pos="100000">
                      <a:srgbClr val="82B625"/>
                    </a:gs>
                  </a:gsLst>
                  <a:lin ang="16200000" scaled="1"/>
                </a:gradFill>
              </a:endParaRP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27A1E818-7BE8-4E04-EB40-AA75C7D597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1430877"/>
            <a:ext cx="2024047" cy="1463167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A8712F6B-5439-2079-D679-A281146AF4EC}"/>
              </a:ext>
            </a:extLst>
          </p:cNvPr>
          <p:cNvGrpSpPr/>
          <p:nvPr/>
        </p:nvGrpSpPr>
        <p:grpSpPr>
          <a:xfrm>
            <a:off x="1867616" y="1600200"/>
            <a:ext cx="8593120" cy="3631763"/>
            <a:chOff x="3175208" y="1193260"/>
            <a:chExt cx="8593120" cy="3631763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AD7EFBCA-A2B6-53A5-393B-D9494B0A7F0B}"/>
                </a:ext>
              </a:extLst>
            </p:cNvPr>
            <p:cNvSpPr txBox="1"/>
            <p:nvPr/>
          </p:nvSpPr>
          <p:spPr>
            <a:xfrm>
              <a:off x="3182112" y="1193260"/>
              <a:ext cx="8586216" cy="36317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1500" dirty="0">
                  <a:ln w="425450">
                    <a:solidFill>
                      <a:schemeClr val="bg1"/>
                    </a:solidFill>
                  </a:ln>
                  <a:effectLst>
                    <a:outerShdw dist="63500" dir="2700000" algn="tl" rotWithShape="0">
                      <a:prstClr val="black"/>
                    </a:outerShdw>
                  </a:effectLst>
                  <a:latin typeface="SVN-Internation" panose="02040603050506020204" pitchFamily="18" charset="0"/>
                </a:rPr>
                <a:t>ÔN TẬP</a:t>
              </a:r>
            </a:p>
            <a:p>
              <a:pPr algn="ctr"/>
              <a:r>
                <a:rPr lang="en-GB" sz="11500" dirty="0">
                  <a:ln w="425450">
                    <a:solidFill>
                      <a:schemeClr val="bg1"/>
                    </a:solidFill>
                  </a:ln>
                  <a:effectLst>
                    <a:outerShdw dist="63500" dir="2700000" algn="tl" rotWithShape="0">
                      <a:prstClr val="black"/>
                    </a:outerShdw>
                  </a:effectLst>
                  <a:latin typeface="SVN-Internation" panose="02040603050506020204" pitchFamily="18" charset="0"/>
                </a:rPr>
                <a:t> VỀ SỐ TỰ NHIÊN</a:t>
              </a:r>
              <a:endParaRPr lang="vi-VN" sz="11500" dirty="0">
                <a:ln w="425450">
                  <a:solidFill>
                    <a:schemeClr val="bg1"/>
                  </a:solidFill>
                </a:ln>
                <a:effectLst>
                  <a:outerShdw dist="63500" dir="2700000" algn="tl" rotWithShape="0">
                    <a:prstClr val="black"/>
                  </a:outerShdw>
                </a:effectLst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7EBBA8D7-35CF-F6FB-5BB3-4904B92F55FD}"/>
                </a:ext>
              </a:extLst>
            </p:cNvPr>
            <p:cNvSpPr txBox="1"/>
            <p:nvPr/>
          </p:nvSpPr>
          <p:spPr>
            <a:xfrm>
              <a:off x="3175208" y="1193260"/>
              <a:ext cx="8586216" cy="36317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1500" dirty="0">
                  <a:gradFill>
                    <a:gsLst>
                      <a:gs pos="79000">
                        <a:srgbClr val="00B050"/>
                      </a:gs>
                      <a:gs pos="0">
                        <a:srgbClr val="F7AF17"/>
                      </a:gs>
                      <a:gs pos="100000">
                        <a:srgbClr val="82B625"/>
                      </a:gs>
                    </a:gsLst>
                    <a:lin ang="16200000" scaled="1"/>
                  </a:gradFill>
                  <a:latin typeface="SVN-Internation" panose="02040603050506020204" pitchFamily="18" charset="0"/>
                </a:rPr>
                <a:t>ÔN TẬP</a:t>
              </a:r>
            </a:p>
            <a:p>
              <a:pPr algn="ctr"/>
              <a:r>
                <a:rPr lang="en-GB" sz="11500" dirty="0">
                  <a:gradFill>
                    <a:gsLst>
                      <a:gs pos="79000">
                        <a:srgbClr val="00B050"/>
                      </a:gs>
                      <a:gs pos="0">
                        <a:srgbClr val="F7AF17"/>
                      </a:gs>
                      <a:gs pos="100000">
                        <a:srgbClr val="82B625"/>
                      </a:gs>
                    </a:gsLst>
                    <a:lin ang="16200000" scaled="1"/>
                  </a:gradFill>
                  <a:latin typeface="SVN-Internation" panose="02040603050506020204" pitchFamily="18" charset="0"/>
                </a:rPr>
                <a:t> VỀ SỐ TỰ NHIÊN</a:t>
              </a:r>
              <a:endParaRPr lang="vi-VN" sz="11500" dirty="0">
                <a:gradFill>
                  <a:gsLst>
                    <a:gs pos="79000">
                      <a:srgbClr val="00B050"/>
                    </a:gs>
                    <a:gs pos="0">
                      <a:srgbClr val="F7AF17"/>
                    </a:gs>
                    <a:gs pos="100000">
                      <a:srgbClr val="82B625"/>
                    </a:gs>
                  </a:gsLst>
                  <a:lin ang="16200000" scaled="1"/>
                </a:gradFill>
              </a:endParaRP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85312F19-8D26-3D66-BC0E-F2FD4EB050C7}"/>
              </a:ext>
            </a:extLst>
          </p:cNvPr>
          <p:cNvSpPr txBox="1"/>
          <p:nvPr/>
        </p:nvSpPr>
        <p:spPr>
          <a:xfrm>
            <a:off x="6849362" y="5042236"/>
            <a:ext cx="133049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6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Steady" pitchFamily="50" charset="0"/>
              </a:rPr>
              <a:t>Tiết</a:t>
            </a:r>
            <a:r>
              <a:rPr lang="en-GB" sz="6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Steady" pitchFamily="50" charset="0"/>
              </a:rPr>
              <a:t> 1</a:t>
            </a:r>
            <a:endParaRPr lang="vi-VN" sz="6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194146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green background with many school supplies&#10;&#10;Description automatically generated">
            <a:extLst>
              <a:ext uri="{FF2B5EF4-FFF2-40B4-BE49-F238E27FC236}">
                <a16:creationId xmlns:a16="http://schemas.microsoft.com/office/drawing/2014/main" id="{E1614AA8-8A36-1344-83E3-6329BA511D7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4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42A1582-2E33-8F4A-5AAB-854F853FB0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2326" y="2121727"/>
            <a:ext cx="8777991" cy="2305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1774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green background with many school supplies&#10;&#10;Description automatically generated">
            <a:extLst>
              <a:ext uri="{FF2B5EF4-FFF2-40B4-BE49-F238E27FC236}">
                <a16:creationId xmlns:a16="http://schemas.microsoft.com/office/drawing/2014/main" id="{E1614AA8-8A36-1344-83E3-6329BA511D7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4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65E6A7F-60A1-9375-16DC-FB377869D6EA}"/>
              </a:ext>
            </a:extLst>
          </p:cNvPr>
          <p:cNvSpPr/>
          <p:nvPr/>
        </p:nvSpPr>
        <p:spPr>
          <a:xfrm>
            <a:off x="393192" y="457200"/>
            <a:ext cx="11292840" cy="5980176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5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F0ED86B4-2D26-F252-90FC-32BF8475FEBB}"/>
              </a:ext>
            </a:extLst>
          </p:cNvPr>
          <p:cNvSpPr/>
          <p:nvPr/>
        </p:nvSpPr>
        <p:spPr>
          <a:xfrm>
            <a:off x="841248" y="731520"/>
            <a:ext cx="914400" cy="914400"/>
          </a:xfrm>
          <a:prstGeom prst="ellipse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8000">
                <a:latin typeface="SVN-Steady" pitchFamily="50" charset="0"/>
              </a:rPr>
              <a:t>1</a:t>
            </a:r>
            <a:endParaRPr lang="vi-VN" sz="80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415C964-F9B6-75FC-4FE4-B1D94B7C40BD}"/>
              </a:ext>
            </a:extLst>
          </p:cNvPr>
          <p:cNvSpPr txBox="1"/>
          <p:nvPr/>
        </p:nvSpPr>
        <p:spPr>
          <a:xfrm>
            <a:off x="1824990" y="731520"/>
            <a:ext cx="1011326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Trò chơi “Viết số, đọc số”</a:t>
            </a:r>
          </a:p>
          <a:p>
            <a:r>
              <a:rPr lang="vi-VN" sz="3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Hãy viết ra một số rồi đố bạn đọc.</a:t>
            </a:r>
          </a:p>
        </p:txBody>
      </p:sp>
      <p:pic>
        <p:nvPicPr>
          <p:cNvPr id="9" name="Picture 8" descr="Cartoon child and child holding signs&#10;&#10;Description automatically generated">
            <a:extLst>
              <a:ext uri="{FF2B5EF4-FFF2-40B4-BE49-F238E27FC236}">
                <a16:creationId xmlns:a16="http://schemas.microsoft.com/office/drawing/2014/main" id="{D7363469-44DB-1793-8D8A-0C91E6751F5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42"/>
          <a:stretch/>
        </p:blipFill>
        <p:spPr>
          <a:xfrm>
            <a:off x="1677920" y="2376158"/>
            <a:ext cx="8836159" cy="3654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59219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green background with many school supplies&#10;&#10;Description automatically generated">
            <a:extLst>
              <a:ext uri="{FF2B5EF4-FFF2-40B4-BE49-F238E27FC236}">
                <a16:creationId xmlns:a16="http://schemas.microsoft.com/office/drawing/2014/main" id="{E1614AA8-8A36-1344-83E3-6329BA511D7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4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65E6A7F-60A1-9375-16DC-FB377869D6EA}"/>
              </a:ext>
            </a:extLst>
          </p:cNvPr>
          <p:cNvSpPr/>
          <p:nvPr/>
        </p:nvSpPr>
        <p:spPr>
          <a:xfrm>
            <a:off x="393192" y="457200"/>
            <a:ext cx="11292840" cy="5980176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5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F0ED86B4-2D26-F252-90FC-32BF8475FEBB}"/>
              </a:ext>
            </a:extLst>
          </p:cNvPr>
          <p:cNvSpPr/>
          <p:nvPr/>
        </p:nvSpPr>
        <p:spPr>
          <a:xfrm>
            <a:off x="763520" y="731520"/>
            <a:ext cx="914400" cy="914400"/>
          </a:xfrm>
          <a:prstGeom prst="ellipse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8000" dirty="0">
                <a:latin typeface="SVN-Steady" pitchFamily="50" charset="0"/>
              </a:rPr>
              <a:t>2</a:t>
            </a:r>
            <a:endParaRPr lang="vi-VN" sz="80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415C964-F9B6-75FC-4FE4-B1D94B7C40BD}"/>
              </a:ext>
            </a:extLst>
          </p:cNvPr>
          <p:cNvSpPr txBox="1"/>
          <p:nvPr/>
        </p:nvSpPr>
        <p:spPr>
          <a:xfrm>
            <a:off x="1824990" y="731520"/>
            <a:ext cx="968730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4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a) Đọc số rồi nêu giá trị của chữ số 7 trong mỗi số sau:</a:t>
            </a:r>
            <a:endParaRPr lang="vi-VN" sz="4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75796BE-65A2-1078-3248-B7D2A741EB69}"/>
              </a:ext>
            </a:extLst>
          </p:cNvPr>
          <p:cNvSpPr/>
          <p:nvPr/>
        </p:nvSpPr>
        <p:spPr>
          <a:xfrm>
            <a:off x="896112" y="2362132"/>
            <a:ext cx="3749040" cy="914400"/>
          </a:xfrm>
          <a:prstGeom prst="roundRect">
            <a:avLst/>
          </a:prstGeom>
          <a:solidFill>
            <a:srgbClr val="FFCC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>
                <a:solidFill>
                  <a:schemeClr val="tx2"/>
                </a:solidFill>
              </a:rPr>
              <a:t>23 456 789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8133EC4-33C3-D582-33DF-19CF3DF5DB73}"/>
              </a:ext>
            </a:extLst>
          </p:cNvPr>
          <p:cNvSpPr/>
          <p:nvPr/>
        </p:nvSpPr>
        <p:spPr>
          <a:xfrm>
            <a:off x="6096000" y="2325927"/>
            <a:ext cx="3749040" cy="914400"/>
          </a:xfrm>
          <a:prstGeom prst="roundRect">
            <a:avLst/>
          </a:prstGeom>
          <a:solidFill>
            <a:srgbClr val="FFCC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>
                <a:solidFill>
                  <a:schemeClr val="tx2"/>
                </a:solidFill>
              </a:rPr>
              <a:t>987 654 321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B79D741-73D0-F20F-E7D2-A91E28D15F83}"/>
              </a:ext>
            </a:extLst>
          </p:cNvPr>
          <p:cNvSpPr txBox="1"/>
          <p:nvPr/>
        </p:nvSpPr>
        <p:spPr>
          <a:xfrm>
            <a:off x="505968" y="3547500"/>
            <a:ext cx="10649712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600" b="1" dirty="0"/>
              <a:t>b) Viết mỗi số ở câu a thành tổng (theo mẫu):</a:t>
            </a:r>
          </a:p>
          <a:p>
            <a:endParaRPr lang="vi-VN" sz="3600" b="1" dirty="0"/>
          </a:p>
          <a:p>
            <a:r>
              <a:rPr lang="vi-VN" sz="3600" b="1" dirty="0">
                <a:solidFill>
                  <a:srgbClr val="FF0000"/>
                </a:solidFill>
              </a:rPr>
              <a:t>Mẫu: 40 237 125 = 40 000 000 + 200 000 + 30 000 + 7 000 + 100 + 20 + 5</a:t>
            </a:r>
          </a:p>
        </p:txBody>
      </p:sp>
    </p:spTree>
    <p:extLst>
      <p:ext uri="{BB962C8B-B14F-4D97-AF65-F5344CB8AC3E}">
        <p14:creationId xmlns:p14="http://schemas.microsoft.com/office/powerpoint/2010/main" val="38447391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/>
      <p:bldP spid="4" grpId="0" animBg="1"/>
      <p:bldP spid="6" grpId="0" animBg="1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green background with many school supplies&#10;&#10;Description automatically generated">
            <a:extLst>
              <a:ext uri="{FF2B5EF4-FFF2-40B4-BE49-F238E27FC236}">
                <a16:creationId xmlns:a16="http://schemas.microsoft.com/office/drawing/2014/main" id="{E1614AA8-8A36-1344-83E3-6329BA511D7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4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65E6A7F-60A1-9375-16DC-FB377869D6EA}"/>
              </a:ext>
            </a:extLst>
          </p:cNvPr>
          <p:cNvSpPr/>
          <p:nvPr/>
        </p:nvSpPr>
        <p:spPr>
          <a:xfrm>
            <a:off x="393192" y="457200"/>
            <a:ext cx="11292840" cy="5980176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5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F0ED86B4-2D26-F252-90FC-32BF8475FEBB}"/>
              </a:ext>
            </a:extLst>
          </p:cNvPr>
          <p:cNvSpPr/>
          <p:nvPr/>
        </p:nvSpPr>
        <p:spPr>
          <a:xfrm>
            <a:off x="763520" y="731520"/>
            <a:ext cx="917456" cy="914400"/>
          </a:xfrm>
          <a:prstGeom prst="ellipse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8000" dirty="0">
                <a:latin typeface="SVN-Steady" pitchFamily="50" charset="0"/>
              </a:rPr>
              <a:t>A</a:t>
            </a:r>
            <a:endParaRPr lang="vi-VN" sz="8000" dirty="0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75796BE-65A2-1078-3248-B7D2A741EB69}"/>
              </a:ext>
            </a:extLst>
          </p:cNvPr>
          <p:cNvSpPr/>
          <p:nvPr/>
        </p:nvSpPr>
        <p:spPr>
          <a:xfrm>
            <a:off x="1938528" y="731520"/>
            <a:ext cx="3749040" cy="914400"/>
          </a:xfrm>
          <a:prstGeom prst="roundRect">
            <a:avLst/>
          </a:prstGeom>
          <a:solidFill>
            <a:srgbClr val="FFCC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>
                <a:solidFill>
                  <a:schemeClr val="tx2"/>
                </a:solidFill>
              </a:rPr>
              <a:t>23 456 789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8133EC4-33C3-D582-33DF-19CF3DF5DB73}"/>
              </a:ext>
            </a:extLst>
          </p:cNvPr>
          <p:cNvSpPr/>
          <p:nvPr/>
        </p:nvSpPr>
        <p:spPr>
          <a:xfrm>
            <a:off x="1938528" y="3566160"/>
            <a:ext cx="3749040" cy="914400"/>
          </a:xfrm>
          <a:prstGeom prst="roundRect">
            <a:avLst/>
          </a:prstGeom>
          <a:solidFill>
            <a:srgbClr val="FFCC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>
                <a:solidFill>
                  <a:schemeClr val="tx2"/>
                </a:solidFill>
              </a:rPr>
              <a:t>987 654 321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1F83A0E-EBD7-2BC2-7427-F0E4C78E8415}"/>
              </a:ext>
            </a:extLst>
          </p:cNvPr>
          <p:cNvSpPr txBox="1"/>
          <p:nvPr/>
        </p:nvSpPr>
        <p:spPr>
          <a:xfrm>
            <a:off x="5843778" y="731520"/>
            <a:ext cx="5584702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200" dirty="0"/>
              <a:t>Hai mươi ba triệu bốn trăm năm mươi sáu nghìn bảy trăm tám mươi chín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46CD5A4-2A55-8D69-8479-A078CE2B149C}"/>
              </a:ext>
            </a:extLst>
          </p:cNvPr>
          <p:cNvSpPr/>
          <p:nvPr/>
        </p:nvSpPr>
        <p:spPr>
          <a:xfrm>
            <a:off x="3392424" y="2327789"/>
            <a:ext cx="5584702" cy="832104"/>
          </a:xfrm>
          <a:prstGeom prst="rect">
            <a:avLst/>
          </a:prstGeom>
          <a:solidFill>
            <a:srgbClr val="99FFCC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solidFill>
                  <a:schemeClr val="tx1"/>
                </a:solidFill>
              </a:rPr>
              <a:t>Chữ số 7 có giá trị là: </a:t>
            </a:r>
            <a:r>
              <a:rPr lang="vi-VN" sz="3600" b="1" dirty="0">
                <a:solidFill>
                  <a:schemeClr val="tx1"/>
                </a:solidFill>
              </a:rPr>
              <a:t>700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75718FD-DF9B-BA2C-27E4-20E27C279B0F}"/>
              </a:ext>
            </a:extLst>
          </p:cNvPr>
          <p:cNvSpPr txBox="1"/>
          <p:nvPr/>
        </p:nvSpPr>
        <p:spPr>
          <a:xfrm>
            <a:off x="5843778" y="3698108"/>
            <a:ext cx="5677662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Chín trăm tám mươi bảy triệu sáu trăm năm mươi tư nghìn ba trăm hai mươi mốt.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D5C7023-C476-6B79-1660-05BFDDBC5A07}"/>
              </a:ext>
            </a:extLst>
          </p:cNvPr>
          <p:cNvSpPr/>
          <p:nvPr/>
        </p:nvSpPr>
        <p:spPr>
          <a:xfrm>
            <a:off x="3561200" y="5461436"/>
            <a:ext cx="7155567" cy="832104"/>
          </a:xfrm>
          <a:prstGeom prst="rect">
            <a:avLst/>
          </a:prstGeom>
          <a:solidFill>
            <a:srgbClr val="99FFCC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solidFill>
                  <a:schemeClr val="tx1"/>
                </a:solidFill>
              </a:rPr>
              <a:t>Chữ số 7 có giá trị là: </a:t>
            </a:r>
            <a:r>
              <a:rPr lang="vi-VN" sz="3600" b="1" dirty="0">
                <a:solidFill>
                  <a:schemeClr val="tx1"/>
                </a:solidFill>
              </a:rPr>
              <a:t>7 000 000</a:t>
            </a:r>
          </a:p>
        </p:txBody>
      </p:sp>
    </p:spTree>
    <p:extLst>
      <p:ext uri="{BB962C8B-B14F-4D97-AF65-F5344CB8AC3E}">
        <p14:creationId xmlns:p14="http://schemas.microsoft.com/office/powerpoint/2010/main" val="10835730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6" grpId="0" animBg="1"/>
      <p:bldP spid="9" grpId="0"/>
      <p:bldP spid="12" grpId="0" animBg="1"/>
      <p:bldP spid="14" grpId="0"/>
      <p:bldP spid="1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green background with many school supplies&#10;&#10;Description automatically generated">
            <a:extLst>
              <a:ext uri="{FF2B5EF4-FFF2-40B4-BE49-F238E27FC236}">
                <a16:creationId xmlns:a16="http://schemas.microsoft.com/office/drawing/2014/main" id="{E1614AA8-8A36-1344-83E3-6329BA511D7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4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65E6A7F-60A1-9375-16DC-FB377869D6EA}"/>
              </a:ext>
            </a:extLst>
          </p:cNvPr>
          <p:cNvSpPr/>
          <p:nvPr/>
        </p:nvSpPr>
        <p:spPr>
          <a:xfrm>
            <a:off x="393192" y="457200"/>
            <a:ext cx="11292840" cy="5980176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5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F0ED86B4-2D26-F252-90FC-32BF8475FEBB}"/>
              </a:ext>
            </a:extLst>
          </p:cNvPr>
          <p:cNvSpPr/>
          <p:nvPr/>
        </p:nvSpPr>
        <p:spPr>
          <a:xfrm>
            <a:off x="763520" y="731520"/>
            <a:ext cx="917456" cy="914400"/>
          </a:xfrm>
          <a:prstGeom prst="ellipse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8000" dirty="0">
                <a:latin typeface="SVN-Steady" pitchFamily="50" charset="0"/>
              </a:rPr>
              <a:t>b</a:t>
            </a:r>
            <a:endParaRPr lang="vi-VN" sz="8000" dirty="0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75796BE-65A2-1078-3248-B7D2A741EB69}"/>
              </a:ext>
            </a:extLst>
          </p:cNvPr>
          <p:cNvSpPr/>
          <p:nvPr/>
        </p:nvSpPr>
        <p:spPr>
          <a:xfrm>
            <a:off x="1938528" y="731520"/>
            <a:ext cx="3749040" cy="914400"/>
          </a:xfrm>
          <a:prstGeom prst="roundRect">
            <a:avLst/>
          </a:prstGeom>
          <a:solidFill>
            <a:srgbClr val="FFCC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>
                <a:solidFill>
                  <a:schemeClr val="tx2"/>
                </a:solidFill>
              </a:rPr>
              <a:t>23 456 789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8133EC4-33C3-D582-33DF-19CF3DF5DB73}"/>
              </a:ext>
            </a:extLst>
          </p:cNvPr>
          <p:cNvSpPr/>
          <p:nvPr/>
        </p:nvSpPr>
        <p:spPr>
          <a:xfrm>
            <a:off x="1938528" y="3566160"/>
            <a:ext cx="3749040" cy="914400"/>
          </a:xfrm>
          <a:prstGeom prst="roundRect">
            <a:avLst/>
          </a:prstGeom>
          <a:solidFill>
            <a:srgbClr val="FFCC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dirty="0">
                <a:solidFill>
                  <a:schemeClr val="tx2"/>
                </a:solidFill>
              </a:rPr>
              <a:t>987 654 321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AF49072-89CE-A5BE-A728-C879F3442F06}"/>
              </a:ext>
            </a:extLst>
          </p:cNvPr>
          <p:cNvSpPr txBox="1"/>
          <p:nvPr/>
        </p:nvSpPr>
        <p:spPr>
          <a:xfrm>
            <a:off x="1222248" y="1810512"/>
            <a:ext cx="1021689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600" b="1" dirty="0"/>
              <a:t>23 456 789 </a:t>
            </a:r>
            <a:r>
              <a:rPr lang="vi-VN" sz="3600" dirty="0"/>
              <a:t>= 20 000 000 + 3 000 000 + 400 000 + 50 000 + 6 000 + 700 + 80 + 9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B099CBC-B725-BE32-E323-5397DB0C49AF}"/>
              </a:ext>
            </a:extLst>
          </p:cNvPr>
          <p:cNvSpPr txBox="1"/>
          <p:nvPr/>
        </p:nvSpPr>
        <p:spPr>
          <a:xfrm>
            <a:off x="505968" y="4608576"/>
            <a:ext cx="1141780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600" b="1" dirty="0"/>
              <a:t>987 654 321 </a:t>
            </a:r>
            <a:r>
              <a:rPr lang="vi-VN" sz="3600" dirty="0"/>
              <a:t>= 900 000 000 + 80 000 000 + 7 000 000 + 600 000 + 50 000 + 4 000 + 300 + 20 + 1</a:t>
            </a:r>
          </a:p>
        </p:txBody>
      </p:sp>
    </p:spTree>
    <p:extLst>
      <p:ext uri="{BB962C8B-B14F-4D97-AF65-F5344CB8AC3E}">
        <p14:creationId xmlns:p14="http://schemas.microsoft.com/office/powerpoint/2010/main" val="2299521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6" grpId="0" animBg="1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green background with many school supplies&#10;&#10;Description automatically generated">
            <a:extLst>
              <a:ext uri="{FF2B5EF4-FFF2-40B4-BE49-F238E27FC236}">
                <a16:creationId xmlns:a16="http://schemas.microsoft.com/office/drawing/2014/main" id="{E1614AA8-8A36-1344-83E3-6329BA511D7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4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65E6A7F-60A1-9375-16DC-FB377869D6EA}"/>
              </a:ext>
            </a:extLst>
          </p:cNvPr>
          <p:cNvSpPr/>
          <p:nvPr/>
        </p:nvSpPr>
        <p:spPr>
          <a:xfrm>
            <a:off x="182880" y="438912"/>
            <a:ext cx="11704320" cy="5980176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5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F0ED86B4-2D26-F252-90FC-32BF8475FEBB}"/>
              </a:ext>
            </a:extLst>
          </p:cNvPr>
          <p:cNvSpPr/>
          <p:nvPr/>
        </p:nvSpPr>
        <p:spPr>
          <a:xfrm>
            <a:off x="763520" y="731520"/>
            <a:ext cx="917456" cy="914400"/>
          </a:xfrm>
          <a:prstGeom prst="ellipse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8000" dirty="0">
                <a:latin typeface="SVN-Steady" pitchFamily="50" charset="0"/>
              </a:rPr>
              <a:t>3</a:t>
            </a:r>
            <a:endParaRPr lang="vi-VN" sz="80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3E86B29-55F7-24EE-E8A2-3A654E716DAD}"/>
              </a:ext>
            </a:extLst>
          </p:cNvPr>
          <p:cNvSpPr txBox="1"/>
          <p:nvPr/>
        </p:nvSpPr>
        <p:spPr>
          <a:xfrm>
            <a:off x="1584198" y="731520"/>
            <a:ext cx="609447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5400" b="1" dirty="0">
                <a:solidFill>
                  <a:srgbClr val="C00000"/>
                </a:solidFill>
              </a:rPr>
              <a:t> &gt;, &lt;, =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BD3B1255-FCB4-1FB8-E083-1F9F5B51DA3A}"/>
              </a:ext>
            </a:extLst>
          </p:cNvPr>
          <p:cNvGrpSpPr/>
          <p:nvPr/>
        </p:nvGrpSpPr>
        <p:grpSpPr>
          <a:xfrm>
            <a:off x="286512" y="1850243"/>
            <a:ext cx="6167628" cy="3249065"/>
            <a:chOff x="690368" y="1825913"/>
            <a:chExt cx="6167628" cy="3249065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A2DD00CB-F231-F283-77FC-5F766946DA99}"/>
                </a:ext>
              </a:extLst>
            </p:cNvPr>
            <p:cNvSpPr txBox="1"/>
            <p:nvPr/>
          </p:nvSpPr>
          <p:spPr>
            <a:xfrm>
              <a:off x="763520" y="1909600"/>
              <a:ext cx="6094476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vi-VN" sz="4000" dirty="0"/>
                <a:t>9 998 </a:t>
              </a:r>
              <a:r>
                <a:rPr lang="en-GB" sz="4000" dirty="0"/>
                <a:t>           </a:t>
              </a:r>
              <a:r>
                <a:rPr lang="vi-VN" sz="4000" dirty="0"/>
                <a:t> 10 000</a:t>
              </a: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0DAAB9A9-DF8F-E711-F1D6-2544161CC862}"/>
                </a:ext>
              </a:extLst>
            </p:cNvPr>
            <p:cNvSpPr/>
            <p:nvPr/>
          </p:nvSpPr>
          <p:spPr>
            <a:xfrm>
              <a:off x="2340864" y="1825913"/>
              <a:ext cx="914400" cy="91440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2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4800" dirty="0">
                  <a:solidFill>
                    <a:srgbClr val="C00000"/>
                  </a:solidFill>
                </a:rPr>
                <a:t>?</a:t>
              </a:r>
              <a:endParaRPr lang="vi-VN" sz="4800" dirty="0">
                <a:solidFill>
                  <a:srgbClr val="C00000"/>
                </a:solidFill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B3EAA2BF-4CD3-B7D8-1637-AE2A811CFEBB}"/>
                </a:ext>
              </a:extLst>
            </p:cNvPr>
            <p:cNvSpPr txBox="1"/>
            <p:nvPr/>
          </p:nvSpPr>
          <p:spPr>
            <a:xfrm>
              <a:off x="690368" y="3197299"/>
              <a:ext cx="6094476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vi-VN" sz="4000" dirty="0"/>
                <a:t>24 600 </a:t>
              </a:r>
              <a:r>
                <a:rPr lang="en-GB" sz="4000" dirty="0"/>
                <a:t>          </a:t>
              </a:r>
              <a:r>
                <a:rPr lang="vi-VN" sz="4000" dirty="0"/>
                <a:t>24 597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724C197A-117A-6E6F-6904-0476435CEA8D}"/>
                </a:ext>
              </a:extLst>
            </p:cNvPr>
            <p:cNvSpPr txBox="1"/>
            <p:nvPr/>
          </p:nvSpPr>
          <p:spPr>
            <a:xfrm>
              <a:off x="708656" y="4291692"/>
              <a:ext cx="6094476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vi-VN" sz="4000" dirty="0"/>
                <a:t>3 450 </a:t>
              </a:r>
              <a:r>
                <a:rPr lang="en-GB" sz="4000" dirty="0"/>
                <a:t>           </a:t>
              </a:r>
              <a:r>
                <a:rPr lang="vi-VN" sz="4000" dirty="0"/>
                <a:t>34 500 : 10</a:t>
              </a: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CC49696A-A712-0D62-3232-0AF2006694C8}"/>
                </a:ext>
              </a:extLst>
            </p:cNvPr>
            <p:cNvSpPr/>
            <p:nvPr/>
          </p:nvSpPr>
          <p:spPr>
            <a:xfrm>
              <a:off x="2450592" y="3005411"/>
              <a:ext cx="914400" cy="91440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2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4800" dirty="0">
                  <a:solidFill>
                    <a:srgbClr val="C00000"/>
                  </a:solidFill>
                </a:rPr>
                <a:t>?</a:t>
              </a:r>
              <a:endParaRPr lang="vi-VN" sz="4800" dirty="0">
                <a:solidFill>
                  <a:srgbClr val="C00000"/>
                </a:solidFill>
              </a:endParaRP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515526D6-2F1A-7397-08A9-B9A8F81F3F9B}"/>
                </a:ext>
              </a:extLst>
            </p:cNvPr>
            <p:cNvSpPr/>
            <p:nvPr/>
          </p:nvSpPr>
          <p:spPr>
            <a:xfrm>
              <a:off x="2318766" y="4160578"/>
              <a:ext cx="914400" cy="91440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2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4800" dirty="0">
                  <a:solidFill>
                    <a:srgbClr val="C00000"/>
                  </a:solidFill>
                </a:rPr>
                <a:t>?</a:t>
              </a:r>
              <a:endParaRPr lang="vi-VN" sz="4800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0E0E998F-3CB1-EF0F-68F9-87E022B2DA5E}"/>
              </a:ext>
            </a:extLst>
          </p:cNvPr>
          <p:cNvGrpSpPr/>
          <p:nvPr/>
        </p:nvGrpSpPr>
        <p:grpSpPr>
          <a:xfrm>
            <a:off x="6286492" y="1729556"/>
            <a:ext cx="6167628" cy="3318044"/>
            <a:chOff x="6286492" y="1729556"/>
            <a:chExt cx="6167628" cy="3318044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D9B04273-116C-AFEE-E994-5B6069A9C9F3}"/>
                </a:ext>
              </a:extLst>
            </p:cNvPr>
            <p:cNvSpPr txBox="1"/>
            <p:nvPr/>
          </p:nvSpPr>
          <p:spPr>
            <a:xfrm>
              <a:off x="6359644" y="1921765"/>
              <a:ext cx="6094476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vi-VN" sz="4000" dirty="0"/>
                <a:t>87 699 </a:t>
              </a:r>
              <a:r>
                <a:rPr lang="en-GB" sz="4000" dirty="0"/>
                <a:t>           </a:t>
              </a:r>
              <a:r>
                <a:rPr lang="vi-VN" sz="4000" dirty="0"/>
                <a:t>101 010</a:t>
              </a: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5DAC8764-EC2B-A9FF-8677-16389E206C57}"/>
                </a:ext>
              </a:extLst>
            </p:cNvPr>
            <p:cNvSpPr/>
            <p:nvPr/>
          </p:nvSpPr>
          <p:spPr>
            <a:xfrm>
              <a:off x="8189980" y="1729556"/>
              <a:ext cx="914400" cy="91440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2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4800" dirty="0">
                  <a:solidFill>
                    <a:srgbClr val="C00000"/>
                  </a:solidFill>
                </a:rPr>
                <a:t>?</a:t>
              </a:r>
              <a:endParaRPr lang="vi-VN" sz="4800" dirty="0">
                <a:solidFill>
                  <a:srgbClr val="C00000"/>
                </a:solidFill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7252BA31-7958-A698-7C7D-0DE573DB8CB1}"/>
                </a:ext>
              </a:extLst>
            </p:cNvPr>
            <p:cNvSpPr txBox="1"/>
            <p:nvPr/>
          </p:nvSpPr>
          <p:spPr>
            <a:xfrm>
              <a:off x="6286492" y="3209464"/>
              <a:ext cx="6094476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vi-VN" sz="4000" dirty="0"/>
                <a:t>361 579 </a:t>
              </a:r>
              <a:r>
                <a:rPr lang="en-GB" sz="4000" dirty="0"/>
                <a:t>            </a:t>
              </a:r>
              <a:r>
                <a:rPr lang="vi-VN" sz="4000" dirty="0"/>
                <a:t>361 580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F648CE0C-F200-1133-0800-CC5A9CDEB8F5}"/>
                </a:ext>
              </a:extLst>
            </p:cNvPr>
            <p:cNvSpPr txBox="1"/>
            <p:nvPr/>
          </p:nvSpPr>
          <p:spPr>
            <a:xfrm>
              <a:off x="6304780" y="4303857"/>
              <a:ext cx="6094476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vi-VN" sz="4000" dirty="0"/>
                <a:t>571 × 100 </a:t>
              </a:r>
              <a:r>
                <a:rPr lang="en-GB" sz="4000" dirty="0"/>
                <a:t>          </a:t>
              </a:r>
              <a:r>
                <a:rPr lang="vi-VN" sz="4000" dirty="0"/>
                <a:t>57 100</a:t>
              </a:r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7C740002-0ACA-35DC-3A36-00CE6E8B8152}"/>
                </a:ext>
              </a:extLst>
            </p:cNvPr>
            <p:cNvSpPr/>
            <p:nvPr/>
          </p:nvSpPr>
          <p:spPr>
            <a:xfrm>
              <a:off x="8437618" y="2904883"/>
              <a:ext cx="914400" cy="91440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2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4800" dirty="0">
                  <a:solidFill>
                    <a:srgbClr val="C00000"/>
                  </a:solidFill>
                </a:rPr>
                <a:t>?</a:t>
              </a:r>
              <a:endParaRPr lang="vi-VN" sz="4800" dirty="0">
                <a:solidFill>
                  <a:srgbClr val="C00000"/>
                </a:solidFill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E1175E12-1E7D-3087-D9F6-8EDA3BEA02F7}"/>
                </a:ext>
              </a:extLst>
            </p:cNvPr>
            <p:cNvSpPr/>
            <p:nvPr/>
          </p:nvSpPr>
          <p:spPr>
            <a:xfrm>
              <a:off x="8804152" y="4133200"/>
              <a:ext cx="914400" cy="91440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2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4800" dirty="0">
                  <a:solidFill>
                    <a:srgbClr val="C00000"/>
                  </a:solidFill>
                </a:rPr>
                <a:t>?</a:t>
              </a:r>
              <a:endParaRPr lang="vi-VN" sz="4800" dirty="0">
                <a:solidFill>
                  <a:srgbClr val="C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703148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</TotalTime>
  <Words>379</Words>
  <Application>Microsoft Office PowerPoint</Application>
  <PresentationFormat>Widescreen</PresentationFormat>
  <Paragraphs>73</Paragraphs>
  <Slides>15</Slides>
  <Notes>0</Notes>
  <HiddenSlides>0</HiddenSlides>
  <MMClips>8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15</vt:i4>
      </vt:variant>
    </vt:vector>
  </HeadingPairs>
  <TitlesOfParts>
    <vt:vector size="28" baseType="lpstr">
      <vt:lpstr>UTM Showcard</vt:lpstr>
      <vt:lpstr>Times New Roman</vt:lpstr>
      <vt:lpstr>Calibri Light</vt:lpstr>
      <vt:lpstr>SVN-Steady</vt:lpstr>
      <vt:lpstr>Cambria</vt:lpstr>
      <vt:lpstr>Arial</vt:lpstr>
      <vt:lpstr>Aptos Display</vt:lpstr>
      <vt:lpstr>SVN-Internation</vt:lpstr>
      <vt:lpstr>Calibri</vt:lpstr>
      <vt:lpstr>Aptos</vt:lpstr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VO THI YEN NHI</dc:creator>
  <cp:lastModifiedBy>VO THI YEN NHI</cp:lastModifiedBy>
  <cp:revision>1</cp:revision>
  <dcterms:created xsi:type="dcterms:W3CDTF">2024-08-11T11:15:54Z</dcterms:created>
  <dcterms:modified xsi:type="dcterms:W3CDTF">2024-08-11T11:38:48Z</dcterms:modified>
</cp:coreProperties>
</file>