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7" r:id="rId3"/>
    <p:sldId id="258" r:id="rId4"/>
    <p:sldId id="259" r:id="rId5"/>
    <p:sldId id="260" r:id="rId6"/>
    <p:sldId id="262" r:id="rId7"/>
    <p:sldId id="263" r:id="rId8"/>
    <p:sldId id="256" r:id="rId9"/>
    <p:sldId id="264" r:id="rId10"/>
    <p:sldId id="265" r:id="rId11"/>
    <p:sldId id="266" r:id="rId12"/>
    <p:sldId id="267" r:id="rId13"/>
    <p:sldId id="268" r:id="rId14"/>
    <p:sldId id="269" r:id="rId15"/>
    <p:sldId id="270" r:id="rId16"/>
    <p:sldId id="271" r:id="rId17"/>
  </p:sldIdLst>
  <p:sldSz cx="12192000" cy="6858000"/>
  <p:notesSz cx="6858000" cy="9144000"/>
  <p:embeddedFontLst>
    <p:embeddedFont>
      <p:font typeface="#9Slide02 Noi dung dai" panose="02000000000000000000" pitchFamily="2" charset="0"/>
      <p:regular r:id="rId18"/>
    </p:embeddedFont>
    <p:embeddedFont>
      <p:font typeface="#9Slide02 Tieu de dai" panose="02000000000000000000" pitchFamily="2" charset="0"/>
      <p:bold r:id="rId19"/>
    </p:embeddedFont>
    <p:embeddedFont>
      <p:font typeface="#9Slide03 BoosterNextFYBlack" panose="02000A03000000020004" pitchFamily="2" charset="-93"/>
      <p:regular r:id="rId20"/>
    </p:embeddedFont>
    <p:embeddedFont>
      <p:font typeface="#9Slide03 Quicksand Medium" panose="00000600000000000000" pitchFamily="2" charset="-93"/>
      <p:regular r:id="rId21"/>
    </p:embeddedFont>
    <p:embeddedFont>
      <p:font typeface="#9Slide07 IcielCrocante" panose="02000000000000000000" pitchFamily="2" charset="-93"/>
      <p:regular r:id="rId22"/>
    </p:embeddedFont>
    <p:embeddedFont>
      <p:font typeface="#9Slide07 Itim" panose="00000500000000000000" pitchFamily="2" charset="-34"/>
      <p:regular r:id="rId23"/>
    </p:embeddedFont>
    <p:embeddedFont>
      <p:font typeface="Roboto" panose="02000000000000000000" pitchFamily="2" charset="0"/>
      <p:regular r:id="rId24"/>
      <p:bold r:id="rId25"/>
    </p:embeddedFont>
    <p:embeddedFont>
      <p:font typeface="SVN-Poky's" panose="020B0606040200020203" pitchFamily="34" charset="0"/>
      <p:regular r:id="rId26"/>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53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A86DC-4AEB-259A-A657-1CDCBB0558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4D51254-6478-8C21-1810-2E4A2555E2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183ACA3-A41B-E97F-988A-3736B3525763}"/>
              </a:ext>
            </a:extLst>
          </p:cNvPr>
          <p:cNvSpPr>
            <a:spLocks noGrp="1"/>
          </p:cNvSpPr>
          <p:nvPr>
            <p:ph type="dt" sz="half" idx="10"/>
          </p:nvPr>
        </p:nvSpPr>
        <p:spPr/>
        <p:txBody>
          <a:bodyPr/>
          <a:lstStyle/>
          <a:p>
            <a:fld id="{899FB760-BAD9-4DAC-82E4-E74679BFF662}" type="datetimeFigureOut">
              <a:rPr lang="vi-VN" smtClean="0"/>
              <a:t>15/09/2024</a:t>
            </a:fld>
            <a:endParaRPr lang="vi-VN"/>
          </a:p>
        </p:txBody>
      </p:sp>
      <p:sp>
        <p:nvSpPr>
          <p:cNvPr id="5" name="Footer Placeholder 4">
            <a:extLst>
              <a:ext uri="{FF2B5EF4-FFF2-40B4-BE49-F238E27FC236}">
                <a16:creationId xmlns:a16="http://schemas.microsoft.com/office/drawing/2014/main" id="{02417AF4-1FDB-4712-097B-A745135FC9D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A1BC929-6758-7897-15E8-D83037E8A851}"/>
              </a:ext>
            </a:extLst>
          </p:cNvPr>
          <p:cNvSpPr>
            <a:spLocks noGrp="1"/>
          </p:cNvSpPr>
          <p:nvPr>
            <p:ph type="sldNum" sz="quarter" idx="12"/>
          </p:nvPr>
        </p:nvSpPr>
        <p:spPr/>
        <p:txBody>
          <a:bodyPr/>
          <a:lstStyle/>
          <a:p>
            <a:fld id="{A059440C-92E7-4CB1-992E-7A202BF43DF5}" type="slidenum">
              <a:rPr lang="vi-VN" smtClean="0"/>
              <a:t>‹#›</a:t>
            </a:fld>
            <a:endParaRPr lang="vi-VN"/>
          </a:p>
        </p:txBody>
      </p:sp>
    </p:spTree>
    <p:extLst>
      <p:ext uri="{BB962C8B-B14F-4D97-AF65-F5344CB8AC3E}">
        <p14:creationId xmlns:p14="http://schemas.microsoft.com/office/powerpoint/2010/main" val="3276737804"/>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E687E-4705-CBFF-1D7E-0BD34C151DB0}"/>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E53DE9F-60B1-4F5F-6A77-F456A61C19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24FF38-BA7D-0FF5-C293-6D2B1132BE81}"/>
              </a:ext>
            </a:extLst>
          </p:cNvPr>
          <p:cNvSpPr>
            <a:spLocks noGrp="1"/>
          </p:cNvSpPr>
          <p:nvPr>
            <p:ph type="dt" sz="half" idx="10"/>
          </p:nvPr>
        </p:nvSpPr>
        <p:spPr/>
        <p:txBody>
          <a:bodyPr/>
          <a:lstStyle/>
          <a:p>
            <a:fld id="{899FB760-BAD9-4DAC-82E4-E74679BFF662}" type="datetimeFigureOut">
              <a:rPr lang="vi-VN" smtClean="0"/>
              <a:t>15/09/2024</a:t>
            </a:fld>
            <a:endParaRPr lang="vi-VN"/>
          </a:p>
        </p:txBody>
      </p:sp>
      <p:sp>
        <p:nvSpPr>
          <p:cNvPr id="5" name="Footer Placeholder 4">
            <a:extLst>
              <a:ext uri="{FF2B5EF4-FFF2-40B4-BE49-F238E27FC236}">
                <a16:creationId xmlns:a16="http://schemas.microsoft.com/office/drawing/2014/main" id="{BF1C548B-E0B4-6513-C56E-16EFB19E603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92BFEDE-3A8D-7712-244A-073405CC9A27}"/>
              </a:ext>
            </a:extLst>
          </p:cNvPr>
          <p:cNvSpPr>
            <a:spLocks noGrp="1"/>
          </p:cNvSpPr>
          <p:nvPr>
            <p:ph type="sldNum" sz="quarter" idx="12"/>
          </p:nvPr>
        </p:nvSpPr>
        <p:spPr/>
        <p:txBody>
          <a:bodyPr/>
          <a:lstStyle/>
          <a:p>
            <a:fld id="{A059440C-92E7-4CB1-992E-7A202BF43DF5}" type="slidenum">
              <a:rPr lang="vi-VN" smtClean="0"/>
              <a:t>‹#›</a:t>
            </a:fld>
            <a:endParaRPr lang="vi-VN"/>
          </a:p>
        </p:txBody>
      </p:sp>
    </p:spTree>
    <p:extLst>
      <p:ext uri="{BB962C8B-B14F-4D97-AF65-F5344CB8AC3E}">
        <p14:creationId xmlns:p14="http://schemas.microsoft.com/office/powerpoint/2010/main" val="999827051"/>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FBB584-66AC-3767-8606-25A4018CF52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174B111-B16A-3089-B850-71CDDA6CBA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97E6D61-905E-A587-E5D0-925000B9146F}"/>
              </a:ext>
            </a:extLst>
          </p:cNvPr>
          <p:cNvSpPr>
            <a:spLocks noGrp="1"/>
          </p:cNvSpPr>
          <p:nvPr>
            <p:ph type="dt" sz="half" idx="10"/>
          </p:nvPr>
        </p:nvSpPr>
        <p:spPr/>
        <p:txBody>
          <a:bodyPr/>
          <a:lstStyle/>
          <a:p>
            <a:fld id="{899FB760-BAD9-4DAC-82E4-E74679BFF662}" type="datetimeFigureOut">
              <a:rPr lang="vi-VN" smtClean="0"/>
              <a:t>15/09/2024</a:t>
            </a:fld>
            <a:endParaRPr lang="vi-VN"/>
          </a:p>
        </p:txBody>
      </p:sp>
      <p:sp>
        <p:nvSpPr>
          <p:cNvPr id="5" name="Footer Placeholder 4">
            <a:extLst>
              <a:ext uri="{FF2B5EF4-FFF2-40B4-BE49-F238E27FC236}">
                <a16:creationId xmlns:a16="http://schemas.microsoft.com/office/drawing/2014/main" id="{6D3A1607-085F-F940-F4C1-7F211555985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03ADDA7-BB1E-2624-3229-C55E3D7CE417}"/>
              </a:ext>
            </a:extLst>
          </p:cNvPr>
          <p:cNvSpPr>
            <a:spLocks noGrp="1"/>
          </p:cNvSpPr>
          <p:nvPr>
            <p:ph type="sldNum" sz="quarter" idx="12"/>
          </p:nvPr>
        </p:nvSpPr>
        <p:spPr/>
        <p:txBody>
          <a:bodyPr/>
          <a:lstStyle/>
          <a:p>
            <a:fld id="{A059440C-92E7-4CB1-992E-7A202BF43DF5}" type="slidenum">
              <a:rPr lang="vi-VN" smtClean="0"/>
              <a:t>‹#›</a:t>
            </a:fld>
            <a:endParaRPr lang="vi-VN"/>
          </a:p>
        </p:txBody>
      </p:sp>
    </p:spTree>
    <p:extLst>
      <p:ext uri="{BB962C8B-B14F-4D97-AF65-F5344CB8AC3E}">
        <p14:creationId xmlns:p14="http://schemas.microsoft.com/office/powerpoint/2010/main" val="4148974442"/>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9/15/2024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9040997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9/15/2024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1568866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9/15/2024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2457383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9/15/2024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1946587"/>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9/15/2024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9603401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CD3CA-DD41-141B-ECE9-37A53978B42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8645D2B-109B-E71A-8B51-AAA3D98787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D427A06-F71C-D996-BB4B-24AB326BADF5}"/>
              </a:ext>
            </a:extLst>
          </p:cNvPr>
          <p:cNvSpPr>
            <a:spLocks noGrp="1"/>
          </p:cNvSpPr>
          <p:nvPr>
            <p:ph type="dt" sz="half" idx="10"/>
          </p:nvPr>
        </p:nvSpPr>
        <p:spPr/>
        <p:txBody>
          <a:bodyPr/>
          <a:lstStyle/>
          <a:p>
            <a:fld id="{899FB760-BAD9-4DAC-82E4-E74679BFF662}" type="datetimeFigureOut">
              <a:rPr lang="vi-VN" smtClean="0"/>
              <a:t>15/09/2024</a:t>
            </a:fld>
            <a:endParaRPr lang="vi-VN"/>
          </a:p>
        </p:txBody>
      </p:sp>
      <p:sp>
        <p:nvSpPr>
          <p:cNvPr id="5" name="Footer Placeholder 4">
            <a:extLst>
              <a:ext uri="{FF2B5EF4-FFF2-40B4-BE49-F238E27FC236}">
                <a16:creationId xmlns:a16="http://schemas.microsoft.com/office/drawing/2014/main" id="{F5486823-84F1-FE2C-D23F-651AD201319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9B14F10-66AE-F905-7E22-BDD01D083999}"/>
              </a:ext>
            </a:extLst>
          </p:cNvPr>
          <p:cNvSpPr>
            <a:spLocks noGrp="1"/>
          </p:cNvSpPr>
          <p:nvPr>
            <p:ph type="sldNum" sz="quarter" idx="12"/>
          </p:nvPr>
        </p:nvSpPr>
        <p:spPr/>
        <p:txBody>
          <a:bodyPr/>
          <a:lstStyle/>
          <a:p>
            <a:fld id="{A059440C-92E7-4CB1-992E-7A202BF43DF5}" type="slidenum">
              <a:rPr lang="vi-VN" smtClean="0"/>
              <a:t>‹#›</a:t>
            </a:fld>
            <a:endParaRPr lang="vi-VN"/>
          </a:p>
        </p:txBody>
      </p:sp>
    </p:spTree>
    <p:extLst>
      <p:ext uri="{BB962C8B-B14F-4D97-AF65-F5344CB8AC3E}">
        <p14:creationId xmlns:p14="http://schemas.microsoft.com/office/powerpoint/2010/main" val="279583734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AFCDE-94A5-8493-3CC6-28495ABA04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FF09584-F0F8-F9CB-8C14-41045647DA7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A3AA77-7555-7311-8FB2-C1B028563D9B}"/>
              </a:ext>
            </a:extLst>
          </p:cNvPr>
          <p:cNvSpPr>
            <a:spLocks noGrp="1"/>
          </p:cNvSpPr>
          <p:nvPr>
            <p:ph type="dt" sz="half" idx="10"/>
          </p:nvPr>
        </p:nvSpPr>
        <p:spPr/>
        <p:txBody>
          <a:bodyPr/>
          <a:lstStyle/>
          <a:p>
            <a:fld id="{899FB760-BAD9-4DAC-82E4-E74679BFF662}" type="datetimeFigureOut">
              <a:rPr lang="vi-VN" smtClean="0"/>
              <a:t>15/09/2024</a:t>
            </a:fld>
            <a:endParaRPr lang="vi-VN"/>
          </a:p>
        </p:txBody>
      </p:sp>
      <p:sp>
        <p:nvSpPr>
          <p:cNvPr id="5" name="Footer Placeholder 4">
            <a:extLst>
              <a:ext uri="{FF2B5EF4-FFF2-40B4-BE49-F238E27FC236}">
                <a16:creationId xmlns:a16="http://schemas.microsoft.com/office/drawing/2014/main" id="{D79E40DE-BB66-8AF5-F2C9-0A01DCE5BA8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AD239D4-36BF-9644-A41A-34C0DA8B78E6}"/>
              </a:ext>
            </a:extLst>
          </p:cNvPr>
          <p:cNvSpPr>
            <a:spLocks noGrp="1"/>
          </p:cNvSpPr>
          <p:nvPr>
            <p:ph type="sldNum" sz="quarter" idx="12"/>
          </p:nvPr>
        </p:nvSpPr>
        <p:spPr/>
        <p:txBody>
          <a:bodyPr/>
          <a:lstStyle/>
          <a:p>
            <a:fld id="{A059440C-92E7-4CB1-992E-7A202BF43DF5}" type="slidenum">
              <a:rPr lang="vi-VN" smtClean="0"/>
              <a:t>‹#›</a:t>
            </a:fld>
            <a:endParaRPr lang="vi-VN"/>
          </a:p>
        </p:txBody>
      </p:sp>
    </p:spTree>
    <p:extLst>
      <p:ext uri="{BB962C8B-B14F-4D97-AF65-F5344CB8AC3E}">
        <p14:creationId xmlns:p14="http://schemas.microsoft.com/office/powerpoint/2010/main" val="154900982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16F2B-61AB-DAEB-7B91-C2F9D7739BD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975EADC-AB82-432B-09F9-6DA824B2EA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F12A014-E9DD-FBA8-9668-DC7230DB2C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BD4AD557-1B1C-7FFC-48AF-2F81E38EF975}"/>
              </a:ext>
            </a:extLst>
          </p:cNvPr>
          <p:cNvSpPr>
            <a:spLocks noGrp="1"/>
          </p:cNvSpPr>
          <p:nvPr>
            <p:ph type="dt" sz="half" idx="10"/>
          </p:nvPr>
        </p:nvSpPr>
        <p:spPr/>
        <p:txBody>
          <a:bodyPr/>
          <a:lstStyle/>
          <a:p>
            <a:fld id="{899FB760-BAD9-4DAC-82E4-E74679BFF662}" type="datetimeFigureOut">
              <a:rPr lang="vi-VN" smtClean="0"/>
              <a:t>15/09/2024</a:t>
            </a:fld>
            <a:endParaRPr lang="vi-VN"/>
          </a:p>
        </p:txBody>
      </p:sp>
      <p:sp>
        <p:nvSpPr>
          <p:cNvPr id="6" name="Footer Placeholder 5">
            <a:extLst>
              <a:ext uri="{FF2B5EF4-FFF2-40B4-BE49-F238E27FC236}">
                <a16:creationId xmlns:a16="http://schemas.microsoft.com/office/drawing/2014/main" id="{BF83BCA1-A1B4-1939-55DE-3B50C051724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2730E1A-4F48-8C8E-F4F1-51E2B4C93981}"/>
              </a:ext>
            </a:extLst>
          </p:cNvPr>
          <p:cNvSpPr>
            <a:spLocks noGrp="1"/>
          </p:cNvSpPr>
          <p:nvPr>
            <p:ph type="sldNum" sz="quarter" idx="12"/>
          </p:nvPr>
        </p:nvSpPr>
        <p:spPr/>
        <p:txBody>
          <a:bodyPr/>
          <a:lstStyle/>
          <a:p>
            <a:fld id="{A059440C-92E7-4CB1-992E-7A202BF43DF5}" type="slidenum">
              <a:rPr lang="vi-VN" smtClean="0"/>
              <a:t>‹#›</a:t>
            </a:fld>
            <a:endParaRPr lang="vi-VN"/>
          </a:p>
        </p:txBody>
      </p:sp>
    </p:spTree>
    <p:extLst>
      <p:ext uri="{BB962C8B-B14F-4D97-AF65-F5344CB8AC3E}">
        <p14:creationId xmlns:p14="http://schemas.microsoft.com/office/powerpoint/2010/main" val="313344238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7B0D4-0570-CDF5-A989-755BD293DB9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00C2385-BF3A-0FC8-44DD-2423B7A550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1E9F74-2B4D-D574-8C20-BE96F8FDAC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07A3B0D-9987-FAFB-88A3-88E467A495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5EB3B7-B632-665B-AD74-29CF2CD38F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9939ECE-74B2-FD18-0026-80DAEF452081}"/>
              </a:ext>
            </a:extLst>
          </p:cNvPr>
          <p:cNvSpPr>
            <a:spLocks noGrp="1"/>
          </p:cNvSpPr>
          <p:nvPr>
            <p:ph type="dt" sz="half" idx="10"/>
          </p:nvPr>
        </p:nvSpPr>
        <p:spPr/>
        <p:txBody>
          <a:bodyPr/>
          <a:lstStyle/>
          <a:p>
            <a:fld id="{899FB760-BAD9-4DAC-82E4-E74679BFF662}" type="datetimeFigureOut">
              <a:rPr lang="vi-VN" smtClean="0"/>
              <a:t>15/09/2024</a:t>
            </a:fld>
            <a:endParaRPr lang="vi-VN"/>
          </a:p>
        </p:txBody>
      </p:sp>
      <p:sp>
        <p:nvSpPr>
          <p:cNvPr id="8" name="Footer Placeholder 7">
            <a:extLst>
              <a:ext uri="{FF2B5EF4-FFF2-40B4-BE49-F238E27FC236}">
                <a16:creationId xmlns:a16="http://schemas.microsoft.com/office/drawing/2014/main" id="{F8596D06-1094-C8AD-3430-6554CD705F6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923282A-40B1-486D-7C82-F70432BE9A4E}"/>
              </a:ext>
            </a:extLst>
          </p:cNvPr>
          <p:cNvSpPr>
            <a:spLocks noGrp="1"/>
          </p:cNvSpPr>
          <p:nvPr>
            <p:ph type="sldNum" sz="quarter" idx="12"/>
          </p:nvPr>
        </p:nvSpPr>
        <p:spPr/>
        <p:txBody>
          <a:bodyPr/>
          <a:lstStyle/>
          <a:p>
            <a:fld id="{A059440C-92E7-4CB1-992E-7A202BF43DF5}" type="slidenum">
              <a:rPr lang="vi-VN" smtClean="0"/>
              <a:t>‹#›</a:t>
            </a:fld>
            <a:endParaRPr lang="vi-VN"/>
          </a:p>
        </p:txBody>
      </p:sp>
    </p:spTree>
    <p:extLst>
      <p:ext uri="{BB962C8B-B14F-4D97-AF65-F5344CB8AC3E}">
        <p14:creationId xmlns:p14="http://schemas.microsoft.com/office/powerpoint/2010/main" val="341703927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0C0F8-1352-18BE-04B9-06C99F1F4AB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762376F-9ADD-5190-6913-40E2DB0E3D14}"/>
              </a:ext>
            </a:extLst>
          </p:cNvPr>
          <p:cNvSpPr>
            <a:spLocks noGrp="1"/>
          </p:cNvSpPr>
          <p:nvPr>
            <p:ph type="dt" sz="half" idx="10"/>
          </p:nvPr>
        </p:nvSpPr>
        <p:spPr/>
        <p:txBody>
          <a:bodyPr/>
          <a:lstStyle/>
          <a:p>
            <a:fld id="{899FB760-BAD9-4DAC-82E4-E74679BFF662}" type="datetimeFigureOut">
              <a:rPr lang="vi-VN" smtClean="0"/>
              <a:t>15/09/2024</a:t>
            </a:fld>
            <a:endParaRPr lang="vi-VN"/>
          </a:p>
        </p:txBody>
      </p:sp>
      <p:sp>
        <p:nvSpPr>
          <p:cNvPr id="4" name="Footer Placeholder 3">
            <a:extLst>
              <a:ext uri="{FF2B5EF4-FFF2-40B4-BE49-F238E27FC236}">
                <a16:creationId xmlns:a16="http://schemas.microsoft.com/office/drawing/2014/main" id="{081D825B-FED3-A23F-03FC-7D5C983CDE7B}"/>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6DCA614E-7130-31A8-E907-8B6123898985}"/>
              </a:ext>
            </a:extLst>
          </p:cNvPr>
          <p:cNvSpPr>
            <a:spLocks noGrp="1"/>
          </p:cNvSpPr>
          <p:nvPr>
            <p:ph type="sldNum" sz="quarter" idx="12"/>
          </p:nvPr>
        </p:nvSpPr>
        <p:spPr/>
        <p:txBody>
          <a:bodyPr/>
          <a:lstStyle/>
          <a:p>
            <a:fld id="{A059440C-92E7-4CB1-992E-7A202BF43DF5}" type="slidenum">
              <a:rPr lang="vi-VN" smtClean="0"/>
              <a:t>‹#›</a:t>
            </a:fld>
            <a:endParaRPr lang="vi-VN"/>
          </a:p>
        </p:txBody>
      </p:sp>
    </p:spTree>
    <p:extLst>
      <p:ext uri="{BB962C8B-B14F-4D97-AF65-F5344CB8AC3E}">
        <p14:creationId xmlns:p14="http://schemas.microsoft.com/office/powerpoint/2010/main" val="3375125603"/>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3DBA70-7D7B-2175-9FAB-DA454E29A11E}"/>
              </a:ext>
            </a:extLst>
          </p:cNvPr>
          <p:cNvSpPr>
            <a:spLocks noGrp="1"/>
          </p:cNvSpPr>
          <p:nvPr>
            <p:ph type="dt" sz="half" idx="10"/>
          </p:nvPr>
        </p:nvSpPr>
        <p:spPr/>
        <p:txBody>
          <a:bodyPr/>
          <a:lstStyle/>
          <a:p>
            <a:fld id="{899FB760-BAD9-4DAC-82E4-E74679BFF662}" type="datetimeFigureOut">
              <a:rPr lang="vi-VN" smtClean="0"/>
              <a:t>15/09/2024</a:t>
            </a:fld>
            <a:endParaRPr lang="vi-VN"/>
          </a:p>
        </p:txBody>
      </p:sp>
      <p:sp>
        <p:nvSpPr>
          <p:cNvPr id="3" name="Footer Placeholder 2">
            <a:extLst>
              <a:ext uri="{FF2B5EF4-FFF2-40B4-BE49-F238E27FC236}">
                <a16:creationId xmlns:a16="http://schemas.microsoft.com/office/drawing/2014/main" id="{18B62E9E-4961-2412-A107-77275289D26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87520BD3-A253-1776-5490-F285203BC365}"/>
              </a:ext>
            </a:extLst>
          </p:cNvPr>
          <p:cNvSpPr>
            <a:spLocks noGrp="1"/>
          </p:cNvSpPr>
          <p:nvPr>
            <p:ph type="sldNum" sz="quarter" idx="12"/>
          </p:nvPr>
        </p:nvSpPr>
        <p:spPr/>
        <p:txBody>
          <a:bodyPr/>
          <a:lstStyle/>
          <a:p>
            <a:fld id="{A059440C-92E7-4CB1-992E-7A202BF43DF5}" type="slidenum">
              <a:rPr lang="vi-VN" smtClean="0"/>
              <a:t>‹#›</a:t>
            </a:fld>
            <a:endParaRPr lang="vi-VN"/>
          </a:p>
        </p:txBody>
      </p:sp>
    </p:spTree>
    <p:extLst>
      <p:ext uri="{BB962C8B-B14F-4D97-AF65-F5344CB8AC3E}">
        <p14:creationId xmlns:p14="http://schemas.microsoft.com/office/powerpoint/2010/main" val="286470359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B850-462F-22BE-1367-D4DBF9F88E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2C5DD40-6AAE-6166-5B40-41D2AF2792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682C81B-E56D-5509-D26B-627E3D8259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6C43BF-B522-660E-5441-CEB6F063F59D}"/>
              </a:ext>
            </a:extLst>
          </p:cNvPr>
          <p:cNvSpPr>
            <a:spLocks noGrp="1"/>
          </p:cNvSpPr>
          <p:nvPr>
            <p:ph type="dt" sz="half" idx="10"/>
          </p:nvPr>
        </p:nvSpPr>
        <p:spPr/>
        <p:txBody>
          <a:bodyPr/>
          <a:lstStyle/>
          <a:p>
            <a:fld id="{899FB760-BAD9-4DAC-82E4-E74679BFF662}" type="datetimeFigureOut">
              <a:rPr lang="vi-VN" smtClean="0"/>
              <a:t>15/09/2024</a:t>
            </a:fld>
            <a:endParaRPr lang="vi-VN"/>
          </a:p>
        </p:txBody>
      </p:sp>
      <p:sp>
        <p:nvSpPr>
          <p:cNvPr id="6" name="Footer Placeholder 5">
            <a:extLst>
              <a:ext uri="{FF2B5EF4-FFF2-40B4-BE49-F238E27FC236}">
                <a16:creationId xmlns:a16="http://schemas.microsoft.com/office/drawing/2014/main" id="{AF68B1D2-1DD7-6FC1-67D5-1F89B3CA426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4727FE2-F231-7DBF-C36B-543F4774C70A}"/>
              </a:ext>
            </a:extLst>
          </p:cNvPr>
          <p:cNvSpPr>
            <a:spLocks noGrp="1"/>
          </p:cNvSpPr>
          <p:nvPr>
            <p:ph type="sldNum" sz="quarter" idx="12"/>
          </p:nvPr>
        </p:nvSpPr>
        <p:spPr/>
        <p:txBody>
          <a:bodyPr/>
          <a:lstStyle/>
          <a:p>
            <a:fld id="{A059440C-92E7-4CB1-992E-7A202BF43DF5}" type="slidenum">
              <a:rPr lang="vi-VN" smtClean="0"/>
              <a:t>‹#›</a:t>
            </a:fld>
            <a:endParaRPr lang="vi-VN"/>
          </a:p>
        </p:txBody>
      </p:sp>
    </p:spTree>
    <p:extLst>
      <p:ext uri="{BB962C8B-B14F-4D97-AF65-F5344CB8AC3E}">
        <p14:creationId xmlns:p14="http://schemas.microsoft.com/office/powerpoint/2010/main" val="311546057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3450A-8539-492C-E32B-2830309D8C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28E891DE-09C2-845B-C200-E8B5431E43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16EA8B1-36BF-4FD2-5FFB-E7850AD739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AAF1A6-E2C3-8180-9E50-C263DFC2B672}"/>
              </a:ext>
            </a:extLst>
          </p:cNvPr>
          <p:cNvSpPr>
            <a:spLocks noGrp="1"/>
          </p:cNvSpPr>
          <p:nvPr>
            <p:ph type="dt" sz="half" idx="10"/>
          </p:nvPr>
        </p:nvSpPr>
        <p:spPr/>
        <p:txBody>
          <a:bodyPr/>
          <a:lstStyle/>
          <a:p>
            <a:fld id="{899FB760-BAD9-4DAC-82E4-E74679BFF662}" type="datetimeFigureOut">
              <a:rPr lang="vi-VN" smtClean="0"/>
              <a:t>15/09/2024</a:t>
            </a:fld>
            <a:endParaRPr lang="vi-VN"/>
          </a:p>
        </p:txBody>
      </p:sp>
      <p:sp>
        <p:nvSpPr>
          <p:cNvPr id="6" name="Footer Placeholder 5">
            <a:extLst>
              <a:ext uri="{FF2B5EF4-FFF2-40B4-BE49-F238E27FC236}">
                <a16:creationId xmlns:a16="http://schemas.microsoft.com/office/drawing/2014/main" id="{CF560390-CEB8-25FF-8C9B-2FDF1021C55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BF73116-EDD5-B624-69AF-6FC6117F1EF2}"/>
              </a:ext>
            </a:extLst>
          </p:cNvPr>
          <p:cNvSpPr>
            <a:spLocks noGrp="1"/>
          </p:cNvSpPr>
          <p:nvPr>
            <p:ph type="sldNum" sz="quarter" idx="12"/>
          </p:nvPr>
        </p:nvSpPr>
        <p:spPr/>
        <p:txBody>
          <a:bodyPr/>
          <a:lstStyle/>
          <a:p>
            <a:fld id="{A059440C-92E7-4CB1-992E-7A202BF43DF5}" type="slidenum">
              <a:rPr lang="vi-VN" smtClean="0"/>
              <a:t>‹#›</a:t>
            </a:fld>
            <a:endParaRPr lang="vi-VN"/>
          </a:p>
        </p:txBody>
      </p:sp>
    </p:spTree>
    <p:extLst>
      <p:ext uri="{BB962C8B-B14F-4D97-AF65-F5344CB8AC3E}">
        <p14:creationId xmlns:p14="http://schemas.microsoft.com/office/powerpoint/2010/main" val="248829683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EA2855-AE9B-EB40-BF6C-49E0C9FD79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AE55E20-743C-96F3-6726-D33C3B107C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EDEF945-884F-E158-5AE5-1FAE219D3E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99FB760-BAD9-4DAC-82E4-E74679BFF662}" type="datetimeFigureOut">
              <a:rPr lang="vi-VN" smtClean="0"/>
              <a:t>15/09/2024</a:t>
            </a:fld>
            <a:endParaRPr lang="vi-VN"/>
          </a:p>
        </p:txBody>
      </p:sp>
      <p:sp>
        <p:nvSpPr>
          <p:cNvPr id="5" name="Footer Placeholder 4">
            <a:extLst>
              <a:ext uri="{FF2B5EF4-FFF2-40B4-BE49-F238E27FC236}">
                <a16:creationId xmlns:a16="http://schemas.microsoft.com/office/drawing/2014/main" id="{2DD62D4B-EF6D-2097-782F-28A32BC1AC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1F5063A7-82A4-0A2A-7A6F-3334AB9FD2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059440C-92E7-4CB1-992E-7A202BF43DF5}" type="slidenum">
              <a:rPr lang="vi-VN" smtClean="0"/>
              <a:t>‹#›</a:t>
            </a:fld>
            <a:endParaRPr lang="vi-VN"/>
          </a:p>
        </p:txBody>
      </p:sp>
    </p:spTree>
    <p:extLst>
      <p:ext uri="{BB962C8B-B14F-4D97-AF65-F5344CB8AC3E}">
        <p14:creationId xmlns:p14="http://schemas.microsoft.com/office/powerpoint/2010/main" val="27116246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id="{9887523A-567D-536D-316F-72BCD2E207DE}"/>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9/15/2024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41477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p:push dir="u"/>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5.sv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5.sv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slideLayout" Target="../slideLayouts/slideLayout12.xml"/><Relationship Id="rId7" Type="http://schemas.openxmlformats.org/officeDocument/2006/relationships/image" Target="../media/image6.png"/><Relationship Id="rId12" Type="http://schemas.openxmlformats.org/officeDocument/2006/relationships/slide" Target="slide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audio" Target="NULL" TargetMode="External"/><Relationship Id="rId7" Type="http://schemas.openxmlformats.org/officeDocument/2006/relationships/image" Target="../media/image14.png"/><Relationship Id="rId12" Type="http://schemas.openxmlformats.org/officeDocument/2006/relationships/image" Target="../media/image1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11" Type="http://schemas.openxmlformats.org/officeDocument/2006/relationships/image" Target="../media/image18.gif"/><Relationship Id="rId5" Type="http://schemas.openxmlformats.org/officeDocument/2006/relationships/slideLayout" Target="../slideLayouts/slideLayout12.xml"/><Relationship Id="rId15" Type="http://schemas.openxmlformats.org/officeDocument/2006/relationships/image" Target="../media/image10.png"/><Relationship Id="rId10" Type="http://schemas.openxmlformats.org/officeDocument/2006/relationships/image" Target="../media/image17.png"/><Relationship Id="rId4" Type="http://schemas.microsoft.com/office/2007/relationships/media" Target="../media/media3.wav"/><Relationship Id="rId9" Type="http://schemas.openxmlformats.org/officeDocument/2006/relationships/image" Target="../media/image16.png"/><Relationship Id="rId14" Type="http://schemas.openxmlformats.org/officeDocument/2006/relationships/image" Target="../media/image21.gif"/></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audio" Target="NULL" TargetMode="External"/><Relationship Id="rId7" Type="http://schemas.openxmlformats.org/officeDocument/2006/relationships/image" Target="../media/image14.png"/><Relationship Id="rId12" Type="http://schemas.openxmlformats.org/officeDocument/2006/relationships/image" Target="../media/image1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11" Type="http://schemas.openxmlformats.org/officeDocument/2006/relationships/image" Target="../media/image18.gif"/><Relationship Id="rId5" Type="http://schemas.openxmlformats.org/officeDocument/2006/relationships/slideLayout" Target="../slideLayouts/slideLayout12.xml"/><Relationship Id="rId15" Type="http://schemas.openxmlformats.org/officeDocument/2006/relationships/image" Target="../media/image10.png"/><Relationship Id="rId10" Type="http://schemas.openxmlformats.org/officeDocument/2006/relationships/image" Target="../media/image22.png"/><Relationship Id="rId4" Type="http://schemas.microsoft.com/office/2007/relationships/media" Target="../media/media3.wav"/><Relationship Id="rId9" Type="http://schemas.openxmlformats.org/officeDocument/2006/relationships/image" Target="../media/image16.png"/><Relationship Id="rId14" Type="http://schemas.openxmlformats.org/officeDocument/2006/relationships/image" Target="../media/image21.gif"/></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audio" Target="NULL" TargetMode="External"/><Relationship Id="rId7" Type="http://schemas.openxmlformats.org/officeDocument/2006/relationships/image" Target="../media/image14.png"/><Relationship Id="rId12" Type="http://schemas.openxmlformats.org/officeDocument/2006/relationships/image" Target="../media/image1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11" Type="http://schemas.openxmlformats.org/officeDocument/2006/relationships/image" Target="../media/image18.gif"/><Relationship Id="rId5" Type="http://schemas.openxmlformats.org/officeDocument/2006/relationships/slideLayout" Target="../slideLayouts/slideLayout12.xml"/><Relationship Id="rId15" Type="http://schemas.openxmlformats.org/officeDocument/2006/relationships/image" Target="../media/image10.png"/><Relationship Id="rId10" Type="http://schemas.openxmlformats.org/officeDocument/2006/relationships/image" Target="../media/image23.png"/><Relationship Id="rId4" Type="http://schemas.microsoft.com/office/2007/relationships/media" Target="../media/media3.wav"/><Relationship Id="rId9" Type="http://schemas.openxmlformats.org/officeDocument/2006/relationships/image" Target="../media/image16.png"/><Relationship Id="rId14" Type="http://schemas.openxmlformats.org/officeDocument/2006/relationships/image" Target="../media/image21.gif"/></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hool supplies and flags&#10;&#10;Description automatically generated">
            <a:extLst>
              <a:ext uri="{FF2B5EF4-FFF2-40B4-BE49-F238E27FC236}">
                <a16:creationId xmlns:a16="http://schemas.microsoft.com/office/drawing/2014/main" id="{8715AD15-BF1D-73A7-D9FD-A32C03F0803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189C5677-5CB4-EB5B-2D5B-6DEADE87C9A0}"/>
              </a:ext>
            </a:extLst>
          </p:cNvPr>
          <p:cNvPicPr>
            <a:picLocks noChangeAspect="1"/>
          </p:cNvPicPr>
          <p:nvPr/>
        </p:nvPicPr>
        <p:blipFill>
          <a:blip r:embed="rId3"/>
          <a:stretch>
            <a:fillRect/>
          </a:stretch>
        </p:blipFill>
        <p:spPr>
          <a:xfrm>
            <a:off x="576073" y="1999418"/>
            <a:ext cx="8781532" cy="2184978"/>
          </a:xfrm>
          <a:prstGeom prst="rect">
            <a:avLst/>
          </a:prstGeom>
        </p:spPr>
      </p:pic>
    </p:spTree>
    <p:extLst>
      <p:ext uri="{BB962C8B-B14F-4D97-AF65-F5344CB8AC3E}">
        <p14:creationId xmlns:p14="http://schemas.microsoft.com/office/powerpoint/2010/main" val="40808835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video game&#10;&#10;Description automatically generated">
            <a:extLst>
              <a:ext uri="{FF2B5EF4-FFF2-40B4-BE49-F238E27FC236}">
                <a16:creationId xmlns:a16="http://schemas.microsoft.com/office/drawing/2014/main" id="{6BC5507D-7610-2774-3CEA-05C528AB5C1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0BDE740C-9212-D430-07F5-BC295FFAA95D}"/>
              </a:ext>
            </a:extLst>
          </p:cNvPr>
          <p:cNvSpPr/>
          <p:nvPr/>
        </p:nvSpPr>
        <p:spPr>
          <a:xfrm>
            <a:off x="411480" y="420624"/>
            <a:ext cx="11521440" cy="6144768"/>
          </a:xfrm>
          <a:prstGeom prst="roundRect">
            <a:avLst>
              <a:gd name="adj" fmla="val 12798"/>
            </a:avLst>
          </a:prstGeom>
          <a:solidFill>
            <a:schemeClr val="bg1"/>
          </a:solidFill>
          <a:ln w="57150">
            <a:solidFill>
              <a:schemeClr val="accent3">
                <a:lumMod val="20000"/>
                <a:lumOff val="80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FEAA5C59-A6A7-D3A8-769A-A2C122FAFB7C}"/>
              </a:ext>
            </a:extLst>
          </p:cNvPr>
          <p:cNvSpPr txBox="1"/>
          <p:nvPr/>
        </p:nvSpPr>
        <p:spPr>
          <a:xfrm>
            <a:off x="782955" y="353905"/>
            <a:ext cx="10531602" cy="1200329"/>
          </a:xfrm>
          <a:prstGeom prst="rect">
            <a:avLst/>
          </a:prstGeom>
          <a:noFill/>
        </p:spPr>
        <p:txBody>
          <a:bodyPr wrap="square">
            <a:spAutoFit/>
          </a:bodyPr>
          <a:lstStyle/>
          <a:p>
            <a:r>
              <a:rPr lang="vi-VN" sz="3600" dirty="0">
                <a:solidFill>
                  <a:schemeClr val="accent1"/>
                </a:solidFill>
                <a:latin typeface="#9Slide03 BoosterNextFYBlack" panose="02000A03000000020004" pitchFamily="2" charset="-93"/>
              </a:rPr>
              <a:t>Ví dụ 2: Làm tròn các số 3,63; 3,68 và 3,65 đến hàng phần mười</a:t>
            </a:r>
          </a:p>
        </p:txBody>
      </p:sp>
      <p:sp>
        <p:nvSpPr>
          <p:cNvPr id="10" name="TextBox 9">
            <a:extLst>
              <a:ext uri="{FF2B5EF4-FFF2-40B4-BE49-F238E27FC236}">
                <a16:creationId xmlns:a16="http://schemas.microsoft.com/office/drawing/2014/main" id="{EF93CEE2-EE72-85E0-6AB1-1FE2A883AB2D}"/>
              </a:ext>
            </a:extLst>
          </p:cNvPr>
          <p:cNvSpPr txBox="1"/>
          <p:nvPr/>
        </p:nvSpPr>
        <p:spPr>
          <a:xfrm>
            <a:off x="614934" y="3020520"/>
            <a:ext cx="11114532" cy="3457357"/>
          </a:xfrm>
          <a:prstGeom prst="rect">
            <a:avLst/>
          </a:prstGeom>
          <a:noFill/>
        </p:spPr>
        <p:txBody>
          <a:bodyPr wrap="square">
            <a:spAutoFit/>
          </a:bodyPr>
          <a:lstStyle/>
          <a:p>
            <a:pPr>
              <a:spcAft>
                <a:spcPts val="800"/>
              </a:spcAft>
            </a:pPr>
            <a:r>
              <a:rPr lang="vi-VN" sz="2400" dirty="0">
                <a:effectLst/>
                <a:latin typeface="Calibri" panose="020F0502020204030204" pitchFamily="34" charset="0"/>
                <a:ea typeface="Calibri" panose="020F0502020204030204" pitchFamily="34" charset="0"/>
                <a:cs typeface="Calibri" panose="020F0502020204030204" pitchFamily="34" charset="0"/>
              </a:rPr>
              <a:t>+ Trên tia số, số 3,63 gần với số 3,6 nên </a:t>
            </a:r>
            <a:r>
              <a:rPr lang="vi-VN" sz="2400" b="1" i="1" dirty="0">
                <a:effectLst/>
                <a:latin typeface="Calibri" panose="020F0502020204030204" pitchFamily="34" charset="0"/>
                <a:ea typeface="Calibri" panose="020F0502020204030204" pitchFamily="34" charset="0"/>
                <a:cs typeface="Calibri" panose="020F0502020204030204" pitchFamily="34" charset="0"/>
              </a:rPr>
              <a:t>khi làm tròn số 3,63 đến hàng phần mười, ta được số 3,6.</a:t>
            </a:r>
          </a:p>
          <a:p>
            <a:pPr>
              <a:spcAft>
                <a:spcPts val="800"/>
              </a:spcAft>
            </a:pPr>
            <a:r>
              <a:rPr lang="vi-VN" sz="2400" dirty="0">
                <a:effectLst/>
                <a:latin typeface="Calibri" panose="020F0502020204030204" pitchFamily="34" charset="0"/>
                <a:ea typeface="Calibri" panose="020F0502020204030204" pitchFamily="34" charset="0"/>
                <a:cs typeface="Calibri" panose="020F0502020204030204" pitchFamily="34" charset="0"/>
              </a:rPr>
              <a:t>Tương tự với các số 3,61; 3,62; 3,64 </a:t>
            </a:r>
            <a:r>
              <a:rPr lang="vi-VN" sz="2400" b="1" i="1" dirty="0">
                <a:effectLst/>
                <a:latin typeface="Calibri" panose="020F0502020204030204" pitchFamily="34" charset="0"/>
                <a:ea typeface="Calibri" panose="020F0502020204030204" pitchFamily="34" charset="0"/>
                <a:cs typeface="Calibri" panose="020F0502020204030204" pitchFamily="34" charset="0"/>
              </a:rPr>
              <a:t>khi làm tròn đến hàng phần mười, ta được số 3,6.</a:t>
            </a:r>
          </a:p>
          <a:p>
            <a:pPr>
              <a:spcAft>
                <a:spcPts val="800"/>
              </a:spcAft>
            </a:pPr>
            <a:r>
              <a:rPr lang="vi-VN" sz="2400" dirty="0">
                <a:effectLst/>
                <a:latin typeface="Calibri" panose="020F0502020204030204" pitchFamily="34" charset="0"/>
                <a:ea typeface="Calibri" panose="020F0502020204030204" pitchFamily="34" charset="0"/>
                <a:cs typeface="Calibri" panose="020F0502020204030204" pitchFamily="34" charset="0"/>
              </a:rPr>
              <a:t>+ Trên tia số, số 3,68 gần với số 3,7 nên </a:t>
            </a:r>
            <a:r>
              <a:rPr lang="vi-VN" sz="2400" b="1" i="1" dirty="0">
                <a:effectLst/>
                <a:latin typeface="Calibri" panose="020F0502020204030204" pitchFamily="34" charset="0"/>
                <a:ea typeface="Calibri" panose="020F0502020204030204" pitchFamily="34" charset="0"/>
                <a:cs typeface="Calibri" panose="020F0502020204030204" pitchFamily="34" charset="0"/>
              </a:rPr>
              <a:t>khi làm tròn số 3,68 đến hàng phần mười, ta được số 3,7.</a:t>
            </a:r>
          </a:p>
          <a:p>
            <a:pPr>
              <a:spcAft>
                <a:spcPts val="800"/>
              </a:spcAft>
            </a:pPr>
            <a:r>
              <a:rPr lang="vi-VN" sz="2400" dirty="0">
                <a:effectLst/>
                <a:latin typeface="Calibri" panose="020F0502020204030204" pitchFamily="34" charset="0"/>
                <a:ea typeface="Calibri" panose="020F0502020204030204" pitchFamily="34" charset="0"/>
                <a:cs typeface="Calibri" panose="020F0502020204030204" pitchFamily="34" charset="0"/>
              </a:rPr>
              <a:t>Tương tự với các số 3,66; 3,67; 3,69 </a:t>
            </a:r>
            <a:r>
              <a:rPr lang="vi-VN" sz="2400" b="1" i="1" dirty="0">
                <a:effectLst/>
                <a:latin typeface="Calibri" panose="020F0502020204030204" pitchFamily="34" charset="0"/>
                <a:ea typeface="Calibri" panose="020F0502020204030204" pitchFamily="34" charset="0"/>
                <a:cs typeface="Calibri" panose="020F0502020204030204" pitchFamily="34" charset="0"/>
              </a:rPr>
              <a:t>khi làm tròn đến hàng phần mười, ta được số 3,7.</a:t>
            </a:r>
          </a:p>
          <a:p>
            <a:pPr>
              <a:spcAft>
                <a:spcPts val="800"/>
              </a:spcAft>
            </a:pPr>
            <a:r>
              <a:rPr lang="vi-VN" sz="2400" dirty="0">
                <a:effectLst/>
                <a:latin typeface="Calibri" panose="020F0502020204030204" pitchFamily="34" charset="0"/>
                <a:ea typeface="Calibri" panose="020F0502020204030204" pitchFamily="34" charset="0"/>
                <a:cs typeface="Calibri" panose="020F0502020204030204" pitchFamily="34" charset="0"/>
              </a:rPr>
              <a:t>+ Số 3,65 cách đều 2 số 3,6 và 3,7; nên theo quy tắc đã học thì</a:t>
            </a:r>
            <a:r>
              <a:rPr lang="vi-VN" sz="2400" b="1" i="1" dirty="0">
                <a:effectLst/>
                <a:latin typeface="Calibri" panose="020F0502020204030204" pitchFamily="34" charset="0"/>
                <a:ea typeface="Calibri" panose="020F0502020204030204" pitchFamily="34" charset="0"/>
                <a:cs typeface="Calibri" panose="020F0502020204030204" pitchFamily="34" charset="0"/>
              </a:rPr>
              <a:t> 3,65 được làm tròn lên số 3,7.</a:t>
            </a:r>
          </a:p>
        </p:txBody>
      </p:sp>
      <p:pic>
        <p:nvPicPr>
          <p:cNvPr id="5" name="Picture 4" descr="A screenshot of a computer&#10;&#10;Description automatically generated">
            <a:extLst>
              <a:ext uri="{FF2B5EF4-FFF2-40B4-BE49-F238E27FC236}">
                <a16:creationId xmlns:a16="http://schemas.microsoft.com/office/drawing/2014/main" id="{B0BD9B2D-1851-7440-ADA0-D99C16D29B56}"/>
              </a:ext>
            </a:extLst>
          </p:cNvPr>
          <p:cNvPicPr>
            <a:picLocks noChangeAspect="1"/>
          </p:cNvPicPr>
          <p:nvPr/>
        </p:nvPicPr>
        <p:blipFill>
          <a:blip r:embed="rId3">
            <a:extLst>
              <a:ext uri="{28A0092B-C50C-407E-A947-70E740481C1C}">
                <a14:useLocalDpi xmlns:a14="http://schemas.microsoft.com/office/drawing/2010/main" val="0"/>
              </a:ext>
            </a:extLst>
          </a:blip>
          <a:srcRect l="10833" t="22087" r="9430" b="51761"/>
          <a:stretch/>
        </p:blipFill>
        <p:spPr>
          <a:xfrm>
            <a:off x="2254489" y="1436287"/>
            <a:ext cx="8158510" cy="1400140"/>
          </a:xfrm>
          <a:prstGeom prst="rect">
            <a:avLst/>
          </a:prstGeom>
        </p:spPr>
      </p:pic>
    </p:spTree>
    <p:extLst>
      <p:ext uri="{BB962C8B-B14F-4D97-AF65-F5344CB8AC3E}">
        <p14:creationId xmlns:p14="http://schemas.microsoft.com/office/powerpoint/2010/main" val="37730635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video game&#10;&#10;Description automatically generated">
            <a:extLst>
              <a:ext uri="{FF2B5EF4-FFF2-40B4-BE49-F238E27FC236}">
                <a16:creationId xmlns:a16="http://schemas.microsoft.com/office/drawing/2014/main" id="{6BC5507D-7610-2774-3CEA-05C528AB5C1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0BDE740C-9212-D430-07F5-BC295FFAA95D}"/>
              </a:ext>
            </a:extLst>
          </p:cNvPr>
          <p:cNvSpPr/>
          <p:nvPr/>
        </p:nvSpPr>
        <p:spPr>
          <a:xfrm>
            <a:off x="411480" y="420624"/>
            <a:ext cx="11521440" cy="6144768"/>
          </a:xfrm>
          <a:prstGeom prst="roundRect">
            <a:avLst>
              <a:gd name="adj" fmla="val 12798"/>
            </a:avLst>
          </a:prstGeom>
          <a:solidFill>
            <a:schemeClr val="bg1"/>
          </a:solidFill>
          <a:ln w="57150">
            <a:solidFill>
              <a:schemeClr val="accent3">
                <a:lumMod val="20000"/>
                <a:lumOff val="80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FEAA5C59-A6A7-D3A8-769A-A2C122FAFB7C}"/>
              </a:ext>
            </a:extLst>
          </p:cNvPr>
          <p:cNvSpPr txBox="1"/>
          <p:nvPr/>
        </p:nvSpPr>
        <p:spPr>
          <a:xfrm>
            <a:off x="782955" y="353905"/>
            <a:ext cx="10531602" cy="1077218"/>
          </a:xfrm>
          <a:prstGeom prst="rect">
            <a:avLst/>
          </a:prstGeom>
          <a:noFill/>
        </p:spPr>
        <p:txBody>
          <a:bodyPr wrap="square">
            <a:spAutoFit/>
          </a:bodyPr>
          <a:lstStyle/>
          <a:p>
            <a:r>
              <a:rPr lang="vi-VN" sz="3200" dirty="0">
                <a:solidFill>
                  <a:schemeClr val="accent1"/>
                </a:solidFill>
                <a:latin typeface="#9Slide03 BoosterNextFYBlack" panose="02000A03000000020004" pitchFamily="2" charset="-93"/>
              </a:rPr>
              <a:t>Ví dụ 3: Làm tròn các số 3,172; 3,176 và 3,175 đến hàng phần trăm</a:t>
            </a:r>
          </a:p>
        </p:txBody>
      </p:sp>
      <p:sp>
        <p:nvSpPr>
          <p:cNvPr id="10" name="TextBox 9">
            <a:extLst>
              <a:ext uri="{FF2B5EF4-FFF2-40B4-BE49-F238E27FC236}">
                <a16:creationId xmlns:a16="http://schemas.microsoft.com/office/drawing/2014/main" id="{EF93CEE2-EE72-85E0-6AB1-1FE2A883AB2D}"/>
              </a:ext>
            </a:extLst>
          </p:cNvPr>
          <p:cNvSpPr txBox="1"/>
          <p:nvPr/>
        </p:nvSpPr>
        <p:spPr>
          <a:xfrm>
            <a:off x="782955" y="2516653"/>
            <a:ext cx="11114532" cy="3847207"/>
          </a:xfrm>
          <a:prstGeom prst="rect">
            <a:avLst/>
          </a:prstGeom>
          <a:noFill/>
        </p:spPr>
        <p:txBody>
          <a:bodyPr wrap="square">
            <a:spAutoFit/>
          </a:bodyPr>
          <a:lstStyle/>
          <a:p>
            <a:pPr>
              <a:spcAft>
                <a:spcPts val="800"/>
              </a:spcAft>
            </a:pPr>
            <a:r>
              <a:rPr lang="vi-VN" sz="2800" dirty="0">
                <a:effectLst/>
                <a:latin typeface="Calibri" panose="020F0502020204030204" pitchFamily="34" charset="0"/>
                <a:ea typeface="Calibri" panose="020F0502020204030204" pitchFamily="34" charset="0"/>
                <a:cs typeface="Calibri" panose="020F0502020204030204" pitchFamily="34" charset="0"/>
              </a:rPr>
              <a:t>+ Trên tia số, số 3,172 gần với số 3,17 nên</a:t>
            </a:r>
            <a:r>
              <a:rPr lang="vi-VN" sz="2800" b="1" i="1" dirty="0">
                <a:effectLst/>
                <a:latin typeface="Calibri" panose="020F0502020204030204" pitchFamily="34" charset="0"/>
                <a:ea typeface="Calibri" panose="020F0502020204030204" pitchFamily="34" charset="0"/>
                <a:cs typeface="Calibri" panose="020F0502020204030204" pitchFamily="34" charset="0"/>
              </a:rPr>
              <a:t> khi làm tròn số 3,172 đến hàng phần trăm, ta được số 3,17.</a:t>
            </a:r>
          </a:p>
          <a:p>
            <a:pPr>
              <a:spcAft>
                <a:spcPts val="800"/>
              </a:spcAft>
            </a:pPr>
            <a:r>
              <a:rPr lang="vi-VN" sz="2800" dirty="0">
                <a:effectLst/>
                <a:latin typeface="Calibri" panose="020F0502020204030204" pitchFamily="34" charset="0"/>
                <a:ea typeface="Calibri" panose="020F0502020204030204" pitchFamily="34" charset="0"/>
                <a:cs typeface="Calibri" panose="020F0502020204030204" pitchFamily="34" charset="0"/>
              </a:rPr>
              <a:t>Tương tự với các số 3,171; 3,173; 3,174 </a:t>
            </a:r>
            <a:r>
              <a:rPr lang="vi-VN" sz="2800" b="1" i="1" dirty="0">
                <a:effectLst/>
                <a:latin typeface="Calibri" panose="020F0502020204030204" pitchFamily="34" charset="0"/>
                <a:ea typeface="Calibri" panose="020F0502020204030204" pitchFamily="34" charset="0"/>
                <a:cs typeface="Calibri" panose="020F0502020204030204" pitchFamily="34" charset="0"/>
              </a:rPr>
              <a:t>khi làm tròn đến hàng phần trăm, ta được số 3,17.</a:t>
            </a:r>
          </a:p>
          <a:p>
            <a:pPr>
              <a:spcAft>
                <a:spcPts val="800"/>
              </a:spcAft>
            </a:pPr>
            <a:r>
              <a:rPr lang="vi-VN" sz="2800" dirty="0">
                <a:effectLst/>
                <a:latin typeface="Calibri" panose="020F0502020204030204" pitchFamily="34" charset="0"/>
                <a:ea typeface="Calibri" panose="020F0502020204030204" pitchFamily="34" charset="0"/>
                <a:cs typeface="Calibri" panose="020F0502020204030204" pitchFamily="34" charset="0"/>
              </a:rPr>
              <a:t>+ Trên tia số, số 3,176 gần với số 3,18;</a:t>
            </a:r>
            <a:r>
              <a:rPr lang="vi-VN" sz="2800" b="1" i="1" dirty="0">
                <a:effectLst/>
                <a:latin typeface="Calibri" panose="020F0502020204030204" pitchFamily="34" charset="0"/>
                <a:ea typeface="Calibri" panose="020F0502020204030204" pitchFamily="34" charset="0"/>
                <a:cs typeface="Calibri" panose="020F0502020204030204" pitchFamily="34" charset="0"/>
              </a:rPr>
              <a:t> nên khi làm tròn số 3,176 đến hàng phần trăm, ta được số 3,18.</a:t>
            </a:r>
          </a:p>
          <a:p>
            <a:pPr>
              <a:spcAft>
                <a:spcPts val="800"/>
              </a:spcAft>
            </a:pPr>
            <a:r>
              <a:rPr lang="vi-VN" sz="2800" dirty="0">
                <a:effectLst/>
                <a:latin typeface="Calibri" panose="020F0502020204030204" pitchFamily="34" charset="0"/>
                <a:ea typeface="Calibri" panose="020F0502020204030204" pitchFamily="34" charset="0"/>
                <a:cs typeface="Calibri" panose="020F0502020204030204" pitchFamily="34" charset="0"/>
              </a:rPr>
              <a:t>Tương tự với các số 3,177; 3,178; 3,179 </a:t>
            </a:r>
            <a:r>
              <a:rPr lang="vi-VN" sz="2800" b="1" i="1" dirty="0">
                <a:effectLst/>
                <a:latin typeface="Calibri" panose="020F0502020204030204" pitchFamily="34" charset="0"/>
                <a:ea typeface="Calibri" panose="020F0502020204030204" pitchFamily="34" charset="0"/>
                <a:cs typeface="Calibri" panose="020F0502020204030204" pitchFamily="34" charset="0"/>
              </a:rPr>
              <a:t>khi làm tròn đến hàng phần trăm, ta được số 3,18.</a:t>
            </a:r>
          </a:p>
        </p:txBody>
      </p:sp>
      <p:pic>
        <p:nvPicPr>
          <p:cNvPr id="4" name="Picture 3" descr="A screenshot of a computer&#10;&#10;Description automatically generated">
            <a:extLst>
              <a:ext uri="{FF2B5EF4-FFF2-40B4-BE49-F238E27FC236}">
                <a16:creationId xmlns:a16="http://schemas.microsoft.com/office/drawing/2014/main" id="{F80F9EAC-84E2-2C7E-97CF-47843E7C5CB0}"/>
              </a:ext>
            </a:extLst>
          </p:cNvPr>
          <p:cNvPicPr>
            <a:picLocks noChangeAspect="1"/>
          </p:cNvPicPr>
          <p:nvPr/>
        </p:nvPicPr>
        <p:blipFill>
          <a:blip r:embed="rId3">
            <a:extLst>
              <a:ext uri="{28A0092B-C50C-407E-A947-70E740481C1C}">
                <a14:useLocalDpi xmlns:a14="http://schemas.microsoft.com/office/drawing/2010/main" val="0"/>
              </a:ext>
            </a:extLst>
          </a:blip>
          <a:srcRect l="10571" t="20945" r="10220" b="58232"/>
          <a:stretch/>
        </p:blipFill>
        <p:spPr>
          <a:xfrm>
            <a:off x="3538727" y="1439436"/>
            <a:ext cx="7540520" cy="1077217"/>
          </a:xfrm>
          <a:prstGeom prst="rect">
            <a:avLst/>
          </a:prstGeom>
        </p:spPr>
      </p:pic>
    </p:spTree>
    <p:extLst>
      <p:ext uri="{BB962C8B-B14F-4D97-AF65-F5344CB8AC3E}">
        <p14:creationId xmlns:p14="http://schemas.microsoft.com/office/powerpoint/2010/main" val="27811042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video game&#10;&#10;Description automatically generated">
            <a:extLst>
              <a:ext uri="{FF2B5EF4-FFF2-40B4-BE49-F238E27FC236}">
                <a16:creationId xmlns:a16="http://schemas.microsoft.com/office/drawing/2014/main" id="{6BC5507D-7610-2774-3CEA-05C528AB5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094B1F3-2AD2-8ED2-BDA7-6CC6659BB49A}"/>
              </a:ext>
            </a:extLst>
          </p:cNvPr>
          <p:cNvPicPr>
            <a:picLocks noChangeAspect="1"/>
          </p:cNvPicPr>
          <p:nvPr/>
        </p:nvPicPr>
        <p:blipFill>
          <a:blip r:embed="rId3"/>
          <a:stretch>
            <a:fillRect/>
          </a:stretch>
        </p:blipFill>
        <p:spPr>
          <a:xfrm>
            <a:off x="1270171" y="2039112"/>
            <a:ext cx="9651657" cy="2535265"/>
          </a:xfrm>
          <a:prstGeom prst="rect">
            <a:avLst/>
          </a:prstGeom>
        </p:spPr>
      </p:pic>
    </p:spTree>
    <p:extLst>
      <p:ext uri="{BB962C8B-B14F-4D97-AF65-F5344CB8AC3E}">
        <p14:creationId xmlns:p14="http://schemas.microsoft.com/office/powerpoint/2010/main" val="177139313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video game&#10;&#10;Description automatically generated">
            <a:extLst>
              <a:ext uri="{FF2B5EF4-FFF2-40B4-BE49-F238E27FC236}">
                <a16:creationId xmlns:a16="http://schemas.microsoft.com/office/drawing/2014/main" id="{6BC5507D-7610-2774-3CEA-05C528AB5C1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0BDE740C-9212-D430-07F5-BC295FFAA95D}"/>
              </a:ext>
            </a:extLst>
          </p:cNvPr>
          <p:cNvSpPr/>
          <p:nvPr/>
        </p:nvSpPr>
        <p:spPr>
          <a:xfrm>
            <a:off x="411480" y="420624"/>
            <a:ext cx="11521440" cy="6144768"/>
          </a:xfrm>
          <a:prstGeom prst="roundRect">
            <a:avLst>
              <a:gd name="adj" fmla="val 12798"/>
            </a:avLst>
          </a:prstGeom>
          <a:solidFill>
            <a:schemeClr val="bg1"/>
          </a:solidFill>
          <a:ln w="57150">
            <a:solidFill>
              <a:schemeClr val="accent3">
                <a:lumMod val="20000"/>
                <a:lumOff val="80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Oval 2">
            <a:extLst>
              <a:ext uri="{FF2B5EF4-FFF2-40B4-BE49-F238E27FC236}">
                <a16:creationId xmlns:a16="http://schemas.microsoft.com/office/drawing/2014/main" id="{1EC36BD4-273F-02CE-EEF6-4E2C8F96B366}"/>
              </a:ext>
            </a:extLst>
          </p:cNvPr>
          <p:cNvSpPr/>
          <p:nvPr/>
        </p:nvSpPr>
        <p:spPr>
          <a:xfrm>
            <a:off x="676656" y="557784"/>
            <a:ext cx="914400" cy="914400"/>
          </a:xfrm>
          <a:prstGeom prst="ellipse">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a:latin typeface="#9Slide03 BoosterNextFYBlack" panose="02000A03000000020004" pitchFamily="2" charset="-93"/>
              </a:rPr>
              <a:t>1</a:t>
            </a:r>
            <a:endParaRPr lang="vi-VN" sz="4800" dirty="0">
              <a:latin typeface="#9Slide03 BoosterNextFYBlack" panose="02000A03000000020004" pitchFamily="2" charset="-93"/>
            </a:endParaRPr>
          </a:p>
        </p:txBody>
      </p:sp>
      <p:sp>
        <p:nvSpPr>
          <p:cNvPr id="8" name="TextBox 7">
            <a:extLst>
              <a:ext uri="{FF2B5EF4-FFF2-40B4-BE49-F238E27FC236}">
                <a16:creationId xmlns:a16="http://schemas.microsoft.com/office/drawing/2014/main" id="{12BBD960-1E5F-975C-3CE0-E7FD50A5AA3C}"/>
              </a:ext>
            </a:extLst>
          </p:cNvPr>
          <p:cNvSpPr txBox="1"/>
          <p:nvPr/>
        </p:nvSpPr>
        <p:spPr>
          <a:xfrm>
            <a:off x="1461516" y="702743"/>
            <a:ext cx="10600944" cy="769441"/>
          </a:xfrm>
          <a:prstGeom prst="rect">
            <a:avLst/>
          </a:prstGeom>
          <a:noFill/>
        </p:spPr>
        <p:txBody>
          <a:bodyPr wrap="square">
            <a:spAutoFit/>
          </a:bodyPr>
          <a:lstStyle/>
          <a:p>
            <a:r>
              <a:rPr lang="vi-VN" sz="4400" b="1" i="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Làm tròn các số sau đến hàng đơn vị:</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DFD77647-D17B-1010-C7F5-CA6899F6DA20}"/>
              </a:ext>
            </a:extLst>
          </p:cNvPr>
          <p:cNvSpPr/>
          <p:nvPr/>
        </p:nvSpPr>
        <p:spPr>
          <a:xfrm>
            <a:off x="1325880" y="1754303"/>
            <a:ext cx="3255264" cy="4105656"/>
          </a:xfrm>
          <a:prstGeom prst="roundRect">
            <a:avLst/>
          </a:prstGeom>
          <a:solidFill>
            <a:schemeClr val="accent4">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4000">
                <a:solidFill>
                  <a:schemeClr val="tx1"/>
                </a:solidFill>
                <a:latin typeface="Calibri" panose="020F0502020204030204" pitchFamily="34" charset="0"/>
                <a:ea typeface="Calibri" panose="020F0502020204030204" pitchFamily="34" charset="0"/>
                <a:cs typeface="Calibri" panose="020F0502020204030204" pitchFamily="34" charset="0"/>
              </a:rPr>
              <a:t>a) 8,3</a:t>
            </a:r>
          </a:p>
          <a:p>
            <a:endParaRPr lang="pt-BR" sz="400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pt-BR" sz="4000">
                <a:solidFill>
                  <a:schemeClr val="tx1"/>
                </a:solidFill>
                <a:latin typeface="Calibri" panose="020F0502020204030204" pitchFamily="34" charset="0"/>
                <a:ea typeface="Calibri" panose="020F0502020204030204" pitchFamily="34" charset="0"/>
                <a:cs typeface="Calibri" panose="020F0502020204030204" pitchFamily="34" charset="0"/>
              </a:rPr>
              <a:t>b) 12,52</a:t>
            </a:r>
          </a:p>
          <a:p>
            <a:endParaRPr lang="pt-BR" sz="400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pt-BR" sz="4000">
                <a:solidFill>
                  <a:schemeClr val="tx1"/>
                </a:solidFill>
                <a:latin typeface="Calibri" panose="020F0502020204030204" pitchFamily="34" charset="0"/>
                <a:ea typeface="Calibri" panose="020F0502020204030204" pitchFamily="34" charset="0"/>
                <a:cs typeface="Calibri" panose="020F0502020204030204" pitchFamily="34" charset="0"/>
              </a:rPr>
              <a:t>c) 36,738</a:t>
            </a:r>
            <a:endParaRPr lang="vi-VN" sz="40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Freeform 13">
            <a:extLst>
              <a:ext uri="{FF2B5EF4-FFF2-40B4-BE49-F238E27FC236}">
                <a16:creationId xmlns:a16="http://schemas.microsoft.com/office/drawing/2014/main" id="{58F1A0A2-C4F3-4A2E-DCBC-704FDEB3FAE0}"/>
              </a:ext>
            </a:extLst>
          </p:cNvPr>
          <p:cNvSpPr/>
          <p:nvPr/>
        </p:nvSpPr>
        <p:spPr>
          <a:xfrm>
            <a:off x="3485509" y="3035808"/>
            <a:ext cx="2610491" cy="3714544"/>
          </a:xfrm>
          <a:custGeom>
            <a:avLst/>
            <a:gdLst/>
            <a:ahLst/>
            <a:cxnLst/>
            <a:rect l="l" t="t" r="r" b="b"/>
            <a:pathLst>
              <a:path w="1765536" h="2513219">
                <a:moveTo>
                  <a:pt x="0" y="0"/>
                </a:moveTo>
                <a:lnTo>
                  <a:pt x="1765536" y="0"/>
                </a:lnTo>
                <a:lnTo>
                  <a:pt x="1765536" y="2513219"/>
                </a:lnTo>
                <a:lnTo>
                  <a:pt x="0" y="25132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00D14DE0-53C0-7F44-144C-BE019C2D9575}"/>
              </a:ext>
            </a:extLst>
          </p:cNvPr>
          <p:cNvSpPr/>
          <p:nvPr/>
        </p:nvSpPr>
        <p:spPr>
          <a:xfrm>
            <a:off x="6740773" y="1690295"/>
            <a:ext cx="4665726" cy="4105656"/>
          </a:xfrm>
          <a:prstGeom prst="roundRect">
            <a:avLst/>
          </a:prstGeom>
          <a:solidFill>
            <a:schemeClr val="accent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a) Làm tròn số 8,3 đến hàng đơn vị, </a:t>
            </a: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ta được 8.</a:t>
            </a:r>
          </a:p>
          <a:p>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b) Làm tròn số 12,52 đến hàng đơn vị, </a:t>
            </a: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ta được 13.</a:t>
            </a:r>
          </a:p>
          <a:p>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c) Làm tròn số 36,738 đến hàng đơn vị, </a:t>
            </a: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ta được 37</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9586591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9"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video game&#10;&#10;Description automatically generated">
            <a:extLst>
              <a:ext uri="{FF2B5EF4-FFF2-40B4-BE49-F238E27FC236}">
                <a16:creationId xmlns:a16="http://schemas.microsoft.com/office/drawing/2014/main" id="{6BC5507D-7610-2774-3CEA-05C528AB5C1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0BDE740C-9212-D430-07F5-BC295FFAA95D}"/>
              </a:ext>
            </a:extLst>
          </p:cNvPr>
          <p:cNvSpPr/>
          <p:nvPr/>
        </p:nvSpPr>
        <p:spPr>
          <a:xfrm>
            <a:off x="411480" y="420624"/>
            <a:ext cx="11521440" cy="6144768"/>
          </a:xfrm>
          <a:prstGeom prst="roundRect">
            <a:avLst>
              <a:gd name="adj" fmla="val 12798"/>
            </a:avLst>
          </a:prstGeom>
          <a:solidFill>
            <a:schemeClr val="bg1"/>
          </a:solidFill>
          <a:ln w="57150">
            <a:solidFill>
              <a:schemeClr val="accent3">
                <a:lumMod val="20000"/>
                <a:lumOff val="80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Oval 2">
            <a:extLst>
              <a:ext uri="{FF2B5EF4-FFF2-40B4-BE49-F238E27FC236}">
                <a16:creationId xmlns:a16="http://schemas.microsoft.com/office/drawing/2014/main" id="{1EC36BD4-273F-02CE-EEF6-4E2C8F96B366}"/>
              </a:ext>
            </a:extLst>
          </p:cNvPr>
          <p:cNvSpPr/>
          <p:nvPr/>
        </p:nvSpPr>
        <p:spPr>
          <a:xfrm>
            <a:off x="676656" y="557784"/>
            <a:ext cx="914400" cy="914400"/>
          </a:xfrm>
          <a:prstGeom prst="ellipse">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dirty="0">
                <a:latin typeface="#9Slide03 BoosterNextFYBlack" panose="02000A03000000020004" pitchFamily="2" charset="-93"/>
              </a:rPr>
              <a:t>2</a:t>
            </a:r>
            <a:endParaRPr lang="vi-VN" sz="4800" dirty="0">
              <a:latin typeface="#9Slide03 BoosterNextFYBlack" panose="02000A03000000020004" pitchFamily="2" charset="-93"/>
            </a:endParaRPr>
          </a:p>
        </p:txBody>
      </p:sp>
      <p:sp>
        <p:nvSpPr>
          <p:cNvPr id="8" name="TextBox 7">
            <a:extLst>
              <a:ext uri="{FF2B5EF4-FFF2-40B4-BE49-F238E27FC236}">
                <a16:creationId xmlns:a16="http://schemas.microsoft.com/office/drawing/2014/main" id="{12BBD960-1E5F-975C-3CE0-E7FD50A5AA3C}"/>
              </a:ext>
            </a:extLst>
          </p:cNvPr>
          <p:cNvSpPr txBox="1"/>
          <p:nvPr/>
        </p:nvSpPr>
        <p:spPr>
          <a:xfrm>
            <a:off x="1498092" y="702743"/>
            <a:ext cx="10600944" cy="769441"/>
          </a:xfrm>
          <a:prstGeom prst="rect">
            <a:avLst/>
          </a:prstGeom>
          <a:noFill/>
        </p:spPr>
        <p:txBody>
          <a:bodyPr wrap="square">
            <a:spAutoFit/>
          </a:bodyPr>
          <a:lstStyle/>
          <a:p>
            <a:r>
              <a:rPr lang="vi-VN" sz="4400" b="1" i="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Làm tròn các số sau đến hàng phần mười</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DFD77647-D17B-1010-C7F5-CA6899F6DA20}"/>
              </a:ext>
            </a:extLst>
          </p:cNvPr>
          <p:cNvSpPr/>
          <p:nvPr/>
        </p:nvSpPr>
        <p:spPr>
          <a:xfrm>
            <a:off x="1342644" y="1754303"/>
            <a:ext cx="3255264" cy="4105656"/>
          </a:xfrm>
          <a:prstGeom prst="roundRect">
            <a:avLst/>
          </a:prstGeom>
          <a:solidFill>
            <a:schemeClr val="accent4">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4000" dirty="0">
                <a:solidFill>
                  <a:schemeClr val="tx1"/>
                </a:solidFill>
                <a:latin typeface="Calibri" panose="020F0502020204030204" pitchFamily="34" charset="0"/>
                <a:ea typeface="Calibri" panose="020F0502020204030204" pitchFamily="34" charset="0"/>
                <a:cs typeface="Calibri" panose="020F0502020204030204" pitchFamily="34" charset="0"/>
              </a:rPr>
              <a:t>a) 9,25</a:t>
            </a:r>
          </a:p>
          <a:p>
            <a:endParaRPr lang="pt-BR" sz="4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pt-BR" sz="4000" dirty="0">
                <a:solidFill>
                  <a:schemeClr val="tx1"/>
                </a:solidFill>
                <a:latin typeface="Calibri" panose="020F0502020204030204" pitchFamily="34" charset="0"/>
                <a:ea typeface="Calibri" panose="020F0502020204030204" pitchFamily="34" charset="0"/>
                <a:cs typeface="Calibri" panose="020F0502020204030204" pitchFamily="34" charset="0"/>
              </a:rPr>
              <a:t>b) 12,34</a:t>
            </a:r>
          </a:p>
          <a:p>
            <a:endParaRPr lang="pt-BR" sz="4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pt-BR" sz="4000" dirty="0">
                <a:solidFill>
                  <a:schemeClr val="tx1"/>
                </a:solidFill>
                <a:latin typeface="Calibri" panose="020F0502020204030204" pitchFamily="34" charset="0"/>
                <a:ea typeface="Calibri" panose="020F0502020204030204" pitchFamily="34" charset="0"/>
                <a:cs typeface="Calibri" panose="020F0502020204030204" pitchFamily="34" charset="0"/>
              </a:rPr>
              <a:t>c) 23,296</a:t>
            </a:r>
            <a:endParaRPr lang="vi-VN" sz="4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Freeform 13">
            <a:extLst>
              <a:ext uri="{FF2B5EF4-FFF2-40B4-BE49-F238E27FC236}">
                <a16:creationId xmlns:a16="http://schemas.microsoft.com/office/drawing/2014/main" id="{58F1A0A2-C4F3-4A2E-DCBC-704FDEB3FAE0}"/>
              </a:ext>
            </a:extLst>
          </p:cNvPr>
          <p:cNvSpPr/>
          <p:nvPr/>
        </p:nvSpPr>
        <p:spPr>
          <a:xfrm>
            <a:off x="3485509" y="3035808"/>
            <a:ext cx="2610491" cy="3714544"/>
          </a:xfrm>
          <a:custGeom>
            <a:avLst/>
            <a:gdLst/>
            <a:ahLst/>
            <a:cxnLst/>
            <a:rect l="l" t="t" r="r" b="b"/>
            <a:pathLst>
              <a:path w="1765536" h="2513219">
                <a:moveTo>
                  <a:pt x="0" y="0"/>
                </a:moveTo>
                <a:lnTo>
                  <a:pt x="1765536" y="0"/>
                </a:lnTo>
                <a:lnTo>
                  <a:pt x="1765536" y="2513219"/>
                </a:lnTo>
                <a:lnTo>
                  <a:pt x="0" y="25132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00D14DE0-53C0-7F44-144C-BE019C2D9575}"/>
              </a:ext>
            </a:extLst>
          </p:cNvPr>
          <p:cNvSpPr/>
          <p:nvPr/>
        </p:nvSpPr>
        <p:spPr>
          <a:xfrm>
            <a:off x="6494586" y="1754303"/>
            <a:ext cx="5039748" cy="4105656"/>
          </a:xfrm>
          <a:prstGeom prst="roundRect">
            <a:avLst/>
          </a:prstGeom>
          <a:solidFill>
            <a:schemeClr val="accent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a) Làm tròn số 9,25 đến hàng phần mười, </a:t>
            </a: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ta được 9,3.</a:t>
            </a:r>
          </a:p>
          <a:p>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b) Làm tròn số 12,34 đến hàng phần mười, </a:t>
            </a: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ta được 12,3.</a:t>
            </a:r>
          </a:p>
          <a:p>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c) Làm tròn số 23,296 đến hàng phần mười, </a:t>
            </a: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ta được 23,3.</a:t>
            </a:r>
          </a:p>
        </p:txBody>
      </p:sp>
    </p:spTree>
    <p:extLst>
      <p:ext uri="{BB962C8B-B14F-4D97-AF65-F5344CB8AC3E}">
        <p14:creationId xmlns:p14="http://schemas.microsoft.com/office/powerpoint/2010/main" val="6285288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video game&#10;&#10;Description automatically generated">
            <a:extLst>
              <a:ext uri="{FF2B5EF4-FFF2-40B4-BE49-F238E27FC236}">
                <a16:creationId xmlns:a16="http://schemas.microsoft.com/office/drawing/2014/main" id="{6BC5507D-7610-2774-3CEA-05C528AB5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5303975A-9CE6-F7D7-ACE3-C632E24A3685}"/>
              </a:ext>
            </a:extLst>
          </p:cNvPr>
          <p:cNvPicPr>
            <a:picLocks noChangeAspect="1"/>
          </p:cNvPicPr>
          <p:nvPr/>
        </p:nvPicPr>
        <p:blipFill>
          <a:blip r:embed="rId3"/>
          <a:stretch>
            <a:fillRect/>
          </a:stretch>
        </p:blipFill>
        <p:spPr>
          <a:xfrm>
            <a:off x="2045208" y="1382467"/>
            <a:ext cx="8748518" cy="3560373"/>
          </a:xfrm>
          <a:prstGeom prst="rect">
            <a:avLst/>
          </a:prstGeom>
        </p:spPr>
      </p:pic>
    </p:spTree>
    <p:extLst>
      <p:ext uri="{BB962C8B-B14F-4D97-AF65-F5344CB8AC3E}">
        <p14:creationId xmlns:p14="http://schemas.microsoft.com/office/powerpoint/2010/main" val="39462142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50"/>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grpSp>
        <p:nvGrpSpPr>
          <p:cNvPr id="29" name="Group 28">
            <a:extLst>
              <a:ext uri="{FF2B5EF4-FFF2-40B4-BE49-F238E27FC236}">
                <a16:creationId xmlns:a16="http://schemas.microsoft.com/office/drawing/2014/main" id="{B1A80F24-7576-CDFD-3E1E-E30F92965DE1}"/>
              </a:ext>
            </a:extLst>
          </p:cNvPr>
          <p:cNvGrpSpPr/>
          <p:nvPr/>
        </p:nvGrpSpPr>
        <p:grpSpPr>
          <a:xfrm>
            <a:off x="1686263" y="-330596"/>
            <a:ext cx="4513670" cy="4513670"/>
            <a:chOff x="1686263" y="-282403"/>
            <a:chExt cx="4513670" cy="4513670"/>
          </a:xfrm>
        </p:grpSpPr>
        <p:pic>
          <p:nvPicPr>
            <p:cNvPr id="11" name="Picture 10">
              <a:extLst>
                <a:ext uri="{FF2B5EF4-FFF2-40B4-BE49-F238E27FC236}">
                  <a16:creationId xmlns:a16="http://schemas.microsoft.com/office/drawing/2014/main" id="{30AFF97F-6F1E-4DAC-2719-709342B84D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28" name="Oval 27">
              <a:extLst>
                <a:ext uri="{FF2B5EF4-FFF2-40B4-BE49-F238E27FC236}">
                  <a16:creationId xmlns:a16="http://schemas.microsoft.com/office/drawing/2014/main" id="{ADDE798D-99CA-7B5E-36E4-12D8D6573B01}"/>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1" name="Group 30">
            <a:extLst>
              <a:ext uri="{FF2B5EF4-FFF2-40B4-BE49-F238E27FC236}">
                <a16:creationId xmlns:a16="http://schemas.microsoft.com/office/drawing/2014/main" id="{8DA9BCC5-B498-2E62-47D4-58122F10E37C}"/>
              </a:ext>
            </a:extLst>
          </p:cNvPr>
          <p:cNvGrpSpPr/>
          <p:nvPr/>
        </p:nvGrpSpPr>
        <p:grpSpPr>
          <a:xfrm>
            <a:off x="2271620" y="656839"/>
            <a:ext cx="2225844" cy="2225844"/>
            <a:chOff x="2271620" y="705032"/>
            <a:chExt cx="2225844" cy="2225844"/>
          </a:xfrm>
        </p:grpSpPr>
        <p:pic>
          <p:nvPicPr>
            <p:cNvPr id="17" name="Picture 16">
              <a:extLst>
                <a:ext uri="{FF2B5EF4-FFF2-40B4-BE49-F238E27FC236}">
                  <a16:creationId xmlns:a16="http://schemas.microsoft.com/office/drawing/2014/main" id="{63B83B32-3CFE-C51F-208F-6886479F87C2}"/>
                </a:ext>
              </a:extLst>
            </p:cNvPr>
            <p:cNvPicPr>
              <a:picLocks noChangeAspect="1"/>
            </p:cNvPicPr>
            <p:nvPr/>
          </p:nvPicPr>
          <p:blipFill rotWithShape="1">
            <a:blip r:embed="rId7">
              <a:extLst>
                <a:ext uri="{28A0092B-C50C-407E-A947-70E740481C1C}">
                  <a14:useLocalDpi xmlns:a14="http://schemas.microsoft.com/office/drawing/2010/main" val="0"/>
                </a:ext>
              </a:extLst>
            </a:blip>
            <a:srcRect b="48412"/>
            <a:stretch/>
          </p:blipFill>
          <p:spPr>
            <a:xfrm>
              <a:off x="2470301" y="950507"/>
              <a:ext cx="872367" cy="867448"/>
            </a:xfrm>
            <a:prstGeom prst="rect">
              <a:avLst/>
            </a:prstGeom>
          </p:spPr>
        </p:pic>
        <p:sp>
          <p:nvSpPr>
            <p:cNvPr id="30" name="Oval 29">
              <a:extLst>
                <a:ext uri="{FF2B5EF4-FFF2-40B4-BE49-F238E27FC236}">
                  <a16:creationId xmlns:a16="http://schemas.microsoft.com/office/drawing/2014/main" id="{D364068E-6008-11A4-CFEA-4D3AD5849E20}"/>
                </a:ext>
              </a:extLst>
            </p:cNvPr>
            <p:cNvSpPr/>
            <p:nvPr/>
          </p:nvSpPr>
          <p:spPr>
            <a:xfrm>
              <a:off x="2271620" y="705032"/>
              <a:ext cx="2225844" cy="22258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3" name="Group 32">
            <a:extLst>
              <a:ext uri="{FF2B5EF4-FFF2-40B4-BE49-F238E27FC236}">
                <a16:creationId xmlns:a16="http://schemas.microsoft.com/office/drawing/2014/main" id="{C7E4998E-AE22-6583-9B08-CBF716B6A015}"/>
              </a:ext>
            </a:extLst>
          </p:cNvPr>
          <p:cNvGrpSpPr/>
          <p:nvPr/>
        </p:nvGrpSpPr>
        <p:grpSpPr>
          <a:xfrm rot="21055247">
            <a:off x="1216899" y="-123902"/>
            <a:ext cx="4759374" cy="4759374"/>
            <a:chOff x="1031826" y="-39714"/>
            <a:chExt cx="4759374" cy="4759374"/>
          </a:xfrm>
        </p:grpSpPr>
        <p:pic>
          <p:nvPicPr>
            <p:cNvPr id="10" name="Picture 9">
              <a:extLst>
                <a:ext uri="{FF2B5EF4-FFF2-40B4-BE49-F238E27FC236}">
                  <a16:creationId xmlns:a16="http://schemas.microsoft.com/office/drawing/2014/main" id="{62F19E26-2501-F2DD-9981-DE92CAB986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32" name="Oval 31">
              <a:extLst>
                <a:ext uri="{FF2B5EF4-FFF2-40B4-BE49-F238E27FC236}">
                  <a16:creationId xmlns:a16="http://schemas.microsoft.com/office/drawing/2014/main" id="{BF71CCD0-38B0-7561-39AF-C57B5875FF8B}"/>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 name="Group 36">
            <a:extLst>
              <a:ext uri="{FF2B5EF4-FFF2-40B4-BE49-F238E27FC236}">
                <a16:creationId xmlns:a16="http://schemas.microsoft.com/office/drawing/2014/main" id="{BCCD906B-7341-5A7B-0F41-95FFE4A5CEA1}"/>
              </a:ext>
            </a:extLst>
          </p:cNvPr>
          <p:cNvGrpSpPr/>
          <p:nvPr/>
        </p:nvGrpSpPr>
        <p:grpSpPr>
          <a:xfrm rot="21280755">
            <a:off x="1770089" y="1035382"/>
            <a:ext cx="4417280" cy="4417280"/>
            <a:chOff x="1615615" y="888283"/>
            <a:chExt cx="4417280" cy="4417280"/>
          </a:xfrm>
        </p:grpSpPr>
        <p:pic>
          <p:nvPicPr>
            <p:cNvPr id="12" name="Picture 11">
              <a:extLst>
                <a:ext uri="{FF2B5EF4-FFF2-40B4-BE49-F238E27FC236}">
                  <a16:creationId xmlns:a16="http://schemas.microsoft.com/office/drawing/2014/main" id="{7BAD4EB7-6DF2-5BCD-13DB-7F17F93150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 name="Group 34">
            <a:extLst>
              <a:ext uri="{FF2B5EF4-FFF2-40B4-BE49-F238E27FC236}">
                <a16:creationId xmlns:a16="http://schemas.microsoft.com/office/drawing/2014/main" id="{3E759DAE-BFF7-2986-AF46-25DB88AD0868}"/>
              </a:ext>
            </a:extLst>
          </p:cNvPr>
          <p:cNvGrpSpPr/>
          <p:nvPr/>
        </p:nvGrpSpPr>
        <p:grpSpPr>
          <a:xfrm rot="21280755">
            <a:off x="2488757" y="1779534"/>
            <a:ext cx="2016770" cy="2016770"/>
            <a:chOff x="2334283" y="1632435"/>
            <a:chExt cx="2016770" cy="2016770"/>
          </a:xfrm>
        </p:grpSpPr>
        <p:pic>
          <p:nvPicPr>
            <p:cNvPr id="15" name="Picture 14">
              <a:extLst>
                <a:ext uri="{FF2B5EF4-FFF2-40B4-BE49-F238E27FC236}">
                  <a16:creationId xmlns:a16="http://schemas.microsoft.com/office/drawing/2014/main" id="{AE42B444-8ADC-81B0-4842-99D03C3C32C3}"/>
                </a:ext>
              </a:extLst>
            </p:cNvPr>
            <p:cNvPicPr>
              <a:picLocks noChangeAspect="1"/>
            </p:cNvPicPr>
            <p:nvPr/>
          </p:nvPicPr>
          <p:blipFill rotWithShape="1">
            <a:blip r:embed="rId7">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34" name="Oval 33">
              <a:extLst>
                <a:ext uri="{FF2B5EF4-FFF2-40B4-BE49-F238E27FC236}">
                  <a16:creationId xmlns:a16="http://schemas.microsoft.com/office/drawing/2014/main" id="{CBF9A5B1-4AE8-658F-D6A3-DCA660DA2D5E}"/>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0" name="Group 39">
            <a:extLst>
              <a:ext uri="{FF2B5EF4-FFF2-40B4-BE49-F238E27FC236}">
                <a16:creationId xmlns:a16="http://schemas.microsoft.com/office/drawing/2014/main" id="{D02F3A2D-F64B-8DB1-A640-D394480FD7A0}"/>
              </a:ext>
            </a:extLst>
          </p:cNvPr>
          <p:cNvGrpSpPr/>
          <p:nvPr/>
        </p:nvGrpSpPr>
        <p:grpSpPr>
          <a:xfrm flipH="1">
            <a:off x="5895090" y="-469602"/>
            <a:ext cx="4513670" cy="4513670"/>
            <a:chOff x="1686263" y="-282403"/>
            <a:chExt cx="4513670" cy="4513670"/>
          </a:xfrm>
        </p:grpSpPr>
        <p:pic>
          <p:nvPicPr>
            <p:cNvPr id="53" name="Picture 52">
              <a:extLst>
                <a:ext uri="{FF2B5EF4-FFF2-40B4-BE49-F238E27FC236}">
                  <a16:creationId xmlns:a16="http://schemas.microsoft.com/office/drawing/2014/main" id="{CD3B4841-0003-2B0B-B612-25D0870CF7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54" name="Oval 53">
              <a:extLst>
                <a:ext uri="{FF2B5EF4-FFF2-40B4-BE49-F238E27FC236}">
                  <a16:creationId xmlns:a16="http://schemas.microsoft.com/office/drawing/2014/main" id="{AB1216B9-05AC-CA76-1276-737DC06D73B2}"/>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1" name="Group 40">
            <a:extLst>
              <a:ext uri="{FF2B5EF4-FFF2-40B4-BE49-F238E27FC236}">
                <a16:creationId xmlns:a16="http://schemas.microsoft.com/office/drawing/2014/main" id="{CCD6C0FD-283E-7B7E-6908-AE7052D9367E}"/>
              </a:ext>
            </a:extLst>
          </p:cNvPr>
          <p:cNvGrpSpPr/>
          <p:nvPr/>
        </p:nvGrpSpPr>
        <p:grpSpPr>
          <a:xfrm flipH="1">
            <a:off x="7597559" y="517833"/>
            <a:ext cx="2225844" cy="2225844"/>
            <a:chOff x="2271620" y="705032"/>
            <a:chExt cx="2225844" cy="2225844"/>
          </a:xfrm>
        </p:grpSpPr>
        <p:pic>
          <p:nvPicPr>
            <p:cNvPr id="51" name="Picture 50">
              <a:extLst>
                <a:ext uri="{FF2B5EF4-FFF2-40B4-BE49-F238E27FC236}">
                  <a16:creationId xmlns:a16="http://schemas.microsoft.com/office/drawing/2014/main" id="{48C8B42C-8871-EE39-D462-966FB01E1A44}"/>
                </a:ext>
              </a:extLst>
            </p:cNvPr>
            <p:cNvPicPr>
              <a:picLocks noChangeAspect="1"/>
            </p:cNvPicPr>
            <p:nvPr/>
          </p:nvPicPr>
          <p:blipFill rotWithShape="1">
            <a:blip r:embed="rId7">
              <a:extLst>
                <a:ext uri="{28A0092B-C50C-407E-A947-70E740481C1C}">
                  <a14:useLocalDpi xmlns:a14="http://schemas.microsoft.com/office/drawing/2010/main" val="0"/>
                </a:ext>
              </a:extLst>
            </a:blip>
            <a:srcRect b="48412"/>
            <a:stretch/>
          </p:blipFill>
          <p:spPr>
            <a:xfrm>
              <a:off x="2470301" y="950507"/>
              <a:ext cx="872367" cy="867448"/>
            </a:xfrm>
            <a:prstGeom prst="rect">
              <a:avLst/>
            </a:prstGeom>
          </p:spPr>
        </p:pic>
        <p:sp>
          <p:nvSpPr>
            <p:cNvPr id="52" name="Oval 51">
              <a:extLst>
                <a:ext uri="{FF2B5EF4-FFF2-40B4-BE49-F238E27FC236}">
                  <a16:creationId xmlns:a16="http://schemas.microsoft.com/office/drawing/2014/main" id="{F5D77BB6-A036-8C47-CF86-D3E023C41EC9}"/>
                </a:ext>
              </a:extLst>
            </p:cNvPr>
            <p:cNvSpPr/>
            <p:nvPr/>
          </p:nvSpPr>
          <p:spPr>
            <a:xfrm>
              <a:off x="2271620" y="705032"/>
              <a:ext cx="2225844" cy="22258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2" name="Group 41">
            <a:extLst>
              <a:ext uri="{FF2B5EF4-FFF2-40B4-BE49-F238E27FC236}">
                <a16:creationId xmlns:a16="http://schemas.microsoft.com/office/drawing/2014/main" id="{F1233918-8792-B3BD-3827-DE1600CC24D3}"/>
              </a:ext>
            </a:extLst>
          </p:cNvPr>
          <p:cNvGrpSpPr/>
          <p:nvPr/>
        </p:nvGrpSpPr>
        <p:grpSpPr>
          <a:xfrm flipH="1">
            <a:off x="6294367" y="-174273"/>
            <a:ext cx="4759374" cy="4759374"/>
            <a:chOff x="1031826" y="-39714"/>
            <a:chExt cx="4759374" cy="4759374"/>
          </a:xfrm>
        </p:grpSpPr>
        <p:pic>
          <p:nvPicPr>
            <p:cNvPr id="49" name="Picture 48">
              <a:extLst>
                <a:ext uri="{FF2B5EF4-FFF2-40B4-BE49-F238E27FC236}">
                  <a16:creationId xmlns:a16="http://schemas.microsoft.com/office/drawing/2014/main" id="{63061FEB-57C5-E157-08D3-C53FE8D9B0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50" name="Oval 49">
              <a:extLst>
                <a:ext uri="{FF2B5EF4-FFF2-40B4-BE49-F238E27FC236}">
                  <a16:creationId xmlns:a16="http://schemas.microsoft.com/office/drawing/2014/main" id="{03C32AE1-7B99-6903-18D7-10A229C66433}"/>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3" name="Group 42">
            <a:extLst>
              <a:ext uri="{FF2B5EF4-FFF2-40B4-BE49-F238E27FC236}">
                <a16:creationId xmlns:a16="http://schemas.microsoft.com/office/drawing/2014/main" id="{AB3CCD47-9E70-9DAC-C324-ECFB2EB1BCD3}"/>
              </a:ext>
            </a:extLst>
          </p:cNvPr>
          <p:cNvGrpSpPr/>
          <p:nvPr/>
        </p:nvGrpSpPr>
        <p:grpSpPr>
          <a:xfrm rot="631900" flipH="1">
            <a:off x="6062128" y="840090"/>
            <a:ext cx="4417280" cy="4417280"/>
            <a:chOff x="1615615" y="888283"/>
            <a:chExt cx="4417280" cy="4417280"/>
          </a:xfrm>
        </p:grpSpPr>
        <p:pic>
          <p:nvPicPr>
            <p:cNvPr id="47" name="Picture 46">
              <a:extLst>
                <a:ext uri="{FF2B5EF4-FFF2-40B4-BE49-F238E27FC236}">
                  <a16:creationId xmlns:a16="http://schemas.microsoft.com/office/drawing/2014/main" id="{3F92EBEB-49B4-2A77-2896-5263088A19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48" name="Oval 47">
              <a:extLst>
                <a:ext uri="{FF2B5EF4-FFF2-40B4-BE49-F238E27FC236}">
                  <a16:creationId xmlns:a16="http://schemas.microsoft.com/office/drawing/2014/main" id="{92947210-8ACC-C1F3-DFED-54BA16208644}"/>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4" name="Group 43">
            <a:extLst>
              <a:ext uri="{FF2B5EF4-FFF2-40B4-BE49-F238E27FC236}">
                <a16:creationId xmlns:a16="http://schemas.microsoft.com/office/drawing/2014/main" id="{22CC7D9C-4478-3F10-91E1-A4FEC1BA9829}"/>
              </a:ext>
            </a:extLst>
          </p:cNvPr>
          <p:cNvGrpSpPr/>
          <p:nvPr/>
        </p:nvGrpSpPr>
        <p:grpSpPr>
          <a:xfrm rot="631900" flipH="1">
            <a:off x="7743970" y="1584242"/>
            <a:ext cx="2016770" cy="2016770"/>
            <a:chOff x="2334283" y="1632435"/>
            <a:chExt cx="2016770" cy="2016770"/>
          </a:xfrm>
        </p:grpSpPr>
        <p:pic>
          <p:nvPicPr>
            <p:cNvPr id="45" name="Picture 44">
              <a:extLst>
                <a:ext uri="{FF2B5EF4-FFF2-40B4-BE49-F238E27FC236}">
                  <a16:creationId xmlns:a16="http://schemas.microsoft.com/office/drawing/2014/main" id="{C038E613-449B-EAF0-35D9-EAECDF87F958}"/>
                </a:ext>
              </a:extLst>
            </p:cNvPr>
            <p:cNvPicPr>
              <a:picLocks noChangeAspect="1"/>
            </p:cNvPicPr>
            <p:nvPr/>
          </p:nvPicPr>
          <p:blipFill rotWithShape="1">
            <a:blip r:embed="rId7">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46" name="Oval 45">
              <a:extLst>
                <a:ext uri="{FF2B5EF4-FFF2-40B4-BE49-F238E27FC236}">
                  <a16:creationId xmlns:a16="http://schemas.microsoft.com/office/drawing/2014/main" id="{ECC569A9-2B34-1BD6-04EB-D6899F806139}"/>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8" name="Picture 7">
            <a:extLst>
              <a:ext uri="{FF2B5EF4-FFF2-40B4-BE49-F238E27FC236}">
                <a16:creationId xmlns:a16="http://schemas.microsoft.com/office/drawing/2014/main" id="{741F3F45-DE73-E330-A7F2-927A18BB48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61411" y="793096"/>
            <a:ext cx="6172200" cy="2061138"/>
          </a:xfrm>
          <a:prstGeom prst="rect">
            <a:avLst/>
          </a:prstGeom>
        </p:spPr>
      </p:pic>
      <p:grpSp>
        <p:nvGrpSpPr>
          <p:cNvPr id="74" name="Group 73">
            <a:extLst>
              <a:ext uri="{FF2B5EF4-FFF2-40B4-BE49-F238E27FC236}">
                <a16:creationId xmlns:a16="http://schemas.microsoft.com/office/drawing/2014/main" id="{9B042D3C-F363-2DA8-77F3-640486EA9BF8}"/>
              </a:ext>
            </a:extLst>
          </p:cNvPr>
          <p:cNvGrpSpPr/>
          <p:nvPr/>
        </p:nvGrpSpPr>
        <p:grpSpPr>
          <a:xfrm>
            <a:off x="3283837" y="838383"/>
            <a:ext cx="5664583" cy="1846659"/>
            <a:chOff x="3887213" y="950342"/>
            <a:chExt cx="4404239" cy="1846659"/>
          </a:xfrm>
        </p:grpSpPr>
        <p:sp>
          <p:nvSpPr>
            <p:cNvPr id="72" name="TextBox 71">
              <a:extLst>
                <a:ext uri="{FF2B5EF4-FFF2-40B4-BE49-F238E27FC236}">
                  <a16:creationId xmlns:a16="http://schemas.microsoft.com/office/drawing/2014/main" id="{F637487D-C8AF-DA0A-FFB3-852B3C7C4D76}"/>
                </a:ext>
              </a:extLst>
            </p:cNvPr>
            <p:cNvSpPr txBox="1"/>
            <p:nvPr/>
          </p:nvSpPr>
          <p:spPr>
            <a:xfrm>
              <a:off x="3887213" y="950342"/>
              <a:ext cx="4404238"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240" normalizeH="0" baseline="0" noProof="0">
                  <a:ln w="101600">
                    <a:solidFill>
                      <a:srgbClr val="5E250C"/>
                    </a:solidFill>
                  </a:ln>
                  <a:gradFill>
                    <a:gsLst>
                      <a:gs pos="0">
                        <a:srgbClr val="79C737">
                          <a:lumMod val="94000"/>
                        </a:srgbClr>
                      </a:gs>
                      <a:gs pos="100000">
                        <a:srgbClr val="2B9D2C"/>
                      </a:gs>
                    </a:gsLst>
                    <a:lin ang="5400000" scaled="1"/>
                  </a:gradFill>
                  <a:effectLst/>
                  <a:uLnTx/>
                  <a:uFillTx/>
                  <a:latin typeface="#9Slide07 IcielCrocante" panose="02000000000000000000" pitchFamily="2" charset="-93"/>
                  <a:ea typeface="+mn-ea"/>
                  <a:cs typeface="+mn-cs"/>
                </a:rPr>
                <a:t>CUỘC PHIÊU LƯU CỦA</a:t>
              </a:r>
              <a:r>
                <a:rPr kumimoji="0" lang="vi-VN" sz="4800" b="0" i="0" u="none" strike="noStrike" kern="1200" cap="none" spc="240" normalizeH="0" baseline="0" noProof="0">
                  <a:ln w="101600">
                    <a:solidFill>
                      <a:srgbClr val="5E250C"/>
                    </a:solidFill>
                  </a:ln>
                  <a:gradFill>
                    <a:gsLst>
                      <a:gs pos="0">
                        <a:srgbClr val="79C737">
                          <a:lumMod val="94000"/>
                        </a:srgbClr>
                      </a:gs>
                      <a:gs pos="100000">
                        <a:srgbClr val="2B9D2C"/>
                      </a:gs>
                    </a:gsLst>
                    <a:lin ang="5400000" scaled="1"/>
                  </a:gradFill>
                  <a:effectLst/>
                  <a:uLnTx/>
                  <a:uFillTx/>
                  <a:latin typeface="#9Slide07 IcielCrocante" panose="02000000000000000000" pitchFamily="2" charset="-93"/>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240" normalizeH="0" baseline="0" noProof="0">
                  <a:ln w="101600">
                    <a:solidFill>
                      <a:srgbClr val="5E250C"/>
                    </a:solidFill>
                  </a:ln>
                  <a:gradFill>
                    <a:gsLst>
                      <a:gs pos="0">
                        <a:srgbClr val="79C737">
                          <a:lumMod val="94000"/>
                        </a:srgbClr>
                      </a:gs>
                      <a:gs pos="100000">
                        <a:srgbClr val="2B9D2C"/>
                      </a:gs>
                    </a:gsLst>
                    <a:lin ang="5400000" scaled="1"/>
                  </a:gradFill>
                  <a:effectLst/>
                  <a:uLnTx/>
                  <a:uFillTx/>
                  <a:latin typeface="#9Slide07 IcielCrocante" panose="02000000000000000000" pitchFamily="2" charset="-93"/>
                  <a:ea typeface="+mn-ea"/>
                  <a:cs typeface="+mn-cs"/>
                </a:rPr>
                <a:t>TÁO ĐỎ</a:t>
              </a:r>
              <a:endParaRPr kumimoji="0" lang="en-US" sz="7200" b="0" i="0" u="none" strike="noStrike" kern="1200" cap="none" spc="240" normalizeH="0" baseline="0" noProof="0">
                <a:ln w="101600">
                  <a:solidFill>
                    <a:srgbClr val="5E250C"/>
                  </a:solidFill>
                </a:ln>
                <a:gradFill>
                  <a:gsLst>
                    <a:gs pos="0">
                      <a:srgbClr val="79C737">
                        <a:lumMod val="94000"/>
                      </a:srgbClr>
                    </a:gs>
                    <a:gs pos="100000">
                      <a:srgbClr val="2B9D2C"/>
                    </a:gs>
                  </a:gsLst>
                  <a:lin ang="5400000" scaled="1"/>
                </a:gradFill>
                <a:effectLst/>
                <a:uLnTx/>
                <a:uFillTx/>
                <a:latin typeface="#9Slide07 IcielCrocante" panose="02000000000000000000" pitchFamily="2" charset="-93"/>
                <a:ea typeface="+mn-ea"/>
                <a:cs typeface="+mn-cs"/>
              </a:endParaRPr>
            </a:p>
          </p:txBody>
        </p:sp>
        <p:sp>
          <p:nvSpPr>
            <p:cNvPr id="73" name="TextBox 72">
              <a:extLst>
                <a:ext uri="{FF2B5EF4-FFF2-40B4-BE49-F238E27FC236}">
                  <a16:creationId xmlns:a16="http://schemas.microsoft.com/office/drawing/2014/main" id="{E17DBE95-44BF-0EDE-9297-213681EE41CD}"/>
                </a:ext>
              </a:extLst>
            </p:cNvPr>
            <p:cNvSpPr txBox="1"/>
            <p:nvPr/>
          </p:nvSpPr>
          <p:spPr>
            <a:xfrm>
              <a:off x="3887214" y="950342"/>
              <a:ext cx="4404238"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240" normalizeH="0" baseline="0" noProof="0">
                  <a:ln>
                    <a:noFill/>
                  </a:ln>
                  <a:gradFill>
                    <a:gsLst>
                      <a:gs pos="18000">
                        <a:srgbClr val="96D462"/>
                      </a:gs>
                      <a:gs pos="100000">
                        <a:srgbClr val="2B9D2C"/>
                      </a:gs>
                    </a:gsLst>
                    <a:lin ang="5400000" scaled="1"/>
                  </a:gradFill>
                  <a:effectLst/>
                  <a:uLnTx/>
                  <a:uFillTx/>
                  <a:latin typeface="#9Slide07 IcielCrocante" panose="02000000000000000000" pitchFamily="2" charset="-93"/>
                  <a:ea typeface="+mn-ea"/>
                  <a:cs typeface="+mn-cs"/>
                </a:rPr>
                <a:t>CUỘC PHIÊU LƯU CỦA</a:t>
              </a:r>
              <a:r>
                <a:rPr kumimoji="0" lang="vi-VN" sz="4800" b="0" i="0" u="none" strike="noStrike" kern="1200" cap="none" spc="240" normalizeH="0" baseline="0" noProof="0">
                  <a:ln>
                    <a:noFill/>
                  </a:ln>
                  <a:gradFill>
                    <a:gsLst>
                      <a:gs pos="0">
                        <a:srgbClr val="79C737"/>
                      </a:gs>
                      <a:gs pos="100000">
                        <a:srgbClr val="2B9D2C"/>
                      </a:gs>
                    </a:gsLst>
                    <a:lin ang="5400000" scaled="1"/>
                  </a:gradFill>
                  <a:effectLst/>
                  <a:uLnTx/>
                  <a:uFillTx/>
                  <a:latin typeface="#9Slide07 IcielCrocante" panose="02000000000000000000" pitchFamily="2" charset="-93"/>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240" normalizeH="0" baseline="0" noProof="0">
                  <a:ln>
                    <a:noFill/>
                  </a:ln>
                  <a:gradFill>
                    <a:gsLst>
                      <a:gs pos="45000">
                        <a:srgbClr val="FC6E51"/>
                      </a:gs>
                      <a:gs pos="72000">
                        <a:srgbClr val="FC6E51">
                          <a:lumMod val="73000"/>
                        </a:srgbClr>
                      </a:gs>
                    </a:gsLst>
                    <a:lin ang="5400000" scaled="1"/>
                  </a:gradFill>
                  <a:effectLst/>
                  <a:uLnTx/>
                  <a:uFillTx/>
                  <a:latin typeface="#9Slide07 IcielCrocante" panose="02000000000000000000" pitchFamily="2" charset="-93"/>
                  <a:ea typeface="+mn-ea"/>
                  <a:cs typeface="+mn-cs"/>
                </a:rPr>
                <a:t>TÁO ĐỎ</a:t>
              </a:r>
              <a:endParaRPr kumimoji="0" lang="en-US" sz="7200" b="0" i="0" u="none" strike="noStrike" kern="1200" cap="none" spc="240" normalizeH="0" baseline="0" noProof="0">
                <a:ln>
                  <a:noFill/>
                </a:ln>
                <a:gradFill>
                  <a:gsLst>
                    <a:gs pos="45000">
                      <a:srgbClr val="FC6E51"/>
                    </a:gs>
                    <a:gs pos="72000">
                      <a:srgbClr val="FC6E51">
                        <a:lumMod val="73000"/>
                      </a:srgbClr>
                    </a:gs>
                  </a:gsLst>
                  <a:lin ang="5400000" scaled="1"/>
                </a:gradFill>
                <a:effectLst/>
                <a:uLnTx/>
                <a:uFillTx/>
                <a:latin typeface="#9Slide07 IcielCrocante" panose="02000000000000000000" pitchFamily="2" charset="-93"/>
                <a:ea typeface="+mn-ea"/>
                <a:cs typeface="+mn-cs"/>
              </a:endParaRPr>
            </a:p>
          </p:txBody>
        </p:sp>
      </p:grpSp>
      <p:grpSp>
        <p:nvGrpSpPr>
          <p:cNvPr id="75" name="Group 74">
            <a:extLst>
              <a:ext uri="{FF2B5EF4-FFF2-40B4-BE49-F238E27FC236}">
                <a16:creationId xmlns:a16="http://schemas.microsoft.com/office/drawing/2014/main" id="{E883B225-981E-AFD7-DC01-2AA89CFECF35}"/>
              </a:ext>
            </a:extLst>
          </p:cNvPr>
          <p:cNvGrpSpPr/>
          <p:nvPr/>
        </p:nvGrpSpPr>
        <p:grpSpPr>
          <a:xfrm rot="21399583">
            <a:off x="5434662" y="4045518"/>
            <a:ext cx="2421137" cy="2421136"/>
            <a:chOff x="5716056" y="1382881"/>
            <a:chExt cx="4570944" cy="4570944"/>
          </a:xfrm>
        </p:grpSpPr>
        <p:grpSp>
          <p:nvGrpSpPr>
            <p:cNvPr id="76" name="Group 75">
              <a:extLst>
                <a:ext uri="{FF2B5EF4-FFF2-40B4-BE49-F238E27FC236}">
                  <a16:creationId xmlns:a16="http://schemas.microsoft.com/office/drawing/2014/main" id="{D742EE79-75B9-F099-D255-D1E770B16BB5}"/>
                </a:ext>
              </a:extLst>
            </p:cNvPr>
            <p:cNvGrpSpPr/>
            <p:nvPr/>
          </p:nvGrpSpPr>
          <p:grpSpPr>
            <a:xfrm rot="3655748" flipH="1" flipV="1">
              <a:off x="8574365" y="1986847"/>
              <a:ext cx="880564" cy="2056345"/>
              <a:chOff x="3810000" y="3100647"/>
              <a:chExt cx="880564" cy="2056345"/>
            </a:xfrm>
          </p:grpSpPr>
          <p:sp>
            <p:nvSpPr>
              <p:cNvPr id="78" name="Freeform: Shape 77">
                <a:extLst>
                  <a:ext uri="{FF2B5EF4-FFF2-40B4-BE49-F238E27FC236}">
                    <a16:creationId xmlns:a16="http://schemas.microsoft.com/office/drawing/2014/main" id="{0625307E-7CE8-CC83-FD38-A7A40225FB97}"/>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79" name="Graphic 3">
                <a:extLst>
                  <a:ext uri="{FF2B5EF4-FFF2-40B4-BE49-F238E27FC236}">
                    <a16:creationId xmlns:a16="http://schemas.microsoft.com/office/drawing/2014/main" id="{3F58B8B2-692C-3D1C-2BF4-D71B17943EE6}"/>
                  </a:ext>
                </a:extLst>
              </p:cNvPr>
              <p:cNvGrpSpPr/>
              <p:nvPr/>
            </p:nvGrpSpPr>
            <p:grpSpPr>
              <a:xfrm>
                <a:off x="3810000" y="4307544"/>
                <a:ext cx="880564" cy="849448"/>
                <a:chOff x="4757962" y="590549"/>
                <a:chExt cx="99726" cy="96202"/>
              </a:xfrm>
            </p:grpSpPr>
            <p:grpSp>
              <p:nvGrpSpPr>
                <p:cNvPr id="80" name="Graphic 3">
                  <a:extLst>
                    <a:ext uri="{FF2B5EF4-FFF2-40B4-BE49-F238E27FC236}">
                      <a16:creationId xmlns:a16="http://schemas.microsoft.com/office/drawing/2014/main" id="{78739D6C-807E-E2DC-295F-38E7B5240869}"/>
                    </a:ext>
                  </a:extLst>
                </p:cNvPr>
                <p:cNvGrpSpPr/>
                <p:nvPr/>
              </p:nvGrpSpPr>
              <p:grpSpPr>
                <a:xfrm>
                  <a:off x="4757962" y="590549"/>
                  <a:ext cx="99726" cy="96202"/>
                  <a:chOff x="4757962" y="590549"/>
                  <a:chExt cx="99726" cy="96202"/>
                </a:xfrm>
              </p:grpSpPr>
              <p:sp>
                <p:nvSpPr>
                  <p:cNvPr id="83" name="Freeform: Shape 82">
                    <a:extLst>
                      <a:ext uri="{FF2B5EF4-FFF2-40B4-BE49-F238E27FC236}">
                        <a16:creationId xmlns:a16="http://schemas.microsoft.com/office/drawing/2014/main" id="{2CEC05E4-1A88-4F4E-A4D9-76E23AE36C5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4" name="Freeform: Shape 83">
                    <a:extLst>
                      <a:ext uri="{FF2B5EF4-FFF2-40B4-BE49-F238E27FC236}">
                        <a16:creationId xmlns:a16="http://schemas.microsoft.com/office/drawing/2014/main" id="{1F17A5C4-19CC-5310-3396-C7A96A3CA138}"/>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81" name="Freeform: Shape 80">
                  <a:extLst>
                    <a:ext uri="{FF2B5EF4-FFF2-40B4-BE49-F238E27FC236}">
                      <a16:creationId xmlns:a16="http://schemas.microsoft.com/office/drawing/2014/main" id="{4969BC64-5AA1-86BD-AA90-D221BEE4F89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2" name="Freeform: Shape 81">
                  <a:extLst>
                    <a:ext uri="{FF2B5EF4-FFF2-40B4-BE49-F238E27FC236}">
                      <a16:creationId xmlns:a16="http://schemas.microsoft.com/office/drawing/2014/main" id="{A98B18D7-1163-9FFD-B8DE-50E09F66B832}"/>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77" name="Oval 76">
              <a:extLst>
                <a:ext uri="{FF2B5EF4-FFF2-40B4-BE49-F238E27FC236}">
                  <a16:creationId xmlns:a16="http://schemas.microsoft.com/office/drawing/2014/main" id="{CD9E8C68-5627-D839-5BAB-C5BB685AE868}"/>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85" name="Group 84">
            <a:extLst>
              <a:ext uri="{FF2B5EF4-FFF2-40B4-BE49-F238E27FC236}">
                <a16:creationId xmlns:a16="http://schemas.microsoft.com/office/drawing/2014/main" id="{6374DA0B-C371-DB98-49DD-6AD45FFAD53B}"/>
              </a:ext>
            </a:extLst>
          </p:cNvPr>
          <p:cNvGrpSpPr/>
          <p:nvPr/>
        </p:nvGrpSpPr>
        <p:grpSpPr>
          <a:xfrm rot="21313856">
            <a:off x="3734933" y="4004870"/>
            <a:ext cx="2485115" cy="2485114"/>
            <a:chOff x="2134403" y="1322488"/>
            <a:chExt cx="4691730" cy="4691730"/>
          </a:xfrm>
        </p:grpSpPr>
        <p:grpSp>
          <p:nvGrpSpPr>
            <p:cNvPr id="86" name="Group 85">
              <a:extLst>
                <a:ext uri="{FF2B5EF4-FFF2-40B4-BE49-F238E27FC236}">
                  <a16:creationId xmlns:a16="http://schemas.microsoft.com/office/drawing/2014/main" id="{80104C8D-D886-DAC6-F08A-2C7C61480A26}"/>
                </a:ext>
              </a:extLst>
            </p:cNvPr>
            <p:cNvGrpSpPr/>
            <p:nvPr/>
          </p:nvGrpSpPr>
          <p:grpSpPr>
            <a:xfrm rot="17944252" flipV="1">
              <a:off x="3065919" y="2077983"/>
              <a:ext cx="880564" cy="2056345"/>
              <a:chOff x="3810000" y="3100647"/>
              <a:chExt cx="880564" cy="2056345"/>
            </a:xfrm>
          </p:grpSpPr>
          <p:sp>
            <p:nvSpPr>
              <p:cNvPr id="88" name="Freeform: Shape 87">
                <a:extLst>
                  <a:ext uri="{FF2B5EF4-FFF2-40B4-BE49-F238E27FC236}">
                    <a16:creationId xmlns:a16="http://schemas.microsoft.com/office/drawing/2014/main" id="{A338CB42-6FCF-168A-E247-7D952D94B5FD}"/>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89" name="Graphic 3">
                <a:extLst>
                  <a:ext uri="{FF2B5EF4-FFF2-40B4-BE49-F238E27FC236}">
                    <a16:creationId xmlns:a16="http://schemas.microsoft.com/office/drawing/2014/main" id="{5A0695D4-6D3F-871C-B901-6C457102BD98}"/>
                  </a:ext>
                </a:extLst>
              </p:cNvPr>
              <p:cNvGrpSpPr/>
              <p:nvPr/>
            </p:nvGrpSpPr>
            <p:grpSpPr>
              <a:xfrm>
                <a:off x="3810000" y="4307544"/>
                <a:ext cx="880564" cy="849448"/>
                <a:chOff x="4757962" y="590549"/>
                <a:chExt cx="99726" cy="96202"/>
              </a:xfrm>
            </p:grpSpPr>
            <p:grpSp>
              <p:nvGrpSpPr>
                <p:cNvPr id="90" name="Graphic 3">
                  <a:extLst>
                    <a:ext uri="{FF2B5EF4-FFF2-40B4-BE49-F238E27FC236}">
                      <a16:creationId xmlns:a16="http://schemas.microsoft.com/office/drawing/2014/main" id="{A146A49E-2D79-3BB4-4336-47B80DA5E18E}"/>
                    </a:ext>
                  </a:extLst>
                </p:cNvPr>
                <p:cNvGrpSpPr/>
                <p:nvPr/>
              </p:nvGrpSpPr>
              <p:grpSpPr>
                <a:xfrm>
                  <a:off x="4757962" y="590549"/>
                  <a:ext cx="99726" cy="96202"/>
                  <a:chOff x="4757962" y="590549"/>
                  <a:chExt cx="99726" cy="96202"/>
                </a:xfrm>
              </p:grpSpPr>
              <p:sp>
                <p:nvSpPr>
                  <p:cNvPr id="93" name="Freeform: Shape 92">
                    <a:extLst>
                      <a:ext uri="{FF2B5EF4-FFF2-40B4-BE49-F238E27FC236}">
                        <a16:creationId xmlns:a16="http://schemas.microsoft.com/office/drawing/2014/main" id="{1CA0627F-538C-8E01-A94F-CAA067158240}"/>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4" name="Freeform: Shape 93">
                    <a:extLst>
                      <a:ext uri="{FF2B5EF4-FFF2-40B4-BE49-F238E27FC236}">
                        <a16:creationId xmlns:a16="http://schemas.microsoft.com/office/drawing/2014/main" id="{6187FF2F-ECC6-611A-01E8-AD2C0B682CC1}"/>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91" name="Freeform: Shape 90">
                  <a:extLst>
                    <a:ext uri="{FF2B5EF4-FFF2-40B4-BE49-F238E27FC236}">
                      <a16:creationId xmlns:a16="http://schemas.microsoft.com/office/drawing/2014/main" id="{255C9EEE-014F-7D29-5744-414F9C6E5B8A}"/>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2" name="Freeform: Shape 91">
                  <a:extLst>
                    <a:ext uri="{FF2B5EF4-FFF2-40B4-BE49-F238E27FC236}">
                      <a16:creationId xmlns:a16="http://schemas.microsoft.com/office/drawing/2014/main" id="{5EC17CFF-553F-5CC1-9A58-0A20571C2409}"/>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87" name="Oval 86">
              <a:extLst>
                <a:ext uri="{FF2B5EF4-FFF2-40B4-BE49-F238E27FC236}">
                  <a16:creationId xmlns:a16="http://schemas.microsoft.com/office/drawing/2014/main" id="{ECB9D8BF-A4C7-A44A-F2BA-2E229A4E6E3A}"/>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56" name="Group 455">
            <a:extLst>
              <a:ext uri="{FF2B5EF4-FFF2-40B4-BE49-F238E27FC236}">
                <a16:creationId xmlns:a16="http://schemas.microsoft.com/office/drawing/2014/main" id="{5763438B-D63D-F978-0E75-B859C9E89E3C}"/>
              </a:ext>
            </a:extLst>
          </p:cNvPr>
          <p:cNvGrpSpPr/>
          <p:nvPr/>
        </p:nvGrpSpPr>
        <p:grpSpPr>
          <a:xfrm>
            <a:off x="4594696" y="3400942"/>
            <a:ext cx="2412811" cy="3261140"/>
            <a:chOff x="4594696" y="3400942"/>
            <a:chExt cx="2412811" cy="3261140"/>
          </a:xfrm>
        </p:grpSpPr>
        <p:grpSp>
          <p:nvGrpSpPr>
            <p:cNvPr id="95" name="Group 94">
              <a:extLst>
                <a:ext uri="{FF2B5EF4-FFF2-40B4-BE49-F238E27FC236}">
                  <a16:creationId xmlns:a16="http://schemas.microsoft.com/office/drawing/2014/main" id="{437517C4-531E-1FA3-90A9-FC914C4AA952}"/>
                </a:ext>
              </a:extLst>
            </p:cNvPr>
            <p:cNvGrpSpPr/>
            <p:nvPr/>
          </p:nvGrpSpPr>
          <p:grpSpPr>
            <a:xfrm>
              <a:off x="4594696" y="3400942"/>
              <a:ext cx="2412811" cy="3261140"/>
              <a:chOff x="3954571" y="152400"/>
              <a:chExt cx="4555225" cy="6156815"/>
            </a:xfrm>
          </p:grpSpPr>
          <p:sp>
            <p:nvSpPr>
              <p:cNvPr id="96" name="Freeform: Shape 95">
                <a:extLst>
                  <a:ext uri="{FF2B5EF4-FFF2-40B4-BE49-F238E27FC236}">
                    <a16:creationId xmlns:a16="http://schemas.microsoft.com/office/drawing/2014/main" id="{0492D0FA-9082-9DCC-1385-B8B0D6487DB6}"/>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7" name="Freeform: Shape 96">
                <a:extLst>
                  <a:ext uri="{FF2B5EF4-FFF2-40B4-BE49-F238E27FC236}">
                    <a16:creationId xmlns:a16="http://schemas.microsoft.com/office/drawing/2014/main" id="{83BB6086-FF48-5BAC-2E1B-ABEA43D3BB9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98" name="Group 97">
                <a:extLst>
                  <a:ext uri="{FF2B5EF4-FFF2-40B4-BE49-F238E27FC236}">
                    <a16:creationId xmlns:a16="http://schemas.microsoft.com/office/drawing/2014/main" id="{0537E0B0-F9D2-0EDB-6FF6-5416CEA031C7}"/>
                  </a:ext>
                </a:extLst>
              </p:cNvPr>
              <p:cNvGrpSpPr/>
              <p:nvPr/>
            </p:nvGrpSpPr>
            <p:grpSpPr>
              <a:xfrm>
                <a:off x="3954571" y="152400"/>
                <a:ext cx="4555225" cy="6156815"/>
                <a:chOff x="3954571" y="152400"/>
                <a:chExt cx="4555225" cy="6156815"/>
              </a:xfrm>
            </p:grpSpPr>
            <p:grpSp>
              <p:nvGrpSpPr>
                <p:cNvPr id="99" name="Graphic 3">
                  <a:extLst>
                    <a:ext uri="{FF2B5EF4-FFF2-40B4-BE49-F238E27FC236}">
                      <a16:creationId xmlns:a16="http://schemas.microsoft.com/office/drawing/2014/main" id="{32536C49-6C95-21FD-E6E1-FC43D3E5CE86}"/>
                    </a:ext>
                  </a:extLst>
                </p:cNvPr>
                <p:cNvGrpSpPr/>
                <p:nvPr/>
              </p:nvGrpSpPr>
              <p:grpSpPr>
                <a:xfrm>
                  <a:off x="5080093" y="152400"/>
                  <a:ext cx="1440279" cy="1228654"/>
                  <a:chOff x="4901803" y="119969"/>
                  <a:chExt cx="163115" cy="139148"/>
                </a:xfrm>
              </p:grpSpPr>
              <p:grpSp>
                <p:nvGrpSpPr>
                  <p:cNvPr id="132" name="Graphic 3">
                    <a:extLst>
                      <a:ext uri="{FF2B5EF4-FFF2-40B4-BE49-F238E27FC236}">
                        <a16:creationId xmlns:a16="http://schemas.microsoft.com/office/drawing/2014/main" id="{E8FC0696-51CF-238E-B4DA-7A5CE8357E27}"/>
                      </a:ext>
                    </a:extLst>
                  </p:cNvPr>
                  <p:cNvGrpSpPr/>
                  <p:nvPr/>
                </p:nvGrpSpPr>
                <p:grpSpPr>
                  <a:xfrm>
                    <a:off x="4901803" y="135254"/>
                    <a:ext cx="132159" cy="71437"/>
                    <a:chOff x="4901803" y="135254"/>
                    <a:chExt cx="132159" cy="71437"/>
                  </a:xfrm>
                </p:grpSpPr>
                <p:sp>
                  <p:nvSpPr>
                    <p:cNvPr id="136" name="Freeform: Shape 135">
                      <a:extLst>
                        <a:ext uri="{FF2B5EF4-FFF2-40B4-BE49-F238E27FC236}">
                          <a16:creationId xmlns:a16="http://schemas.microsoft.com/office/drawing/2014/main" id="{B2920BBC-B8BD-5873-3710-DCB0B5902A69}"/>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7" name="Freeform: Shape 136">
                      <a:extLst>
                        <a:ext uri="{FF2B5EF4-FFF2-40B4-BE49-F238E27FC236}">
                          <a16:creationId xmlns:a16="http://schemas.microsoft.com/office/drawing/2014/main" id="{A6D978B1-B1A6-3EA3-E2F1-5C0C3F658FF2}"/>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33" name="Freeform: Shape 132">
                    <a:extLst>
                      <a:ext uri="{FF2B5EF4-FFF2-40B4-BE49-F238E27FC236}">
                        <a16:creationId xmlns:a16="http://schemas.microsoft.com/office/drawing/2014/main" id="{DA0887A2-2636-3FB7-F67C-5AC77044E52A}"/>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4" name="Freeform: Shape 133">
                    <a:extLst>
                      <a:ext uri="{FF2B5EF4-FFF2-40B4-BE49-F238E27FC236}">
                        <a16:creationId xmlns:a16="http://schemas.microsoft.com/office/drawing/2014/main" id="{9C789B51-89F3-57C2-4C39-57667AD5FDFC}"/>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5" name="Freeform: Shape 134">
                    <a:extLst>
                      <a:ext uri="{FF2B5EF4-FFF2-40B4-BE49-F238E27FC236}">
                        <a16:creationId xmlns:a16="http://schemas.microsoft.com/office/drawing/2014/main" id="{04C239E8-E3AF-C5E8-2270-5661E50174D1}"/>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0" name="Graphic 3">
                  <a:extLst>
                    <a:ext uri="{FF2B5EF4-FFF2-40B4-BE49-F238E27FC236}">
                      <a16:creationId xmlns:a16="http://schemas.microsoft.com/office/drawing/2014/main" id="{43D36616-78AF-9975-01D0-04BE0E0BD795}"/>
                    </a:ext>
                  </a:extLst>
                </p:cNvPr>
                <p:cNvGrpSpPr/>
                <p:nvPr/>
              </p:nvGrpSpPr>
              <p:grpSpPr>
                <a:xfrm>
                  <a:off x="4783622" y="5510230"/>
                  <a:ext cx="1187498" cy="798985"/>
                  <a:chOff x="4868227" y="726756"/>
                  <a:chExt cx="134487" cy="90487"/>
                </a:xfrm>
              </p:grpSpPr>
              <p:grpSp>
                <p:nvGrpSpPr>
                  <p:cNvPr id="127" name="Graphic 3">
                    <a:extLst>
                      <a:ext uri="{FF2B5EF4-FFF2-40B4-BE49-F238E27FC236}">
                        <a16:creationId xmlns:a16="http://schemas.microsoft.com/office/drawing/2014/main" id="{A0E4197E-AA09-267F-EA85-54DF821160D3}"/>
                      </a:ext>
                    </a:extLst>
                  </p:cNvPr>
                  <p:cNvGrpSpPr/>
                  <p:nvPr/>
                </p:nvGrpSpPr>
                <p:grpSpPr>
                  <a:xfrm>
                    <a:off x="4868227" y="726756"/>
                    <a:ext cx="134487" cy="90487"/>
                    <a:chOff x="4868227" y="726756"/>
                    <a:chExt cx="134487" cy="90487"/>
                  </a:xfrm>
                </p:grpSpPr>
                <p:sp>
                  <p:nvSpPr>
                    <p:cNvPr id="130" name="Freeform: Shape 129">
                      <a:extLst>
                        <a:ext uri="{FF2B5EF4-FFF2-40B4-BE49-F238E27FC236}">
                          <a16:creationId xmlns:a16="http://schemas.microsoft.com/office/drawing/2014/main" id="{25A8654E-C44A-FFFB-1691-35C45E9172AB}"/>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1" name="Freeform: Shape 130">
                      <a:extLst>
                        <a:ext uri="{FF2B5EF4-FFF2-40B4-BE49-F238E27FC236}">
                          <a16:creationId xmlns:a16="http://schemas.microsoft.com/office/drawing/2014/main" id="{5BEB9F70-A725-D59F-B9EE-788009E3DEC4}"/>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8" name="Freeform: Shape 127">
                    <a:extLst>
                      <a:ext uri="{FF2B5EF4-FFF2-40B4-BE49-F238E27FC236}">
                        <a16:creationId xmlns:a16="http://schemas.microsoft.com/office/drawing/2014/main" id="{8646C393-B8D2-0B88-356A-E94D20F3967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9" name="Freeform: Shape 128">
                    <a:extLst>
                      <a:ext uri="{FF2B5EF4-FFF2-40B4-BE49-F238E27FC236}">
                        <a16:creationId xmlns:a16="http://schemas.microsoft.com/office/drawing/2014/main" id="{7940173E-8675-A99B-FBFB-3D3E578A9EBA}"/>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1" name="Graphic 3">
                  <a:extLst>
                    <a:ext uri="{FF2B5EF4-FFF2-40B4-BE49-F238E27FC236}">
                      <a16:creationId xmlns:a16="http://schemas.microsoft.com/office/drawing/2014/main" id="{AC7F0A56-9288-5548-9775-DCCAF6FD0B25}"/>
                    </a:ext>
                  </a:extLst>
                </p:cNvPr>
                <p:cNvGrpSpPr/>
                <p:nvPr/>
              </p:nvGrpSpPr>
              <p:grpSpPr>
                <a:xfrm>
                  <a:off x="6826934" y="5463979"/>
                  <a:ext cx="1355115" cy="727499"/>
                  <a:chOff x="5099637" y="721518"/>
                  <a:chExt cx="153470" cy="82391"/>
                </a:xfrm>
              </p:grpSpPr>
              <p:grpSp>
                <p:nvGrpSpPr>
                  <p:cNvPr id="122" name="Graphic 3">
                    <a:extLst>
                      <a:ext uri="{FF2B5EF4-FFF2-40B4-BE49-F238E27FC236}">
                        <a16:creationId xmlns:a16="http://schemas.microsoft.com/office/drawing/2014/main" id="{A9C132C1-7DFF-E669-609C-E643AA55D38F}"/>
                      </a:ext>
                    </a:extLst>
                  </p:cNvPr>
                  <p:cNvGrpSpPr/>
                  <p:nvPr/>
                </p:nvGrpSpPr>
                <p:grpSpPr>
                  <a:xfrm>
                    <a:off x="5099637" y="721518"/>
                    <a:ext cx="153470" cy="82391"/>
                    <a:chOff x="5099637" y="721518"/>
                    <a:chExt cx="153470" cy="82391"/>
                  </a:xfrm>
                </p:grpSpPr>
                <p:sp>
                  <p:nvSpPr>
                    <p:cNvPr id="125" name="Freeform: Shape 124">
                      <a:extLst>
                        <a:ext uri="{FF2B5EF4-FFF2-40B4-BE49-F238E27FC236}">
                          <a16:creationId xmlns:a16="http://schemas.microsoft.com/office/drawing/2014/main" id="{5D7DFC65-76D3-A298-B6DA-B0F90AC46989}"/>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6" name="Freeform: Shape 125">
                      <a:extLst>
                        <a:ext uri="{FF2B5EF4-FFF2-40B4-BE49-F238E27FC236}">
                          <a16:creationId xmlns:a16="http://schemas.microsoft.com/office/drawing/2014/main" id="{FAE956F6-2D65-5DA6-E838-75F9446F60A4}"/>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3" name="Freeform: Shape 122">
                    <a:extLst>
                      <a:ext uri="{FF2B5EF4-FFF2-40B4-BE49-F238E27FC236}">
                        <a16:creationId xmlns:a16="http://schemas.microsoft.com/office/drawing/2014/main" id="{4779CB65-FF23-4B6E-2EC9-F0010815F42D}"/>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4" name="Freeform: Shape 123">
                    <a:extLst>
                      <a:ext uri="{FF2B5EF4-FFF2-40B4-BE49-F238E27FC236}">
                        <a16:creationId xmlns:a16="http://schemas.microsoft.com/office/drawing/2014/main" id="{0CF206D2-7136-C400-3051-F1E33636FA97}"/>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2" name="Graphic 3">
                  <a:extLst>
                    <a:ext uri="{FF2B5EF4-FFF2-40B4-BE49-F238E27FC236}">
                      <a16:creationId xmlns:a16="http://schemas.microsoft.com/office/drawing/2014/main" id="{70765E87-4F86-9886-F920-D5BCA00CDD57}"/>
                    </a:ext>
                  </a:extLst>
                </p:cNvPr>
                <p:cNvGrpSpPr/>
                <p:nvPr/>
              </p:nvGrpSpPr>
              <p:grpSpPr>
                <a:xfrm>
                  <a:off x="3954571" y="977018"/>
                  <a:ext cx="4555225" cy="3666943"/>
                  <a:chOff x="4774335" y="213359"/>
                  <a:chExt cx="515890" cy="415290"/>
                </a:xfrm>
              </p:grpSpPr>
              <p:grpSp>
                <p:nvGrpSpPr>
                  <p:cNvPr id="103" name="Graphic 3">
                    <a:extLst>
                      <a:ext uri="{FF2B5EF4-FFF2-40B4-BE49-F238E27FC236}">
                        <a16:creationId xmlns:a16="http://schemas.microsoft.com/office/drawing/2014/main" id="{20062B78-14F1-02A7-3168-E9E0E2340AC0}"/>
                      </a:ext>
                    </a:extLst>
                  </p:cNvPr>
                  <p:cNvGrpSpPr/>
                  <p:nvPr/>
                </p:nvGrpSpPr>
                <p:grpSpPr>
                  <a:xfrm>
                    <a:off x="4774335" y="213359"/>
                    <a:ext cx="515890" cy="415290"/>
                    <a:chOff x="4774335" y="213359"/>
                    <a:chExt cx="515890" cy="415290"/>
                  </a:xfrm>
                </p:grpSpPr>
                <p:sp>
                  <p:nvSpPr>
                    <p:cNvPr id="120" name="Freeform: Shape 119">
                      <a:extLst>
                        <a:ext uri="{FF2B5EF4-FFF2-40B4-BE49-F238E27FC236}">
                          <a16:creationId xmlns:a16="http://schemas.microsoft.com/office/drawing/2014/main" id="{284F4C00-D011-8B06-AF41-C4D6327D2264}"/>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1" name="Freeform: Shape 120">
                      <a:extLst>
                        <a:ext uri="{FF2B5EF4-FFF2-40B4-BE49-F238E27FC236}">
                          <a16:creationId xmlns:a16="http://schemas.microsoft.com/office/drawing/2014/main" id="{8A0AA083-F118-3176-F11A-FFCFBC27481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04" name="Freeform: Shape 103">
                    <a:extLst>
                      <a:ext uri="{FF2B5EF4-FFF2-40B4-BE49-F238E27FC236}">
                        <a16:creationId xmlns:a16="http://schemas.microsoft.com/office/drawing/2014/main" id="{2766339A-8765-634F-A292-2698C59A0D0B}"/>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5" name="Freeform: Shape 104">
                    <a:extLst>
                      <a:ext uri="{FF2B5EF4-FFF2-40B4-BE49-F238E27FC236}">
                        <a16:creationId xmlns:a16="http://schemas.microsoft.com/office/drawing/2014/main" id="{990EE98D-5967-0586-F4E1-5079E707E950}"/>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6" name="Freeform: Shape 105">
                    <a:extLst>
                      <a:ext uri="{FF2B5EF4-FFF2-40B4-BE49-F238E27FC236}">
                        <a16:creationId xmlns:a16="http://schemas.microsoft.com/office/drawing/2014/main" id="{982B63D7-07E8-ABC5-C528-64508BCB2A9C}"/>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7" name="Freeform: Shape 106">
                    <a:extLst>
                      <a:ext uri="{FF2B5EF4-FFF2-40B4-BE49-F238E27FC236}">
                        <a16:creationId xmlns:a16="http://schemas.microsoft.com/office/drawing/2014/main" id="{E9BE0F1D-364F-8E1A-BD0E-9F5F94A258A0}"/>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8" name="Freeform: Shape 107">
                    <a:extLst>
                      <a:ext uri="{FF2B5EF4-FFF2-40B4-BE49-F238E27FC236}">
                        <a16:creationId xmlns:a16="http://schemas.microsoft.com/office/drawing/2014/main" id="{4661934E-7695-CB68-4E77-2ADA13854D1B}"/>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9" name="Freeform: Shape 108">
                    <a:extLst>
                      <a:ext uri="{FF2B5EF4-FFF2-40B4-BE49-F238E27FC236}">
                        <a16:creationId xmlns:a16="http://schemas.microsoft.com/office/drawing/2014/main" id="{37FDB546-4983-9D81-C955-898011587CDE}"/>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0" name="Freeform: Shape 109">
                    <a:extLst>
                      <a:ext uri="{FF2B5EF4-FFF2-40B4-BE49-F238E27FC236}">
                        <a16:creationId xmlns:a16="http://schemas.microsoft.com/office/drawing/2014/main" id="{88C4B98D-75B9-58EB-849F-1BE242F1B4DD}"/>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1" name="Freeform: Shape 110">
                    <a:extLst>
                      <a:ext uri="{FF2B5EF4-FFF2-40B4-BE49-F238E27FC236}">
                        <a16:creationId xmlns:a16="http://schemas.microsoft.com/office/drawing/2014/main" id="{D757998A-66BF-8F95-3E77-35EAD761FD87}"/>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2" name="Freeform: Shape 111">
                    <a:extLst>
                      <a:ext uri="{FF2B5EF4-FFF2-40B4-BE49-F238E27FC236}">
                        <a16:creationId xmlns:a16="http://schemas.microsoft.com/office/drawing/2014/main" id="{764EBC12-C25A-02EC-72B8-B28ED2639D39}"/>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3" name="Freeform: Shape 112">
                    <a:extLst>
                      <a:ext uri="{FF2B5EF4-FFF2-40B4-BE49-F238E27FC236}">
                        <a16:creationId xmlns:a16="http://schemas.microsoft.com/office/drawing/2014/main" id="{D112554B-8EBD-4549-8A1A-76C37E9D8343}"/>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4" name="Freeform: Shape 113">
                    <a:extLst>
                      <a:ext uri="{FF2B5EF4-FFF2-40B4-BE49-F238E27FC236}">
                        <a16:creationId xmlns:a16="http://schemas.microsoft.com/office/drawing/2014/main" id="{9DB749AF-A028-E732-6CC4-A2A1E9DC564C}"/>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5" name="Freeform: Shape 114">
                    <a:extLst>
                      <a:ext uri="{FF2B5EF4-FFF2-40B4-BE49-F238E27FC236}">
                        <a16:creationId xmlns:a16="http://schemas.microsoft.com/office/drawing/2014/main" id="{6CF5DC1E-8104-68DD-991E-87780BA17AB6}"/>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6" name="Freeform: Shape 115">
                    <a:extLst>
                      <a:ext uri="{FF2B5EF4-FFF2-40B4-BE49-F238E27FC236}">
                        <a16:creationId xmlns:a16="http://schemas.microsoft.com/office/drawing/2014/main" id="{A5F22205-5D2E-A425-39E9-8EF8A2739B06}"/>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7" name="Freeform: Shape 116">
                    <a:extLst>
                      <a:ext uri="{FF2B5EF4-FFF2-40B4-BE49-F238E27FC236}">
                        <a16:creationId xmlns:a16="http://schemas.microsoft.com/office/drawing/2014/main" id="{DB806107-8269-0D83-F31C-99E100A9DD31}"/>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8" name="Freeform: Shape 117">
                    <a:extLst>
                      <a:ext uri="{FF2B5EF4-FFF2-40B4-BE49-F238E27FC236}">
                        <a16:creationId xmlns:a16="http://schemas.microsoft.com/office/drawing/2014/main" id="{1C337792-A95D-DCCF-7CEF-2E1DE06FA623}"/>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9" name="Freeform: Shape 118">
                    <a:extLst>
                      <a:ext uri="{FF2B5EF4-FFF2-40B4-BE49-F238E27FC236}">
                        <a16:creationId xmlns:a16="http://schemas.microsoft.com/office/drawing/2014/main" id="{88BE06EC-6C15-0944-8AA5-624F1B58FFBD}"/>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202" name="Rectangle 201">
              <a:extLst>
                <a:ext uri="{FF2B5EF4-FFF2-40B4-BE49-F238E27FC236}">
                  <a16:creationId xmlns:a16="http://schemas.microsoft.com/office/drawing/2014/main" id="{1D7DFC4B-A6CD-FAF5-56B6-A24F1DE68386}"/>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03" name="Group 202">
              <a:extLst>
                <a:ext uri="{FF2B5EF4-FFF2-40B4-BE49-F238E27FC236}">
                  <a16:creationId xmlns:a16="http://schemas.microsoft.com/office/drawing/2014/main" id="{995FB514-85CF-F702-D162-C7B63D643C83}"/>
                </a:ext>
              </a:extLst>
            </p:cNvPr>
            <p:cNvGrpSpPr/>
            <p:nvPr/>
          </p:nvGrpSpPr>
          <p:grpSpPr>
            <a:xfrm rot="20223954">
              <a:off x="5728008" y="4964416"/>
              <a:ext cx="462890" cy="475249"/>
              <a:chOff x="13474835" y="-944466"/>
              <a:chExt cx="125555" cy="88582"/>
            </a:xfrm>
          </p:grpSpPr>
          <p:grpSp>
            <p:nvGrpSpPr>
              <p:cNvPr id="204" name="Graphic 23">
                <a:extLst>
                  <a:ext uri="{FF2B5EF4-FFF2-40B4-BE49-F238E27FC236}">
                    <a16:creationId xmlns:a16="http://schemas.microsoft.com/office/drawing/2014/main" id="{989B4F70-46AD-6811-F005-E3B3E8D56DA7}"/>
                  </a:ext>
                </a:extLst>
              </p:cNvPr>
              <p:cNvGrpSpPr/>
              <p:nvPr/>
            </p:nvGrpSpPr>
            <p:grpSpPr>
              <a:xfrm>
                <a:off x="13479520" y="-939703"/>
                <a:ext cx="117059" cy="79683"/>
                <a:chOff x="13131262" y="-840224"/>
                <a:chExt cx="117059" cy="79683"/>
              </a:xfrm>
            </p:grpSpPr>
            <p:sp>
              <p:nvSpPr>
                <p:cNvPr id="206" name="Freeform: Shape 205">
                  <a:extLst>
                    <a:ext uri="{FF2B5EF4-FFF2-40B4-BE49-F238E27FC236}">
                      <a16:creationId xmlns:a16="http://schemas.microsoft.com/office/drawing/2014/main" id="{2342CA4D-2BA8-EBE0-07BD-D128B5D46719}"/>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7" name="Freeform: Shape 206">
                  <a:extLst>
                    <a:ext uri="{FF2B5EF4-FFF2-40B4-BE49-F238E27FC236}">
                      <a16:creationId xmlns:a16="http://schemas.microsoft.com/office/drawing/2014/main" id="{A919F389-653A-329C-7570-8C09CD69AA67}"/>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8" name="Freeform: Shape 207">
                  <a:extLst>
                    <a:ext uri="{FF2B5EF4-FFF2-40B4-BE49-F238E27FC236}">
                      <a16:creationId xmlns:a16="http://schemas.microsoft.com/office/drawing/2014/main" id="{9EF7EDB4-F328-54FC-FAB9-DD796AEE055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205" name="Freeform: Shape 204">
                <a:extLst>
                  <a:ext uri="{FF2B5EF4-FFF2-40B4-BE49-F238E27FC236}">
                    <a16:creationId xmlns:a16="http://schemas.microsoft.com/office/drawing/2014/main" id="{5952AAAC-DC0E-C2B1-9EA0-C849109ADBB5}"/>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pic>
        <p:nvPicPr>
          <p:cNvPr id="2" name="back-to-school-163151">
            <a:hlinkClick r:id="" action="ppaction://media"/>
            <a:extLst>
              <a:ext uri="{FF2B5EF4-FFF2-40B4-BE49-F238E27FC236}">
                <a16:creationId xmlns:a16="http://schemas.microsoft.com/office/drawing/2014/main" id="{F52D3065-5CBF-F20D-F109-3EA5F2A5A6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047146" y="-611783"/>
            <a:ext cx="406400" cy="406400"/>
          </a:xfrm>
          <a:prstGeom prst="rect">
            <a:avLst/>
          </a:prstGeom>
        </p:spPr>
      </p:pic>
      <p:sp>
        <p:nvSpPr>
          <p:cNvPr id="472" name="Freeform 15">
            <a:hlinkClick r:id="rId12" action="ppaction://hlinksldjump"/>
            <a:extLst>
              <a:ext uri="{FF2B5EF4-FFF2-40B4-BE49-F238E27FC236}">
                <a16:creationId xmlns:a16="http://schemas.microsoft.com/office/drawing/2014/main" id="{20C9AB8B-8ACD-669A-9B81-6A833D89E6DD}"/>
              </a:ext>
            </a:extLst>
          </p:cNvPr>
          <p:cNvSpPr/>
          <p:nvPr/>
        </p:nvSpPr>
        <p:spPr>
          <a:xfrm>
            <a:off x="10345220" y="5447590"/>
            <a:ext cx="1428582" cy="1418761"/>
          </a:xfrm>
          <a:custGeom>
            <a:avLst/>
            <a:gdLst/>
            <a:ahLst/>
            <a:cxnLst/>
            <a:rect l="l" t="t" r="r" b="b"/>
            <a:pathLst>
              <a:path w="1428582" h="1418761">
                <a:moveTo>
                  <a:pt x="0" y="0"/>
                </a:moveTo>
                <a:lnTo>
                  <a:pt x="1428582" y="0"/>
                </a:lnTo>
                <a:lnTo>
                  <a:pt x="1428582" y="1418761"/>
                </a:lnTo>
                <a:lnTo>
                  <a:pt x="0" y="141876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a:defRPr/>
            </a:pPr>
            <a:endParaRPr lang="vi-VN">
              <a:solidFill>
                <a:prstClr val="black"/>
              </a:solidFill>
              <a:latin typeface="Arial" panose="020B0604020202020204" pitchFamily="34" charset="0"/>
            </a:endParaRPr>
          </a:p>
        </p:txBody>
      </p:sp>
    </p:spTree>
    <p:extLst>
      <p:ext uri="{BB962C8B-B14F-4D97-AF65-F5344CB8AC3E}">
        <p14:creationId xmlns:p14="http://schemas.microsoft.com/office/powerpoint/2010/main" val="380609771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14:presetBounceEnd="40000">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14:bounceEnd="40000">
                                          <p:cBhvr additive="base">
                                            <p:cTn id="9" dur="750" fill="hold"/>
                                            <p:tgtEl>
                                              <p:spTgt spid="29"/>
                                            </p:tgtEl>
                                            <p:attrNameLst>
                                              <p:attrName>ppt_x</p:attrName>
                                            </p:attrNameLst>
                                          </p:cBhvr>
                                          <p:tavLst>
                                            <p:tav tm="0">
                                              <p:val>
                                                <p:strVal val="#ppt_x"/>
                                              </p:val>
                                            </p:tav>
                                            <p:tav tm="100000">
                                              <p:val>
                                                <p:strVal val="#ppt_x"/>
                                              </p:val>
                                            </p:tav>
                                          </p:tavLst>
                                        </p:anim>
                                        <p:anim calcmode="lin" valueType="num" p14:bounceEnd="40000">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14:presetBounceEnd="40000">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14:bounceEnd="40000">
                                          <p:cBhvr additive="base">
                                            <p:cTn id="13" dur="750" fill="hold"/>
                                            <p:tgtEl>
                                              <p:spTgt spid="31"/>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3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14:presetBounceEnd="40000">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14:bounceEnd="40000">
                                          <p:cBhvr additive="base">
                                            <p:cTn id="17"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3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14:presetBounceEnd="40000">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14:bounceEnd="40000">
                                          <p:cBhvr additive="base">
                                            <p:cTn id="21" dur="750" fill="hold"/>
                                            <p:tgtEl>
                                              <p:spTgt spid="40"/>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40"/>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14:presetBounceEnd="40000">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14:bounceEnd="40000">
                                          <p:cBhvr additive="base">
                                            <p:cTn id="25" dur="750" fill="hold"/>
                                            <p:tgtEl>
                                              <p:spTgt spid="41"/>
                                            </p:tgtEl>
                                            <p:attrNameLst>
                                              <p:attrName>ppt_x</p:attrName>
                                            </p:attrNameLst>
                                          </p:cBhvr>
                                          <p:tavLst>
                                            <p:tav tm="0">
                                              <p:val>
                                                <p:strVal val="#ppt_x"/>
                                              </p:val>
                                            </p:tav>
                                            <p:tav tm="100000">
                                              <p:val>
                                                <p:strVal val="#ppt_x"/>
                                              </p:val>
                                            </p:tav>
                                          </p:tavLst>
                                        </p:anim>
                                        <p:anim calcmode="lin" valueType="num" p14:bounceEnd="40000">
                                          <p:cBhvr additive="base">
                                            <p:cTn id="26" dur="750" fill="hold"/>
                                            <p:tgtEl>
                                              <p:spTgt spid="41"/>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14:presetBounceEnd="40000">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14:bounceEnd="40000">
                                          <p:cBhvr additive="base">
                                            <p:cTn id="29" dur="750" fill="hold"/>
                                            <p:tgtEl>
                                              <p:spTgt spid="44"/>
                                            </p:tgtEl>
                                            <p:attrNameLst>
                                              <p:attrName>ppt_x</p:attrName>
                                            </p:attrNameLst>
                                          </p:cBhvr>
                                          <p:tavLst>
                                            <p:tav tm="0">
                                              <p:val>
                                                <p:strVal val="#ppt_x"/>
                                              </p:val>
                                            </p:tav>
                                            <p:tav tm="100000">
                                              <p:val>
                                                <p:strVal val="#ppt_x"/>
                                              </p:val>
                                            </p:tav>
                                          </p:tavLst>
                                        </p:anim>
                                        <p:anim calcmode="lin" valueType="num" p14:bounceEnd="40000">
                                          <p:cBhvr additive="base">
                                            <p:cTn id="30" dur="750" fill="hold"/>
                                            <p:tgtEl>
                                              <p:spTgt spid="4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14:presetBounceEnd="40000">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14:bounceEnd="40000">
                                          <p:cBhvr additive="base">
                                            <p:cTn id="33"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34" dur="750" fill="hold"/>
                                            <p:tgtEl>
                                              <p:spTgt spid="8"/>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14:presetBounceEnd="40000">
                                      <p:stCondLst>
                                        <p:cond delay="0"/>
                                      </p:stCondLst>
                                      <p:childTnLst>
                                        <p:set>
                                          <p:cBhvr>
                                            <p:cTn id="36" dur="1" fill="hold">
                                              <p:stCondLst>
                                                <p:cond delay="0"/>
                                              </p:stCondLst>
                                            </p:cTn>
                                            <p:tgtEl>
                                              <p:spTgt spid="74"/>
                                            </p:tgtEl>
                                            <p:attrNameLst>
                                              <p:attrName>style.visibility</p:attrName>
                                            </p:attrNameLst>
                                          </p:cBhvr>
                                          <p:to>
                                            <p:strVal val="visible"/>
                                          </p:to>
                                        </p:set>
                                        <p:anim calcmode="lin" valueType="num" p14:bounceEnd="40000">
                                          <p:cBhvr additive="base">
                                            <p:cTn id="37" dur="750" fill="hold"/>
                                            <p:tgtEl>
                                              <p:spTgt spid="74"/>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74"/>
                                            </p:tgtEl>
                                            <p:attrNameLst>
                                              <p:attrName>ppt_y</p:attrName>
                                            </p:attrNameLst>
                                          </p:cBhvr>
                                          <p:tavLst>
                                            <p:tav tm="0">
                                              <p:val>
                                                <p:strVal val="0-#ppt_h/2"/>
                                              </p:val>
                                            </p:tav>
                                            <p:tav tm="100000">
                                              <p:val>
                                                <p:strVal val="#ppt_y"/>
                                              </p:val>
                                            </p:tav>
                                          </p:tavLst>
                                        </p:anim>
                                      </p:childTnLst>
                                    </p:cTn>
                                  </p:par>
                                  <p:par>
                                    <p:cTn id="39" presetID="2" presetClass="entr" presetSubtype="4" fill="hold" nodeType="withEffect" p14:presetBounceEnd="40000">
                                      <p:stCondLst>
                                        <p:cond delay="0"/>
                                      </p:stCondLst>
                                      <p:childTnLst>
                                        <p:set>
                                          <p:cBhvr>
                                            <p:cTn id="40" dur="1" fill="hold">
                                              <p:stCondLst>
                                                <p:cond delay="0"/>
                                              </p:stCondLst>
                                            </p:cTn>
                                            <p:tgtEl>
                                              <p:spTgt spid="75"/>
                                            </p:tgtEl>
                                            <p:attrNameLst>
                                              <p:attrName>style.visibility</p:attrName>
                                            </p:attrNameLst>
                                          </p:cBhvr>
                                          <p:to>
                                            <p:strVal val="visible"/>
                                          </p:to>
                                        </p:set>
                                        <p:anim calcmode="lin" valueType="num" p14:bounceEnd="40000">
                                          <p:cBhvr additive="base">
                                            <p:cTn id="41" dur="750" fill="hold"/>
                                            <p:tgtEl>
                                              <p:spTgt spid="75"/>
                                            </p:tgtEl>
                                            <p:attrNameLst>
                                              <p:attrName>ppt_x</p:attrName>
                                            </p:attrNameLst>
                                          </p:cBhvr>
                                          <p:tavLst>
                                            <p:tav tm="0">
                                              <p:val>
                                                <p:strVal val="#ppt_x"/>
                                              </p:val>
                                            </p:tav>
                                            <p:tav tm="100000">
                                              <p:val>
                                                <p:strVal val="#ppt_x"/>
                                              </p:val>
                                            </p:tav>
                                          </p:tavLst>
                                        </p:anim>
                                        <p:anim calcmode="lin" valueType="num" p14:bounceEnd="40000">
                                          <p:cBhvr additive="base">
                                            <p:cTn id="42" dur="750" fill="hold"/>
                                            <p:tgtEl>
                                              <p:spTgt spid="7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40000">
                                      <p:stCondLst>
                                        <p:cond delay="0"/>
                                      </p:stCondLst>
                                      <p:childTnLst>
                                        <p:set>
                                          <p:cBhvr>
                                            <p:cTn id="44" dur="1" fill="hold">
                                              <p:stCondLst>
                                                <p:cond delay="0"/>
                                              </p:stCondLst>
                                            </p:cTn>
                                            <p:tgtEl>
                                              <p:spTgt spid="85"/>
                                            </p:tgtEl>
                                            <p:attrNameLst>
                                              <p:attrName>style.visibility</p:attrName>
                                            </p:attrNameLst>
                                          </p:cBhvr>
                                          <p:to>
                                            <p:strVal val="visible"/>
                                          </p:to>
                                        </p:set>
                                        <p:anim calcmode="lin" valueType="num" p14:bounceEnd="40000">
                                          <p:cBhvr additive="base">
                                            <p:cTn id="45" dur="750" fill="hold"/>
                                            <p:tgtEl>
                                              <p:spTgt spid="85"/>
                                            </p:tgtEl>
                                            <p:attrNameLst>
                                              <p:attrName>ppt_x</p:attrName>
                                            </p:attrNameLst>
                                          </p:cBhvr>
                                          <p:tavLst>
                                            <p:tav tm="0">
                                              <p:val>
                                                <p:strVal val="#ppt_x"/>
                                              </p:val>
                                            </p:tav>
                                            <p:tav tm="100000">
                                              <p:val>
                                                <p:strVal val="#ppt_x"/>
                                              </p:val>
                                            </p:tav>
                                          </p:tavLst>
                                        </p:anim>
                                        <p:anim calcmode="lin" valueType="num" p14:bounceEnd="40000">
                                          <p:cBhvr additive="base">
                                            <p:cTn id="46" dur="750" fill="hold"/>
                                            <p:tgtEl>
                                              <p:spTgt spid="8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14:presetBounceEnd="40000">
                                      <p:stCondLst>
                                        <p:cond delay="0"/>
                                      </p:stCondLst>
                                      <p:childTnLst>
                                        <p:set>
                                          <p:cBhvr>
                                            <p:cTn id="48" dur="1" fill="hold">
                                              <p:stCondLst>
                                                <p:cond delay="0"/>
                                              </p:stCondLst>
                                            </p:cTn>
                                            <p:tgtEl>
                                              <p:spTgt spid="456"/>
                                            </p:tgtEl>
                                            <p:attrNameLst>
                                              <p:attrName>style.visibility</p:attrName>
                                            </p:attrNameLst>
                                          </p:cBhvr>
                                          <p:to>
                                            <p:strVal val="visible"/>
                                          </p:to>
                                        </p:set>
                                        <p:anim calcmode="lin" valueType="num" p14:bounceEnd="40000">
                                          <p:cBhvr additive="base">
                                            <p:cTn id="49" dur="750" fill="hold"/>
                                            <p:tgtEl>
                                              <p:spTgt spid="456"/>
                                            </p:tgtEl>
                                            <p:attrNameLst>
                                              <p:attrName>ppt_x</p:attrName>
                                            </p:attrNameLst>
                                          </p:cBhvr>
                                          <p:tavLst>
                                            <p:tav tm="0">
                                              <p:val>
                                                <p:strVal val="#ppt_x"/>
                                              </p:val>
                                            </p:tav>
                                            <p:tav tm="100000">
                                              <p:val>
                                                <p:strVal val="#ppt_x"/>
                                              </p:val>
                                            </p:tav>
                                          </p:tavLst>
                                        </p:anim>
                                        <p:anim calcmode="lin" valueType="num" p14:bounceEnd="40000">
                                          <p:cBhvr additive="base">
                                            <p:cTn id="50" dur="750" fill="hold"/>
                                            <p:tgtEl>
                                              <p:spTgt spid="456"/>
                                            </p:tgtEl>
                                            <p:attrNameLst>
                                              <p:attrName>ppt_y</p:attrName>
                                            </p:attrNameLst>
                                          </p:cBhvr>
                                          <p:tavLst>
                                            <p:tav tm="0">
                                              <p:val>
                                                <p:strVal val="1+#ppt_h/2"/>
                                              </p:val>
                                            </p:tav>
                                            <p:tav tm="100000">
                                              <p:val>
                                                <p:strVal val="#ppt_y"/>
                                              </p:val>
                                            </p:tav>
                                          </p:tavLst>
                                        </p:anim>
                                      </p:childTnLst>
                                    </p:cTn>
                                  </p:par>
                                  <p:par>
                                    <p:cTn id="51" presetID="2" presetClass="entr" presetSubtype="1" fill="hold" nodeType="withEffect" p14:presetBounceEnd="40000">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14:bounceEnd="40000">
                                          <p:cBhvr additive="base">
                                            <p:cTn id="53"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54" dur="750" fill="hold"/>
                                            <p:tgtEl>
                                              <p:spTgt spid="33"/>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14:presetBounceEnd="40000">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14:bounceEnd="40000">
                                          <p:cBhvr additive="base">
                                            <p:cTn id="57"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58" dur="750" fill="hold"/>
                                            <p:tgtEl>
                                              <p:spTgt spid="37"/>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14:presetBounceEnd="40000">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14:bounceEnd="40000">
                                          <p:cBhvr additive="base">
                                            <p:cTn id="61" dur="750" fill="hold"/>
                                            <p:tgtEl>
                                              <p:spTgt spid="42"/>
                                            </p:tgtEl>
                                            <p:attrNameLst>
                                              <p:attrName>ppt_x</p:attrName>
                                            </p:attrNameLst>
                                          </p:cBhvr>
                                          <p:tavLst>
                                            <p:tav tm="0">
                                              <p:val>
                                                <p:strVal val="#ppt_x"/>
                                              </p:val>
                                            </p:tav>
                                            <p:tav tm="100000">
                                              <p:val>
                                                <p:strVal val="#ppt_x"/>
                                              </p:val>
                                            </p:tav>
                                          </p:tavLst>
                                        </p:anim>
                                        <p:anim calcmode="lin" valueType="num" p14:bounceEnd="40000">
                                          <p:cBhvr additive="base">
                                            <p:cTn id="62" dur="750" fill="hold"/>
                                            <p:tgtEl>
                                              <p:spTgt spid="4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14:presetBounceEnd="40000">
                                      <p:stCondLst>
                                        <p:cond delay="0"/>
                                      </p:stCondLst>
                                      <p:childTnLst>
                                        <p:set>
                                          <p:cBhvr>
                                            <p:cTn id="64" dur="1" fill="hold">
                                              <p:stCondLst>
                                                <p:cond delay="0"/>
                                              </p:stCondLst>
                                            </p:cTn>
                                            <p:tgtEl>
                                              <p:spTgt spid="43"/>
                                            </p:tgtEl>
                                            <p:attrNameLst>
                                              <p:attrName>style.visibility</p:attrName>
                                            </p:attrNameLst>
                                          </p:cBhvr>
                                          <p:to>
                                            <p:strVal val="visible"/>
                                          </p:to>
                                        </p:set>
                                        <p:anim calcmode="lin" valueType="num" p14:bounceEnd="40000">
                                          <p:cBhvr additive="base">
                                            <p:cTn id="65" dur="750" fill="hold"/>
                                            <p:tgtEl>
                                              <p:spTgt spid="43"/>
                                            </p:tgtEl>
                                            <p:attrNameLst>
                                              <p:attrName>ppt_x</p:attrName>
                                            </p:attrNameLst>
                                          </p:cBhvr>
                                          <p:tavLst>
                                            <p:tav tm="0">
                                              <p:val>
                                                <p:strVal val="#ppt_x"/>
                                              </p:val>
                                            </p:tav>
                                            <p:tav tm="100000">
                                              <p:val>
                                                <p:strVal val="#ppt_x"/>
                                              </p:val>
                                            </p:tav>
                                          </p:tavLst>
                                        </p:anim>
                                        <p:anim calcmode="lin" valueType="num" p14:bounceEnd="40000">
                                          <p:cBhvr additive="base">
                                            <p:cTn id="66" dur="750" fill="hold"/>
                                            <p:tgtEl>
                                              <p:spTgt spid="43"/>
                                            </p:tgtEl>
                                            <p:attrNameLst>
                                              <p:attrName>ppt_y</p:attrName>
                                            </p:attrNameLst>
                                          </p:cBhvr>
                                          <p:tavLst>
                                            <p:tav tm="0">
                                              <p:val>
                                                <p:strVal val="0-#ppt_h/2"/>
                                              </p:val>
                                            </p:tav>
                                            <p:tav tm="100000">
                                              <p:val>
                                                <p:strVal val="#ppt_y"/>
                                              </p:val>
                                            </p:tav>
                                          </p:tavLst>
                                        </p:anim>
                                      </p:childTnLst>
                                    </p:cTn>
                                  </p:par>
                                  <p:par>
                                    <p:cTn id="67" presetID="8" presetClass="emph" presetSubtype="0" repeatCount="indefinite" autoRev="1" fill="hold" nodeType="withEffect">
                                      <p:stCondLst>
                                        <p:cond delay="750"/>
                                      </p:stCondLst>
                                      <p:childTnLst>
                                        <p:animRot by="-600000">
                                          <p:cBhvr>
                                            <p:cTn id="68" dur="2000" fill="hold"/>
                                            <p:tgtEl>
                                              <p:spTgt spid="29"/>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31"/>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33"/>
                                            </p:tgtEl>
                                            <p:attrNameLst>
                                              <p:attrName>r</p:attrName>
                                            </p:attrNameLst>
                                          </p:cBhvr>
                                        </p:animRot>
                                      </p:childTnLst>
                                    </p:cTn>
                                  </p:par>
                                  <p:par>
                                    <p:cTn id="73" presetID="8" presetClass="emph" presetSubtype="0" repeatCount="indefinite" autoRev="1" fill="hold" nodeType="withEffect">
                                      <p:stCondLst>
                                        <p:cond delay="750"/>
                                      </p:stCondLst>
                                      <p:childTnLst>
                                        <p:animRot by="-600000">
                                          <p:cBhvr>
                                            <p:cTn id="74" dur="2000" fill="hold"/>
                                            <p:tgtEl>
                                              <p:spTgt spid="35"/>
                                            </p:tgtEl>
                                            <p:attrNameLst>
                                              <p:attrName>r</p:attrName>
                                            </p:attrNameLst>
                                          </p:cBhvr>
                                        </p:animRot>
                                      </p:childTnLst>
                                    </p:cTn>
                                  </p:par>
                                  <p:par>
                                    <p:cTn id="75" presetID="8" presetClass="emph" presetSubtype="0" repeatCount="indefinite" autoRev="1" fill="hold" nodeType="withEffect">
                                      <p:stCondLst>
                                        <p:cond delay="750"/>
                                      </p:stCondLst>
                                      <p:childTnLst>
                                        <p:animRot by="-600000">
                                          <p:cBhvr>
                                            <p:cTn id="76" dur="2000" fill="hold"/>
                                            <p:tgtEl>
                                              <p:spTgt spid="37"/>
                                            </p:tgtEl>
                                            <p:attrNameLst>
                                              <p:attrName>r</p:attrName>
                                            </p:attrNameLst>
                                          </p:cBhvr>
                                        </p:animRot>
                                      </p:childTnLst>
                                    </p:cTn>
                                  </p:par>
                                  <p:par>
                                    <p:cTn id="77" presetID="8" presetClass="emph" presetSubtype="0" repeatCount="indefinite" autoRev="1" fill="hold" nodeType="withEffect">
                                      <p:stCondLst>
                                        <p:cond delay="750"/>
                                      </p:stCondLst>
                                      <p:childTnLst>
                                        <p:animRot by="-900000">
                                          <p:cBhvr>
                                            <p:cTn id="78" dur="500" fill="hold"/>
                                            <p:tgtEl>
                                              <p:spTgt spid="75"/>
                                            </p:tgtEl>
                                            <p:attrNameLst>
                                              <p:attrName>r</p:attrName>
                                            </p:attrNameLst>
                                          </p:cBhvr>
                                        </p:animRot>
                                      </p:childTnLst>
                                    </p:cTn>
                                  </p:par>
                                  <p:par>
                                    <p:cTn id="79" presetID="8" presetClass="emph" presetSubtype="0" repeatCount="indefinite" autoRev="1" fill="hold" nodeType="withEffect">
                                      <p:stCondLst>
                                        <p:cond delay="750"/>
                                      </p:stCondLst>
                                      <p:childTnLst>
                                        <p:animRot by="900000">
                                          <p:cBhvr>
                                            <p:cTn id="80" dur="500" fill="hold"/>
                                            <p:tgtEl>
                                              <p:spTgt spid="85"/>
                                            </p:tgtEl>
                                            <p:attrNameLst>
                                              <p:attrName>r</p:attrName>
                                            </p:attrNameLst>
                                          </p:cBhvr>
                                        </p:animRot>
                                      </p:childTnLst>
                                    </p:cTn>
                                  </p:par>
                                  <p:par>
                                    <p:cTn id="81" presetID="32" presetClass="emph" presetSubtype="0" repeatCount="indefinite" fill="hold" nodeType="withEffect">
                                      <p:stCondLst>
                                        <p:cond delay="750"/>
                                      </p:stCondLst>
                                      <p:childTnLst>
                                        <p:animRot by="120000">
                                          <p:cBhvr>
                                            <p:cTn id="82" dur="150" fill="hold">
                                              <p:stCondLst>
                                                <p:cond delay="0"/>
                                              </p:stCondLst>
                                            </p:cTn>
                                            <p:tgtEl>
                                              <p:spTgt spid="456"/>
                                            </p:tgtEl>
                                            <p:attrNameLst>
                                              <p:attrName>r</p:attrName>
                                            </p:attrNameLst>
                                          </p:cBhvr>
                                        </p:animRot>
                                        <p:animRot by="-240000">
                                          <p:cBhvr>
                                            <p:cTn id="83" dur="300" fill="hold">
                                              <p:stCondLst>
                                                <p:cond delay="300"/>
                                              </p:stCondLst>
                                            </p:cTn>
                                            <p:tgtEl>
                                              <p:spTgt spid="456"/>
                                            </p:tgtEl>
                                            <p:attrNameLst>
                                              <p:attrName>r</p:attrName>
                                            </p:attrNameLst>
                                          </p:cBhvr>
                                        </p:animRot>
                                        <p:animRot by="240000">
                                          <p:cBhvr>
                                            <p:cTn id="84" dur="300" fill="hold">
                                              <p:stCondLst>
                                                <p:cond delay="600"/>
                                              </p:stCondLst>
                                            </p:cTn>
                                            <p:tgtEl>
                                              <p:spTgt spid="456"/>
                                            </p:tgtEl>
                                            <p:attrNameLst>
                                              <p:attrName>r</p:attrName>
                                            </p:attrNameLst>
                                          </p:cBhvr>
                                        </p:animRot>
                                        <p:animRot by="-240000">
                                          <p:cBhvr>
                                            <p:cTn id="85" dur="300" fill="hold">
                                              <p:stCondLst>
                                                <p:cond delay="900"/>
                                              </p:stCondLst>
                                            </p:cTn>
                                            <p:tgtEl>
                                              <p:spTgt spid="456"/>
                                            </p:tgtEl>
                                            <p:attrNameLst>
                                              <p:attrName>r</p:attrName>
                                            </p:attrNameLst>
                                          </p:cBhvr>
                                        </p:animRot>
                                        <p:animRot by="120000">
                                          <p:cBhvr>
                                            <p:cTn id="86" dur="300" fill="hold">
                                              <p:stCondLst>
                                                <p:cond delay="1200"/>
                                              </p:stCondLst>
                                            </p:cTn>
                                            <p:tgtEl>
                                              <p:spTgt spid="456"/>
                                            </p:tgtEl>
                                            <p:attrNameLst>
                                              <p:attrName>r</p:attrName>
                                            </p:attrNameLst>
                                          </p:cBhvr>
                                        </p:animRot>
                                      </p:childTnLst>
                                    </p:cTn>
                                  </p:par>
                                  <p:par>
                                    <p:cTn id="87" presetID="8" presetClass="emph" presetSubtype="0" repeatCount="indefinite" autoRev="1" fill="hold" nodeType="withEffect">
                                      <p:stCondLst>
                                        <p:cond delay="750"/>
                                      </p:stCondLst>
                                      <p:childTnLst>
                                        <p:animRot by="-600000">
                                          <p:cBhvr>
                                            <p:cTn id="88" dur="2000" fill="hold"/>
                                            <p:tgtEl>
                                              <p:spTgt spid="40"/>
                                            </p:tgtEl>
                                            <p:attrNameLst>
                                              <p:attrName>r</p:attrName>
                                            </p:attrNameLst>
                                          </p:cBhvr>
                                        </p:animRot>
                                      </p:childTnLst>
                                    </p:cTn>
                                  </p:par>
                                  <p:par>
                                    <p:cTn id="89" presetID="8" presetClass="emph" presetSubtype="0" repeatCount="indefinite" autoRev="1" fill="hold" nodeType="withEffect">
                                      <p:stCondLst>
                                        <p:cond delay="750"/>
                                      </p:stCondLst>
                                      <p:childTnLst>
                                        <p:animRot by="-600000">
                                          <p:cBhvr>
                                            <p:cTn id="90" dur="2000" fill="hold"/>
                                            <p:tgtEl>
                                              <p:spTgt spid="42"/>
                                            </p:tgtEl>
                                            <p:attrNameLst>
                                              <p:attrName>r</p:attrName>
                                            </p:attrNameLst>
                                          </p:cBhvr>
                                        </p:animRot>
                                      </p:childTnLst>
                                    </p:cTn>
                                  </p:par>
                                  <p:par>
                                    <p:cTn id="91" presetID="8" presetClass="emph" presetSubtype="0" repeatCount="indefinite" autoRev="1" fill="hold" nodeType="withEffect">
                                      <p:stCondLst>
                                        <p:cond delay="750"/>
                                      </p:stCondLst>
                                      <p:childTnLst>
                                        <p:animRot by="-600000">
                                          <p:cBhvr>
                                            <p:cTn id="92" dur="2000" fill="hold"/>
                                            <p:tgtEl>
                                              <p:spTgt spid="41"/>
                                            </p:tgtEl>
                                            <p:attrNameLst>
                                              <p:attrName>r</p:attrName>
                                            </p:attrNameLst>
                                          </p:cBhvr>
                                        </p:animRot>
                                      </p:childTnLst>
                                    </p:cTn>
                                  </p:par>
                                  <p:par>
                                    <p:cTn id="93" presetID="8" presetClass="emph" presetSubtype="0" repeatCount="indefinite" autoRev="1" fill="hold" nodeType="withEffect">
                                      <p:stCondLst>
                                        <p:cond delay="750"/>
                                      </p:stCondLst>
                                      <p:childTnLst>
                                        <p:animRot by="-600000">
                                          <p:cBhvr>
                                            <p:cTn id="94" dur="2000" fill="hold"/>
                                            <p:tgtEl>
                                              <p:spTgt spid="43"/>
                                            </p:tgtEl>
                                            <p:attrNameLst>
                                              <p:attrName>r</p:attrName>
                                            </p:attrNameLst>
                                          </p:cBhvr>
                                        </p:animRot>
                                      </p:childTnLst>
                                    </p:cTn>
                                  </p:par>
                                  <p:par>
                                    <p:cTn id="95" presetID="8" presetClass="emph" presetSubtype="0" repeatCount="indefinite" autoRev="1" fill="hold" nodeType="withEffect">
                                      <p:stCondLst>
                                        <p:cond delay="750"/>
                                      </p:stCondLst>
                                      <p:childTnLst>
                                        <p:animRot by="-600000">
                                          <p:cBhvr>
                                            <p:cTn id="96"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97"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additive="base">
                                            <p:cTn id="9" dur="750" fill="hold"/>
                                            <p:tgtEl>
                                              <p:spTgt spid="29"/>
                                            </p:tgtEl>
                                            <p:attrNameLst>
                                              <p:attrName>ppt_x</p:attrName>
                                            </p:attrNameLst>
                                          </p:cBhvr>
                                          <p:tavLst>
                                            <p:tav tm="0">
                                              <p:val>
                                                <p:strVal val="#ppt_x"/>
                                              </p:val>
                                            </p:tav>
                                            <p:tav tm="100000">
                                              <p:val>
                                                <p:strVal val="#ppt_x"/>
                                              </p:val>
                                            </p:tav>
                                          </p:tavLst>
                                        </p:anim>
                                        <p:anim calcmode="lin" valueType="num">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750" fill="hold"/>
                                            <p:tgtEl>
                                              <p:spTgt spid="31"/>
                                            </p:tgtEl>
                                            <p:attrNameLst>
                                              <p:attrName>ppt_x</p:attrName>
                                            </p:attrNameLst>
                                          </p:cBhvr>
                                          <p:tavLst>
                                            <p:tav tm="0">
                                              <p:val>
                                                <p:strVal val="#ppt_x"/>
                                              </p:val>
                                            </p:tav>
                                            <p:tav tm="100000">
                                              <p:val>
                                                <p:strVal val="#ppt_x"/>
                                              </p:val>
                                            </p:tav>
                                          </p:tavLst>
                                        </p:anim>
                                        <p:anim calcmode="lin" valueType="num">
                                          <p:cBhvr additive="base">
                                            <p:cTn id="14" dur="750" fill="hold"/>
                                            <p:tgtEl>
                                              <p:spTgt spid="3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750" fill="hold"/>
                                            <p:tgtEl>
                                              <p:spTgt spid="35"/>
                                            </p:tgtEl>
                                            <p:attrNameLst>
                                              <p:attrName>ppt_x</p:attrName>
                                            </p:attrNameLst>
                                          </p:cBhvr>
                                          <p:tavLst>
                                            <p:tav tm="0">
                                              <p:val>
                                                <p:strVal val="#ppt_x"/>
                                              </p:val>
                                            </p:tav>
                                            <p:tav tm="100000">
                                              <p:val>
                                                <p:strVal val="#ppt_x"/>
                                              </p:val>
                                            </p:tav>
                                          </p:tavLst>
                                        </p:anim>
                                        <p:anim calcmode="lin" valueType="num">
                                          <p:cBhvr additive="base">
                                            <p:cTn id="18" dur="750" fill="hold"/>
                                            <p:tgtEl>
                                              <p:spTgt spid="3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additive="base">
                                            <p:cTn id="21" dur="750" fill="hold"/>
                                            <p:tgtEl>
                                              <p:spTgt spid="40"/>
                                            </p:tgtEl>
                                            <p:attrNameLst>
                                              <p:attrName>ppt_x</p:attrName>
                                            </p:attrNameLst>
                                          </p:cBhvr>
                                          <p:tavLst>
                                            <p:tav tm="0">
                                              <p:val>
                                                <p:strVal val="#ppt_x"/>
                                              </p:val>
                                            </p:tav>
                                            <p:tav tm="100000">
                                              <p:val>
                                                <p:strVal val="#ppt_x"/>
                                              </p:val>
                                            </p:tav>
                                          </p:tavLst>
                                        </p:anim>
                                        <p:anim calcmode="lin" valueType="num">
                                          <p:cBhvr additive="base">
                                            <p:cTn id="22" dur="750" fill="hold"/>
                                            <p:tgtEl>
                                              <p:spTgt spid="40"/>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750" fill="hold"/>
                                            <p:tgtEl>
                                              <p:spTgt spid="41"/>
                                            </p:tgtEl>
                                            <p:attrNameLst>
                                              <p:attrName>ppt_x</p:attrName>
                                            </p:attrNameLst>
                                          </p:cBhvr>
                                          <p:tavLst>
                                            <p:tav tm="0">
                                              <p:val>
                                                <p:strVal val="#ppt_x"/>
                                              </p:val>
                                            </p:tav>
                                            <p:tav tm="100000">
                                              <p:val>
                                                <p:strVal val="#ppt_x"/>
                                              </p:val>
                                            </p:tav>
                                          </p:tavLst>
                                        </p:anim>
                                        <p:anim calcmode="lin" valueType="num">
                                          <p:cBhvr additive="base">
                                            <p:cTn id="26" dur="750" fill="hold"/>
                                            <p:tgtEl>
                                              <p:spTgt spid="41"/>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750" fill="hold"/>
                                            <p:tgtEl>
                                              <p:spTgt spid="44"/>
                                            </p:tgtEl>
                                            <p:attrNameLst>
                                              <p:attrName>ppt_x</p:attrName>
                                            </p:attrNameLst>
                                          </p:cBhvr>
                                          <p:tavLst>
                                            <p:tav tm="0">
                                              <p:val>
                                                <p:strVal val="#ppt_x"/>
                                              </p:val>
                                            </p:tav>
                                            <p:tav tm="100000">
                                              <p:val>
                                                <p:strVal val="#ppt_x"/>
                                              </p:val>
                                            </p:tav>
                                          </p:tavLst>
                                        </p:anim>
                                        <p:anim calcmode="lin" valueType="num">
                                          <p:cBhvr additive="base">
                                            <p:cTn id="30" dur="750" fill="hold"/>
                                            <p:tgtEl>
                                              <p:spTgt spid="4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750" fill="hold"/>
                                            <p:tgtEl>
                                              <p:spTgt spid="8"/>
                                            </p:tgtEl>
                                            <p:attrNameLst>
                                              <p:attrName>ppt_x</p:attrName>
                                            </p:attrNameLst>
                                          </p:cBhvr>
                                          <p:tavLst>
                                            <p:tav tm="0">
                                              <p:val>
                                                <p:strVal val="#ppt_x"/>
                                              </p:val>
                                            </p:tav>
                                            <p:tav tm="100000">
                                              <p:val>
                                                <p:strVal val="#ppt_x"/>
                                              </p:val>
                                            </p:tav>
                                          </p:tavLst>
                                        </p:anim>
                                        <p:anim calcmode="lin" valueType="num">
                                          <p:cBhvr additive="base">
                                            <p:cTn id="34" dur="750" fill="hold"/>
                                            <p:tgtEl>
                                              <p:spTgt spid="8"/>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74"/>
                                            </p:tgtEl>
                                            <p:attrNameLst>
                                              <p:attrName>style.visibility</p:attrName>
                                            </p:attrNameLst>
                                          </p:cBhvr>
                                          <p:to>
                                            <p:strVal val="visible"/>
                                          </p:to>
                                        </p:set>
                                        <p:anim calcmode="lin" valueType="num">
                                          <p:cBhvr additive="base">
                                            <p:cTn id="37" dur="750" fill="hold"/>
                                            <p:tgtEl>
                                              <p:spTgt spid="74"/>
                                            </p:tgtEl>
                                            <p:attrNameLst>
                                              <p:attrName>ppt_x</p:attrName>
                                            </p:attrNameLst>
                                          </p:cBhvr>
                                          <p:tavLst>
                                            <p:tav tm="0">
                                              <p:val>
                                                <p:strVal val="#ppt_x"/>
                                              </p:val>
                                            </p:tav>
                                            <p:tav tm="100000">
                                              <p:val>
                                                <p:strVal val="#ppt_x"/>
                                              </p:val>
                                            </p:tav>
                                          </p:tavLst>
                                        </p:anim>
                                        <p:anim calcmode="lin" valueType="num">
                                          <p:cBhvr additive="base">
                                            <p:cTn id="38" dur="750" fill="hold"/>
                                            <p:tgtEl>
                                              <p:spTgt spid="74"/>
                                            </p:tgtEl>
                                            <p:attrNameLst>
                                              <p:attrName>ppt_y</p:attrName>
                                            </p:attrNameLst>
                                          </p:cBhvr>
                                          <p:tavLst>
                                            <p:tav tm="0">
                                              <p:val>
                                                <p:strVal val="0-#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5"/>
                                            </p:tgtEl>
                                            <p:attrNameLst>
                                              <p:attrName>style.visibility</p:attrName>
                                            </p:attrNameLst>
                                          </p:cBhvr>
                                          <p:to>
                                            <p:strVal val="visible"/>
                                          </p:to>
                                        </p:set>
                                        <p:anim calcmode="lin" valueType="num">
                                          <p:cBhvr additive="base">
                                            <p:cTn id="41" dur="750" fill="hold"/>
                                            <p:tgtEl>
                                              <p:spTgt spid="75"/>
                                            </p:tgtEl>
                                            <p:attrNameLst>
                                              <p:attrName>ppt_x</p:attrName>
                                            </p:attrNameLst>
                                          </p:cBhvr>
                                          <p:tavLst>
                                            <p:tav tm="0">
                                              <p:val>
                                                <p:strVal val="#ppt_x"/>
                                              </p:val>
                                            </p:tav>
                                            <p:tav tm="100000">
                                              <p:val>
                                                <p:strVal val="#ppt_x"/>
                                              </p:val>
                                            </p:tav>
                                          </p:tavLst>
                                        </p:anim>
                                        <p:anim calcmode="lin" valueType="num">
                                          <p:cBhvr additive="base">
                                            <p:cTn id="42" dur="750" fill="hold"/>
                                            <p:tgtEl>
                                              <p:spTgt spid="7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5"/>
                                            </p:tgtEl>
                                            <p:attrNameLst>
                                              <p:attrName>style.visibility</p:attrName>
                                            </p:attrNameLst>
                                          </p:cBhvr>
                                          <p:to>
                                            <p:strVal val="visible"/>
                                          </p:to>
                                        </p:set>
                                        <p:anim calcmode="lin" valueType="num">
                                          <p:cBhvr additive="base">
                                            <p:cTn id="45" dur="750" fill="hold"/>
                                            <p:tgtEl>
                                              <p:spTgt spid="85"/>
                                            </p:tgtEl>
                                            <p:attrNameLst>
                                              <p:attrName>ppt_x</p:attrName>
                                            </p:attrNameLst>
                                          </p:cBhvr>
                                          <p:tavLst>
                                            <p:tav tm="0">
                                              <p:val>
                                                <p:strVal val="#ppt_x"/>
                                              </p:val>
                                            </p:tav>
                                            <p:tav tm="100000">
                                              <p:val>
                                                <p:strVal val="#ppt_x"/>
                                              </p:val>
                                            </p:tav>
                                          </p:tavLst>
                                        </p:anim>
                                        <p:anim calcmode="lin" valueType="num">
                                          <p:cBhvr additive="base">
                                            <p:cTn id="46" dur="750" fill="hold"/>
                                            <p:tgtEl>
                                              <p:spTgt spid="8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56"/>
                                            </p:tgtEl>
                                            <p:attrNameLst>
                                              <p:attrName>style.visibility</p:attrName>
                                            </p:attrNameLst>
                                          </p:cBhvr>
                                          <p:to>
                                            <p:strVal val="visible"/>
                                          </p:to>
                                        </p:set>
                                        <p:anim calcmode="lin" valueType="num">
                                          <p:cBhvr additive="base">
                                            <p:cTn id="49" dur="750" fill="hold"/>
                                            <p:tgtEl>
                                              <p:spTgt spid="456"/>
                                            </p:tgtEl>
                                            <p:attrNameLst>
                                              <p:attrName>ppt_x</p:attrName>
                                            </p:attrNameLst>
                                          </p:cBhvr>
                                          <p:tavLst>
                                            <p:tav tm="0">
                                              <p:val>
                                                <p:strVal val="#ppt_x"/>
                                              </p:val>
                                            </p:tav>
                                            <p:tav tm="100000">
                                              <p:val>
                                                <p:strVal val="#ppt_x"/>
                                              </p:val>
                                            </p:tav>
                                          </p:tavLst>
                                        </p:anim>
                                        <p:anim calcmode="lin" valueType="num">
                                          <p:cBhvr additive="base">
                                            <p:cTn id="50" dur="750" fill="hold"/>
                                            <p:tgtEl>
                                              <p:spTgt spid="456"/>
                                            </p:tgtEl>
                                            <p:attrNameLst>
                                              <p:attrName>ppt_y</p:attrName>
                                            </p:attrNameLst>
                                          </p:cBhvr>
                                          <p:tavLst>
                                            <p:tav tm="0">
                                              <p:val>
                                                <p:strVal val="1+#ppt_h/2"/>
                                              </p:val>
                                            </p:tav>
                                            <p:tav tm="100000">
                                              <p:val>
                                                <p:strVal val="#ppt_y"/>
                                              </p:val>
                                            </p:tav>
                                          </p:tavLst>
                                        </p:anim>
                                      </p:childTnLst>
                                    </p:cTn>
                                  </p:par>
                                  <p:par>
                                    <p:cTn id="51" presetID="2" presetClass="entr" presetSubtype="1"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750" fill="hold"/>
                                            <p:tgtEl>
                                              <p:spTgt spid="33"/>
                                            </p:tgtEl>
                                            <p:attrNameLst>
                                              <p:attrName>ppt_x</p:attrName>
                                            </p:attrNameLst>
                                          </p:cBhvr>
                                          <p:tavLst>
                                            <p:tav tm="0">
                                              <p:val>
                                                <p:strVal val="#ppt_x"/>
                                              </p:val>
                                            </p:tav>
                                            <p:tav tm="100000">
                                              <p:val>
                                                <p:strVal val="#ppt_x"/>
                                              </p:val>
                                            </p:tav>
                                          </p:tavLst>
                                        </p:anim>
                                        <p:anim calcmode="lin" valueType="num">
                                          <p:cBhvr additive="base">
                                            <p:cTn id="54" dur="750" fill="hold"/>
                                            <p:tgtEl>
                                              <p:spTgt spid="33"/>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750" fill="hold"/>
                                            <p:tgtEl>
                                              <p:spTgt spid="37"/>
                                            </p:tgtEl>
                                            <p:attrNameLst>
                                              <p:attrName>ppt_x</p:attrName>
                                            </p:attrNameLst>
                                          </p:cBhvr>
                                          <p:tavLst>
                                            <p:tav tm="0">
                                              <p:val>
                                                <p:strVal val="#ppt_x"/>
                                              </p:val>
                                            </p:tav>
                                            <p:tav tm="100000">
                                              <p:val>
                                                <p:strVal val="#ppt_x"/>
                                              </p:val>
                                            </p:tav>
                                          </p:tavLst>
                                        </p:anim>
                                        <p:anim calcmode="lin" valueType="num">
                                          <p:cBhvr additive="base">
                                            <p:cTn id="58" dur="750" fill="hold"/>
                                            <p:tgtEl>
                                              <p:spTgt spid="37"/>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additive="base">
                                            <p:cTn id="61" dur="750" fill="hold"/>
                                            <p:tgtEl>
                                              <p:spTgt spid="42"/>
                                            </p:tgtEl>
                                            <p:attrNameLst>
                                              <p:attrName>ppt_x</p:attrName>
                                            </p:attrNameLst>
                                          </p:cBhvr>
                                          <p:tavLst>
                                            <p:tav tm="0">
                                              <p:val>
                                                <p:strVal val="#ppt_x"/>
                                              </p:val>
                                            </p:tav>
                                            <p:tav tm="100000">
                                              <p:val>
                                                <p:strVal val="#ppt_x"/>
                                              </p:val>
                                            </p:tav>
                                          </p:tavLst>
                                        </p:anim>
                                        <p:anim calcmode="lin" valueType="num">
                                          <p:cBhvr additive="base">
                                            <p:cTn id="62" dur="750" fill="hold"/>
                                            <p:tgtEl>
                                              <p:spTgt spid="4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anim calcmode="lin" valueType="num">
                                          <p:cBhvr additive="base">
                                            <p:cTn id="65" dur="750" fill="hold"/>
                                            <p:tgtEl>
                                              <p:spTgt spid="43"/>
                                            </p:tgtEl>
                                            <p:attrNameLst>
                                              <p:attrName>ppt_x</p:attrName>
                                            </p:attrNameLst>
                                          </p:cBhvr>
                                          <p:tavLst>
                                            <p:tav tm="0">
                                              <p:val>
                                                <p:strVal val="#ppt_x"/>
                                              </p:val>
                                            </p:tav>
                                            <p:tav tm="100000">
                                              <p:val>
                                                <p:strVal val="#ppt_x"/>
                                              </p:val>
                                            </p:tav>
                                          </p:tavLst>
                                        </p:anim>
                                        <p:anim calcmode="lin" valueType="num">
                                          <p:cBhvr additive="base">
                                            <p:cTn id="66" dur="750" fill="hold"/>
                                            <p:tgtEl>
                                              <p:spTgt spid="43"/>
                                            </p:tgtEl>
                                            <p:attrNameLst>
                                              <p:attrName>ppt_y</p:attrName>
                                            </p:attrNameLst>
                                          </p:cBhvr>
                                          <p:tavLst>
                                            <p:tav tm="0">
                                              <p:val>
                                                <p:strVal val="0-#ppt_h/2"/>
                                              </p:val>
                                            </p:tav>
                                            <p:tav tm="100000">
                                              <p:val>
                                                <p:strVal val="#ppt_y"/>
                                              </p:val>
                                            </p:tav>
                                          </p:tavLst>
                                        </p:anim>
                                      </p:childTnLst>
                                    </p:cTn>
                                  </p:par>
                                  <p:par>
                                    <p:cTn id="67" presetID="8" presetClass="emph" presetSubtype="0" repeatCount="indefinite" autoRev="1" fill="hold" nodeType="withEffect">
                                      <p:stCondLst>
                                        <p:cond delay="750"/>
                                      </p:stCondLst>
                                      <p:childTnLst>
                                        <p:animRot by="-600000">
                                          <p:cBhvr>
                                            <p:cTn id="68" dur="2000" fill="hold"/>
                                            <p:tgtEl>
                                              <p:spTgt spid="29"/>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31"/>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33"/>
                                            </p:tgtEl>
                                            <p:attrNameLst>
                                              <p:attrName>r</p:attrName>
                                            </p:attrNameLst>
                                          </p:cBhvr>
                                        </p:animRot>
                                      </p:childTnLst>
                                    </p:cTn>
                                  </p:par>
                                  <p:par>
                                    <p:cTn id="73" presetID="8" presetClass="emph" presetSubtype="0" repeatCount="indefinite" autoRev="1" fill="hold" nodeType="withEffect">
                                      <p:stCondLst>
                                        <p:cond delay="750"/>
                                      </p:stCondLst>
                                      <p:childTnLst>
                                        <p:animRot by="-600000">
                                          <p:cBhvr>
                                            <p:cTn id="74" dur="2000" fill="hold"/>
                                            <p:tgtEl>
                                              <p:spTgt spid="35"/>
                                            </p:tgtEl>
                                            <p:attrNameLst>
                                              <p:attrName>r</p:attrName>
                                            </p:attrNameLst>
                                          </p:cBhvr>
                                        </p:animRot>
                                      </p:childTnLst>
                                    </p:cTn>
                                  </p:par>
                                  <p:par>
                                    <p:cTn id="75" presetID="8" presetClass="emph" presetSubtype="0" repeatCount="indefinite" autoRev="1" fill="hold" nodeType="withEffect">
                                      <p:stCondLst>
                                        <p:cond delay="750"/>
                                      </p:stCondLst>
                                      <p:childTnLst>
                                        <p:animRot by="-600000">
                                          <p:cBhvr>
                                            <p:cTn id="76" dur="2000" fill="hold"/>
                                            <p:tgtEl>
                                              <p:spTgt spid="37"/>
                                            </p:tgtEl>
                                            <p:attrNameLst>
                                              <p:attrName>r</p:attrName>
                                            </p:attrNameLst>
                                          </p:cBhvr>
                                        </p:animRot>
                                      </p:childTnLst>
                                    </p:cTn>
                                  </p:par>
                                  <p:par>
                                    <p:cTn id="77" presetID="8" presetClass="emph" presetSubtype="0" repeatCount="indefinite" autoRev="1" fill="hold" nodeType="withEffect">
                                      <p:stCondLst>
                                        <p:cond delay="750"/>
                                      </p:stCondLst>
                                      <p:childTnLst>
                                        <p:animRot by="-900000">
                                          <p:cBhvr>
                                            <p:cTn id="78" dur="500" fill="hold"/>
                                            <p:tgtEl>
                                              <p:spTgt spid="75"/>
                                            </p:tgtEl>
                                            <p:attrNameLst>
                                              <p:attrName>r</p:attrName>
                                            </p:attrNameLst>
                                          </p:cBhvr>
                                        </p:animRot>
                                      </p:childTnLst>
                                    </p:cTn>
                                  </p:par>
                                  <p:par>
                                    <p:cTn id="79" presetID="8" presetClass="emph" presetSubtype="0" repeatCount="indefinite" autoRev="1" fill="hold" nodeType="withEffect">
                                      <p:stCondLst>
                                        <p:cond delay="750"/>
                                      </p:stCondLst>
                                      <p:childTnLst>
                                        <p:animRot by="900000">
                                          <p:cBhvr>
                                            <p:cTn id="80" dur="500" fill="hold"/>
                                            <p:tgtEl>
                                              <p:spTgt spid="85"/>
                                            </p:tgtEl>
                                            <p:attrNameLst>
                                              <p:attrName>r</p:attrName>
                                            </p:attrNameLst>
                                          </p:cBhvr>
                                        </p:animRot>
                                      </p:childTnLst>
                                    </p:cTn>
                                  </p:par>
                                  <p:par>
                                    <p:cTn id="81" presetID="32" presetClass="emph" presetSubtype="0" repeatCount="indefinite" fill="hold" nodeType="withEffect">
                                      <p:stCondLst>
                                        <p:cond delay="750"/>
                                      </p:stCondLst>
                                      <p:childTnLst>
                                        <p:animRot by="120000">
                                          <p:cBhvr>
                                            <p:cTn id="82" dur="150" fill="hold">
                                              <p:stCondLst>
                                                <p:cond delay="0"/>
                                              </p:stCondLst>
                                            </p:cTn>
                                            <p:tgtEl>
                                              <p:spTgt spid="456"/>
                                            </p:tgtEl>
                                            <p:attrNameLst>
                                              <p:attrName>r</p:attrName>
                                            </p:attrNameLst>
                                          </p:cBhvr>
                                        </p:animRot>
                                        <p:animRot by="-240000">
                                          <p:cBhvr>
                                            <p:cTn id="83" dur="300" fill="hold">
                                              <p:stCondLst>
                                                <p:cond delay="300"/>
                                              </p:stCondLst>
                                            </p:cTn>
                                            <p:tgtEl>
                                              <p:spTgt spid="456"/>
                                            </p:tgtEl>
                                            <p:attrNameLst>
                                              <p:attrName>r</p:attrName>
                                            </p:attrNameLst>
                                          </p:cBhvr>
                                        </p:animRot>
                                        <p:animRot by="240000">
                                          <p:cBhvr>
                                            <p:cTn id="84" dur="300" fill="hold">
                                              <p:stCondLst>
                                                <p:cond delay="600"/>
                                              </p:stCondLst>
                                            </p:cTn>
                                            <p:tgtEl>
                                              <p:spTgt spid="456"/>
                                            </p:tgtEl>
                                            <p:attrNameLst>
                                              <p:attrName>r</p:attrName>
                                            </p:attrNameLst>
                                          </p:cBhvr>
                                        </p:animRot>
                                        <p:animRot by="-240000">
                                          <p:cBhvr>
                                            <p:cTn id="85" dur="300" fill="hold">
                                              <p:stCondLst>
                                                <p:cond delay="900"/>
                                              </p:stCondLst>
                                            </p:cTn>
                                            <p:tgtEl>
                                              <p:spTgt spid="456"/>
                                            </p:tgtEl>
                                            <p:attrNameLst>
                                              <p:attrName>r</p:attrName>
                                            </p:attrNameLst>
                                          </p:cBhvr>
                                        </p:animRot>
                                        <p:animRot by="120000">
                                          <p:cBhvr>
                                            <p:cTn id="86" dur="300" fill="hold">
                                              <p:stCondLst>
                                                <p:cond delay="1200"/>
                                              </p:stCondLst>
                                            </p:cTn>
                                            <p:tgtEl>
                                              <p:spTgt spid="456"/>
                                            </p:tgtEl>
                                            <p:attrNameLst>
                                              <p:attrName>r</p:attrName>
                                            </p:attrNameLst>
                                          </p:cBhvr>
                                        </p:animRot>
                                      </p:childTnLst>
                                    </p:cTn>
                                  </p:par>
                                  <p:par>
                                    <p:cTn id="87" presetID="8" presetClass="emph" presetSubtype="0" repeatCount="indefinite" autoRev="1" fill="hold" nodeType="withEffect">
                                      <p:stCondLst>
                                        <p:cond delay="750"/>
                                      </p:stCondLst>
                                      <p:childTnLst>
                                        <p:animRot by="-600000">
                                          <p:cBhvr>
                                            <p:cTn id="88" dur="2000" fill="hold"/>
                                            <p:tgtEl>
                                              <p:spTgt spid="40"/>
                                            </p:tgtEl>
                                            <p:attrNameLst>
                                              <p:attrName>r</p:attrName>
                                            </p:attrNameLst>
                                          </p:cBhvr>
                                        </p:animRot>
                                      </p:childTnLst>
                                    </p:cTn>
                                  </p:par>
                                  <p:par>
                                    <p:cTn id="89" presetID="8" presetClass="emph" presetSubtype="0" repeatCount="indefinite" autoRev="1" fill="hold" nodeType="withEffect">
                                      <p:stCondLst>
                                        <p:cond delay="750"/>
                                      </p:stCondLst>
                                      <p:childTnLst>
                                        <p:animRot by="-600000">
                                          <p:cBhvr>
                                            <p:cTn id="90" dur="2000" fill="hold"/>
                                            <p:tgtEl>
                                              <p:spTgt spid="42"/>
                                            </p:tgtEl>
                                            <p:attrNameLst>
                                              <p:attrName>r</p:attrName>
                                            </p:attrNameLst>
                                          </p:cBhvr>
                                        </p:animRot>
                                      </p:childTnLst>
                                    </p:cTn>
                                  </p:par>
                                  <p:par>
                                    <p:cTn id="91" presetID="8" presetClass="emph" presetSubtype="0" repeatCount="indefinite" autoRev="1" fill="hold" nodeType="withEffect">
                                      <p:stCondLst>
                                        <p:cond delay="750"/>
                                      </p:stCondLst>
                                      <p:childTnLst>
                                        <p:animRot by="-600000">
                                          <p:cBhvr>
                                            <p:cTn id="92" dur="2000" fill="hold"/>
                                            <p:tgtEl>
                                              <p:spTgt spid="41"/>
                                            </p:tgtEl>
                                            <p:attrNameLst>
                                              <p:attrName>r</p:attrName>
                                            </p:attrNameLst>
                                          </p:cBhvr>
                                        </p:animRot>
                                      </p:childTnLst>
                                    </p:cTn>
                                  </p:par>
                                  <p:par>
                                    <p:cTn id="93" presetID="8" presetClass="emph" presetSubtype="0" repeatCount="indefinite" autoRev="1" fill="hold" nodeType="withEffect">
                                      <p:stCondLst>
                                        <p:cond delay="750"/>
                                      </p:stCondLst>
                                      <p:childTnLst>
                                        <p:animRot by="-600000">
                                          <p:cBhvr>
                                            <p:cTn id="94" dur="2000" fill="hold"/>
                                            <p:tgtEl>
                                              <p:spTgt spid="43"/>
                                            </p:tgtEl>
                                            <p:attrNameLst>
                                              <p:attrName>r</p:attrName>
                                            </p:attrNameLst>
                                          </p:cBhvr>
                                        </p:animRot>
                                      </p:childTnLst>
                                    </p:cTn>
                                  </p:par>
                                  <p:par>
                                    <p:cTn id="95" presetID="8" presetClass="emph" presetSubtype="0" repeatCount="indefinite" autoRev="1" fill="hold" nodeType="withEffect">
                                      <p:stCondLst>
                                        <p:cond delay="750"/>
                                      </p:stCondLst>
                                      <p:childTnLst>
                                        <p:animRot by="-600000">
                                          <p:cBhvr>
                                            <p:cTn id="96"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97"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60" name="Group 359">
            <a:extLst>
              <a:ext uri="{FF2B5EF4-FFF2-40B4-BE49-F238E27FC236}">
                <a16:creationId xmlns:a16="http://schemas.microsoft.com/office/drawing/2014/main" id="{F2402D3F-C2C7-E843-616C-6C030B1E4C14}"/>
              </a:ext>
            </a:extLst>
          </p:cNvPr>
          <p:cNvGrpSpPr/>
          <p:nvPr/>
        </p:nvGrpSpPr>
        <p:grpSpPr>
          <a:xfrm rot="21313856">
            <a:off x="-113286" y="2563181"/>
            <a:ext cx="3887344" cy="3887342"/>
            <a:chOff x="2134403" y="1322488"/>
            <a:chExt cx="4691730" cy="4691730"/>
          </a:xfrm>
        </p:grpSpPr>
        <p:grpSp>
          <p:nvGrpSpPr>
            <p:cNvPr id="361" name="Group 360">
              <a:extLst>
                <a:ext uri="{FF2B5EF4-FFF2-40B4-BE49-F238E27FC236}">
                  <a16:creationId xmlns:a16="http://schemas.microsoft.com/office/drawing/2014/main"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64" name="Graphic 3">
                <a:extLst>
                  <a:ext uri="{FF2B5EF4-FFF2-40B4-BE49-F238E27FC236}">
                    <a16:creationId xmlns:a16="http://schemas.microsoft.com/office/drawing/2014/main"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9" name="Freeform: Shape 368">
                    <a:extLst>
                      <a:ext uri="{FF2B5EF4-FFF2-40B4-BE49-F238E27FC236}">
                        <a16:creationId xmlns:a16="http://schemas.microsoft.com/office/drawing/2014/main"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66" name="Freeform: Shape 365">
                  <a:extLst>
                    <a:ext uri="{FF2B5EF4-FFF2-40B4-BE49-F238E27FC236}">
                      <a16:creationId xmlns:a16="http://schemas.microsoft.com/office/drawing/2014/main"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7" name="Freeform: Shape 366">
                  <a:extLst>
                    <a:ext uri="{FF2B5EF4-FFF2-40B4-BE49-F238E27FC236}">
                      <a16:creationId xmlns:a16="http://schemas.microsoft.com/office/drawing/2014/main"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62" name="Oval 361">
              <a:extLst>
                <a:ext uri="{FF2B5EF4-FFF2-40B4-BE49-F238E27FC236}">
                  <a16:creationId xmlns:a16="http://schemas.microsoft.com/office/drawing/2014/main"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7" name="Group 6">
            <a:extLst>
              <a:ext uri="{FF2B5EF4-FFF2-40B4-BE49-F238E27FC236}">
                <a16:creationId xmlns:a16="http://schemas.microsoft.com/office/drawing/2014/main"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5129626" y="344758"/>
              <a:ext cx="6383691" cy="5265106"/>
              <a:chOff x="5129626" y="344758"/>
              <a:chExt cx="6383691" cy="5265106"/>
            </a:xfrm>
          </p:grpSpPr>
          <p:sp>
            <p:nvSpPr>
              <p:cNvPr id="4" name="Graphic 2">
                <a:extLst>
                  <a:ext uri="{FF2B5EF4-FFF2-40B4-BE49-F238E27FC236}">
                    <a16:creationId xmlns:a16="http://schemas.microsoft.com/office/drawing/2014/main" id="{468D7D59-F157-747E-B694-B3721795CDB5}"/>
                  </a:ext>
                </a:extLst>
              </p:cNvPr>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ask="http://schemas.microsoft.com/office/drawing/2018/sketchyshape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5976692" y="910901"/>
                <a:ext cx="4688661" cy="301621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Mình đang trên đường phiêu lưu đến vùng đất thần kì. Nhưng trên đường đi mình gặp rất nhiều chướng ngại vật. Các bạn hãy giải đáp những câu hỏi để loại bỏ các chướng ngại vật đó giúp mình nhé!</a:t>
                </a:r>
                <a:endParaRPr kumimoji="0" lang="en-US" sz="2800" b="0" i="1"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0" name="Group 349">
            <a:extLst>
              <a:ext uri="{FF2B5EF4-FFF2-40B4-BE49-F238E27FC236}">
                <a16:creationId xmlns:a16="http://schemas.microsoft.com/office/drawing/2014/main" id="{A0BDFF3E-C88E-E643-4192-CC4783B95DF1}"/>
              </a:ext>
            </a:extLst>
          </p:cNvPr>
          <p:cNvGrpSpPr/>
          <p:nvPr/>
        </p:nvGrpSpPr>
        <p:grpSpPr>
          <a:xfrm rot="21399583">
            <a:off x="2545517" y="2626765"/>
            <a:ext cx="3787267" cy="3787265"/>
            <a:chOff x="5716056" y="1382881"/>
            <a:chExt cx="4570944" cy="4570944"/>
          </a:xfrm>
        </p:grpSpPr>
        <p:grpSp>
          <p:nvGrpSpPr>
            <p:cNvPr id="351" name="Group 350">
              <a:extLst>
                <a:ext uri="{FF2B5EF4-FFF2-40B4-BE49-F238E27FC236}">
                  <a16:creationId xmlns:a16="http://schemas.microsoft.com/office/drawing/2014/main"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54" name="Graphic 3">
                <a:extLst>
                  <a:ext uri="{FF2B5EF4-FFF2-40B4-BE49-F238E27FC236}">
                    <a16:creationId xmlns:a16="http://schemas.microsoft.com/office/drawing/2014/main"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9" name="Freeform: Shape 358">
                    <a:extLst>
                      <a:ext uri="{FF2B5EF4-FFF2-40B4-BE49-F238E27FC236}">
                        <a16:creationId xmlns:a16="http://schemas.microsoft.com/office/drawing/2014/main"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56" name="Freeform: Shape 355">
                  <a:extLst>
                    <a:ext uri="{FF2B5EF4-FFF2-40B4-BE49-F238E27FC236}">
                      <a16:creationId xmlns:a16="http://schemas.microsoft.com/office/drawing/2014/main"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7" name="Freeform: Shape 356">
                  <a:extLst>
                    <a:ext uri="{FF2B5EF4-FFF2-40B4-BE49-F238E27FC236}">
                      <a16:creationId xmlns:a16="http://schemas.microsoft.com/office/drawing/2014/main"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52" name="Oval 351">
              <a:extLst>
                <a:ext uri="{FF2B5EF4-FFF2-40B4-BE49-F238E27FC236}">
                  <a16:creationId xmlns:a16="http://schemas.microsoft.com/office/drawing/2014/main"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0" name="Group 369">
            <a:extLst>
              <a:ext uri="{FF2B5EF4-FFF2-40B4-BE49-F238E27FC236}">
                <a16:creationId xmlns:a16="http://schemas.microsoft.com/office/drawing/2014/main" id="{CAF043AE-43EE-6D6A-4692-0C95942C517E}"/>
              </a:ext>
            </a:extLst>
          </p:cNvPr>
          <p:cNvGrpSpPr/>
          <p:nvPr/>
        </p:nvGrpSpPr>
        <p:grpSpPr>
          <a:xfrm>
            <a:off x="1231599" y="1618486"/>
            <a:ext cx="3774243" cy="5101242"/>
            <a:chOff x="4594696" y="3400942"/>
            <a:chExt cx="2412811" cy="3261140"/>
          </a:xfrm>
        </p:grpSpPr>
        <p:grpSp>
          <p:nvGrpSpPr>
            <p:cNvPr id="371" name="Group 370">
              <a:extLst>
                <a:ext uri="{FF2B5EF4-FFF2-40B4-BE49-F238E27FC236}">
                  <a16:creationId xmlns:a16="http://schemas.microsoft.com/office/drawing/2014/main"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0" name="Freeform: Shape 379">
                <a:extLst>
                  <a:ext uri="{FF2B5EF4-FFF2-40B4-BE49-F238E27FC236}">
                    <a16:creationId xmlns:a16="http://schemas.microsoft.com/office/drawing/2014/main"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81" name="Group 380">
                <a:extLst>
                  <a:ext uri="{FF2B5EF4-FFF2-40B4-BE49-F238E27FC236}">
                    <a16:creationId xmlns:a16="http://schemas.microsoft.com/office/drawing/2014/main"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20" name="Freeform: Shape 419">
                      <a:extLst>
                        <a:ext uri="{FF2B5EF4-FFF2-40B4-BE49-F238E27FC236}">
                          <a16:creationId xmlns:a16="http://schemas.microsoft.com/office/drawing/2014/main"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6" name="Freeform: Shape 415">
                    <a:extLst>
                      <a:ext uri="{FF2B5EF4-FFF2-40B4-BE49-F238E27FC236}">
                        <a16:creationId xmlns:a16="http://schemas.microsoft.com/office/drawing/2014/main"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7" name="Freeform: Shape 416">
                    <a:extLst>
                      <a:ext uri="{FF2B5EF4-FFF2-40B4-BE49-F238E27FC236}">
                        <a16:creationId xmlns:a16="http://schemas.microsoft.com/office/drawing/2014/main"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8" name="Freeform: Shape 417">
                    <a:extLst>
                      <a:ext uri="{FF2B5EF4-FFF2-40B4-BE49-F238E27FC236}">
                        <a16:creationId xmlns:a16="http://schemas.microsoft.com/office/drawing/2014/main"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3" name="Graphic 3">
                  <a:extLst>
                    <a:ext uri="{FF2B5EF4-FFF2-40B4-BE49-F238E27FC236}">
                      <a16:creationId xmlns:a16="http://schemas.microsoft.com/office/drawing/2014/main"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4" name="Freeform: Shape 413">
                      <a:extLst>
                        <a:ext uri="{FF2B5EF4-FFF2-40B4-BE49-F238E27FC236}">
                          <a16:creationId xmlns:a16="http://schemas.microsoft.com/office/drawing/2014/main"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1" name="Freeform: Shape 410">
                    <a:extLst>
                      <a:ext uri="{FF2B5EF4-FFF2-40B4-BE49-F238E27FC236}">
                        <a16:creationId xmlns:a16="http://schemas.microsoft.com/office/drawing/2014/main"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2" name="Freeform: Shape 411">
                    <a:extLst>
                      <a:ext uri="{FF2B5EF4-FFF2-40B4-BE49-F238E27FC236}">
                        <a16:creationId xmlns:a16="http://schemas.microsoft.com/office/drawing/2014/main"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4" name="Graphic 3">
                  <a:extLst>
                    <a:ext uri="{FF2B5EF4-FFF2-40B4-BE49-F238E27FC236}">
                      <a16:creationId xmlns:a16="http://schemas.microsoft.com/office/drawing/2014/main"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9" name="Freeform: Shape 408">
                      <a:extLst>
                        <a:ext uri="{FF2B5EF4-FFF2-40B4-BE49-F238E27FC236}">
                          <a16:creationId xmlns:a16="http://schemas.microsoft.com/office/drawing/2014/main"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06" name="Freeform: Shape 405">
                    <a:extLst>
                      <a:ext uri="{FF2B5EF4-FFF2-40B4-BE49-F238E27FC236}">
                        <a16:creationId xmlns:a16="http://schemas.microsoft.com/office/drawing/2014/main"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7" name="Freeform: Shape 406">
                    <a:extLst>
                      <a:ext uri="{FF2B5EF4-FFF2-40B4-BE49-F238E27FC236}">
                        <a16:creationId xmlns:a16="http://schemas.microsoft.com/office/drawing/2014/main"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5" name="Graphic 3">
                  <a:extLst>
                    <a:ext uri="{FF2B5EF4-FFF2-40B4-BE49-F238E27FC236}">
                      <a16:creationId xmlns:a16="http://schemas.microsoft.com/office/drawing/2014/main"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4" name="Freeform: Shape 403">
                      <a:extLst>
                        <a:ext uri="{FF2B5EF4-FFF2-40B4-BE49-F238E27FC236}">
                          <a16:creationId xmlns:a16="http://schemas.microsoft.com/office/drawing/2014/main"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87" name="Freeform: Shape 386">
                    <a:extLst>
                      <a:ext uri="{FF2B5EF4-FFF2-40B4-BE49-F238E27FC236}">
                        <a16:creationId xmlns:a16="http://schemas.microsoft.com/office/drawing/2014/main"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8" name="Freeform: Shape 387">
                    <a:extLst>
                      <a:ext uri="{FF2B5EF4-FFF2-40B4-BE49-F238E27FC236}">
                        <a16:creationId xmlns:a16="http://schemas.microsoft.com/office/drawing/2014/main"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9" name="Freeform: Shape 388">
                    <a:extLst>
                      <a:ext uri="{FF2B5EF4-FFF2-40B4-BE49-F238E27FC236}">
                        <a16:creationId xmlns:a16="http://schemas.microsoft.com/office/drawing/2014/main"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0" name="Freeform: Shape 389">
                    <a:extLst>
                      <a:ext uri="{FF2B5EF4-FFF2-40B4-BE49-F238E27FC236}">
                        <a16:creationId xmlns:a16="http://schemas.microsoft.com/office/drawing/2014/main"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1" name="Freeform: Shape 390">
                    <a:extLst>
                      <a:ext uri="{FF2B5EF4-FFF2-40B4-BE49-F238E27FC236}">
                        <a16:creationId xmlns:a16="http://schemas.microsoft.com/office/drawing/2014/main"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2" name="Freeform: Shape 391">
                    <a:extLst>
                      <a:ext uri="{FF2B5EF4-FFF2-40B4-BE49-F238E27FC236}">
                        <a16:creationId xmlns:a16="http://schemas.microsoft.com/office/drawing/2014/main"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3" name="Freeform: Shape 392">
                    <a:extLst>
                      <a:ext uri="{FF2B5EF4-FFF2-40B4-BE49-F238E27FC236}">
                        <a16:creationId xmlns:a16="http://schemas.microsoft.com/office/drawing/2014/main"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4" name="Freeform: Shape 393">
                    <a:extLst>
                      <a:ext uri="{FF2B5EF4-FFF2-40B4-BE49-F238E27FC236}">
                        <a16:creationId xmlns:a16="http://schemas.microsoft.com/office/drawing/2014/main"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5" name="Freeform: Shape 394">
                    <a:extLst>
                      <a:ext uri="{FF2B5EF4-FFF2-40B4-BE49-F238E27FC236}">
                        <a16:creationId xmlns:a16="http://schemas.microsoft.com/office/drawing/2014/main"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6" name="Freeform: Shape 395">
                    <a:extLst>
                      <a:ext uri="{FF2B5EF4-FFF2-40B4-BE49-F238E27FC236}">
                        <a16:creationId xmlns:a16="http://schemas.microsoft.com/office/drawing/2014/main"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7" name="Freeform: Shape 396">
                    <a:extLst>
                      <a:ext uri="{FF2B5EF4-FFF2-40B4-BE49-F238E27FC236}">
                        <a16:creationId xmlns:a16="http://schemas.microsoft.com/office/drawing/2014/main"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8" name="Freeform: Shape 397">
                    <a:extLst>
                      <a:ext uri="{FF2B5EF4-FFF2-40B4-BE49-F238E27FC236}">
                        <a16:creationId xmlns:a16="http://schemas.microsoft.com/office/drawing/2014/main"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9" name="Freeform: Shape 398">
                    <a:extLst>
                      <a:ext uri="{FF2B5EF4-FFF2-40B4-BE49-F238E27FC236}">
                        <a16:creationId xmlns:a16="http://schemas.microsoft.com/office/drawing/2014/main"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0" name="Freeform: Shape 399">
                    <a:extLst>
                      <a:ext uri="{FF2B5EF4-FFF2-40B4-BE49-F238E27FC236}">
                        <a16:creationId xmlns:a16="http://schemas.microsoft.com/office/drawing/2014/main"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1" name="Freeform: Shape 400">
                    <a:extLst>
                      <a:ext uri="{FF2B5EF4-FFF2-40B4-BE49-F238E27FC236}">
                        <a16:creationId xmlns:a16="http://schemas.microsoft.com/office/drawing/2014/main"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2" name="Freeform: Shape 401">
                    <a:extLst>
                      <a:ext uri="{FF2B5EF4-FFF2-40B4-BE49-F238E27FC236}">
                        <a16:creationId xmlns:a16="http://schemas.microsoft.com/office/drawing/2014/main"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372" name="Rectangle 371">
              <a:extLst>
                <a:ext uri="{FF2B5EF4-FFF2-40B4-BE49-F238E27FC236}">
                  <a16:creationId xmlns:a16="http://schemas.microsoft.com/office/drawing/2014/main"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73" name="Group 372">
              <a:extLst>
                <a:ext uri="{FF2B5EF4-FFF2-40B4-BE49-F238E27FC236}">
                  <a16:creationId xmlns:a16="http://schemas.microsoft.com/office/drawing/2014/main"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7" name="Freeform: Shape 376">
                  <a:extLst>
                    <a:ext uri="{FF2B5EF4-FFF2-40B4-BE49-F238E27FC236}">
                      <a16:creationId xmlns:a16="http://schemas.microsoft.com/office/drawing/2014/main"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8" name="Freeform: Shape 377">
                  <a:extLst>
                    <a:ext uri="{FF2B5EF4-FFF2-40B4-BE49-F238E27FC236}">
                      <a16:creationId xmlns:a16="http://schemas.microsoft.com/office/drawing/2014/main"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75" name="Freeform: Shape 374">
                <a:extLst>
                  <a:ext uri="{FF2B5EF4-FFF2-40B4-BE49-F238E27FC236}">
                    <a16:creationId xmlns:a16="http://schemas.microsoft.com/office/drawing/2014/main"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Tree>
    <p:extLst>
      <p:ext uri="{BB962C8B-B14F-4D97-AF65-F5344CB8AC3E}">
        <p14:creationId xmlns:p14="http://schemas.microsoft.com/office/powerpoint/2010/main" val="39977042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par>
                                <p:cTn id="15" presetID="23" presetClass="entr" presetSubtype="16"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1150956"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9Slide03 Quicksand Medium" panose="00000600000000000000" pitchFamily="2" charset="-93"/>
                  <a:ea typeface="+mn-ea"/>
                  <a:cs typeface="Mali" panose="00000500000000000000" pitchFamily="2" charset="-34"/>
                </a:rPr>
                <a:t>0,42</a:t>
              </a: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1080424"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bg1"/>
                  </a:solidFill>
                  <a:effectLst/>
                  <a:uLnTx/>
                  <a:uFillTx/>
                  <a:latin typeface="#9Slide03 Quicksand Medium" panose="00000600000000000000" pitchFamily="2" charset="-93"/>
                  <a:ea typeface="+mn-ea"/>
                  <a:cs typeface="Mali" panose="00000500000000000000" pitchFamily="2" charset="-34"/>
                </a:rPr>
                <a:t>0,32</a:t>
              </a:r>
              <a:endParaRPr kumimoji="0" lang="en-US" sz="4400" b="0" i="0" u="none" strike="noStrike" kern="1200" cap="none" spc="0" normalizeH="0" baseline="0" noProof="0" dirty="0">
                <a:ln>
                  <a:noFill/>
                </a:ln>
                <a:solidFill>
                  <a:schemeClr val="bg1"/>
                </a:solidFill>
                <a:effectLst/>
                <a:uLnTx/>
                <a:uFillTx/>
                <a:latin typeface="#9Slide03 Quicksand Medium" panose="00000600000000000000" pitchFamily="2" charset="-93"/>
                <a:ea typeface="+mn-ea"/>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84157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bg1"/>
                  </a:solidFill>
                  <a:effectLst/>
                  <a:uLnTx/>
                  <a:uFillTx/>
                  <a:latin typeface="#9Slide03 Quicksand Medium" panose="00000600000000000000" pitchFamily="2" charset="-93"/>
                  <a:ea typeface="+mn-ea"/>
                  <a:cs typeface="Mali" panose="00000500000000000000" pitchFamily="2" charset="-34"/>
                </a:rPr>
                <a:t>0,4</a:t>
              </a:r>
              <a:endParaRPr kumimoji="0" lang="en-US" sz="4400" b="0" i="0" u="none" strike="noStrike" kern="1200" cap="none" spc="0" normalizeH="0" baseline="0" noProof="0" dirty="0">
                <a:ln>
                  <a:noFill/>
                </a:ln>
                <a:solidFill>
                  <a:schemeClr val="bg1"/>
                </a:solidFill>
                <a:effectLst/>
                <a:uLnTx/>
                <a:uFillTx/>
                <a:latin typeface="#9Slide03 Quicksand Medium" panose="00000600000000000000" pitchFamily="2" charset="-93"/>
                <a:ea typeface="+mn-ea"/>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1134926"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bg1"/>
                  </a:solidFill>
                  <a:effectLst/>
                  <a:uLnTx/>
                  <a:uFillTx/>
                  <a:latin typeface="#9Slide03 Quicksand Medium" panose="00000600000000000000" pitchFamily="2" charset="-93"/>
                  <a:ea typeface="+mn-ea"/>
                  <a:cs typeface="Mali" panose="00000500000000000000" pitchFamily="2" charset="-34"/>
                </a:rPr>
                <a:t>0,34</a:t>
              </a:r>
              <a:endParaRPr kumimoji="0" lang="en-US" sz="4400" b="0" i="0" u="none" strike="noStrike" kern="1200" cap="none" spc="0" normalizeH="0" baseline="0" noProof="0" dirty="0">
                <a:ln>
                  <a:noFill/>
                </a:ln>
                <a:solidFill>
                  <a:schemeClr val="bg1"/>
                </a:solidFill>
                <a:effectLst/>
                <a:uLnTx/>
                <a:uFillTx/>
                <a:latin typeface="#9Slide03 Quicksand Medium" panose="00000600000000000000" pitchFamily="2" charset="-93"/>
                <a:ea typeface="+mn-ea"/>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609409" y="316695"/>
              <a:ext cx="9643374" cy="135421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400" b="1" i="0" dirty="0">
                  <a:solidFill>
                    <a:schemeClr val="bg1"/>
                  </a:solidFill>
                  <a:effectLst/>
                  <a:latin typeface="Roboto" panose="02000000000000000000" pitchFamily="2" charset="0"/>
                </a:rPr>
                <a:t>Số thập phân nào lớn nhất trong các số dưới đây:</a:t>
              </a:r>
              <a:endParaRPr kumimoji="0" lang="en-US" sz="4400" b="1" i="0" u="none" strike="noStrike" kern="1200" cap="none" spc="0" normalizeH="0" baseline="0" noProof="0" dirty="0">
                <a:ln>
                  <a:noFill/>
                </a:ln>
                <a:solidFill>
                  <a:schemeClr val="bg1"/>
                </a:solidFill>
                <a:effectLst/>
                <a:uLnTx/>
                <a:uFillTx/>
                <a:latin typeface="#9Slide07 Itim" panose="00000500000000000000" pitchFamily="2" charset="-34"/>
                <a:ea typeface="+mn-ea"/>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8944" y="4493557"/>
            <a:ext cx="2503988" cy="2503988"/>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72241"/>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630" y="210405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666061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8"/>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p:cTn id="73" dur="250" fill="hold"/>
                                        <p:tgtEl>
                                          <p:spTgt spid="54"/>
                                        </p:tgtEl>
                                        <p:attrNameLst>
                                          <p:attrName>ppt_w</p:attrName>
                                        </p:attrNameLst>
                                      </p:cBhvr>
                                      <p:tavLst>
                                        <p:tav tm="0">
                                          <p:val>
                                            <p:fltVal val="0"/>
                                          </p:val>
                                        </p:tav>
                                        <p:tav tm="100000">
                                          <p:val>
                                            <p:strVal val="#ppt_w"/>
                                          </p:val>
                                        </p:tav>
                                      </p:tavLst>
                                    </p:anim>
                                    <p:anim calcmode="lin" valueType="num">
                                      <p:cBhvr>
                                        <p:cTn id="74" dur="250" fill="hold"/>
                                        <p:tgtEl>
                                          <p:spTgt spid="54"/>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4"/>
                                        </p:tgtEl>
                                      </p:cBhvr>
                                    </p:cmd>
                                  </p:childTnLst>
                                </p:cTn>
                              </p:par>
                            </p:childTnLst>
                          </p:cTn>
                        </p:par>
                      </p:childTnLst>
                    </p:cTn>
                  </p:par>
                </p:childTnLst>
              </p:cTn>
              <p:nextCondLst>
                <p:cond evt="onClick" delay="0">
                  <p:tgtEl>
                    <p:spTgt spid="48"/>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55"/>
                                        </p:tgtEl>
                                        <p:attrNameLst>
                                          <p:attrName>style.visibility</p:attrName>
                                        </p:attrNameLst>
                                      </p:cBhvr>
                                      <p:to>
                                        <p:strVal val="visible"/>
                                      </p:to>
                                    </p:set>
                                    <p:anim calcmode="lin" valueType="num">
                                      <p:cBhvr>
                                        <p:cTn id="82" dur="250" fill="hold"/>
                                        <p:tgtEl>
                                          <p:spTgt spid="55"/>
                                        </p:tgtEl>
                                        <p:attrNameLst>
                                          <p:attrName>ppt_w</p:attrName>
                                        </p:attrNameLst>
                                      </p:cBhvr>
                                      <p:tavLst>
                                        <p:tav tm="0">
                                          <p:val>
                                            <p:fltVal val="0"/>
                                          </p:val>
                                        </p:tav>
                                        <p:tav tm="100000">
                                          <p:val>
                                            <p:strVal val="#ppt_w"/>
                                          </p:val>
                                        </p:tav>
                                      </p:tavLst>
                                    </p:anim>
                                    <p:anim calcmode="lin" valueType="num">
                                      <p:cBhvr>
                                        <p:cTn id="83" dur="250" fill="hold"/>
                                        <p:tgtEl>
                                          <p:spTgt spid="5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7"/>
                                        </p:tgtEl>
                                      </p:cBhvr>
                                    </p:cmd>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49"/>
                    </p:tgtEl>
                  </p:cond>
                </p:stCondLst>
                <p:endSync evt="end" delay="0">
                  <p:rtn val="all"/>
                </p:endSync>
                <p:childTnLst>
                  <p:par>
                    <p:cTn id="87" fill="hold">
                      <p:stCondLst>
                        <p:cond delay="0"/>
                      </p:stCondLst>
                      <p:childTnLst>
                        <p:par>
                          <p:cTn id="88" fill="hold">
                            <p:stCondLst>
                              <p:cond delay="0"/>
                            </p:stCondLst>
                            <p:childTnLst>
                              <p:par>
                                <p:cTn id="89" presetID="23" presetClass="entr" presetSubtype="16"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250" fill="hold"/>
                                        <p:tgtEl>
                                          <p:spTgt spid="25"/>
                                        </p:tgtEl>
                                        <p:attrNameLst>
                                          <p:attrName>ppt_w</p:attrName>
                                        </p:attrNameLst>
                                      </p:cBhvr>
                                      <p:tavLst>
                                        <p:tav tm="0">
                                          <p:val>
                                            <p:fltVal val="0"/>
                                          </p:val>
                                        </p:tav>
                                        <p:tav tm="100000">
                                          <p:val>
                                            <p:strVal val="#ppt_w"/>
                                          </p:val>
                                        </p:tav>
                                      </p:tavLst>
                                    </p:anim>
                                    <p:anim calcmode="lin" valueType="num">
                                      <p:cBhvr>
                                        <p:cTn id="92" dur="250" fill="hold"/>
                                        <p:tgtEl>
                                          <p:spTgt spid="25"/>
                                        </p:tgtEl>
                                        <p:attrNameLst>
                                          <p:attrName>ppt_h</p:attrName>
                                        </p:attrNameLst>
                                      </p:cBhvr>
                                      <p:tavLst>
                                        <p:tav tm="0">
                                          <p:val>
                                            <p:fltVal val="0"/>
                                          </p:val>
                                        </p:tav>
                                        <p:tav tm="100000">
                                          <p:val>
                                            <p:strVal val="#ppt_h"/>
                                          </p:val>
                                        </p:tav>
                                      </p:tavLst>
                                    </p:anim>
                                  </p:childTnLst>
                                </p:cTn>
                              </p:par>
                              <p:par>
                                <p:cTn id="93" presetID="1" presetClass="mediacall" presetSubtype="0" fill="hold" nodeType="withEffect">
                                  <p:stCondLst>
                                    <p:cond delay="0"/>
                                  </p:stCondLst>
                                  <p:childTnLst>
                                    <p:cmd type="call" cmd="playFrom(0.0)">
                                      <p:cBhvr>
                                        <p:cTn id="94" dur="1009" fill="hold"/>
                                        <p:tgtEl>
                                          <p:spTgt spid="8"/>
                                        </p:tgtEl>
                                      </p:cBhvr>
                                    </p:cmd>
                                  </p:childTnLst>
                                </p:cTn>
                              </p:par>
                            </p:childTnLst>
                          </p:cTn>
                        </p:par>
                      </p:childTnLst>
                    </p:cTn>
                  </p:par>
                </p:childTnLst>
              </p:cTn>
              <p:nextCondLst>
                <p:cond evt="onClick" delay="0">
                  <p:tgtEl>
                    <p:spTgt spid="49"/>
                  </p:tgtEl>
                </p:cond>
              </p:nextCondLst>
            </p:seq>
            <p:audio>
              <p:cMediaNode vol="80000">
                <p:cTn id="95" fill="hold" display="0">
                  <p:stCondLst>
                    <p:cond delay="indefinite"/>
                  </p:stCondLst>
                  <p:endCondLst>
                    <p:cond evt="onStopAudio" delay="0">
                      <p:tgtEl>
                        <p:sldTgt/>
                      </p:tgtEl>
                    </p:cond>
                  </p:endCondLst>
                </p:cTn>
                <p:tgtEl>
                  <p:spTgt spid="2"/>
                </p:tgtEl>
              </p:cMediaNode>
            </p:audio>
            <p:audio>
              <p:cMediaNode vol="80000">
                <p:cTn id="96" fill="hold" display="0">
                  <p:stCondLst>
                    <p:cond delay="indefinite"/>
                  </p:stCondLst>
                  <p:endCondLst>
                    <p:cond evt="onStopAudio" delay="0">
                      <p:tgtEl>
                        <p:sldTgt/>
                      </p:tgtEl>
                    </p:cond>
                  </p:endCondLst>
                </p:cTn>
                <p:tgtEl>
                  <p:spTgt spid="4"/>
                </p:tgtEl>
              </p:cMediaNode>
            </p:audio>
            <p:audio>
              <p:cMediaNode vol="80000">
                <p:cTn id="97" fill="hold" display="0">
                  <p:stCondLst>
                    <p:cond delay="indefinite"/>
                  </p:stCondLst>
                  <p:endCondLst>
                    <p:cond evt="onStopAudio" delay="0">
                      <p:tgtEl>
                        <p:sldTgt/>
                      </p:tgtEl>
                    </p:cond>
                  </p:endCondLst>
                </p:cTn>
                <p:tgtEl>
                  <p:spTgt spid="7"/>
                </p:tgtEl>
              </p:cMediaNode>
            </p:audio>
            <p:audio>
              <p:cMediaNode vol="80000">
                <p:cTn id="98" fill="hold" display="0">
                  <p:stCondLst>
                    <p:cond delay="indefinite"/>
                  </p:stCondLst>
                  <p:endCondLst>
                    <p:cond evt="onStopAudio" delay="0">
                      <p:tgtEl>
                        <p:sldTgt/>
                      </p:tgtEl>
                    </p:cond>
                  </p:endCondLst>
                </p:cTn>
                <p:tgtEl>
                  <p:spTgt spid="8"/>
                </p:tgtEl>
              </p:cMediaNode>
            </p:audio>
          </p:childTnLst>
        </p:cTn>
      </p:par>
    </p:tnLst>
    <p:bldLst>
      <p:bldP spid="37" grpId="0"/>
      <p:bldP spid="40" grpId="0"/>
      <p:bldP spid="41" grpId="0"/>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772671" y="2208099"/>
              <a:ext cx="365485"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chemeClr val="bg1"/>
                  </a:solidFill>
                  <a:effectLst/>
                  <a:uLnTx/>
                  <a:uFillTx/>
                  <a:latin typeface="#9Slide03 Quicksand Medium" panose="00000600000000000000" pitchFamily="2" charset="-93"/>
                  <a:ea typeface="+mn-ea"/>
                  <a:cs typeface="Mali" panose="00000500000000000000" pitchFamily="2" charset="-34"/>
                </a:rPr>
                <a:t>&gt;</a:t>
              </a:r>
              <a:endParaRPr kumimoji="0" lang="en-US" sz="5400" b="0" i="0" u="none" strike="noStrike" kern="1200" cap="none" spc="0" normalizeH="0" baseline="0" noProof="0" dirty="0">
                <a:ln>
                  <a:noFill/>
                </a:ln>
                <a:solidFill>
                  <a:schemeClr val="bg1"/>
                </a:solidFill>
                <a:effectLst/>
                <a:uLnTx/>
                <a:uFillTx/>
                <a:latin typeface="#9Slide03 Quicksand Medium" panose="00000600000000000000" pitchFamily="2" charset="-93"/>
                <a:ea typeface="+mn-ea"/>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721072" y="3619331"/>
              <a:ext cx="389530"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chemeClr val="bg1"/>
                  </a:solidFill>
                  <a:effectLst/>
                  <a:uLnTx/>
                  <a:uFillTx/>
                  <a:latin typeface="#9Slide03 Quicksand Medium" panose="00000600000000000000" pitchFamily="2" charset="-93"/>
                  <a:ea typeface="+mn-ea"/>
                  <a:cs typeface="Mali" panose="00000500000000000000" pitchFamily="2" charset="-34"/>
                </a:rPr>
                <a:t>=</a:t>
              </a:r>
              <a:endParaRPr kumimoji="0" lang="en-US" sz="5400" b="0" i="0" u="none" strike="noStrike" kern="1200" cap="none" spc="0" normalizeH="0" baseline="0" noProof="0" dirty="0">
                <a:ln>
                  <a:noFill/>
                </a:ln>
                <a:solidFill>
                  <a:schemeClr val="bg1"/>
                </a:solidFill>
                <a:effectLst/>
                <a:uLnTx/>
                <a:uFillTx/>
                <a:latin typeface="#9Slide03 Quicksand Medium" panose="00000600000000000000" pitchFamily="2" charset="-93"/>
                <a:ea typeface="+mn-ea"/>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524747" y="2262484"/>
              <a:ext cx="362279"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chemeClr val="bg1"/>
                  </a:solidFill>
                  <a:effectLst/>
                  <a:uLnTx/>
                  <a:uFillTx/>
                  <a:latin typeface="#9Slide03 Quicksand Medium" panose="00000600000000000000" pitchFamily="2" charset="-93"/>
                  <a:ea typeface="+mn-ea"/>
                  <a:cs typeface="Mali" panose="00000500000000000000" pitchFamily="2" charset="-34"/>
                </a:rPr>
                <a:t>&lt;</a:t>
              </a:r>
              <a:endParaRPr kumimoji="0" lang="en-US" sz="5400" b="0" i="0" u="none" strike="noStrike" kern="1200" cap="none" spc="0" normalizeH="0" baseline="0" noProof="0" dirty="0">
                <a:ln>
                  <a:noFill/>
                </a:ln>
                <a:solidFill>
                  <a:schemeClr val="bg1"/>
                </a:solidFill>
                <a:effectLst/>
                <a:uLnTx/>
                <a:uFillTx/>
                <a:latin typeface="#9Slide03 Quicksand Medium" panose="00000600000000000000" pitchFamily="2" charset="-93"/>
                <a:ea typeface="+mn-ea"/>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1" y="317459"/>
              <a:ext cx="8575444"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Điền dấu thích hợp vào chỗ chấm: 5,02 … 5,2</a:t>
              </a:r>
              <a:endParaRPr kumimoji="0" lang="en-US" sz="44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121906" y="4887284"/>
            <a:ext cx="1583694" cy="1583694"/>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431401" y="215541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6863343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nodeType="with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fade">
                                      <p:cBhvr>
                                        <p:cTn id="38" dur="400"/>
                                        <p:tgtEl>
                                          <p:spTgt spid="50"/>
                                        </p:tgtEl>
                                      </p:cBhvr>
                                    </p:animEffect>
                                  </p:childTnLst>
                                </p:cTn>
                              </p:par>
                              <p:par>
                                <p:cTn id="39" presetID="1" presetClass="mediacall" presetSubtype="0" fill="hold" nodeType="withEffect">
                                  <p:stCondLst>
                                    <p:cond delay="0"/>
                                  </p:stCondLst>
                                  <p:childTnLst>
                                    <p:cmd type="call" cmd="playFrom(0.0)">
                                      <p:cBhvr>
                                        <p:cTn id="40" dur="100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48"/>
                    </p:tgtEl>
                  </p:cond>
                </p:stCondLst>
                <p:endSync evt="end" delay="0">
                  <p:rtn val="all"/>
                </p:endSync>
                <p:childTnLst>
                  <p:par>
                    <p:cTn id="42" fill="hold">
                      <p:stCondLst>
                        <p:cond delay="0"/>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54"/>
                                        </p:tgtEl>
                                        <p:attrNameLst>
                                          <p:attrName>style.visibility</p:attrName>
                                        </p:attrNameLst>
                                      </p:cBhvr>
                                      <p:to>
                                        <p:strVal val="visible"/>
                                      </p:to>
                                    </p:set>
                                    <p:anim calcmode="lin" valueType="num">
                                      <p:cBhvr>
                                        <p:cTn id="46" dur="250" fill="hold"/>
                                        <p:tgtEl>
                                          <p:spTgt spid="54"/>
                                        </p:tgtEl>
                                        <p:attrNameLst>
                                          <p:attrName>ppt_w</p:attrName>
                                        </p:attrNameLst>
                                      </p:cBhvr>
                                      <p:tavLst>
                                        <p:tav tm="0">
                                          <p:val>
                                            <p:fltVal val="0"/>
                                          </p:val>
                                        </p:tav>
                                        <p:tav tm="100000">
                                          <p:val>
                                            <p:strVal val="#ppt_w"/>
                                          </p:val>
                                        </p:tav>
                                      </p:tavLst>
                                    </p:anim>
                                    <p:anim calcmode="lin" valueType="num">
                                      <p:cBhvr>
                                        <p:cTn id="47" dur="250" fill="hold"/>
                                        <p:tgtEl>
                                          <p:spTgt spid="54"/>
                                        </p:tgtEl>
                                        <p:attrNameLst>
                                          <p:attrName>ppt_h</p:attrName>
                                        </p:attrNameLst>
                                      </p:cBhvr>
                                      <p:tavLst>
                                        <p:tav tm="0">
                                          <p:val>
                                            <p:fltVal val="0"/>
                                          </p:val>
                                        </p:tav>
                                        <p:tav tm="100000">
                                          <p:val>
                                            <p:strVal val="#ppt_h"/>
                                          </p:val>
                                        </p:tav>
                                      </p:tavLst>
                                    </p:anim>
                                  </p:childTnLst>
                                </p:cTn>
                              </p:par>
                              <p:par>
                                <p:cTn id="48" presetID="1" presetClass="mediacall" presetSubtype="0" fill="hold" nodeType="withEffect">
                                  <p:stCondLst>
                                    <p:cond delay="0"/>
                                  </p:stCondLst>
                                  <p:childTnLst>
                                    <p:cmd type="call" cmd="playFrom(0.0)">
                                      <p:cBhvr>
                                        <p:cTn id="49" dur="1009" fill="hold"/>
                                        <p:tgtEl>
                                          <p:spTgt spid="4"/>
                                        </p:tgtEl>
                                      </p:cBhvr>
                                    </p:cmd>
                                  </p:childTnLst>
                                </p:cTn>
                              </p:par>
                            </p:childTnLst>
                          </p:cTn>
                        </p:par>
                      </p:childTnLst>
                    </p:cTn>
                  </p:par>
                </p:childTnLst>
              </p:cTn>
              <p:nextCondLst>
                <p:cond evt="onClick" delay="0">
                  <p:tgtEl>
                    <p:spTgt spid="48"/>
                  </p:tgtEl>
                </p:cond>
              </p:nextCondLst>
            </p:seq>
            <p:seq concurrent="1" nextAc="seek">
              <p:cTn id="50" restart="whenNotActive" fill="hold" evtFilter="cancelBubble" nodeType="interactiveSeq">
                <p:stCondLst>
                  <p:cond evt="onClick" delay="0">
                    <p:tgtEl>
                      <p:spTgt spid="50"/>
                    </p:tgtEl>
                  </p:cond>
                </p:stCondLst>
                <p:endSync evt="end" delay="0">
                  <p:rtn val="all"/>
                </p:endSync>
                <p:childTnLst>
                  <p:par>
                    <p:cTn id="51" fill="hold">
                      <p:stCondLst>
                        <p:cond delay="0"/>
                      </p:stCondLst>
                      <p:childTnLst>
                        <p:par>
                          <p:cTn id="52" fill="hold">
                            <p:stCondLst>
                              <p:cond delay="0"/>
                            </p:stCondLst>
                            <p:childTnLst>
                              <p:par>
                                <p:cTn id="53" presetID="23" presetClass="entr" presetSubtype="16"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250" fill="hold"/>
                                        <p:tgtEl>
                                          <p:spTgt spid="24"/>
                                        </p:tgtEl>
                                        <p:attrNameLst>
                                          <p:attrName>ppt_w</p:attrName>
                                        </p:attrNameLst>
                                      </p:cBhvr>
                                      <p:tavLst>
                                        <p:tav tm="0">
                                          <p:val>
                                            <p:fltVal val="0"/>
                                          </p:val>
                                        </p:tav>
                                        <p:tav tm="100000">
                                          <p:val>
                                            <p:strVal val="#ppt_w"/>
                                          </p:val>
                                        </p:tav>
                                      </p:tavLst>
                                    </p:anim>
                                    <p:anim calcmode="lin" valueType="num">
                                      <p:cBhvr>
                                        <p:cTn id="56" dur="250" fill="hold"/>
                                        <p:tgtEl>
                                          <p:spTgt spid="24"/>
                                        </p:tgtEl>
                                        <p:attrNameLst>
                                          <p:attrName>ppt_h</p:attrName>
                                        </p:attrNameLst>
                                      </p:cBhvr>
                                      <p:tavLst>
                                        <p:tav tm="0">
                                          <p:val>
                                            <p:fltVal val="0"/>
                                          </p:val>
                                        </p:tav>
                                        <p:tav tm="100000">
                                          <p:val>
                                            <p:strVal val="#ppt_h"/>
                                          </p:val>
                                        </p:tav>
                                      </p:tavLst>
                                    </p:anim>
                                  </p:childTnLst>
                                </p:cTn>
                              </p:par>
                              <p:par>
                                <p:cTn id="57" presetID="1" presetClass="mediacall" presetSubtype="0" fill="hold" nodeType="withEffect">
                                  <p:stCondLst>
                                    <p:cond delay="0"/>
                                  </p:stCondLst>
                                  <p:childTnLst>
                                    <p:cmd type="call" cmd="playFrom(0.0)">
                                      <p:cBhvr>
                                        <p:cTn id="58" dur="2808" fill="hold"/>
                                        <p:tgtEl>
                                          <p:spTgt spid="2"/>
                                        </p:tgtEl>
                                      </p:cBhvr>
                                    </p:cmd>
                                  </p:childTnLst>
                                </p:cTn>
                              </p:par>
                              <p:par>
                                <p:cTn id="59" presetID="1" presetClass="exit" presetSubtype="0" fill="hold" nodeType="withEffect">
                                  <p:stCondLst>
                                    <p:cond delay="0"/>
                                  </p:stCondLst>
                                  <p:childTnLst>
                                    <p:set>
                                      <p:cBhvr>
                                        <p:cTn id="60" dur="1" fill="hold">
                                          <p:stCondLst>
                                            <p:cond delay="0"/>
                                          </p:stCondLst>
                                        </p:cTn>
                                        <p:tgtEl>
                                          <p:spTgt spid="53"/>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fade">
                                      <p:cBhvr>
                                        <p:cTn id="63" dur="500"/>
                                        <p:tgtEl>
                                          <p:spTgt spid="56"/>
                                        </p:tgtEl>
                                      </p:cBhvr>
                                    </p:animEffect>
                                  </p:childTnLst>
                                </p:cTn>
                              </p:par>
                              <p:par>
                                <p:cTn id="64" presetID="1" presetClass="exit" presetSubtype="0" fill="hold" nodeType="withEffect">
                                  <p:stCondLst>
                                    <p:cond delay="800"/>
                                  </p:stCondLst>
                                  <p:childTnLst>
                                    <p:set>
                                      <p:cBhvr>
                                        <p:cTn id="65" dur="1" fill="hold">
                                          <p:stCondLst>
                                            <p:cond delay="0"/>
                                          </p:stCondLst>
                                        </p:cTn>
                                        <p:tgtEl>
                                          <p:spTgt spid="56"/>
                                        </p:tgtEl>
                                        <p:attrNameLst>
                                          <p:attrName>style.visibility</p:attrName>
                                        </p:attrNameLst>
                                      </p:cBhvr>
                                      <p:to>
                                        <p:strVal val="hidden"/>
                                      </p:to>
                                    </p:set>
                                  </p:childTnLst>
                                </p:cTn>
                              </p:par>
                              <p:par>
                                <p:cTn id="66" presetID="1" presetClass="exit" presetSubtype="0" fill="hold" nodeType="withEffect">
                                  <p:stCondLst>
                                    <p:cond delay="900"/>
                                  </p:stCondLst>
                                  <p:childTnLst>
                                    <p:set>
                                      <p:cBhvr>
                                        <p:cTn id="67" dur="1" fill="hold">
                                          <p:stCondLst>
                                            <p:cond delay="0"/>
                                          </p:stCondLst>
                                        </p:cTn>
                                        <p:tgtEl>
                                          <p:spTgt spid="52"/>
                                        </p:tgtEl>
                                        <p:attrNameLst>
                                          <p:attrName>style.visibility</p:attrName>
                                        </p:attrNameLst>
                                      </p:cBhvr>
                                      <p:to>
                                        <p:strVal val="hidden"/>
                                      </p:to>
                                    </p:set>
                                  </p:childTnLst>
                                </p:cTn>
                              </p:par>
                              <p:par>
                                <p:cTn id="68" presetID="10" presetClass="entr" presetSubtype="0" fill="hold" nodeType="withEffect">
                                  <p:stCondLst>
                                    <p:cond delay="1000"/>
                                  </p:stCondLst>
                                  <p:childTnLst>
                                    <p:set>
                                      <p:cBhvr>
                                        <p:cTn id="69" dur="1" fill="hold">
                                          <p:stCondLst>
                                            <p:cond delay="0"/>
                                          </p:stCondLst>
                                        </p:cTn>
                                        <p:tgtEl>
                                          <p:spTgt spid="57"/>
                                        </p:tgtEl>
                                        <p:attrNameLst>
                                          <p:attrName>style.visibility</p:attrName>
                                        </p:attrNameLst>
                                      </p:cBhvr>
                                      <p:to>
                                        <p:strVal val="visible"/>
                                      </p:to>
                                    </p:set>
                                    <p:animEffect transition="in" filter="fade">
                                      <p:cBhvr>
                                        <p:cTn id="70" dur="250"/>
                                        <p:tgtEl>
                                          <p:spTgt spid="57"/>
                                        </p:tgtEl>
                                      </p:cBhvr>
                                    </p:animEffect>
                                  </p:childTnLst>
                                </p:cTn>
                              </p:par>
                              <p:par>
                                <p:cTn id="71" presetID="63" presetClass="path" presetSubtype="0" fill="hold" nodeType="withEffect">
                                  <p:stCondLst>
                                    <p:cond delay="1400"/>
                                  </p:stCondLst>
                                  <p:childTnLst>
                                    <p:animMotion origin="layout" path="M -0.00312 0.0088 L 0.68633 0.00162 " pathEditMode="relative" rAng="0" ptsTypes="AA">
                                      <p:cBhvr>
                                        <p:cTn id="72"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50"/>
                  </p:tgtEl>
                </p:cond>
              </p:nextCondLst>
            </p:seq>
            <p:audio>
              <p:cMediaNode vol="80000">
                <p:cTn id="73" fill="hold" display="0">
                  <p:stCondLst>
                    <p:cond delay="indefinite"/>
                  </p:stCondLst>
                  <p:endCondLst>
                    <p:cond evt="onStopAudio" delay="0">
                      <p:tgtEl>
                        <p:sldTgt/>
                      </p:tgtEl>
                    </p:cond>
                  </p:endCondLst>
                </p:cTn>
                <p:tgtEl>
                  <p:spTgt spid="2"/>
                </p:tgtEl>
              </p:cMediaNode>
            </p:audio>
            <p:audio>
              <p:cMediaNode vol="80000">
                <p:cTn id="74" fill="hold" display="0">
                  <p:stCondLst>
                    <p:cond delay="indefinite"/>
                  </p:stCondLst>
                  <p:endCondLst>
                    <p:cond evt="onStopAudio" delay="0">
                      <p:tgtEl>
                        <p:sldTgt/>
                      </p:tgtEl>
                    </p:cond>
                  </p:endCondLst>
                </p:cTn>
                <p:tgtEl>
                  <p:spTgt spid="4"/>
                </p:tgtEl>
              </p:cMediaNode>
            </p:audio>
            <p:audio>
              <p:cMediaNode vol="80000">
                <p:cTn id="75" fill="hold" display="0">
                  <p:stCondLst>
                    <p:cond delay="indefinite"/>
                  </p:stCondLst>
                  <p:endCondLst>
                    <p:cond evt="onStopAudio" delay="0">
                      <p:tgtEl>
                        <p:sldTgt/>
                      </p:tgtEl>
                    </p:cond>
                  </p:endCondLst>
                </p:cTn>
                <p:tgtEl>
                  <p:spTgt spid="7"/>
                </p:tgtEl>
              </p:cMediaNode>
            </p:audio>
            <p:audio>
              <p:cMediaNode vol="80000">
                <p:cTn id="76" fill="hold" display="0">
                  <p:stCondLst>
                    <p:cond delay="indefinite"/>
                  </p:stCondLst>
                  <p:endCondLst>
                    <p:cond evt="onStopAudio" delay="0">
                      <p:tgtEl>
                        <p:sldTgt/>
                      </p:tgtEl>
                    </p:cond>
                  </p:endCondLst>
                </p:cTn>
                <p:tgtEl>
                  <p:spTgt spid="8"/>
                </p:tgtEl>
              </p:cMediaNode>
            </p:audio>
            <p:seq concurrent="1" nextAc="seek">
              <p:cTn id="77" restart="whenNotActive" fill="hold" evtFilter="cancelBubble" nodeType="interactiveSeq">
                <p:stCondLst>
                  <p:cond evt="onClick" delay="0">
                    <p:tgtEl>
                      <p:spTgt spid="47"/>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55"/>
                                        </p:tgtEl>
                                        <p:attrNameLst>
                                          <p:attrName>style.visibility</p:attrName>
                                        </p:attrNameLst>
                                      </p:cBhvr>
                                      <p:to>
                                        <p:strVal val="visible"/>
                                      </p:to>
                                    </p:set>
                                    <p:anim calcmode="lin" valueType="num">
                                      <p:cBhvr>
                                        <p:cTn id="82" dur="250" fill="hold"/>
                                        <p:tgtEl>
                                          <p:spTgt spid="55"/>
                                        </p:tgtEl>
                                        <p:attrNameLst>
                                          <p:attrName>ppt_w</p:attrName>
                                        </p:attrNameLst>
                                      </p:cBhvr>
                                      <p:tavLst>
                                        <p:tav tm="0">
                                          <p:val>
                                            <p:fltVal val="0"/>
                                          </p:val>
                                        </p:tav>
                                        <p:tav tm="100000">
                                          <p:val>
                                            <p:strVal val="#ppt_w"/>
                                          </p:val>
                                        </p:tav>
                                      </p:tavLst>
                                    </p:anim>
                                    <p:anim calcmode="lin" valueType="num">
                                      <p:cBhvr>
                                        <p:cTn id="83" dur="250" fill="hold"/>
                                        <p:tgtEl>
                                          <p:spTgt spid="5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7"/>
                                        </p:tgtEl>
                                      </p:cBhvr>
                                    </p:cmd>
                                  </p:childTnLst>
                                </p:cTn>
                              </p:par>
                            </p:childTnLst>
                          </p:cTn>
                        </p:par>
                      </p:childTnLst>
                    </p:cTn>
                  </p:par>
                </p:childTnLst>
              </p:cTn>
              <p:nextCondLst>
                <p:cond evt="onClick" delay="0">
                  <p:tgtEl>
                    <p:spTgt spid="47"/>
                  </p:tgtEl>
                </p:cond>
              </p:nextCondLst>
            </p:seq>
          </p:childTnLst>
        </p:cTn>
      </p:par>
    </p:tnLst>
    <p:bldLst>
      <p:bldP spid="37" grpId="0"/>
      <p:bldP spid="40"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1057982" cy="73866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chemeClr val="bg1"/>
                  </a:solidFill>
                  <a:effectLst/>
                  <a:uLnTx/>
                  <a:uFillTx/>
                  <a:latin typeface="#9Slide03 Quicksand Medium" panose="00000600000000000000" pitchFamily="2" charset="-93"/>
                  <a:ea typeface="+mn-ea"/>
                  <a:cs typeface="Mali" panose="00000500000000000000" pitchFamily="2" charset="-34"/>
                </a:rPr>
                <a:t>7,18</a:t>
              </a:r>
              <a:endParaRPr kumimoji="0" lang="en-US" sz="4800" b="0" i="0" u="none" strike="noStrike" kern="1200" cap="none" spc="0" normalizeH="0" baseline="0" noProof="0" dirty="0">
                <a:ln>
                  <a:noFill/>
                </a:ln>
                <a:solidFill>
                  <a:schemeClr val="bg1"/>
                </a:solidFill>
                <a:effectLst/>
                <a:uLnTx/>
                <a:uFillTx/>
                <a:latin typeface="#9Slide03 Quicksand Medium" panose="00000600000000000000" pitchFamily="2" charset="-93"/>
                <a:ea typeface="+mn-ea"/>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1588576" cy="73866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chemeClr val="bg1"/>
                  </a:solidFill>
                  <a:effectLst/>
                  <a:uLnTx/>
                  <a:uFillTx/>
                  <a:latin typeface="#9Slide03 Quicksand Medium" panose="00000600000000000000" pitchFamily="2" charset="-93"/>
                  <a:ea typeface="+mn-ea"/>
                  <a:cs typeface="Mali" panose="00000500000000000000" pitchFamily="2" charset="-34"/>
                </a:rPr>
                <a:t>7,080</a:t>
              </a:r>
              <a:endParaRPr kumimoji="0" lang="en-US" sz="4800" b="0" i="0" u="none" strike="noStrike" kern="1200" cap="none" spc="0" normalizeH="0" baseline="0" noProof="0" dirty="0">
                <a:ln>
                  <a:noFill/>
                </a:ln>
                <a:solidFill>
                  <a:schemeClr val="bg1"/>
                </a:solidFill>
                <a:effectLst/>
                <a:uLnTx/>
                <a:uFillTx/>
                <a:latin typeface="#9Slide03 Quicksand Medium" panose="00000600000000000000" pitchFamily="2" charset="-93"/>
                <a:ea typeface="+mn-ea"/>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1588576" cy="73866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800" dirty="0">
                  <a:solidFill>
                    <a:schemeClr val="bg1"/>
                  </a:solidFill>
                  <a:latin typeface="#9Slide03 Quicksand Medium" panose="00000600000000000000" pitchFamily="2" charset="-93"/>
                  <a:cs typeface="Mali" panose="00000500000000000000" pitchFamily="2" charset="-34"/>
                </a:rPr>
                <a:t>7,800</a:t>
              </a:r>
              <a:endParaRPr kumimoji="0" lang="en-US" sz="4800" b="0" i="0" u="none" strike="noStrike" kern="1200" cap="none" spc="0" normalizeH="0" baseline="0" noProof="0" dirty="0">
                <a:ln>
                  <a:noFill/>
                </a:ln>
                <a:solidFill>
                  <a:schemeClr val="bg1"/>
                </a:solidFill>
                <a:effectLst/>
                <a:uLnTx/>
                <a:uFillTx/>
                <a:latin typeface="#9Slide03 Quicksand Medium" panose="00000600000000000000" pitchFamily="2" charset="-93"/>
                <a:ea typeface="+mn-ea"/>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841577" cy="73866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dirty="0">
                  <a:solidFill>
                    <a:schemeClr val="bg1"/>
                  </a:solidFill>
                  <a:latin typeface="#9Slide03 Quicksand Medium" panose="00000600000000000000" pitchFamily="2" charset="-93"/>
                  <a:cs typeface="Mali" panose="00000500000000000000" pitchFamily="2" charset="-34"/>
                </a:rPr>
                <a:t>7,8</a:t>
              </a:r>
              <a:endParaRPr kumimoji="0" lang="en-US" sz="4800" b="0" i="0" u="none" strike="noStrike" kern="1200" cap="none" spc="0" normalizeH="0" baseline="0" noProof="0" dirty="0">
                <a:ln>
                  <a:noFill/>
                </a:ln>
                <a:solidFill>
                  <a:schemeClr val="bg1"/>
                </a:solidFill>
                <a:effectLst/>
                <a:uLnTx/>
                <a:uFillTx/>
                <a:latin typeface="#9Slide03 Quicksand Medium" panose="00000600000000000000" pitchFamily="2" charset="-93"/>
                <a:ea typeface="+mn-ea"/>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3090" y="610730"/>
              <a:ext cx="7534114"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000" b="1" i="0" dirty="0">
                  <a:solidFill>
                    <a:schemeClr val="bg1"/>
                  </a:solidFill>
                  <a:effectLst/>
                  <a:latin typeface="Roboto" panose="02000000000000000000" pitchFamily="2" charset="0"/>
                </a:rPr>
                <a:t>Điền vào chỗ chấm: Số 7,08 = ....</a:t>
              </a:r>
              <a:endParaRPr kumimoji="0" lang="en-US" sz="4000" b="1" i="0" u="none" strike="noStrike" kern="1200" cap="none" spc="0" normalizeH="0" baseline="0" noProof="0" dirty="0">
                <a:ln>
                  <a:noFill/>
                </a:ln>
                <a:solidFill>
                  <a:schemeClr val="bg1"/>
                </a:solidFill>
                <a:effectLst/>
                <a:uLnTx/>
                <a:uFillTx/>
                <a:latin typeface="#9Slide07 Itim" panose="00000500000000000000" pitchFamily="2" charset="-34"/>
                <a:ea typeface="+mn-ea"/>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926402" y="4682951"/>
            <a:ext cx="1988394" cy="1988394"/>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008" y="351889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2636225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8"/>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p:cTn id="73" dur="250" fill="hold"/>
                                        <p:tgtEl>
                                          <p:spTgt spid="25"/>
                                        </p:tgtEl>
                                        <p:attrNameLst>
                                          <p:attrName>ppt_w</p:attrName>
                                        </p:attrNameLst>
                                      </p:cBhvr>
                                      <p:tavLst>
                                        <p:tav tm="0">
                                          <p:val>
                                            <p:fltVal val="0"/>
                                          </p:val>
                                        </p:tav>
                                        <p:tav tm="100000">
                                          <p:val>
                                            <p:strVal val="#ppt_w"/>
                                          </p:val>
                                        </p:tav>
                                      </p:tavLst>
                                    </p:anim>
                                    <p:anim calcmode="lin" valueType="num">
                                      <p:cBhvr>
                                        <p:cTn id="74" dur="250" fill="hold"/>
                                        <p:tgtEl>
                                          <p:spTgt spid="25"/>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8"/>
                                        </p:tgtEl>
                                      </p:cBhvr>
                                    </p:cmd>
                                  </p:childTnLst>
                                </p:cTn>
                              </p:par>
                            </p:childTnLst>
                          </p:cTn>
                        </p:par>
                      </p:childTnLst>
                    </p:cTn>
                  </p:par>
                </p:childTnLst>
              </p:cTn>
              <p:nextCondLst>
                <p:cond evt="onClick" delay="0">
                  <p:tgtEl>
                    <p:spTgt spid="49"/>
                  </p:tgtEl>
                </p:cond>
              </p:nextCondLst>
            </p:seq>
            <p:audio>
              <p:cMediaNode vol="80000">
                <p:cTn id="77" fill="hold" display="0">
                  <p:stCondLst>
                    <p:cond delay="indefinite"/>
                  </p:stCondLst>
                  <p:endCondLst>
                    <p:cond evt="onStopAudio" delay="0">
                      <p:tgtEl>
                        <p:sldTgt/>
                      </p:tgtEl>
                    </p:cond>
                  </p:endCondLst>
                </p:cTn>
                <p:tgtEl>
                  <p:spTgt spid="2"/>
                </p:tgtEl>
              </p:cMediaNode>
            </p:audio>
            <p:audio>
              <p:cMediaNode vol="80000">
                <p:cTn id="78" fill="hold" display="0">
                  <p:stCondLst>
                    <p:cond delay="indefinite"/>
                  </p:stCondLst>
                  <p:endCondLst>
                    <p:cond evt="onStopAudio" delay="0">
                      <p:tgtEl>
                        <p:sldTgt/>
                      </p:tgtEl>
                    </p:cond>
                  </p:endCondLst>
                </p:cTn>
                <p:tgtEl>
                  <p:spTgt spid="4"/>
                </p:tgtEl>
              </p:cMediaNode>
            </p:audio>
            <p:audio>
              <p:cMediaNode vol="80000">
                <p:cTn id="79" fill="hold" display="0">
                  <p:stCondLst>
                    <p:cond delay="indefinite"/>
                  </p:stCondLst>
                  <p:endCondLst>
                    <p:cond evt="onStopAudio" delay="0">
                      <p:tgtEl>
                        <p:sldTgt/>
                      </p:tgtEl>
                    </p:cond>
                  </p:endCondLst>
                </p:cTn>
                <p:tgtEl>
                  <p:spTgt spid="7"/>
                </p:tgtEl>
              </p:cMediaNode>
            </p:audio>
            <p:audio>
              <p:cMediaNode vol="80000">
                <p:cTn id="80" fill="hold" display="0">
                  <p:stCondLst>
                    <p:cond delay="indefinite"/>
                  </p:stCondLst>
                  <p:endCondLst>
                    <p:cond evt="onStopAudio" delay="0">
                      <p:tgtEl>
                        <p:sldTgt/>
                      </p:tgtEl>
                    </p:cond>
                  </p:endCondLst>
                </p:cTn>
                <p:tgtEl>
                  <p:spTgt spid="8"/>
                </p:tgtEl>
              </p:cMediaNode>
            </p:audio>
            <p:seq concurrent="1" nextAc="seek">
              <p:cTn id="81" restart="whenNotActive" fill="hold" evtFilter="cancelBubble" nodeType="interactiveSeq">
                <p:stCondLst>
                  <p:cond evt="onClick" delay="0">
                    <p:tgtEl>
                      <p:spTgt spid="47"/>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5"/>
                                        </p:tgtEl>
                                        <p:attrNameLst>
                                          <p:attrName>style.visibility</p:attrName>
                                        </p:attrNameLst>
                                      </p:cBhvr>
                                      <p:to>
                                        <p:strVal val="visible"/>
                                      </p:to>
                                    </p:set>
                                    <p:anim calcmode="lin" valueType="num">
                                      <p:cBhvr>
                                        <p:cTn id="86" dur="250" fill="hold"/>
                                        <p:tgtEl>
                                          <p:spTgt spid="55"/>
                                        </p:tgtEl>
                                        <p:attrNameLst>
                                          <p:attrName>ppt_w</p:attrName>
                                        </p:attrNameLst>
                                      </p:cBhvr>
                                      <p:tavLst>
                                        <p:tav tm="0">
                                          <p:val>
                                            <p:fltVal val="0"/>
                                          </p:val>
                                        </p:tav>
                                        <p:tav tm="100000">
                                          <p:val>
                                            <p:strVal val="#ppt_w"/>
                                          </p:val>
                                        </p:tav>
                                      </p:tavLst>
                                    </p:anim>
                                    <p:anim calcmode="lin" valueType="num">
                                      <p:cBhvr>
                                        <p:cTn id="87" dur="250" fill="hold"/>
                                        <p:tgtEl>
                                          <p:spTgt spid="55"/>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7"/>
                                        </p:tgtEl>
                                      </p:cBhvr>
                                    </p:cmd>
                                  </p:childTnLst>
                                </p:cTn>
                              </p:par>
                            </p:childTnLst>
                          </p:cTn>
                        </p:par>
                      </p:childTnLst>
                    </p:cTn>
                  </p:par>
                </p:childTnLst>
              </p:cTn>
              <p:nextCondLst>
                <p:cond evt="onClick" delay="0">
                  <p:tgtEl>
                    <p:spTgt spid="47"/>
                  </p:tgtEl>
                </p:cond>
              </p:nextCondLst>
            </p:seq>
            <p:seq concurrent="1" nextAc="seek">
              <p:cTn id="90" restart="whenNotActive" fill="hold" evtFilter="cancelBubble" nodeType="interactiveSeq">
                <p:stCondLst>
                  <p:cond evt="onClick" delay="0">
                    <p:tgtEl>
                      <p:spTgt spid="50"/>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4"/>
                                        </p:tgtEl>
                                        <p:attrNameLst>
                                          <p:attrName>style.visibility</p:attrName>
                                        </p:attrNameLst>
                                      </p:cBhvr>
                                      <p:to>
                                        <p:strVal val="visible"/>
                                      </p:to>
                                    </p:set>
                                    <p:anim calcmode="lin" valueType="num">
                                      <p:cBhvr>
                                        <p:cTn id="95" dur="250" fill="hold"/>
                                        <p:tgtEl>
                                          <p:spTgt spid="54"/>
                                        </p:tgtEl>
                                        <p:attrNameLst>
                                          <p:attrName>ppt_w</p:attrName>
                                        </p:attrNameLst>
                                      </p:cBhvr>
                                      <p:tavLst>
                                        <p:tav tm="0">
                                          <p:val>
                                            <p:fltVal val="0"/>
                                          </p:val>
                                        </p:tav>
                                        <p:tav tm="100000">
                                          <p:val>
                                            <p:strVal val="#ppt_w"/>
                                          </p:val>
                                        </p:tav>
                                      </p:tavLst>
                                    </p:anim>
                                    <p:anim calcmode="lin" valueType="num">
                                      <p:cBhvr>
                                        <p:cTn id="96" dur="250" fill="hold"/>
                                        <p:tgtEl>
                                          <p:spTgt spid="54"/>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4"/>
                                        </p:tgtEl>
                                      </p:cBhvr>
                                    </p:cmd>
                                  </p:childTnLst>
                                </p:cTn>
                              </p:par>
                            </p:childTnLst>
                          </p:cTn>
                        </p:par>
                      </p:childTnLst>
                    </p:cTn>
                  </p:par>
                </p:childTnLst>
              </p:cTn>
              <p:nextCondLst>
                <p:cond evt="onClick" delay="0">
                  <p:tgtEl>
                    <p:spTgt spid="50"/>
                  </p:tgtEl>
                </p:cond>
              </p:nextCondLst>
            </p:seq>
          </p:childTnLst>
        </p:cTn>
      </p:par>
    </p:tnLst>
    <p:bldLst>
      <p:bldP spid="37" grpId="0"/>
      <p:bldP spid="40" grpId="0"/>
      <p:bldP spid="41"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151CC-00C4-2603-269A-2A6EABDFDDBC}"/>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3BE83F82-00B0-A41A-6557-546661471DA7}"/>
              </a:ext>
            </a:extLst>
          </p:cNvPr>
          <p:cNvSpPr>
            <a:spLocks noGrp="1"/>
          </p:cNvSpPr>
          <p:nvPr>
            <p:ph type="subTitle" idx="1"/>
          </p:nvPr>
        </p:nvSpPr>
        <p:spPr/>
        <p:txBody>
          <a:bodyPr/>
          <a:lstStyle/>
          <a:p>
            <a:endParaRPr lang="vi-VN"/>
          </a:p>
        </p:txBody>
      </p:sp>
      <p:pic>
        <p:nvPicPr>
          <p:cNvPr id="5" name="Picture 4" descr="A screenshot of a video game&#10;&#10;Description automatically generated">
            <a:extLst>
              <a:ext uri="{FF2B5EF4-FFF2-40B4-BE49-F238E27FC236}">
                <a16:creationId xmlns:a16="http://schemas.microsoft.com/office/drawing/2014/main" id="{FAF59870-08D1-D3E3-B8A9-D14638BD8D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001C2BFE-CE37-FCEF-3339-C98E5E575E09}"/>
              </a:ext>
            </a:extLst>
          </p:cNvPr>
          <p:cNvPicPr>
            <a:picLocks noChangeAspect="1"/>
          </p:cNvPicPr>
          <p:nvPr/>
        </p:nvPicPr>
        <p:blipFill>
          <a:blip r:embed="rId3"/>
          <a:stretch>
            <a:fillRect/>
          </a:stretch>
        </p:blipFill>
        <p:spPr>
          <a:xfrm>
            <a:off x="5032043" y="613542"/>
            <a:ext cx="1835101" cy="833491"/>
          </a:xfrm>
          <a:prstGeom prst="rect">
            <a:avLst/>
          </a:prstGeom>
        </p:spPr>
      </p:pic>
      <p:sp>
        <p:nvSpPr>
          <p:cNvPr id="10" name="Freeform 11">
            <a:extLst>
              <a:ext uri="{FF2B5EF4-FFF2-40B4-BE49-F238E27FC236}">
                <a16:creationId xmlns:a16="http://schemas.microsoft.com/office/drawing/2014/main" id="{BCB24C75-BDBC-89FE-719D-4568D43DEA7F}"/>
              </a:ext>
            </a:extLst>
          </p:cNvPr>
          <p:cNvSpPr/>
          <p:nvPr/>
        </p:nvSpPr>
        <p:spPr>
          <a:xfrm>
            <a:off x="6581700" y="2890824"/>
            <a:ext cx="6038775" cy="4284822"/>
          </a:xfrm>
          <a:custGeom>
            <a:avLst/>
            <a:gdLst/>
            <a:ahLst/>
            <a:cxnLst/>
            <a:rect l="l" t="t" r="r" b="b"/>
            <a:pathLst>
              <a:path w="4416418" h="3404322">
                <a:moveTo>
                  <a:pt x="0" y="0"/>
                </a:moveTo>
                <a:lnTo>
                  <a:pt x="4416418" y="0"/>
                </a:lnTo>
                <a:lnTo>
                  <a:pt x="4416418" y="3404322"/>
                </a:lnTo>
                <a:lnTo>
                  <a:pt x="0" y="340432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2">
            <a:extLst>
              <a:ext uri="{FF2B5EF4-FFF2-40B4-BE49-F238E27FC236}">
                <a16:creationId xmlns:a16="http://schemas.microsoft.com/office/drawing/2014/main" id="{C013CC73-984F-2CA1-6BF3-911DCF16EF00}"/>
              </a:ext>
            </a:extLst>
          </p:cNvPr>
          <p:cNvSpPr/>
          <p:nvPr/>
        </p:nvSpPr>
        <p:spPr>
          <a:xfrm>
            <a:off x="4275330" y="3429000"/>
            <a:ext cx="3163717" cy="3569829"/>
          </a:xfrm>
          <a:custGeom>
            <a:avLst/>
            <a:gdLst/>
            <a:ahLst/>
            <a:cxnLst/>
            <a:rect l="l" t="t" r="r" b="b"/>
            <a:pathLst>
              <a:path w="2668165" h="3058322">
                <a:moveTo>
                  <a:pt x="0" y="0"/>
                </a:moveTo>
                <a:lnTo>
                  <a:pt x="2668165" y="0"/>
                </a:lnTo>
                <a:lnTo>
                  <a:pt x="2668165" y="3058322"/>
                </a:lnTo>
                <a:lnTo>
                  <a:pt x="0" y="305832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4" name="Group 13">
            <a:extLst>
              <a:ext uri="{FF2B5EF4-FFF2-40B4-BE49-F238E27FC236}">
                <a16:creationId xmlns:a16="http://schemas.microsoft.com/office/drawing/2014/main" id="{9CD0956C-499F-5471-86C7-E6A1CAA13B75}"/>
              </a:ext>
            </a:extLst>
          </p:cNvPr>
          <p:cNvGrpSpPr/>
          <p:nvPr/>
        </p:nvGrpSpPr>
        <p:grpSpPr>
          <a:xfrm>
            <a:off x="2468447" y="1641386"/>
            <a:ext cx="6962291" cy="1960652"/>
            <a:chOff x="2468447" y="1641386"/>
            <a:chExt cx="6962291" cy="1960652"/>
          </a:xfrm>
        </p:grpSpPr>
        <p:sp>
          <p:nvSpPr>
            <p:cNvPr id="12" name="TextBox 11">
              <a:extLst>
                <a:ext uri="{FF2B5EF4-FFF2-40B4-BE49-F238E27FC236}">
                  <a16:creationId xmlns:a16="http://schemas.microsoft.com/office/drawing/2014/main" id="{495A36A3-801C-B0A1-D569-2B03C5135CCA}"/>
                </a:ext>
              </a:extLst>
            </p:cNvPr>
            <p:cNvSpPr txBox="1"/>
            <p:nvPr/>
          </p:nvSpPr>
          <p:spPr>
            <a:xfrm>
              <a:off x="2468447" y="1663046"/>
              <a:ext cx="6962291" cy="1938992"/>
            </a:xfrm>
            <a:prstGeom prst="rect">
              <a:avLst/>
            </a:prstGeom>
            <a:noFill/>
          </p:spPr>
          <p:txBody>
            <a:bodyPr wrap="none" rtlCol="0">
              <a:spAutoFit/>
            </a:bodyPr>
            <a:lstStyle/>
            <a:p>
              <a:pPr algn="ctr"/>
              <a:r>
                <a:rPr lang="en-GB" sz="6000" dirty="0">
                  <a:ln w="317500">
                    <a:solidFill>
                      <a:schemeClr val="bg1"/>
                    </a:solidFill>
                  </a:ln>
                  <a:gradFill>
                    <a:gsLst>
                      <a:gs pos="58000">
                        <a:srgbClr val="00B0F0"/>
                      </a:gs>
                      <a:gs pos="62000">
                        <a:srgbClr val="F27698"/>
                      </a:gs>
                    </a:gsLst>
                    <a:lin ang="5400000" scaled="1"/>
                  </a:gradFill>
                  <a:latin typeface="SVN-Poky's" panose="020B0606040200020203" pitchFamily="34" charset="0"/>
                </a:rPr>
                <a:t>LÀM TRÒN </a:t>
              </a:r>
            </a:p>
            <a:p>
              <a:pPr algn="ctr"/>
              <a:r>
                <a:rPr lang="en-GB" sz="6000" dirty="0">
                  <a:ln w="317500">
                    <a:solidFill>
                      <a:schemeClr val="bg1"/>
                    </a:solidFill>
                  </a:ln>
                  <a:gradFill>
                    <a:gsLst>
                      <a:gs pos="58000">
                        <a:srgbClr val="00B0F0"/>
                      </a:gs>
                      <a:gs pos="62000">
                        <a:srgbClr val="F27698"/>
                      </a:gs>
                    </a:gsLst>
                    <a:lin ang="5400000" scaled="1"/>
                  </a:gradFill>
                  <a:latin typeface="SVN-Poky's" panose="020B0606040200020203" pitchFamily="34" charset="0"/>
                </a:rPr>
                <a:t>CÁC SỐ THẬP PHÂN</a:t>
              </a:r>
              <a:endParaRPr lang="vi-VN" sz="6000" dirty="0">
                <a:ln w="317500">
                  <a:solidFill>
                    <a:schemeClr val="bg1"/>
                  </a:solidFill>
                </a:ln>
                <a:gradFill>
                  <a:gsLst>
                    <a:gs pos="58000">
                      <a:srgbClr val="00B0F0"/>
                    </a:gs>
                    <a:gs pos="62000">
                      <a:srgbClr val="F27698"/>
                    </a:gs>
                  </a:gsLst>
                  <a:lin ang="5400000" scaled="1"/>
                </a:gradFill>
              </a:endParaRPr>
            </a:p>
          </p:txBody>
        </p:sp>
        <p:sp>
          <p:nvSpPr>
            <p:cNvPr id="13" name="TextBox 12">
              <a:extLst>
                <a:ext uri="{FF2B5EF4-FFF2-40B4-BE49-F238E27FC236}">
                  <a16:creationId xmlns:a16="http://schemas.microsoft.com/office/drawing/2014/main" id="{9968F78F-752C-964E-4690-F470FB3F0BA2}"/>
                </a:ext>
              </a:extLst>
            </p:cNvPr>
            <p:cNvSpPr txBox="1"/>
            <p:nvPr/>
          </p:nvSpPr>
          <p:spPr>
            <a:xfrm>
              <a:off x="2468447" y="1641386"/>
              <a:ext cx="6962291" cy="1938992"/>
            </a:xfrm>
            <a:prstGeom prst="rect">
              <a:avLst/>
            </a:prstGeom>
            <a:noFill/>
          </p:spPr>
          <p:txBody>
            <a:bodyPr wrap="none" rtlCol="0">
              <a:spAutoFit/>
            </a:bodyPr>
            <a:lstStyle/>
            <a:p>
              <a:pPr algn="ctr"/>
              <a:r>
                <a:rPr lang="en-GB" sz="6000" dirty="0">
                  <a:gradFill>
                    <a:gsLst>
                      <a:gs pos="58000">
                        <a:srgbClr val="00B0F0"/>
                      </a:gs>
                      <a:gs pos="62000">
                        <a:srgbClr val="F27698"/>
                      </a:gs>
                    </a:gsLst>
                    <a:lin ang="5400000" scaled="1"/>
                  </a:gradFill>
                  <a:latin typeface="SVN-Poky's" panose="020B0606040200020203" pitchFamily="34" charset="0"/>
                </a:rPr>
                <a:t>LÀM TRÒN </a:t>
              </a:r>
            </a:p>
            <a:p>
              <a:pPr algn="ctr"/>
              <a:r>
                <a:rPr lang="en-GB" sz="6000" dirty="0">
                  <a:gradFill>
                    <a:gsLst>
                      <a:gs pos="58000">
                        <a:srgbClr val="00B0F0"/>
                      </a:gs>
                      <a:gs pos="62000">
                        <a:srgbClr val="F27698"/>
                      </a:gs>
                    </a:gsLst>
                    <a:lin ang="5400000" scaled="1"/>
                  </a:gradFill>
                  <a:latin typeface="SVN-Poky's" panose="020B0606040200020203" pitchFamily="34" charset="0"/>
                </a:rPr>
                <a:t>CÁC SỐ THẬP PHÂN</a:t>
              </a:r>
              <a:endParaRPr lang="vi-VN" sz="6000" dirty="0">
                <a:gradFill>
                  <a:gsLst>
                    <a:gs pos="58000">
                      <a:srgbClr val="00B0F0"/>
                    </a:gs>
                    <a:gs pos="62000">
                      <a:srgbClr val="F27698"/>
                    </a:gs>
                  </a:gsLst>
                  <a:lin ang="5400000" scaled="1"/>
                </a:gradFill>
              </a:endParaRPr>
            </a:p>
          </p:txBody>
        </p:sp>
      </p:grpSp>
      <p:sp>
        <p:nvSpPr>
          <p:cNvPr id="15" name="Rectangle: Rounded Corners 14">
            <a:extLst>
              <a:ext uri="{FF2B5EF4-FFF2-40B4-BE49-F238E27FC236}">
                <a16:creationId xmlns:a16="http://schemas.microsoft.com/office/drawing/2014/main" id="{CDAC7A80-9BEE-581B-A257-024AC5E8268C}"/>
              </a:ext>
            </a:extLst>
          </p:cNvPr>
          <p:cNvSpPr/>
          <p:nvPr/>
        </p:nvSpPr>
        <p:spPr>
          <a:xfrm>
            <a:off x="7898329" y="3774731"/>
            <a:ext cx="1847088" cy="753326"/>
          </a:xfrm>
          <a:custGeom>
            <a:avLst/>
            <a:gdLst>
              <a:gd name="connsiteX0" fmla="*/ 0 w 1847088"/>
              <a:gd name="connsiteY0" fmla="*/ 125557 h 753326"/>
              <a:gd name="connsiteX1" fmla="*/ 125557 w 1847088"/>
              <a:gd name="connsiteY1" fmla="*/ 0 h 753326"/>
              <a:gd name="connsiteX2" fmla="*/ 625629 w 1847088"/>
              <a:gd name="connsiteY2" fmla="*/ 0 h 753326"/>
              <a:gd name="connsiteX3" fmla="*/ 1173580 w 1847088"/>
              <a:gd name="connsiteY3" fmla="*/ 0 h 753326"/>
              <a:gd name="connsiteX4" fmla="*/ 1721531 w 1847088"/>
              <a:gd name="connsiteY4" fmla="*/ 0 h 753326"/>
              <a:gd name="connsiteX5" fmla="*/ 1847088 w 1847088"/>
              <a:gd name="connsiteY5" fmla="*/ 125557 h 753326"/>
              <a:gd name="connsiteX6" fmla="*/ 1847088 w 1847088"/>
              <a:gd name="connsiteY6" fmla="*/ 627769 h 753326"/>
              <a:gd name="connsiteX7" fmla="*/ 1721531 w 1847088"/>
              <a:gd name="connsiteY7" fmla="*/ 753326 h 753326"/>
              <a:gd name="connsiteX8" fmla="*/ 1221459 w 1847088"/>
              <a:gd name="connsiteY8" fmla="*/ 753326 h 753326"/>
              <a:gd name="connsiteX9" fmla="*/ 689468 w 1847088"/>
              <a:gd name="connsiteY9" fmla="*/ 753326 h 753326"/>
              <a:gd name="connsiteX10" fmla="*/ 125557 w 1847088"/>
              <a:gd name="connsiteY10" fmla="*/ 753326 h 753326"/>
              <a:gd name="connsiteX11" fmla="*/ 0 w 1847088"/>
              <a:gd name="connsiteY11" fmla="*/ 627769 h 753326"/>
              <a:gd name="connsiteX12" fmla="*/ 0 w 1847088"/>
              <a:gd name="connsiteY12" fmla="*/ 125557 h 75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7088" h="753326" fill="none" extrusionOk="0">
                <a:moveTo>
                  <a:pt x="0" y="125557"/>
                </a:moveTo>
                <a:cubicBezTo>
                  <a:pt x="8967" y="60550"/>
                  <a:pt x="48406" y="13113"/>
                  <a:pt x="125557" y="0"/>
                </a:cubicBezTo>
                <a:cubicBezTo>
                  <a:pt x="263359" y="-9473"/>
                  <a:pt x="383451" y="-6133"/>
                  <a:pt x="625629" y="0"/>
                </a:cubicBezTo>
                <a:cubicBezTo>
                  <a:pt x="867807" y="6133"/>
                  <a:pt x="1012549" y="-9238"/>
                  <a:pt x="1173580" y="0"/>
                </a:cubicBezTo>
                <a:cubicBezTo>
                  <a:pt x="1334611" y="9238"/>
                  <a:pt x="1470593" y="-12285"/>
                  <a:pt x="1721531" y="0"/>
                </a:cubicBezTo>
                <a:cubicBezTo>
                  <a:pt x="1778941" y="11970"/>
                  <a:pt x="1860827" y="50793"/>
                  <a:pt x="1847088" y="125557"/>
                </a:cubicBezTo>
                <a:cubicBezTo>
                  <a:pt x="1850165" y="262670"/>
                  <a:pt x="1859365" y="518296"/>
                  <a:pt x="1847088" y="627769"/>
                </a:cubicBezTo>
                <a:cubicBezTo>
                  <a:pt x="1845295" y="711016"/>
                  <a:pt x="1794161" y="752712"/>
                  <a:pt x="1721531" y="753326"/>
                </a:cubicBezTo>
                <a:cubicBezTo>
                  <a:pt x="1513290" y="746807"/>
                  <a:pt x="1372514" y="752616"/>
                  <a:pt x="1221459" y="753326"/>
                </a:cubicBezTo>
                <a:cubicBezTo>
                  <a:pt x="1070404" y="754036"/>
                  <a:pt x="899601" y="771440"/>
                  <a:pt x="689468" y="753326"/>
                </a:cubicBezTo>
                <a:cubicBezTo>
                  <a:pt x="479335" y="735212"/>
                  <a:pt x="332250" y="779378"/>
                  <a:pt x="125557" y="753326"/>
                </a:cubicBezTo>
                <a:cubicBezTo>
                  <a:pt x="56585" y="750603"/>
                  <a:pt x="13260" y="686079"/>
                  <a:pt x="0" y="627769"/>
                </a:cubicBezTo>
                <a:cubicBezTo>
                  <a:pt x="-7063" y="397601"/>
                  <a:pt x="22069" y="348821"/>
                  <a:pt x="0" y="125557"/>
                </a:cubicBezTo>
                <a:close/>
              </a:path>
              <a:path w="1847088" h="753326" stroke="0" extrusionOk="0">
                <a:moveTo>
                  <a:pt x="0" y="125557"/>
                </a:moveTo>
                <a:cubicBezTo>
                  <a:pt x="-9707" y="42930"/>
                  <a:pt x="51809" y="-2811"/>
                  <a:pt x="125557" y="0"/>
                </a:cubicBezTo>
                <a:cubicBezTo>
                  <a:pt x="383329" y="-6072"/>
                  <a:pt x="432630" y="-11865"/>
                  <a:pt x="689468" y="0"/>
                </a:cubicBezTo>
                <a:cubicBezTo>
                  <a:pt x="946306" y="11865"/>
                  <a:pt x="986893" y="-25359"/>
                  <a:pt x="1237419" y="0"/>
                </a:cubicBezTo>
                <a:cubicBezTo>
                  <a:pt x="1487945" y="25359"/>
                  <a:pt x="1590318" y="-18280"/>
                  <a:pt x="1721531" y="0"/>
                </a:cubicBezTo>
                <a:cubicBezTo>
                  <a:pt x="1797365" y="-9357"/>
                  <a:pt x="1845198" y="49408"/>
                  <a:pt x="1847088" y="125557"/>
                </a:cubicBezTo>
                <a:cubicBezTo>
                  <a:pt x="1858249" y="281820"/>
                  <a:pt x="1864832" y="383746"/>
                  <a:pt x="1847088" y="627769"/>
                </a:cubicBezTo>
                <a:cubicBezTo>
                  <a:pt x="1860008" y="700770"/>
                  <a:pt x="1783975" y="741139"/>
                  <a:pt x="1721531" y="753326"/>
                </a:cubicBezTo>
                <a:cubicBezTo>
                  <a:pt x="1587103" y="768007"/>
                  <a:pt x="1394389" y="741414"/>
                  <a:pt x="1189540" y="753326"/>
                </a:cubicBezTo>
                <a:cubicBezTo>
                  <a:pt x="984691" y="765238"/>
                  <a:pt x="804954" y="751833"/>
                  <a:pt x="657548" y="753326"/>
                </a:cubicBezTo>
                <a:cubicBezTo>
                  <a:pt x="510142" y="754819"/>
                  <a:pt x="248767" y="775382"/>
                  <a:pt x="125557" y="753326"/>
                </a:cubicBezTo>
                <a:cubicBezTo>
                  <a:pt x="55982" y="756903"/>
                  <a:pt x="-2058" y="697306"/>
                  <a:pt x="0" y="627769"/>
                </a:cubicBezTo>
                <a:cubicBezTo>
                  <a:pt x="2778" y="522716"/>
                  <a:pt x="10969" y="287062"/>
                  <a:pt x="0" y="125557"/>
                </a:cubicBezTo>
                <a:close/>
              </a:path>
            </a:pathLst>
          </a:custGeom>
          <a:solidFill>
            <a:schemeClr val="bg1"/>
          </a:solidFill>
          <a:ln>
            <a:solidFill>
              <a:srgbClr val="FFC000"/>
            </a:solidFill>
            <a:extLst>
              <a:ext uri="{C807C97D-BFC1-408E-A445-0C87EB9F89A2}">
                <ask:lineSketchStyleProps xmlns:ask="http://schemas.microsoft.com/office/drawing/2018/sketchyshapes" sd="252692197">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err="1">
                <a:solidFill>
                  <a:schemeClr val="accent2"/>
                </a:solidFill>
                <a:latin typeface="#9Slide03 BoosterNextFYBlack" panose="02000A03000000020004" pitchFamily="2" charset="-93"/>
              </a:rPr>
              <a:t>Tiết</a:t>
            </a:r>
            <a:r>
              <a:rPr lang="en-GB" sz="3600" dirty="0">
                <a:solidFill>
                  <a:schemeClr val="accent2"/>
                </a:solidFill>
                <a:latin typeface="#9Slide03 BoosterNextFYBlack" panose="02000A03000000020004" pitchFamily="2" charset="-93"/>
              </a:rPr>
              <a:t> 1</a:t>
            </a:r>
            <a:endParaRPr lang="vi-VN" sz="3600" dirty="0">
              <a:solidFill>
                <a:schemeClr val="accent2"/>
              </a:solidFill>
              <a:latin typeface="#9Slide03 BoosterNextFYBlack" panose="02000A03000000020004" pitchFamily="2" charset="-93"/>
            </a:endParaRPr>
          </a:p>
        </p:txBody>
      </p:sp>
    </p:spTree>
    <p:extLst>
      <p:ext uri="{BB962C8B-B14F-4D97-AF65-F5344CB8AC3E}">
        <p14:creationId xmlns:p14="http://schemas.microsoft.com/office/powerpoint/2010/main" val="26772796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video game&#10;&#10;Description automatically generated">
            <a:extLst>
              <a:ext uri="{FF2B5EF4-FFF2-40B4-BE49-F238E27FC236}">
                <a16:creationId xmlns:a16="http://schemas.microsoft.com/office/drawing/2014/main" id="{6BC5507D-7610-2774-3CEA-05C528AB5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52DA6EB1-D5EE-220F-1BEC-630BEFE9EEC8}"/>
              </a:ext>
            </a:extLst>
          </p:cNvPr>
          <p:cNvPicPr>
            <a:picLocks noChangeAspect="1"/>
          </p:cNvPicPr>
          <p:nvPr/>
        </p:nvPicPr>
        <p:blipFill>
          <a:blip r:embed="rId3"/>
          <a:stretch>
            <a:fillRect/>
          </a:stretch>
        </p:blipFill>
        <p:spPr>
          <a:xfrm>
            <a:off x="1574524" y="2190603"/>
            <a:ext cx="7666357" cy="1806277"/>
          </a:xfrm>
          <a:prstGeom prst="rect">
            <a:avLst/>
          </a:prstGeom>
        </p:spPr>
      </p:pic>
    </p:spTree>
    <p:extLst>
      <p:ext uri="{BB962C8B-B14F-4D97-AF65-F5344CB8AC3E}">
        <p14:creationId xmlns:p14="http://schemas.microsoft.com/office/powerpoint/2010/main" val="180217277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video game&#10;&#10;Description automatically generated">
            <a:extLst>
              <a:ext uri="{FF2B5EF4-FFF2-40B4-BE49-F238E27FC236}">
                <a16:creationId xmlns:a16="http://schemas.microsoft.com/office/drawing/2014/main" id="{6BC5507D-7610-2774-3CEA-05C528AB5C1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0BDE740C-9212-D430-07F5-BC295FFAA95D}"/>
              </a:ext>
            </a:extLst>
          </p:cNvPr>
          <p:cNvSpPr/>
          <p:nvPr/>
        </p:nvSpPr>
        <p:spPr>
          <a:xfrm>
            <a:off x="411480" y="420624"/>
            <a:ext cx="11521440" cy="6144768"/>
          </a:xfrm>
          <a:prstGeom prst="roundRect">
            <a:avLst>
              <a:gd name="adj" fmla="val 12798"/>
            </a:avLst>
          </a:prstGeom>
          <a:solidFill>
            <a:schemeClr val="bg1"/>
          </a:solidFill>
          <a:ln w="57150">
            <a:solidFill>
              <a:schemeClr val="accent3">
                <a:lumMod val="20000"/>
                <a:lumOff val="80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Picture 3" descr="A screenshot of a math test&#10;&#10;Description automatically generated with medium confidence">
            <a:extLst>
              <a:ext uri="{FF2B5EF4-FFF2-40B4-BE49-F238E27FC236}">
                <a16:creationId xmlns:a16="http://schemas.microsoft.com/office/drawing/2014/main" id="{8B0512A0-7F22-A7E0-4629-0EB8C7592660}"/>
              </a:ext>
            </a:extLst>
          </p:cNvPr>
          <p:cNvPicPr>
            <a:picLocks noChangeAspect="1"/>
          </p:cNvPicPr>
          <p:nvPr/>
        </p:nvPicPr>
        <p:blipFill>
          <a:blip r:embed="rId3">
            <a:extLst>
              <a:ext uri="{28A0092B-C50C-407E-A947-70E740481C1C}">
                <a14:useLocalDpi xmlns:a14="http://schemas.microsoft.com/office/drawing/2010/main" val="0"/>
              </a:ext>
            </a:extLst>
          </a:blip>
          <a:srcRect l="10834" t="19627" r="10219" b="55595"/>
          <a:stretch/>
        </p:blipFill>
        <p:spPr>
          <a:xfrm>
            <a:off x="1643565" y="2029969"/>
            <a:ext cx="9438963" cy="1463039"/>
          </a:xfrm>
          <a:prstGeom prst="rect">
            <a:avLst/>
          </a:prstGeom>
        </p:spPr>
      </p:pic>
      <p:sp>
        <p:nvSpPr>
          <p:cNvPr id="6" name="TextBox 5">
            <a:extLst>
              <a:ext uri="{FF2B5EF4-FFF2-40B4-BE49-F238E27FC236}">
                <a16:creationId xmlns:a16="http://schemas.microsoft.com/office/drawing/2014/main" id="{FEAA5C59-A6A7-D3A8-769A-A2C122FAFB7C}"/>
              </a:ext>
            </a:extLst>
          </p:cNvPr>
          <p:cNvSpPr txBox="1"/>
          <p:nvPr/>
        </p:nvSpPr>
        <p:spPr>
          <a:xfrm>
            <a:off x="797814" y="592574"/>
            <a:ext cx="10531602" cy="1200329"/>
          </a:xfrm>
          <a:prstGeom prst="rect">
            <a:avLst/>
          </a:prstGeom>
          <a:noFill/>
        </p:spPr>
        <p:txBody>
          <a:bodyPr wrap="square">
            <a:spAutoFit/>
          </a:bodyPr>
          <a:lstStyle/>
          <a:p>
            <a:r>
              <a:rPr lang="vi-VN" sz="3600" dirty="0">
                <a:solidFill>
                  <a:schemeClr val="accent1"/>
                </a:solidFill>
                <a:latin typeface="#9Slide03 BoosterNextFYBlack" panose="02000A03000000020004" pitchFamily="2" charset="-93"/>
              </a:rPr>
              <a:t>Ví dụ 1: Làm tròn các số 6,2; 6,7 và 6,5 đến hàng đơn vị</a:t>
            </a:r>
          </a:p>
        </p:txBody>
      </p:sp>
      <p:sp>
        <p:nvSpPr>
          <p:cNvPr id="10" name="TextBox 9">
            <a:extLst>
              <a:ext uri="{FF2B5EF4-FFF2-40B4-BE49-F238E27FC236}">
                <a16:creationId xmlns:a16="http://schemas.microsoft.com/office/drawing/2014/main" id="{EF93CEE2-EE72-85E0-6AB1-1FE2A883AB2D}"/>
              </a:ext>
            </a:extLst>
          </p:cNvPr>
          <p:cNvSpPr txBox="1"/>
          <p:nvPr/>
        </p:nvSpPr>
        <p:spPr>
          <a:xfrm>
            <a:off x="554736" y="3730074"/>
            <a:ext cx="11082528" cy="2349361"/>
          </a:xfrm>
          <a:prstGeom prst="rect">
            <a:avLst/>
          </a:prstGeom>
          <a:noFill/>
        </p:spPr>
        <p:txBody>
          <a:bodyPr wrap="square">
            <a:spAutoFit/>
          </a:bodyPr>
          <a:lstStyle/>
          <a:p>
            <a:pPr>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Trên</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tia</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số</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số</a:t>
            </a:r>
            <a:r>
              <a:rPr lang="en-US" sz="2400" dirty="0">
                <a:effectLst/>
                <a:latin typeface="Calibri" panose="020F0502020204030204" pitchFamily="34" charset="0"/>
                <a:ea typeface="Calibri" panose="020F0502020204030204" pitchFamily="34" charset="0"/>
                <a:cs typeface="Calibri" panose="020F0502020204030204" pitchFamily="34" charset="0"/>
              </a:rPr>
              <a:t> 6,2 </a:t>
            </a:r>
            <a:r>
              <a:rPr lang="en-US" sz="2400" dirty="0" err="1">
                <a:effectLst/>
                <a:latin typeface="Calibri" panose="020F0502020204030204" pitchFamily="34" charset="0"/>
                <a:ea typeface="Calibri" panose="020F0502020204030204" pitchFamily="34" charset="0"/>
                <a:cs typeface="Calibri" panose="020F0502020204030204" pitchFamily="34" charset="0"/>
              </a:rPr>
              <a:t>gần</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với</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số</a:t>
            </a:r>
            <a:r>
              <a:rPr lang="en-US" sz="2400" dirty="0">
                <a:effectLst/>
                <a:latin typeface="Calibri" panose="020F0502020204030204" pitchFamily="34" charset="0"/>
                <a:ea typeface="Calibri" panose="020F0502020204030204" pitchFamily="34" charset="0"/>
                <a:cs typeface="Calibri" panose="020F0502020204030204" pitchFamily="34" charset="0"/>
              </a:rPr>
              <a:t> 6, </a:t>
            </a:r>
            <a:r>
              <a:rPr lang="en-US" sz="2400" dirty="0" err="1">
                <a:effectLst/>
                <a:latin typeface="Calibri" panose="020F0502020204030204" pitchFamily="34" charset="0"/>
                <a:ea typeface="Calibri" panose="020F0502020204030204" pitchFamily="34" charset="0"/>
                <a:cs typeface="Calibri" panose="020F0502020204030204" pitchFamily="34" charset="0"/>
              </a:rPr>
              <a:t>nên</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khi</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làm</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tròn</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số</a:t>
            </a:r>
            <a:r>
              <a:rPr lang="en-US" sz="2400" dirty="0">
                <a:effectLst/>
                <a:latin typeface="Calibri" panose="020F0502020204030204" pitchFamily="34" charset="0"/>
                <a:ea typeface="Calibri" panose="020F0502020204030204" pitchFamily="34" charset="0"/>
                <a:cs typeface="Calibri" panose="020F0502020204030204" pitchFamily="34" charset="0"/>
              </a:rPr>
              <a:t> 6,2 </a:t>
            </a:r>
            <a:r>
              <a:rPr lang="en-US" sz="2400" dirty="0" err="1">
                <a:effectLst/>
                <a:latin typeface="Calibri" panose="020F0502020204030204" pitchFamily="34" charset="0"/>
                <a:ea typeface="Calibri" panose="020F0502020204030204" pitchFamily="34" charset="0"/>
                <a:cs typeface="Calibri" panose="020F0502020204030204" pitchFamily="34" charset="0"/>
              </a:rPr>
              <a:t>đến</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hàng</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đơn</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vị</a:t>
            </a:r>
            <a:r>
              <a:rPr lang="en-US" sz="2400" dirty="0">
                <a:effectLst/>
                <a:latin typeface="Calibri" panose="020F0502020204030204" pitchFamily="34" charset="0"/>
                <a:ea typeface="Calibri" panose="020F0502020204030204" pitchFamily="34" charset="0"/>
                <a:cs typeface="Calibri" panose="020F0502020204030204" pitchFamily="34" charset="0"/>
              </a:rPr>
              <a:t>, ta </a:t>
            </a:r>
            <a:r>
              <a:rPr lang="en-US" sz="2400" dirty="0" err="1">
                <a:effectLst/>
                <a:latin typeface="Calibri" panose="020F0502020204030204" pitchFamily="34" charset="0"/>
                <a:ea typeface="Calibri" panose="020F0502020204030204" pitchFamily="34" charset="0"/>
                <a:cs typeface="Calibri" panose="020F0502020204030204" pitchFamily="34" charset="0"/>
              </a:rPr>
              <a:t>được</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số</a:t>
            </a:r>
            <a:r>
              <a:rPr lang="en-US" sz="2400" dirty="0">
                <a:effectLst/>
                <a:latin typeface="Calibri" panose="020F0502020204030204" pitchFamily="34" charset="0"/>
                <a:ea typeface="Calibri" panose="020F0502020204030204" pitchFamily="34" charset="0"/>
                <a:cs typeface="Calibri" panose="020F0502020204030204" pitchFamily="34" charset="0"/>
              </a:rPr>
              <a:t> 6.</a:t>
            </a:r>
            <a:endParaRPr lang="vi-VN" sz="2400" dirty="0">
              <a:effectLst/>
              <a:latin typeface="Calibri" panose="020F0502020204030204" pitchFamily="34" charset="0"/>
              <a:ea typeface="Calibri" panose="020F0502020204030204" pitchFamily="34" charset="0"/>
              <a:cs typeface="Calibri" panose="020F0502020204030204" pitchFamily="34" charset="0"/>
            </a:endParaRPr>
          </a:p>
          <a:p>
            <a:pPr>
              <a:spcAft>
                <a:spcPts val="800"/>
              </a:spcAft>
            </a:pPr>
            <a:r>
              <a:rPr lang="en-US" sz="2400" dirty="0" err="1">
                <a:effectLst/>
                <a:latin typeface="Calibri" panose="020F0502020204030204" pitchFamily="34" charset="0"/>
                <a:ea typeface="Calibri" panose="020F0502020204030204" pitchFamily="34" charset="0"/>
                <a:cs typeface="Calibri" panose="020F0502020204030204" pitchFamily="34" charset="0"/>
              </a:rPr>
              <a:t>Tương</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tự</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với</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các</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số</a:t>
            </a:r>
            <a:r>
              <a:rPr lang="en-US" sz="2400" dirty="0">
                <a:effectLst/>
                <a:latin typeface="Calibri" panose="020F0502020204030204" pitchFamily="34" charset="0"/>
                <a:ea typeface="Calibri" panose="020F0502020204030204" pitchFamily="34" charset="0"/>
                <a:cs typeface="Calibri" panose="020F0502020204030204" pitchFamily="34" charset="0"/>
              </a:rPr>
              <a:t> 6,1; 6,3; 6,4 </a:t>
            </a:r>
            <a:r>
              <a:rPr lang="en-US" sz="2400" dirty="0" err="1">
                <a:effectLst/>
                <a:latin typeface="Calibri" panose="020F0502020204030204" pitchFamily="34" charset="0"/>
                <a:ea typeface="Calibri" panose="020F0502020204030204" pitchFamily="34" charset="0"/>
                <a:cs typeface="Calibri" panose="020F0502020204030204" pitchFamily="34" charset="0"/>
              </a:rPr>
              <a:t>khi</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làm</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tròn</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đến</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hàng</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đơn</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vị</a:t>
            </a:r>
            <a:r>
              <a:rPr lang="en-US" sz="2400" dirty="0">
                <a:effectLst/>
                <a:latin typeface="Calibri" panose="020F0502020204030204" pitchFamily="34" charset="0"/>
                <a:ea typeface="Calibri" panose="020F0502020204030204" pitchFamily="34" charset="0"/>
                <a:cs typeface="Calibri" panose="020F0502020204030204" pitchFamily="34" charset="0"/>
              </a:rPr>
              <a:t> ta </a:t>
            </a:r>
            <a:r>
              <a:rPr lang="en-US" sz="2400" dirty="0" err="1">
                <a:effectLst/>
                <a:latin typeface="Calibri" panose="020F0502020204030204" pitchFamily="34" charset="0"/>
                <a:ea typeface="Calibri" panose="020F0502020204030204" pitchFamily="34" charset="0"/>
                <a:cs typeface="Calibri" panose="020F0502020204030204" pitchFamily="34" charset="0"/>
              </a:rPr>
              <a:t>được</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số</a:t>
            </a:r>
            <a:r>
              <a:rPr lang="en-US" sz="2400" dirty="0">
                <a:effectLst/>
                <a:latin typeface="Calibri" panose="020F0502020204030204" pitchFamily="34" charset="0"/>
                <a:ea typeface="Calibri" panose="020F0502020204030204" pitchFamily="34" charset="0"/>
                <a:cs typeface="Calibri" panose="020F0502020204030204" pitchFamily="34" charset="0"/>
              </a:rPr>
              <a:t> 6.</a:t>
            </a:r>
            <a:endParaRPr lang="vi-VN" sz="2400" dirty="0">
              <a:effectLst/>
              <a:latin typeface="Calibri" panose="020F0502020204030204" pitchFamily="34" charset="0"/>
              <a:ea typeface="Calibri" panose="020F0502020204030204" pitchFamily="34" charset="0"/>
              <a:cs typeface="Calibri" panose="020F0502020204030204" pitchFamily="34" charset="0"/>
            </a:endParaRPr>
          </a:p>
          <a:p>
            <a:pPr>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Trên</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tia</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số</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số</a:t>
            </a:r>
            <a:r>
              <a:rPr lang="en-US" sz="2400" dirty="0">
                <a:effectLst/>
                <a:latin typeface="Calibri" panose="020F0502020204030204" pitchFamily="34" charset="0"/>
                <a:ea typeface="Calibri" panose="020F0502020204030204" pitchFamily="34" charset="0"/>
                <a:cs typeface="Calibri" panose="020F0502020204030204" pitchFamily="34" charset="0"/>
              </a:rPr>
              <a:t> 6,7 </a:t>
            </a:r>
            <a:r>
              <a:rPr lang="en-US" sz="2400" dirty="0" err="1">
                <a:effectLst/>
                <a:latin typeface="Calibri" panose="020F0502020204030204" pitchFamily="34" charset="0"/>
                <a:ea typeface="Calibri" panose="020F0502020204030204" pitchFamily="34" charset="0"/>
                <a:cs typeface="Calibri" panose="020F0502020204030204" pitchFamily="34" charset="0"/>
              </a:rPr>
              <a:t>gần</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với</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số</a:t>
            </a:r>
            <a:r>
              <a:rPr lang="en-US" sz="2400" dirty="0">
                <a:effectLst/>
                <a:latin typeface="Calibri" panose="020F0502020204030204" pitchFamily="34" charset="0"/>
                <a:ea typeface="Calibri" panose="020F0502020204030204" pitchFamily="34" charset="0"/>
                <a:cs typeface="Calibri" panose="020F0502020204030204" pitchFamily="34" charset="0"/>
              </a:rPr>
              <a:t> 7, </a:t>
            </a:r>
            <a:r>
              <a:rPr lang="en-US" sz="2400" dirty="0" err="1">
                <a:effectLst/>
                <a:latin typeface="Calibri" panose="020F0502020204030204" pitchFamily="34" charset="0"/>
                <a:ea typeface="Calibri" panose="020F0502020204030204" pitchFamily="34" charset="0"/>
                <a:cs typeface="Calibri" panose="020F0502020204030204" pitchFamily="34" charset="0"/>
              </a:rPr>
              <a:t>nên</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khi</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làm</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tròn</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số</a:t>
            </a:r>
            <a:r>
              <a:rPr lang="en-US" sz="2400" dirty="0">
                <a:effectLst/>
                <a:latin typeface="Calibri" panose="020F0502020204030204" pitchFamily="34" charset="0"/>
                <a:ea typeface="Calibri" panose="020F0502020204030204" pitchFamily="34" charset="0"/>
                <a:cs typeface="Calibri" panose="020F0502020204030204" pitchFamily="34" charset="0"/>
              </a:rPr>
              <a:t> 6,7 </a:t>
            </a:r>
            <a:r>
              <a:rPr lang="en-US" sz="2400" dirty="0" err="1">
                <a:effectLst/>
                <a:latin typeface="Calibri" panose="020F0502020204030204" pitchFamily="34" charset="0"/>
                <a:ea typeface="Calibri" panose="020F0502020204030204" pitchFamily="34" charset="0"/>
                <a:cs typeface="Calibri" panose="020F0502020204030204" pitchFamily="34" charset="0"/>
              </a:rPr>
              <a:t>đến</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hàng</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đơn</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vị</a:t>
            </a:r>
            <a:r>
              <a:rPr lang="en-US" sz="2400" dirty="0">
                <a:effectLst/>
                <a:latin typeface="Calibri" panose="020F0502020204030204" pitchFamily="34" charset="0"/>
                <a:ea typeface="Calibri" panose="020F0502020204030204" pitchFamily="34" charset="0"/>
                <a:cs typeface="Calibri" panose="020F0502020204030204" pitchFamily="34" charset="0"/>
              </a:rPr>
              <a:t>, ta </a:t>
            </a:r>
            <a:r>
              <a:rPr lang="en-US" sz="2400" dirty="0" err="1">
                <a:effectLst/>
                <a:latin typeface="Calibri" panose="020F0502020204030204" pitchFamily="34" charset="0"/>
                <a:ea typeface="Calibri" panose="020F0502020204030204" pitchFamily="34" charset="0"/>
                <a:cs typeface="Calibri" panose="020F0502020204030204" pitchFamily="34" charset="0"/>
              </a:rPr>
              <a:t>được</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số</a:t>
            </a:r>
            <a:r>
              <a:rPr lang="en-US" sz="2400" dirty="0">
                <a:effectLst/>
                <a:latin typeface="Calibri" panose="020F0502020204030204" pitchFamily="34" charset="0"/>
                <a:ea typeface="Calibri" panose="020F0502020204030204" pitchFamily="34" charset="0"/>
                <a:cs typeface="Calibri" panose="020F0502020204030204" pitchFamily="34" charset="0"/>
              </a:rPr>
              <a:t> 7.</a:t>
            </a:r>
            <a:endParaRPr lang="vi-VN" sz="2400" dirty="0">
              <a:effectLst/>
              <a:latin typeface="Calibri" panose="020F0502020204030204" pitchFamily="34" charset="0"/>
              <a:ea typeface="Calibri" panose="020F0502020204030204" pitchFamily="34" charset="0"/>
              <a:cs typeface="Calibri" panose="020F0502020204030204" pitchFamily="34" charset="0"/>
            </a:endParaRPr>
          </a:p>
          <a:p>
            <a:pPr>
              <a:spcAft>
                <a:spcPts val="800"/>
              </a:spcAft>
            </a:pPr>
            <a:r>
              <a:rPr lang="en-US" sz="2400" dirty="0" err="1">
                <a:effectLst/>
                <a:latin typeface="Calibri" panose="020F0502020204030204" pitchFamily="34" charset="0"/>
                <a:ea typeface="Calibri" panose="020F0502020204030204" pitchFamily="34" charset="0"/>
                <a:cs typeface="Calibri" panose="020F0502020204030204" pitchFamily="34" charset="0"/>
              </a:rPr>
              <a:t>Tương</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tự</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với</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các</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số</a:t>
            </a:r>
            <a:r>
              <a:rPr lang="en-US" sz="2400" dirty="0">
                <a:effectLst/>
                <a:latin typeface="Calibri" panose="020F0502020204030204" pitchFamily="34" charset="0"/>
                <a:ea typeface="Calibri" panose="020F0502020204030204" pitchFamily="34" charset="0"/>
                <a:cs typeface="Calibri" panose="020F0502020204030204" pitchFamily="34" charset="0"/>
              </a:rPr>
              <a:t> 6,6; 6,8; 6,9 </a:t>
            </a:r>
            <a:r>
              <a:rPr lang="en-US" sz="2400" dirty="0" err="1">
                <a:effectLst/>
                <a:latin typeface="Calibri" panose="020F0502020204030204" pitchFamily="34" charset="0"/>
                <a:ea typeface="Calibri" panose="020F0502020204030204" pitchFamily="34" charset="0"/>
                <a:cs typeface="Calibri" panose="020F0502020204030204" pitchFamily="34" charset="0"/>
              </a:rPr>
              <a:t>khi</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làm</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tròn</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đến</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hàng</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đơn</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vị</a:t>
            </a:r>
            <a:r>
              <a:rPr lang="en-US" sz="2400" dirty="0">
                <a:effectLst/>
                <a:latin typeface="Calibri" panose="020F0502020204030204" pitchFamily="34" charset="0"/>
                <a:ea typeface="Calibri" panose="020F0502020204030204" pitchFamily="34" charset="0"/>
                <a:cs typeface="Calibri" panose="020F0502020204030204" pitchFamily="34" charset="0"/>
              </a:rPr>
              <a:t> ta </a:t>
            </a:r>
            <a:r>
              <a:rPr lang="en-US" sz="2400" dirty="0" err="1">
                <a:effectLst/>
                <a:latin typeface="Calibri" panose="020F0502020204030204" pitchFamily="34" charset="0"/>
                <a:ea typeface="Calibri" panose="020F0502020204030204" pitchFamily="34" charset="0"/>
                <a:cs typeface="Calibri" panose="020F0502020204030204" pitchFamily="34" charset="0"/>
              </a:rPr>
              <a:t>được</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số</a:t>
            </a:r>
            <a:r>
              <a:rPr lang="en-US" sz="2400" dirty="0">
                <a:effectLst/>
                <a:latin typeface="Calibri" panose="020F0502020204030204" pitchFamily="34" charset="0"/>
                <a:ea typeface="Calibri" panose="020F0502020204030204" pitchFamily="34" charset="0"/>
                <a:cs typeface="Calibri" panose="020F0502020204030204" pitchFamily="34" charset="0"/>
              </a:rPr>
              <a:t> 7.</a:t>
            </a:r>
            <a:endParaRPr lang="vi-VN" sz="2400" dirty="0">
              <a:effectLst/>
              <a:latin typeface="Calibri" panose="020F0502020204030204" pitchFamily="34" charset="0"/>
              <a:ea typeface="Calibri" panose="020F0502020204030204" pitchFamily="34" charset="0"/>
              <a:cs typeface="Calibri" panose="020F0502020204030204" pitchFamily="34" charset="0"/>
            </a:endParaRPr>
          </a:p>
          <a:p>
            <a:pPr>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Số</a:t>
            </a:r>
            <a:r>
              <a:rPr lang="en-US" sz="2400" dirty="0">
                <a:effectLst/>
                <a:latin typeface="Calibri" panose="020F0502020204030204" pitchFamily="34" charset="0"/>
                <a:ea typeface="Calibri" panose="020F0502020204030204" pitchFamily="34" charset="0"/>
                <a:cs typeface="Calibri" panose="020F0502020204030204" pitchFamily="34" charset="0"/>
              </a:rPr>
              <a:t> 6,5 </a:t>
            </a:r>
            <a:r>
              <a:rPr lang="en-US" sz="2400" dirty="0" err="1">
                <a:effectLst/>
                <a:latin typeface="Calibri" panose="020F0502020204030204" pitchFamily="34" charset="0"/>
                <a:ea typeface="Calibri" panose="020F0502020204030204" pitchFamily="34" charset="0"/>
                <a:cs typeface="Calibri" panose="020F0502020204030204" pitchFamily="34" charset="0"/>
              </a:rPr>
              <a:t>cách</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đều</a:t>
            </a:r>
            <a:r>
              <a:rPr lang="en-US" sz="2400" dirty="0">
                <a:effectLst/>
                <a:latin typeface="Calibri" panose="020F0502020204030204" pitchFamily="34" charset="0"/>
                <a:ea typeface="Calibri" panose="020F0502020204030204" pitchFamily="34" charset="0"/>
                <a:cs typeface="Calibri" panose="020F0502020204030204" pitchFamily="34" charset="0"/>
              </a:rPr>
              <a:t> 2 </a:t>
            </a:r>
            <a:r>
              <a:rPr lang="en-US" sz="2400" dirty="0" err="1">
                <a:effectLst/>
                <a:latin typeface="Calibri" panose="020F0502020204030204" pitchFamily="34" charset="0"/>
                <a:ea typeface="Calibri" panose="020F0502020204030204" pitchFamily="34" charset="0"/>
                <a:cs typeface="Calibri" panose="020F0502020204030204" pitchFamily="34" charset="0"/>
              </a:rPr>
              <a:t>số</a:t>
            </a:r>
            <a:r>
              <a:rPr lang="en-US" sz="2400" dirty="0">
                <a:effectLst/>
                <a:latin typeface="Calibri" panose="020F0502020204030204" pitchFamily="34" charset="0"/>
                <a:ea typeface="Calibri" panose="020F0502020204030204" pitchFamily="34" charset="0"/>
                <a:cs typeface="Calibri" panose="020F0502020204030204" pitchFamily="34" charset="0"/>
              </a:rPr>
              <a:t> 6 </a:t>
            </a:r>
            <a:r>
              <a:rPr lang="en-US" sz="2400" dirty="0" err="1">
                <a:effectLst/>
                <a:latin typeface="Calibri" panose="020F0502020204030204" pitchFamily="34" charset="0"/>
                <a:ea typeface="Calibri" panose="020F0502020204030204" pitchFamily="34" charset="0"/>
                <a:cs typeface="Calibri" panose="020F0502020204030204" pitchFamily="34" charset="0"/>
              </a:rPr>
              <a:t>và</a:t>
            </a:r>
            <a:r>
              <a:rPr lang="en-US" sz="2400" dirty="0">
                <a:effectLst/>
                <a:latin typeface="Calibri" panose="020F0502020204030204" pitchFamily="34" charset="0"/>
                <a:ea typeface="Calibri" panose="020F0502020204030204" pitchFamily="34" charset="0"/>
                <a:cs typeface="Calibri" panose="020F0502020204030204" pitchFamily="34" charset="0"/>
              </a:rPr>
              <a:t> 7; </a:t>
            </a:r>
            <a:r>
              <a:rPr lang="en-US" sz="2400" dirty="0" err="1">
                <a:effectLst/>
                <a:latin typeface="Calibri" panose="020F0502020204030204" pitchFamily="34" charset="0"/>
                <a:ea typeface="Calibri" panose="020F0502020204030204" pitchFamily="34" charset="0"/>
                <a:cs typeface="Calibri" panose="020F0502020204030204" pitchFamily="34" charset="0"/>
              </a:rPr>
              <a:t>nên</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theo</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quy</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tắc</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đã</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học</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thì</a:t>
            </a:r>
            <a:r>
              <a:rPr lang="en-US" sz="2400" dirty="0">
                <a:effectLst/>
                <a:latin typeface="Calibri" panose="020F0502020204030204" pitchFamily="34" charset="0"/>
                <a:ea typeface="Calibri" panose="020F0502020204030204" pitchFamily="34" charset="0"/>
                <a:cs typeface="Calibri" panose="020F0502020204030204" pitchFamily="34" charset="0"/>
              </a:rPr>
              <a:t> 6,5 </a:t>
            </a:r>
            <a:r>
              <a:rPr lang="en-US" sz="2400" dirty="0" err="1">
                <a:effectLst/>
                <a:latin typeface="Calibri" panose="020F0502020204030204" pitchFamily="34" charset="0"/>
                <a:ea typeface="Calibri" panose="020F0502020204030204" pitchFamily="34" charset="0"/>
                <a:cs typeface="Calibri" panose="020F0502020204030204" pitchFamily="34" charset="0"/>
              </a:rPr>
              <a:t>được</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làm</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tròn</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lên</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số</a:t>
            </a:r>
            <a:r>
              <a:rPr lang="en-US" sz="2400" dirty="0">
                <a:effectLst/>
                <a:latin typeface="Calibri" panose="020F0502020204030204" pitchFamily="34" charset="0"/>
                <a:ea typeface="Calibri" panose="020F0502020204030204" pitchFamily="34" charset="0"/>
                <a:cs typeface="Calibri" panose="020F0502020204030204" pitchFamily="34" charset="0"/>
              </a:rPr>
              <a:t> 7</a:t>
            </a:r>
            <a:endParaRPr lang="vi-VN" sz="24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61785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otalTime>24</TotalTime>
  <Words>657</Words>
  <Application>Microsoft Office PowerPoint</Application>
  <PresentationFormat>Widescreen</PresentationFormat>
  <Paragraphs>74</Paragraphs>
  <Slides>15</Slides>
  <Notes>0</Notes>
  <HiddenSlides>0</HiddenSlides>
  <MMClips>13</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15</vt:i4>
      </vt:variant>
    </vt:vector>
  </HeadingPairs>
  <TitlesOfParts>
    <vt:vector size="30" baseType="lpstr">
      <vt:lpstr>#9Slide03 Quicksand Medium</vt:lpstr>
      <vt:lpstr>#9Slide02 Noi dung dai</vt:lpstr>
      <vt:lpstr>SVN-Poky's</vt:lpstr>
      <vt:lpstr>Aptos Display</vt:lpstr>
      <vt:lpstr>Calibri</vt:lpstr>
      <vt:lpstr>#9Slide02 Tieu de dai</vt:lpstr>
      <vt:lpstr>#9Slide03 BoosterNextFYBlack</vt:lpstr>
      <vt:lpstr>Aptos</vt:lpstr>
      <vt:lpstr>Arial</vt:lpstr>
      <vt:lpstr>Roboto</vt:lpstr>
      <vt:lpstr>#9Slide07 IcielCrocante</vt:lpstr>
      <vt:lpstr>#9Slide07 Itim</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VO THI YEN NHI</dc:creator>
  <cp:lastModifiedBy>VO THI YEN NHI</cp:lastModifiedBy>
  <cp:revision>1</cp:revision>
  <dcterms:created xsi:type="dcterms:W3CDTF">2024-09-15T13:35:13Z</dcterms:created>
  <dcterms:modified xsi:type="dcterms:W3CDTF">2024-09-15T13:59:26Z</dcterms:modified>
</cp:coreProperties>
</file>