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sldIdLst>
    <p:sldId id="258" r:id="rId2"/>
    <p:sldId id="330" r:id="rId3"/>
    <p:sldId id="300" r:id="rId4"/>
    <p:sldId id="331" r:id="rId5"/>
    <p:sldId id="313" r:id="rId6"/>
    <p:sldId id="287" r:id="rId7"/>
    <p:sldId id="315" r:id="rId8"/>
    <p:sldId id="316" r:id="rId9"/>
    <p:sldId id="332" r:id="rId10"/>
    <p:sldId id="314" r:id="rId11"/>
    <p:sldId id="317" r:id="rId12"/>
    <p:sldId id="318" r:id="rId13"/>
    <p:sldId id="319" r:id="rId14"/>
    <p:sldId id="320" r:id="rId15"/>
    <p:sldId id="321" r:id="rId16"/>
    <p:sldId id="307" r:id="rId17"/>
    <p:sldId id="308" r:id="rId18"/>
    <p:sldId id="309" r:id="rId19"/>
    <p:sldId id="310" r:id="rId20"/>
    <p:sldId id="311" r:id="rId21"/>
    <p:sldId id="264" r:id="rId22"/>
    <p:sldId id="322" r:id="rId23"/>
    <p:sldId id="323" r:id="rId24"/>
    <p:sldId id="283" r:id="rId25"/>
    <p:sldId id="325" r:id="rId26"/>
    <p:sldId id="324" r:id="rId27"/>
    <p:sldId id="290" r:id="rId28"/>
    <p:sldId id="326" r:id="rId29"/>
    <p:sldId id="329" r:id="rId30"/>
    <p:sldId id="328" r:id="rId31"/>
    <p:sldId id="327" r:id="rId32"/>
    <p:sldId id="298" r:id="rId33"/>
    <p:sldId id="299" r:id="rId3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144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F03410-F018-42A9-9668-341203F2D52A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D92ABF-3B00-45B8-9074-B0C00E5F0E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24473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243EEA7-1A73-408E-B874-FF453597A76F}" type="slidenum">
              <a:rPr lang="en-US"/>
              <a:pPr/>
              <a:t>7</a:t>
            </a:fld>
            <a:endParaRPr lang="en-US"/>
          </a:p>
        </p:txBody>
      </p:sp>
      <p:sp>
        <p:nvSpPr>
          <p:cNvPr id="798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HS nêu yêu cầu bài tập</a:t>
            </a:r>
          </a:p>
          <a:p>
            <a:r>
              <a:rPr lang="en-US"/>
              <a:t>- HS : Làm và đọc kết quả.</a:t>
            </a:r>
          </a:p>
        </p:txBody>
      </p:sp>
    </p:spTree>
    <p:extLst>
      <p:ext uri="{BB962C8B-B14F-4D97-AF65-F5344CB8AC3E}">
        <p14:creationId xmlns:p14="http://schemas.microsoft.com/office/powerpoint/2010/main" val="38060846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243EEA7-1A73-408E-B874-FF453597A76F}" type="slidenum">
              <a:rPr lang="en-US"/>
              <a:pPr/>
              <a:t>8</a:t>
            </a:fld>
            <a:endParaRPr lang="en-US"/>
          </a:p>
        </p:txBody>
      </p:sp>
      <p:sp>
        <p:nvSpPr>
          <p:cNvPr id="798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HS nêu yêu cầu bài tập</a:t>
            </a:r>
          </a:p>
          <a:p>
            <a:r>
              <a:rPr lang="en-US"/>
              <a:t>- HS : Làm và đọc kết quả.</a:t>
            </a:r>
          </a:p>
        </p:txBody>
      </p:sp>
    </p:spTree>
    <p:extLst>
      <p:ext uri="{BB962C8B-B14F-4D97-AF65-F5344CB8AC3E}">
        <p14:creationId xmlns:p14="http://schemas.microsoft.com/office/powerpoint/2010/main" val="24439400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C7330A1-AA26-4808-8C8F-09D1552B1199}" type="slidenum">
              <a:rPr lang="en-US"/>
              <a:pPr/>
              <a:t>27</a:t>
            </a:fld>
            <a:endParaRPr lang="en-US"/>
          </a:p>
        </p:txBody>
      </p:sp>
      <p:sp>
        <p:nvSpPr>
          <p:cNvPr id="84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  <a:p>
            <a:endParaRPr lang="en-US"/>
          </a:p>
          <a:p>
            <a:r>
              <a:rPr lang="en-US"/>
              <a:t>- HS : Nêu yêu cầu bài tập </a:t>
            </a:r>
          </a:p>
          <a:p>
            <a:r>
              <a:rPr lang="en-US"/>
              <a:t>Chốt : Nêu đặc điểm của hình lập phương ?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51F797-4685-4C6F-8907-BC1894F1FC7F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7367F9-1E94-4A88-92C7-F17F36282C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8778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51F797-4685-4C6F-8907-BC1894F1FC7F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7367F9-1E94-4A88-92C7-F17F36282C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44144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51F797-4685-4C6F-8907-BC1894F1FC7F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7367F9-1E94-4A88-92C7-F17F36282C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74379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51F797-4685-4C6F-8907-BC1894F1FC7F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7367F9-1E94-4A88-92C7-F17F36282C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35580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51F797-4685-4C6F-8907-BC1894F1FC7F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7367F9-1E94-4A88-92C7-F17F36282C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59249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51F797-4685-4C6F-8907-BC1894F1FC7F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7367F9-1E94-4A88-92C7-F17F36282C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4437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51F797-4685-4C6F-8907-BC1894F1FC7F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7367F9-1E94-4A88-92C7-F17F36282C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99597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51F797-4685-4C6F-8907-BC1894F1FC7F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7367F9-1E94-4A88-92C7-F17F36282C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60658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51F797-4685-4C6F-8907-BC1894F1FC7F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7367F9-1E94-4A88-92C7-F17F36282C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46177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51F797-4685-4C6F-8907-BC1894F1FC7F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7367F9-1E94-4A88-92C7-F17F36282C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61755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51F797-4685-4C6F-8907-BC1894F1FC7F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7367F9-1E94-4A88-92C7-F17F36282C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55860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51F797-4685-4C6F-8907-BC1894F1FC7F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7367F9-1E94-4A88-92C7-F17F36282C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2377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gif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gif"/><Relationship Id="rId5" Type="http://schemas.openxmlformats.org/officeDocument/2006/relationships/image" Target="../media/image2.gif"/><Relationship Id="rId4" Type="http://schemas.openxmlformats.org/officeDocument/2006/relationships/image" Target="../media/image1.gi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microsoft.com/office/2007/relationships/hdphoto" Target="../media/hdphoto5.wdp"/><Relationship Id="rId3" Type="http://schemas.openxmlformats.org/officeDocument/2006/relationships/image" Target="../media/image7.jpeg"/><Relationship Id="rId7" Type="http://schemas.microsoft.com/office/2007/relationships/hdphoto" Target="../media/hdphoto2.wdp"/><Relationship Id="rId12" Type="http://schemas.openxmlformats.org/officeDocument/2006/relationships/image" Target="../media/image12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microsoft.com/office/2007/relationships/hdphoto" Target="../media/hdphoto4.wdp"/><Relationship Id="rId5" Type="http://schemas.microsoft.com/office/2007/relationships/hdphoto" Target="../media/hdphoto1.wdp"/><Relationship Id="rId10" Type="http://schemas.openxmlformats.org/officeDocument/2006/relationships/image" Target="../media/image11.png"/><Relationship Id="rId4" Type="http://schemas.openxmlformats.org/officeDocument/2006/relationships/image" Target="../media/image8.png"/><Relationship Id="rId9" Type="http://schemas.microsoft.com/office/2007/relationships/hdphoto" Target="../media/hdphoto3.wdp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gi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22.gif"/><Relationship Id="rId4" Type="http://schemas.openxmlformats.org/officeDocument/2006/relationships/image" Target="../media/image24.gi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4" name="Group 81"/>
          <p:cNvGrpSpPr>
            <a:grpSpLocks/>
          </p:cNvGrpSpPr>
          <p:nvPr/>
        </p:nvGrpSpPr>
        <p:grpSpPr bwMode="auto">
          <a:xfrm rot="5400000">
            <a:off x="-1066800" y="5181600"/>
            <a:ext cx="2895600" cy="1066800"/>
            <a:chOff x="2256" y="1536"/>
            <a:chExt cx="1176" cy="744"/>
          </a:xfrm>
        </p:grpSpPr>
        <p:pic>
          <p:nvPicPr>
            <p:cNvPr id="3184" name="Picture 82" descr="pretty_flower_purple_hb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84" y="1632"/>
              <a:ext cx="648" cy="6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3185" name="Group 83"/>
            <p:cNvGrpSpPr>
              <a:grpSpLocks/>
            </p:cNvGrpSpPr>
            <p:nvPr/>
          </p:nvGrpSpPr>
          <p:grpSpPr bwMode="auto">
            <a:xfrm>
              <a:off x="2256" y="1536"/>
              <a:ext cx="864" cy="744"/>
              <a:chOff x="2256" y="1536"/>
              <a:chExt cx="864" cy="744"/>
            </a:xfrm>
          </p:grpSpPr>
          <p:pic>
            <p:nvPicPr>
              <p:cNvPr id="3186" name="Picture 84" descr="pretty_flower_red_hb"/>
              <p:cNvPicPr>
                <a:picLocks noChangeAspect="1" noChangeArrowheads="1" noCrop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544" y="1680"/>
                <a:ext cx="576" cy="57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187" name="Picture 85" descr="pretty_flower_yellow_hb"/>
              <p:cNvPicPr>
                <a:picLocks noChangeAspect="1" noChangeArrowheads="1" noCrop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00" y="1536"/>
                <a:ext cx="552" cy="5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188" name="Picture 86" descr="pretty_flower_orange_hb"/>
              <p:cNvPicPr>
                <a:picLocks noChangeAspect="1" noChangeArrowheads="1" noCrop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56" y="1632"/>
                <a:ext cx="648" cy="6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grpSp>
        <p:nvGrpSpPr>
          <p:cNvPr id="3075" name="Group 99"/>
          <p:cNvGrpSpPr>
            <a:grpSpLocks/>
          </p:cNvGrpSpPr>
          <p:nvPr/>
        </p:nvGrpSpPr>
        <p:grpSpPr bwMode="auto">
          <a:xfrm>
            <a:off x="381000" y="5943600"/>
            <a:ext cx="2895600" cy="1066800"/>
            <a:chOff x="2256" y="1536"/>
            <a:chExt cx="1176" cy="744"/>
          </a:xfrm>
        </p:grpSpPr>
        <p:pic>
          <p:nvPicPr>
            <p:cNvPr id="3179" name="Picture 100" descr="pretty_flower_purple_hb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84" y="1632"/>
              <a:ext cx="648" cy="6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3180" name="Group 101"/>
            <p:cNvGrpSpPr>
              <a:grpSpLocks/>
            </p:cNvGrpSpPr>
            <p:nvPr/>
          </p:nvGrpSpPr>
          <p:grpSpPr bwMode="auto">
            <a:xfrm>
              <a:off x="2256" y="1536"/>
              <a:ext cx="864" cy="744"/>
              <a:chOff x="2256" y="1536"/>
              <a:chExt cx="864" cy="744"/>
            </a:xfrm>
          </p:grpSpPr>
          <p:pic>
            <p:nvPicPr>
              <p:cNvPr id="3181" name="Picture 102" descr="pretty_flower_red_hb"/>
              <p:cNvPicPr>
                <a:picLocks noChangeAspect="1" noChangeArrowheads="1" noCrop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544" y="1680"/>
                <a:ext cx="576" cy="57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182" name="Picture 103" descr="pretty_flower_yellow_hb"/>
              <p:cNvPicPr>
                <a:picLocks noChangeAspect="1" noChangeArrowheads="1" noCrop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00" y="1536"/>
                <a:ext cx="552" cy="5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183" name="Picture 104" descr="pretty_flower_orange_hb"/>
              <p:cNvPicPr>
                <a:picLocks noChangeAspect="1" noChangeArrowheads="1" noCrop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56" y="1632"/>
                <a:ext cx="648" cy="6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sp>
        <p:nvSpPr>
          <p:cNvPr id="35" name="WordArt 13"/>
          <p:cNvSpPr>
            <a:spLocks noChangeArrowheads="1" noChangeShapeType="1" noTextEdit="1"/>
          </p:cNvSpPr>
          <p:nvPr/>
        </p:nvSpPr>
        <p:spPr bwMode="auto">
          <a:xfrm>
            <a:off x="0" y="2971800"/>
            <a:ext cx="9144000" cy="1219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6958"/>
              </a:avLst>
            </a:prstTxWarp>
          </a:bodyPr>
          <a:lstStyle/>
          <a:p>
            <a:pPr algn="ctr"/>
            <a:endParaRPr lang="en-US" sz="3600" b="1" i="1" kern="10">
              <a:ln w="12700">
                <a:solidFill>
                  <a:srgbClr val="993366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270000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grpSp>
        <p:nvGrpSpPr>
          <p:cNvPr id="3077" name="Group 99"/>
          <p:cNvGrpSpPr>
            <a:grpSpLocks/>
          </p:cNvGrpSpPr>
          <p:nvPr/>
        </p:nvGrpSpPr>
        <p:grpSpPr bwMode="auto">
          <a:xfrm>
            <a:off x="2362200" y="5943600"/>
            <a:ext cx="2895600" cy="1066800"/>
            <a:chOff x="2256" y="1536"/>
            <a:chExt cx="1176" cy="744"/>
          </a:xfrm>
        </p:grpSpPr>
        <p:pic>
          <p:nvPicPr>
            <p:cNvPr id="3174" name="Picture 100" descr="pretty_flower_purple_hb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84" y="1632"/>
              <a:ext cx="648" cy="6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3175" name="Group 101"/>
            <p:cNvGrpSpPr>
              <a:grpSpLocks/>
            </p:cNvGrpSpPr>
            <p:nvPr/>
          </p:nvGrpSpPr>
          <p:grpSpPr bwMode="auto">
            <a:xfrm>
              <a:off x="2256" y="1536"/>
              <a:ext cx="864" cy="744"/>
              <a:chOff x="2256" y="1536"/>
              <a:chExt cx="864" cy="744"/>
            </a:xfrm>
          </p:grpSpPr>
          <p:pic>
            <p:nvPicPr>
              <p:cNvPr id="3176" name="Picture 102" descr="pretty_flower_red_hb"/>
              <p:cNvPicPr>
                <a:picLocks noChangeAspect="1" noChangeArrowheads="1" noCrop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544" y="1680"/>
                <a:ext cx="576" cy="57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177" name="Picture 103" descr="pretty_flower_yellow_hb"/>
              <p:cNvPicPr>
                <a:picLocks noChangeAspect="1" noChangeArrowheads="1" noCrop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00" y="1536"/>
                <a:ext cx="552" cy="5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178" name="Picture 104" descr="pretty_flower_orange_hb"/>
              <p:cNvPicPr>
                <a:picLocks noChangeAspect="1" noChangeArrowheads="1" noCrop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56" y="1632"/>
                <a:ext cx="648" cy="6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grpSp>
        <p:nvGrpSpPr>
          <p:cNvPr id="3078" name="Group 99"/>
          <p:cNvGrpSpPr>
            <a:grpSpLocks/>
          </p:cNvGrpSpPr>
          <p:nvPr/>
        </p:nvGrpSpPr>
        <p:grpSpPr bwMode="auto">
          <a:xfrm>
            <a:off x="4419600" y="5943600"/>
            <a:ext cx="2895600" cy="1066800"/>
            <a:chOff x="2256" y="1536"/>
            <a:chExt cx="1176" cy="744"/>
          </a:xfrm>
        </p:grpSpPr>
        <p:pic>
          <p:nvPicPr>
            <p:cNvPr id="3169" name="Picture 100" descr="pretty_flower_purple_hb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84" y="1632"/>
              <a:ext cx="648" cy="6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3170" name="Group 101"/>
            <p:cNvGrpSpPr>
              <a:grpSpLocks/>
            </p:cNvGrpSpPr>
            <p:nvPr/>
          </p:nvGrpSpPr>
          <p:grpSpPr bwMode="auto">
            <a:xfrm>
              <a:off x="2256" y="1536"/>
              <a:ext cx="864" cy="744"/>
              <a:chOff x="2256" y="1536"/>
              <a:chExt cx="864" cy="744"/>
            </a:xfrm>
          </p:grpSpPr>
          <p:pic>
            <p:nvPicPr>
              <p:cNvPr id="3171" name="Picture 102" descr="pretty_flower_red_hb"/>
              <p:cNvPicPr>
                <a:picLocks noChangeAspect="1" noChangeArrowheads="1" noCrop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544" y="1680"/>
                <a:ext cx="576" cy="57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172" name="Picture 103" descr="pretty_flower_yellow_hb"/>
              <p:cNvPicPr>
                <a:picLocks noChangeAspect="1" noChangeArrowheads="1" noCrop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00" y="1536"/>
                <a:ext cx="552" cy="5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173" name="Picture 104" descr="pretty_flower_orange_hb"/>
              <p:cNvPicPr>
                <a:picLocks noChangeAspect="1" noChangeArrowheads="1" noCrop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56" y="1632"/>
                <a:ext cx="648" cy="6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grpSp>
        <p:nvGrpSpPr>
          <p:cNvPr id="3079" name="Group 99"/>
          <p:cNvGrpSpPr>
            <a:grpSpLocks/>
          </p:cNvGrpSpPr>
          <p:nvPr/>
        </p:nvGrpSpPr>
        <p:grpSpPr bwMode="auto">
          <a:xfrm>
            <a:off x="6477000" y="5943600"/>
            <a:ext cx="2895600" cy="1066800"/>
            <a:chOff x="2256" y="1536"/>
            <a:chExt cx="1176" cy="744"/>
          </a:xfrm>
        </p:grpSpPr>
        <p:pic>
          <p:nvPicPr>
            <p:cNvPr id="3164" name="Picture 100" descr="pretty_flower_purple_hb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84" y="1632"/>
              <a:ext cx="648" cy="6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3165" name="Group 101"/>
            <p:cNvGrpSpPr>
              <a:grpSpLocks/>
            </p:cNvGrpSpPr>
            <p:nvPr/>
          </p:nvGrpSpPr>
          <p:grpSpPr bwMode="auto">
            <a:xfrm>
              <a:off x="2256" y="1536"/>
              <a:ext cx="864" cy="744"/>
              <a:chOff x="2256" y="1536"/>
              <a:chExt cx="864" cy="744"/>
            </a:xfrm>
          </p:grpSpPr>
          <p:pic>
            <p:nvPicPr>
              <p:cNvPr id="3166" name="Picture 102" descr="pretty_flower_red_hb"/>
              <p:cNvPicPr>
                <a:picLocks noChangeAspect="1" noChangeArrowheads="1" noCrop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544" y="1680"/>
                <a:ext cx="576" cy="57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167" name="Picture 103" descr="pretty_flower_yellow_hb"/>
              <p:cNvPicPr>
                <a:picLocks noChangeAspect="1" noChangeArrowheads="1" noCrop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00" y="1536"/>
                <a:ext cx="552" cy="5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168" name="Picture 104" descr="pretty_flower_orange_hb"/>
              <p:cNvPicPr>
                <a:picLocks noChangeAspect="1" noChangeArrowheads="1" noCrop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56" y="1632"/>
                <a:ext cx="648" cy="6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grpSp>
        <p:nvGrpSpPr>
          <p:cNvPr id="3080" name="Group 81"/>
          <p:cNvGrpSpPr>
            <a:grpSpLocks/>
          </p:cNvGrpSpPr>
          <p:nvPr/>
        </p:nvGrpSpPr>
        <p:grpSpPr bwMode="auto">
          <a:xfrm rot="5400000">
            <a:off x="-457200" y="5105400"/>
            <a:ext cx="2895600" cy="1066800"/>
            <a:chOff x="2256" y="1536"/>
            <a:chExt cx="1176" cy="744"/>
          </a:xfrm>
        </p:grpSpPr>
        <p:pic>
          <p:nvPicPr>
            <p:cNvPr id="3159" name="Picture 82" descr="pretty_flower_purple_hb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84" y="1632"/>
              <a:ext cx="648" cy="6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3160" name="Group 83"/>
            <p:cNvGrpSpPr>
              <a:grpSpLocks/>
            </p:cNvGrpSpPr>
            <p:nvPr/>
          </p:nvGrpSpPr>
          <p:grpSpPr bwMode="auto">
            <a:xfrm>
              <a:off x="2256" y="1536"/>
              <a:ext cx="864" cy="744"/>
              <a:chOff x="2256" y="1536"/>
              <a:chExt cx="864" cy="744"/>
            </a:xfrm>
          </p:grpSpPr>
          <p:pic>
            <p:nvPicPr>
              <p:cNvPr id="3161" name="Picture 84" descr="pretty_flower_red_hb"/>
              <p:cNvPicPr>
                <a:picLocks noChangeAspect="1" noChangeArrowheads="1" noCrop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544" y="1680"/>
                <a:ext cx="576" cy="57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162" name="Picture 85" descr="pretty_flower_yellow_hb"/>
              <p:cNvPicPr>
                <a:picLocks noChangeAspect="1" noChangeArrowheads="1" noCrop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00" y="1536"/>
                <a:ext cx="552" cy="5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163" name="Picture 86" descr="pretty_flower_orange_hb"/>
              <p:cNvPicPr>
                <a:picLocks noChangeAspect="1" noChangeArrowheads="1" noCrop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56" y="1632"/>
                <a:ext cx="648" cy="6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sp>
        <p:nvSpPr>
          <p:cNvPr id="40" name="WordArt 13"/>
          <p:cNvSpPr>
            <a:spLocks noChangeArrowheads="1" noChangeShapeType="1" noTextEdit="1"/>
          </p:cNvSpPr>
          <p:nvPr/>
        </p:nvSpPr>
        <p:spPr bwMode="auto">
          <a:xfrm>
            <a:off x="3103562" y="457200"/>
            <a:ext cx="72734" cy="457200"/>
          </a:xfrm>
          <a:prstGeom prst="rect">
            <a:avLst/>
          </a:prstGeom>
        </p:spPr>
        <p:txBody>
          <a:bodyPr wrap="none" fromWordArt="1"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 eaLnBrk="1" hangingPunct="1">
              <a:defRPr/>
            </a:pPr>
            <a:r>
              <a:rPr lang="en-US" sz="3600" b="1" i="1" kern="10" dirty="0">
                <a:ln w="50800"/>
                <a:latin typeface="Times New Roman"/>
                <a:cs typeface="Times New Roman"/>
              </a:rPr>
              <a:t>                            </a:t>
            </a:r>
          </a:p>
        </p:txBody>
      </p:sp>
      <p:sp>
        <p:nvSpPr>
          <p:cNvPr id="44" name="AutoShape 37"/>
          <p:cNvSpPr>
            <a:spLocks noChangeArrowheads="1"/>
          </p:cNvSpPr>
          <p:nvPr/>
        </p:nvSpPr>
        <p:spPr bwMode="auto">
          <a:xfrm>
            <a:off x="1371600" y="5334000"/>
            <a:ext cx="228600" cy="30480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/>
            <a:endParaRPr lang="en-US" sz="2400" b="1">
              <a:latin typeface=".VnTime" pitchFamily="34" charset="0"/>
            </a:endParaRPr>
          </a:p>
        </p:txBody>
      </p:sp>
      <p:sp>
        <p:nvSpPr>
          <p:cNvPr id="48" name="AutoShape 28"/>
          <p:cNvSpPr>
            <a:spLocks noChangeArrowheads="1"/>
          </p:cNvSpPr>
          <p:nvPr/>
        </p:nvSpPr>
        <p:spPr bwMode="auto">
          <a:xfrm>
            <a:off x="0" y="2667000"/>
            <a:ext cx="228600" cy="228600"/>
          </a:xfrm>
          <a:prstGeom prst="star5">
            <a:avLst/>
          </a:prstGeom>
          <a:gradFill rotWithShape="1">
            <a:gsLst>
              <a:gs pos="0">
                <a:srgbClr val="FFFF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 sz="2400" b="1">
              <a:latin typeface=".VnTime" pitchFamily="34" charset="0"/>
            </a:endParaRPr>
          </a:p>
        </p:txBody>
      </p:sp>
      <p:sp>
        <p:nvSpPr>
          <p:cNvPr id="50" name="AutoShape 28"/>
          <p:cNvSpPr>
            <a:spLocks noChangeArrowheads="1"/>
          </p:cNvSpPr>
          <p:nvPr/>
        </p:nvSpPr>
        <p:spPr bwMode="auto">
          <a:xfrm>
            <a:off x="3200400" y="1905000"/>
            <a:ext cx="228600" cy="228600"/>
          </a:xfrm>
          <a:prstGeom prst="star5">
            <a:avLst/>
          </a:prstGeom>
          <a:gradFill rotWithShape="1">
            <a:gsLst>
              <a:gs pos="0">
                <a:srgbClr val="FFFF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 sz="2400" b="1">
              <a:latin typeface=".VnTime" pitchFamily="34" charset="0"/>
            </a:endParaRPr>
          </a:p>
        </p:txBody>
      </p:sp>
      <p:sp>
        <p:nvSpPr>
          <p:cNvPr id="54" name="AutoShape 41"/>
          <p:cNvSpPr>
            <a:spLocks noChangeArrowheads="1"/>
          </p:cNvSpPr>
          <p:nvPr/>
        </p:nvSpPr>
        <p:spPr bwMode="auto">
          <a:xfrm>
            <a:off x="2286000" y="0"/>
            <a:ext cx="228600" cy="2286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 sz="2400" b="1">
              <a:latin typeface=".VnTime" pitchFamily="34" charset="0"/>
            </a:endParaRPr>
          </a:p>
        </p:txBody>
      </p:sp>
      <p:sp>
        <p:nvSpPr>
          <p:cNvPr id="56" name="AutoShape 41"/>
          <p:cNvSpPr>
            <a:spLocks noChangeArrowheads="1"/>
          </p:cNvSpPr>
          <p:nvPr/>
        </p:nvSpPr>
        <p:spPr bwMode="auto">
          <a:xfrm>
            <a:off x="533400" y="1600200"/>
            <a:ext cx="304800" cy="2286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 sz="2400" b="1">
              <a:latin typeface=".VnTime" pitchFamily="34" charset="0"/>
            </a:endParaRPr>
          </a:p>
        </p:txBody>
      </p:sp>
      <p:sp>
        <p:nvSpPr>
          <p:cNvPr id="60" name="AutoShape 41"/>
          <p:cNvSpPr>
            <a:spLocks noChangeArrowheads="1"/>
          </p:cNvSpPr>
          <p:nvPr/>
        </p:nvSpPr>
        <p:spPr bwMode="auto">
          <a:xfrm>
            <a:off x="8740775" y="5791200"/>
            <a:ext cx="174625" cy="2286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 sz="2400" b="1">
              <a:latin typeface=".VnTime" pitchFamily="34" charset="0"/>
            </a:endParaRPr>
          </a:p>
        </p:txBody>
      </p:sp>
      <p:sp>
        <p:nvSpPr>
          <p:cNvPr id="62" name="AutoShape 41"/>
          <p:cNvSpPr>
            <a:spLocks noChangeArrowheads="1"/>
          </p:cNvSpPr>
          <p:nvPr/>
        </p:nvSpPr>
        <p:spPr bwMode="auto">
          <a:xfrm>
            <a:off x="2590800" y="4267200"/>
            <a:ext cx="304800" cy="2286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 sz="2400" b="1">
              <a:latin typeface=".VnTime" pitchFamily="34" charset="0"/>
            </a:endParaRPr>
          </a:p>
        </p:txBody>
      </p:sp>
      <p:sp>
        <p:nvSpPr>
          <p:cNvPr id="66" name="AutoShape 41"/>
          <p:cNvSpPr>
            <a:spLocks noChangeArrowheads="1"/>
          </p:cNvSpPr>
          <p:nvPr/>
        </p:nvSpPr>
        <p:spPr bwMode="auto">
          <a:xfrm flipV="1">
            <a:off x="5257800" y="2514600"/>
            <a:ext cx="228600" cy="152400"/>
          </a:xfrm>
          <a:custGeom>
            <a:avLst/>
            <a:gdLst>
              <a:gd name="T0" fmla="*/ 114300 w 403225"/>
              <a:gd name="T1" fmla="*/ 0 h 457200"/>
              <a:gd name="T2" fmla="*/ 0 w 403225"/>
              <a:gd name="T3" fmla="*/ 58211 h 457200"/>
              <a:gd name="T4" fmla="*/ 43659 w 403225"/>
              <a:gd name="T5" fmla="*/ 152399 h 457200"/>
              <a:gd name="T6" fmla="*/ 184941 w 403225"/>
              <a:gd name="T7" fmla="*/ 152399 h 457200"/>
              <a:gd name="T8" fmla="*/ 228600 w 403225"/>
              <a:gd name="T9" fmla="*/ 58211 h 457200"/>
              <a:gd name="T10" fmla="*/ 17694720 60000 65536"/>
              <a:gd name="T11" fmla="*/ 11796480 60000 65536"/>
              <a:gd name="T12" fmla="*/ 5898240 60000 65536"/>
              <a:gd name="T13" fmla="*/ 5898240 60000 65536"/>
              <a:gd name="T14" fmla="*/ 0 60000 65536"/>
              <a:gd name="T15" fmla="*/ 124605 w 403225"/>
              <a:gd name="T16" fmla="*/ 174636 h 457200"/>
              <a:gd name="T17" fmla="*/ 278620 w 403225"/>
              <a:gd name="T18" fmla="*/ 349266 h 4572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403225" h="457200">
                <a:moveTo>
                  <a:pt x="0" y="174634"/>
                </a:moveTo>
                <a:lnTo>
                  <a:pt x="154019" y="174636"/>
                </a:lnTo>
                <a:lnTo>
                  <a:pt x="201613" y="0"/>
                </a:lnTo>
                <a:lnTo>
                  <a:pt x="249206" y="174636"/>
                </a:lnTo>
                <a:lnTo>
                  <a:pt x="403225" y="174634"/>
                </a:lnTo>
                <a:lnTo>
                  <a:pt x="278620" y="282564"/>
                </a:lnTo>
                <a:lnTo>
                  <a:pt x="326216" y="457198"/>
                </a:lnTo>
                <a:lnTo>
                  <a:pt x="201613" y="349267"/>
                </a:lnTo>
                <a:lnTo>
                  <a:pt x="77009" y="457198"/>
                </a:lnTo>
                <a:lnTo>
                  <a:pt x="124605" y="282564"/>
                </a:lnTo>
                <a:lnTo>
                  <a:pt x="0" y="174634"/>
                </a:lnTo>
                <a:close/>
              </a:path>
            </a:pathLst>
          </a:cu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rect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wrap="none" anchor="ctr"/>
          <a:lstStyle/>
          <a:p>
            <a:endParaRPr lang="en-US"/>
          </a:p>
        </p:txBody>
      </p:sp>
      <p:sp>
        <p:nvSpPr>
          <p:cNvPr id="67" name="AutoShape 37"/>
          <p:cNvSpPr>
            <a:spLocks noChangeArrowheads="1"/>
          </p:cNvSpPr>
          <p:nvPr/>
        </p:nvSpPr>
        <p:spPr bwMode="auto">
          <a:xfrm>
            <a:off x="685800" y="152400"/>
            <a:ext cx="228600" cy="30480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/>
            <a:endParaRPr lang="en-US" sz="2400" b="1">
              <a:latin typeface=".VnTime" pitchFamily="34" charset="0"/>
            </a:endParaRPr>
          </a:p>
        </p:txBody>
      </p:sp>
      <p:sp>
        <p:nvSpPr>
          <p:cNvPr id="68" name="AutoShape 37"/>
          <p:cNvSpPr>
            <a:spLocks noChangeArrowheads="1"/>
          </p:cNvSpPr>
          <p:nvPr/>
        </p:nvSpPr>
        <p:spPr bwMode="auto">
          <a:xfrm>
            <a:off x="8458200" y="381000"/>
            <a:ext cx="228600" cy="22860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/>
            <a:endParaRPr lang="en-US" sz="2400" b="1">
              <a:latin typeface=".VnTime" pitchFamily="34" charset="0"/>
            </a:endParaRPr>
          </a:p>
        </p:txBody>
      </p:sp>
      <p:sp>
        <p:nvSpPr>
          <p:cNvPr id="69" name="AutoShape 37"/>
          <p:cNvSpPr>
            <a:spLocks noChangeArrowheads="1"/>
          </p:cNvSpPr>
          <p:nvPr/>
        </p:nvSpPr>
        <p:spPr bwMode="auto">
          <a:xfrm>
            <a:off x="4419600" y="5105400"/>
            <a:ext cx="228600" cy="30480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/>
            <a:endParaRPr lang="en-US" sz="2400" b="1">
              <a:latin typeface=".VnTime" pitchFamily="34" charset="0"/>
            </a:endParaRPr>
          </a:p>
        </p:txBody>
      </p:sp>
      <p:sp>
        <p:nvSpPr>
          <p:cNvPr id="70" name="AutoShape 28"/>
          <p:cNvSpPr>
            <a:spLocks noChangeArrowheads="1"/>
          </p:cNvSpPr>
          <p:nvPr/>
        </p:nvSpPr>
        <p:spPr bwMode="auto">
          <a:xfrm>
            <a:off x="1981200" y="1371600"/>
            <a:ext cx="304800" cy="228600"/>
          </a:xfrm>
          <a:prstGeom prst="star5">
            <a:avLst/>
          </a:prstGeom>
          <a:gradFill rotWithShape="1">
            <a:gsLst>
              <a:gs pos="0">
                <a:srgbClr val="FFFF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 sz="2400" b="1">
              <a:latin typeface=".VnTime" pitchFamily="34" charset="0"/>
            </a:endParaRPr>
          </a:p>
        </p:txBody>
      </p:sp>
      <p:sp>
        <p:nvSpPr>
          <p:cNvPr id="71" name="AutoShape 28"/>
          <p:cNvSpPr>
            <a:spLocks noChangeArrowheads="1"/>
          </p:cNvSpPr>
          <p:nvPr/>
        </p:nvSpPr>
        <p:spPr bwMode="auto">
          <a:xfrm>
            <a:off x="6477000" y="4419600"/>
            <a:ext cx="228600" cy="304800"/>
          </a:xfrm>
          <a:prstGeom prst="star5">
            <a:avLst/>
          </a:prstGeom>
          <a:gradFill rotWithShape="1">
            <a:gsLst>
              <a:gs pos="0">
                <a:srgbClr val="FFFF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 sz="2400" b="1">
              <a:latin typeface=".VnTime" pitchFamily="34" charset="0"/>
            </a:endParaRPr>
          </a:p>
        </p:txBody>
      </p:sp>
      <p:grpSp>
        <p:nvGrpSpPr>
          <p:cNvPr id="3098" name="Group 99"/>
          <p:cNvGrpSpPr>
            <a:grpSpLocks/>
          </p:cNvGrpSpPr>
          <p:nvPr/>
        </p:nvGrpSpPr>
        <p:grpSpPr bwMode="auto">
          <a:xfrm>
            <a:off x="4114800" y="914400"/>
            <a:ext cx="1295400" cy="609600"/>
            <a:chOff x="2256" y="1536"/>
            <a:chExt cx="1176" cy="744"/>
          </a:xfrm>
        </p:grpSpPr>
        <p:pic>
          <p:nvPicPr>
            <p:cNvPr id="3154" name="Picture 100" descr="pretty_flower_purple_hb"/>
            <p:cNvPicPr>
              <a:picLocks noChangeAspect="1" noChangeArrowheads="1" noCrop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84" y="1632"/>
              <a:ext cx="648" cy="6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3155" name="Group 101"/>
            <p:cNvGrpSpPr>
              <a:grpSpLocks/>
            </p:cNvGrpSpPr>
            <p:nvPr/>
          </p:nvGrpSpPr>
          <p:grpSpPr bwMode="auto">
            <a:xfrm>
              <a:off x="2256" y="1536"/>
              <a:ext cx="864" cy="744"/>
              <a:chOff x="2256" y="1536"/>
              <a:chExt cx="864" cy="744"/>
            </a:xfrm>
          </p:grpSpPr>
          <p:pic>
            <p:nvPicPr>
              <p:cNvPr id="3156" name="Picture 102" descr="pretty_flower_red_hb"/>
              <p:cNvPicPr>
                <a:picLocks noChangeAspect="1" noChangeArrowheads="1" noCrop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544" y="1680"/>
                <a:ext cx="576" cy="57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157" name="Picture 103" descr="pretty_flower_yellow_hb"/>
              <p:cNvPicPr>
                <a:picLocks noChangeAspect="1" noChangeArrowheads="1" noCrop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00" y="1536"/>
                <a:ext cx="552" cy="5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158" name="Picture 104" descr="pretty_flower_orange_hb"/>
              <p:cNvPicPr>
                <a:picLocks noChangeAspect="1" noChangeArrowheads="1" noCrop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56" y="1632"/>
                <a:ext cx="648" cy="6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grpSp>
        <p:nvGrpSpPr>
          <p:cNvPr id="3099" name="Group 99"/>
          <p:cNvGrpSpPr>
            <a:grpSpLocks/>
          </p:cNvGrpSpPr>
          <p:nvPr/>
        </p:nvGrpSpPr>
        <p:grpSpPr bwMode="auto">
          <a:xfrm>
            <a:off x="2819400" y="76200"/>
            <a:ext cx="1295400" cy="609600"/>
            <a:chOff x="2256" y="1536"/>
            <a:chExt cx="1176" cy="744"/>
          </a:xfrm>
        </p:grpSpPr>
        <p:pic>
          <p:nvPicPr>
            <p:cNvPr id="3149" name="Picture 100" descr="pretty_flower_purple_hb"/>
            <p:cNvPicPr>
              <a:picLocks noChangeAspect="1" noChangeArrowheads="1" noCrop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84" y="1632"/>
              <a:ext cx="648" cy="6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3150" name="Group 101"/>
            <p:cNvGrpSpPr>
              <a:grpSpLocks/>
            </p:cNvGrpSpPr>
            <p:nvPr/>
          </p:nvGrpSpPr>
          <p:grpSpPr bwMode="auto">
            <a:xfrm>
              <a:off x="2256" y="1536"/>
              <a:ext cx="864" cy="744"/>
              <a:chOff x="2256" y="1536"/>
              <a:chExt cx="864" cy="744"/>
            </a:xfrm>
          </p:grpSpPr>
          <p:pic>
            <p:nvPicPr>
              <p:cNvPr id="3151" name="Picture 102" descr="pretty_flower_red_hb"/>
              <p:cNvPicPr>
                <a:picLocks noChangeAspect="1" noChangeArrowheads="1" noCrop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544" y="1680"/>
                <a:ext cx="576" cy="57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152" name="Picture 103" descr="pretty_flower_yellow_hb"/>
              <p:cNvPicPr>
                <a:picLocks noChangeAspect="1" noChangeArrowheads="1" noCrop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00" y="1536"/>
                <a:ext cx="552" cy="5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153" name="Picture 104" descr="pretty_flower_orange_hb"/>
              <p:cNvPicPr>
                <a:picLocks noChangeAspect="1" noChangeArrowheads="1" noCrop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56" y="1632"/>
                <a:ext cx="648" cy="6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grpSp>
        <p:nvGrpSpPr>
          <p:cNvPr id="3100" name="Group 99"/>
          <p:cNvGrpSpPr>
            <a:grpSpLocks/>
          </p:cNvGrpSpPr>
          <p:nvPr/>
        </p:nvGrpSpPr>
        <p:grpSpPr bwMode="auto">
          <a:xfrm>
            <a:off x="5943600" y="0"/>
            <a:ext cx="1295400" cy="609600"/>
            <a:chOff x="2256" y="1536"/>
            <a:chExt cx="1176" cy="744"/>
          </a:xfrm>
        </p:grpSpPr>
        <p:pic>
          <p:nvPicPr>
            <p:cNvPr id="3144" name="Picture 100" descr="pretty_flower_purple_hb"/>
            <p:cNvPicPr>
              <a:picLocks noChangeAspect="1" noChangeArrowheads="1" noCrop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84" y="1632"/>
              <a:ext cx="648" cy="6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3145" name="Group 101"/>
            <p:cNvGrpSpPr>
              <a:grpSpLocks/>
            </p:cNvGrpSpPr>
            <p:nvPr/>
          </p:nvGrpSpPr>
          <p:grpSpPr bwMode="auto">
            <a:xfrm>
              <a:off x="2256" y="1536"/>
              <a:ext cx="864" cy="744"/>
              <a:chOff x="2256" y="1536"/>
              <a:chExt cx="864" cy="744"/>
            </a:xfrm>
          </p:grpSpPr>
          <p:pic>
            <p:nvPicPr>
              <p:cNvPr id="3146" name="Picture 102" descr="pretty_flower_red_hb"/>
              <p:cNvPicPr>
                <a:picLocks noChangeAspect="1" noChangeArrowheads="1" noCrop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544" y="1680"/>
                <a:ext cx="576" cy="57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147" name="Picture 103" descr="pretty_flower_yellow_hb"/>
              <p:cNvPicPr>
                <a:picLocks noChangeAspect="1" noChangeArrowheads="1" noCrop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00" y="1536"/>
                <a:ext cx="552" cy="5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148" name="Picture 104" descr="pretty_flower_orange_hb"/>
              <p:cNvPicPr>
                <a:picLocks noChangeAspect="1" noChangeArrowheads="1" noCrop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56" y="1632"/>
                <a:ext cx="648" cy="6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sp>
        <p:nvSpPr>
          <p:cNvPr id="2" name="AutoShape 37"/>
          <p:cNvSpPr>
            <a:spLocks noChangeArrowheads="1"/>
          </p:cNvSpPr>
          <p:nvPr/>
        </p:nvSpPr>
        <p:spPr bwMode="auto">
          <a:xfrm>
            <a:off x="8153400" y="4800600"/>
            <a:ext cx="304800" cy="30480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/>
            <a:endParaRPr lang="en-US" sz="2400" b="1">
              <a:latin typeface=".VnTime" pitchFamily="34" charset="0"/>
            </a:endParaRPr>
          </a:p>
        </p:txBody>
      </p:sp>
      <p:sp>
        <p:nvSpPr>
          <p:cNvPr id="3" name="AutoShape 41"/>
          <p:cNvSpPr>
            <a:spLocks noChangeArrowheads="1"/>
          </p:cNvSpPr>
          <p:nvPr/>
        </p:nvSpPr>
        <p:spPr bwMode="auto">
          <a:xfrm>
            <a:off x="2895600" y="5029200"/>
            <a:ext cx="304800" cy="2286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 sz="2400" b="1">
              <a:latin typeface=".VnTime" pitchFamily="34" charset="0"/>
            </a:endParaRPr>
          </a:p>
        </p:txBody>
      </p:sp>
      <p:sp>
        <p:nvSpPr>
          <p:cNvPr id="4" name="AutoShape 41"/>
          <p:cNvSpPr>
            <a:spLocks noChangeArrowheads="1"/>
          </p:cNvSpPr>
          <p:nvPr/>
        </p:nvSpPr>
        <p:spPr bwMode="auto">
          <a:xfrm>
            <a:off x="1371600" y="762000"/>
            <a:ext cx="304800" cy="2286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 sz="2400" b="1">
              <a:latin typeface=".VnTime" pitchFamily="34" charset="0"/>
            </a:endParaRPr>
          </a:p>
        </p:txBody>
      </p:sp>
      <p:sp>
        <p:nvSpPr>
          <p:cNvPr id="5" name="AutoShape 41"/>
          <p:cNvSpPr>
            <a:spLocks noChangeArrowheads="1"/>
          </p:cNvSpPr>
          <p:nvPr/>
        </p:nvSpPr>
        <p:spPr bwMode="auto">
          <a:xfrm>
            <a:off x="1752600" y="2438400"/>
            <a:ext cx="304800" cy="2286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 sz="2400" b="1">
              <a:latin typeface=".VnTime" pitchFamily="34" charset="0"/>
            </a:endParaRPr>
          </a:p>
        </p:txBody>
      </p:sp>
      <p:sp>
        <p:nvSpPr>
          <p:cNvPr id="6" name="AutoShape 41"/>
          <p:cNvSpPr>
            <a:spLocks noChangeArrowheads="1"/>
          </p:cNvSpPr>
          <p:nvPr/>
        </p:nvSpPr>
        <p:spPr bwMode="auto">
          <a:xfrm>
            <a:off x="2362200" y="5867400"/>
            <a:ext cx="304800" cy="2286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 sz="2400" b="1">
              <a:latin typeface=".VnTime" pitchFamily="34" charset="0"/>
            </a:endParaRPr>
          </a:p>
        </p:txBody>
      </p:sp>
      <p:sp>
        <p:nvSpPr>
          <p:cNvPr id="7" name="AutoShape 41"/>
          <p:cNvSpPr>
            <a:spLocks noChangeArrowheads="1"/>
          </p:cNvSpPr>
          <p:nvPr/>
        </p:nvSpPr>
        <p:spPr bwMode="auto">
          <a:xfrm>
            <a:off x="6172200" y="5410200"/>
            <a:ext cx="304800" cy="2286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 sz="2400" b="1">
              <a:latin typeface=".VnTime" pitchFamily="34" charset="0"/>
            </a:endParaRPr>
          </a:p>
        </p:txBody>
      </p:sp>
      <p:sp>
        <p:nvSpPr>
          <p:cNvPr id="8" name="AutoShape 41"/>
          <p:cNvSpPr>
            <a:spLocks noChangeArrowheads="1"/>
          </p:cNvSpPr>
          <p:nvPr/>
        </p:nvSpPr>
        <p:spPr bwMode="auto">
          <a:xfrm>
            <a:off x="5562600" y="990600"/>
            <a:ext cx="304800" cy="2286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 sz="2400" b="1">
              <a:latin typeface=".VnTime" pitchFamily="34" charset="0"/>
            </a:endParaRPr>
          </a:p>
        </p:txBody>
      </p:sp>
      <p:sp>
        <p:nvSpPr>
          <p:cNvPr id="9" name="AutoShape 41"/>
          <p:cNvSpPr>
            <a:spLocks noChangeArrowheads="1"/>
          </p:cNvSpPr>
          <p:nvPr/>
        </p:nvSpPr>
        <p:spPr bwMode="auto">
          <a:xfrm>
            <a:off x="3733800" y="990600"/>
            <a:ext cx="304800" cy="2286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 sz="2400" b="1">
              <a:latin typeface=".VnTime" pitchFamily="34" charset="0"/>
            </a:endParaRPr>
          </a:p>
        </p:txBody>
      </p:sp>
      <p:sp>
        <p:nvSpPr>
          <p:cNvPr id="10" name="AutoShape 41"/>
          <p:cNvSpPr>
            <a:spLocks noChangeArrowheads="1"/>
          </p:cNvSpPr>
          <p:nvPr/>
        </p:nvSpPr>
        <p:spPr bwMode="auto">
          <a:xfrm>
            <a:off x="1676400" y="4876800"/>
            <a:ext cx="304800" cy="2286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 sz="2400" b="1">
              <a:latin typeface=".VnTime" pitchFamily="34" charset="0"/>
            </a:endParaRPr>
          </a:p>
        </p:txBody>
      </p:sp>
      <p:sp>
        <p:nvSpPr>
          <p:cNvPr id="11" name="AutoShape 41"/>
          <p:cNvSpPr>
            <a:spLocks noChangeArrowheads="1"/>
          </p:cNvSpPr>
          <p:nvPr/>
        </p:nvSpPr>
        <p:spPr bwMode="auto">
          <a:xfrm>
            <a:off x="4343400" y="152400"/>
            <a:ext cx="304800" cy="2286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 sz="2400" b="1">
              <a:latin typeface=".VnTime" pitchFamily="34" charset="0"/>
            </a:endParaRPr>
          </a:p>
        </p:txBody>
      </p:sp>
      <p:sp>
        <p:nvSpPr>
          <p:cNvPr id="12" name="AutoShape 41"/>
          <p:cNvSpPr>
            <a:spLocks noChangeArrowheads="1"/>
          </p:cNvSpPr>
          <p:nvPr/>
        </p:nvSpPr>
        <p:spPr bwMode="auto">
          <a:xfrm>
            <a:off x="5105400" y="304800"/>
            <a:ext cx="304800" cy="2286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 sz="2400" b="1">
              <a:latin typeface=".VnTime" pitchFamily="34" charset="0"/>
            </a:endParaRPr>
          </a:p>
        </p:txBody>
      </p:sp>
      <p:sp>
        <p:nvSpPr>
          <p:cNvPr id="13" name="AutoShape 41"/>
          <p:cNvSpPr>
            <a:spLocks noChangeArrowheads="1"/>
          </p:cNvSpPr>
          <p:nvPr/>
        </p:nvSpPr>
        <p:spPr bwMode="auto">
          <a:xfrm>
            <a:off x="4267200" y="5943600"/>
            <a:ext cx="304800" cy="2286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 sz="2400" b="1">
              <a:latin typeface=".VnTime" pitchFamily="34" charset="0"/>
            </a:endParaRPr>
          </a:p>
        </p:txBody>
      </p:sp>
      <p:sp>
        <p:nvSpPr>
          <p:cNvPr id="14" name="AutoShape 41"/>
          <p:cNvSpPr>
            <a:spLocks noChangeArrowheads="1"/>
          </p:cNvSpPr>
          <p:nvPr/>
        </p:nvSpPr>
        <p:spPr bwMode="auto">
          <a:xfrm>
            <a:off x="5486400" y="4648200"/>
            <a:ext cx="304800" cy="2286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 sz="2400" b="1">
              <a:latin typeface=".VnTime" pitchFamily="34" charset="0"/>
            </a:endParaRPr>
          </a:p>
        </p:txBody>
      </p:sp>
      <p:sp>
        <p:nvSpPr>
          <p:cNvPr id="15" name="AutoShape 37"/>
          <p:cNvSpPr>
            <a:spLocks noChangeArrowheads="1"/>
          </p:cNvSpPr>
          <p:nvPr/>
        </p:nvSpPr>
        <p:spPr bwMode="auto">
          <a:xfrm>
            <a:off x="3733800" y="5562600"/>
            <a:ext cx="228600" cy="30480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/>
            <a:endParaRPr lang="en-US" sz="2400" b="1">
              <a:latin typeface=".VnTime" pitchFamily="34" charset="0"/>
            </a:endParaRPr>
          </a:p>
        </p:txBody>
      </p:sp>
      <p:sp>
        <p:nvSpPr>
          <p:cNvPr id="16" name="AutoShape 37"/>
          <p:cNvSpPr>
            <a:spLocks noChangeArrowheads="1"/>
          </p:cNvSpPr>
          <p:nvPr/>
        </p:nvSpPr>
        <p:spPr bwMode="auto">
          <a:xfrm>
            <a:off x="5562600" y="533400"/>
            <a:ext cx="228600" cy="30480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/>
            <a:endParaRPr lang="en-US" sz="2400" b="1">
              <a:latin typeface=".VnTime" pitchFamily="34" charset="0"/>
            </a:endParaRPr>
          </a:p>
        </p:txBody>
      </p:sp>
      <p:sp>
        <p:nvSpPr>
          <p:cNvPr id="17" name="AutoShape 37"/>
          <p:cNvSpPr>
            <a:spLocks noChangeArrowheads="1"/>
          </p:cNvSpPr>
          <p:nvPr/>
        </p:nvSpPr>
        <p:spPr bwMode="auto">
          <a:xfrm>
            <a:off x="3962400" y="609600"/>
            <a:ext cx="228600" cy="30480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/>
            <a:endParaRPr lang="en-US" sz="2400" b="1">
              <a:latin typeface=".VnTime" pitchFamily="34" charset="0"/>
            </a:endParaRPr>
          </a:p>
        </p:txBody>
      </p:sp>
      <p:sp>
        <p:nvSpPr>
          <p:cNvPr id="18" name="AutoShape 37"/>
          <p:cNvSpPr>
            <a:spLocks noChangeArrowheads="1"/>
          </p:cNvSpPr>
          <p:nvPr/>
        </p:nvSpPr>
        <p:spPr bwMode="auto">
          <a:xfrm>
            <a:off x="2895600" y="685800"/>
            <a:ext cx="228600" cy="30480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/>
            <a:endParaRPr lang="en-US" sz="2400" b="1">
              <a:latin typeface=".VnTime" pitchFamily="34" charset="0"/>
            </a:endParaRPr>
          </a:p>
        </p:txBody>
      </p:sp>
      <p:sp>
        <p:nvSpPr>
          <p:cNvPr id="19" name="AutoShape 37"/>
          <p:cNvSpPr>
            <a:spLocks noChangeArrowheads="1"/>
          </p:cNvSpPr>
          <p:nvPr/>
        </p:nvSpPr>
        <p:spPr bwMode="auto">
          <a:xfrm>
            <a:off x="4724400" y="381000"/>
            <a:ext cx="228600" cy="30480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/>
            <a:endParaRPr lang="en-US" sz="2400" b="1">
              <a:latin typeface=".VnTime" pitchFamily="34" charset="0"/>
            </a:endParaRPr>
          </a:p>
        </p:txBody>
      </p:sp>
      <p:sp>
        <p:nvSpPr>
          <p:cNvPr id="20" name="AutoShape 28"/>
          <p:cNvSpPr>
            <a:spLocks noChangeArrowheads="1"/>
          </p:cNvSpPr>
          <p:nvPr/>
        </p:nvSpPr>
        <p:spPr bwMode="auto">
          <a:xfrm>
            <a:off x="6096000" y="1600200"/>
            <a:ext cx="228600" cy="228600"/>
          </a:xfrm>
          <a:prstGeom prst="star5">
            <a:avLst/>
          </a:prstGeom>
          <a:gradFill rotWithShape="1">
            <a:gsLst>
              <a:gs pos="0">
                <a:srgbClr val="FFFF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 sz="2400" b="1">
              <a:latin typeface=".VnTime" pitchFamily="34" charset="0"/>
            </a:endParaRPr>
          </a:p>
        </p:txBody>
      </p:sp>
      <p:sp>
        <p:nvSpPr>
          <p:cNvPr id="21" name="AutoShape 28"/>
          <p:cNvSpPr>
            <a:spLocks noChangeArrowheads="1"/>
          </p:cNvSpPr>
          <p:nvPr/>
        </p:nvSpPr>
        <p:spPr bwMode="auto">
          <a:xfrm>
            <a:off x="7467600" y="838200"/>
            <a:ext cx="228600" cy="228600"/>
          </a:xfrm>
          <a:prstGeom prst="star5">
            <a:avLst/>
          </a:prstGeom>
          <a:gradFill rotWithShape="1">
            <a:gsLst>
              <a:gs pos="0">
                <a:srgbClr val="FFFF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 sz="2400" b="1">
              <a:latin typeface=".VnTime" pitchFamily="34" charset="0"/>
            </a:endParaRPr>
          </a:p>
        </p:txBody>
      </p:sp>
      <p:sp>
        <p:nvSpPr>
          <p:cNvPr id="22" name="AutoShape 28"/>
          <p:cNvSpPr>
            <a:spLocks noChangeArrowheads="1"/>
          </p:cNvSpPr>
          <p:nvPr/>
        </p:nvSpPr>
        <p:spPr bwMode="auto">
          <a:xfrm>
            <a:off x="7543800" y="2438400"/>
            <a:ext cx="228600" cy="228600"/>
          </a:xfrm>
          <a:prstGeom prst="star5">
            <a:avLst/>
          </a:prstGeom>
          <a:gradFill rotWithShape="1">
            <a:gsLst>
              <a:gs pos="0">
                <a:srgbClr val="FFFF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 sz="2400" b="1">
              <a:latin typeface=".VnTime" pitchFamily="34" charset="0"/>
            </a:endParaRPr>
          </a:p>
        </p:txBody>
      </p:sp>
      <p:sp>
        <p:nvSpPr>
          <p:cNvPr id="23" name="AutoShape 28"/>
          <p:cNvSpPr>
            <a:spLocks noChangeArrowheads="1"/>
          </p:cNvSpPr>
          <p:nvPr/>
        </p:nvSpPr>
        <p:spPr bwMode="auto">
          <a:xfrm>
            <a:off x="8458200" y="1447800"/>
            <a:ext cx="228600" cy="228600"/>
          </a:xfrm>
          <a:prstGeom prst="star5">
            <a:avLst/>
          </a:prstGeom>
          <a:gradFill rotWithShape="1">
            <a:gsLst>
              <a:gs pos="0">
                <a:srgbClr val="FFFF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 sz="2400" b="1">
              <a:latin typeface=".VnTime" pitchFamily="34" charset="0"/>
            </a:endParaRPr>
          </a:p>
        </p:txBody>
      </p:sp>
      <p:sp>
        <p:nvSpPr>
          <p:cNvPr id="24" name="AutoShape 28"/>
          <p:cNvSpPr>
            <a:spLocks noChangeArrowheads="1"/>
          </p:cNvSpPr>
          <p:nvPr/>
        </p:nvSpPr>
        <p:spPr bwMode="auto">
          <a:xfrm>
            <a:off x="4724400" y="838200"/>
            <a:ext cx="228600" cy="228600"/>
          </a:xfrm>
          <a:prstGeom prst="star5">
            <a:avLst/>
          </a:prstGeom>
          <a:gradFill rotWithShape="1">
            <a:gsLst>
              <a:gs pos="0">
                <a:srgbClr val="FFFF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 sz="2400" b="1">
              <a:latin typeface=".VnTime" pitchFamily="34" charset="0"/>
            </a:endParaRPr>
          </a:p>
        </p:txBody>
      </p:sp>
      <p:sp>
        <p:nvSpPr>
          <p:cNvPr id="25" name="AutoShape 28"/>
          <p:cNvSpPr>
            <a:spLocks noChangeArrowheads="1"/>
          </p:cNvSpPr>
          <p:nvPr/>
        </p:nvSpPr>
        <p:spPr bwMode="auto">
          <a:xfrm>
            <a:off x="4953000" y="0"/>
            <a:ext cx="228600" cy="228600"/>
          </a:xfrm>
          <a:prstGeom prst="star5">
            <a:avLst/>
          </a:prstGeom>
          <a:gradFill rotWithShape="1">
            <a:gsLst>
              <a:gs pos="0">
                <a:srgbClr val="FFFF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 sz="2400" b="1">
              <a:latin typeface=".VnTime" pitchFamily="34" charset="0"/>
            </a:endParaRPr>
          </a:p>
        </p:txBody>
      </p:sp>
      <p:sp>
        <p:nvSpPr>
          <p:cNvPr id="26" name="AutoShape 28"/>
          <p:cNvSpPr>
            <a:spLocks noChangeArrowheads="1"/>
          </p:cNvSpPr>
          <p:nvPr/>
        </p:nvSpPr>
        <p:spPr bwMode="auto">
          <a:xfrm>
            <a:off x="4038600" y="228600"/>
            <a:ext cx="228600" cy="228600"/>
          </a:xfrm>
          <a:prstGeom prst="star5">
            <a:avLst/>
          </a:prstGeom>
          <a:gradFill rotWithShape="1">
            <a:gsLst>
              <a:gs pos="0">
                <a:srgbClr val="FFFF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 sz="2400" b="1">
              <a:latin typeface=".VnTime" pitchFamily="34" charset="0"/>
            </a:endParaRPr>
          </a:p>
        </p:txBody>
      </p:sp>
      <p:sp>
        <p:nvSpPr>
          <p:cNvPr id="27" name="AutoShape 28"/>
          <p:cNvSpPr>
            <a:spLocks noChangeArrowheads="1"/>
          </p:cNvSpPr>
          <p:nvPr/>
        </p:nvSpPr>
        <p:spPr bwMode="auto">
          <a:xfrm>
            <a:off x="6096000" y="685800"/>
            <a:ext cx="228600" cy="228600"/>
          </a:xfrm>
          <a:prstGeom prst="star5">
            <a:avLst/>
          </a:prstGeom>
          <a:gradFill rotWithShape="1">
            <a:gsLst>
              <a:gs pos="0">
                <a:srgbClr val="FFFF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 sz="2400" b="1">
              <a:latin typeface=".VnTime" pitchFamily="34" charset="0"/>
            </a:endParaRPr>
          </a:p>
        </p:txBody>
      </p:sp>
      <p:sp>
        <p:nvSpPr>
          <p:cNvPr id="28" name="AutoShape 28"/>
          <p:cNvSpPr>
            <a:spLocks noChangeArrowheads="1"/>
          </p:cNvSpPr>
          <p:nvPr/>
        </p:nvSpPr>
        <p:spPr bwMode="auto">
          <a:xfrm>
            <a:off x="7467600" y="4343400"/>
            <a:ext cx="228600" cy="304800"/>
          </a:xfrm>
          <a:prstGeom prst="star5">
            <a:avLst/>
          </a:prstGeom>
          <a:gradFill rotWithShape="1">
            <a:gsLst>
              <a:gs pos="0">
                <a:srgbClr val="FFFF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 sz="2400" b="1">
              <a:latin typeface=".VnTime" pitchFamily="34" charset="0"/>
            </a:endParaRPr>
          </a:p>
        </p:txBody>
      </p:sp>
      <p:sp>
        <p:nvSpPr>
          <p:cNvPr id="29" name="AutoShape 37"/>
          <p:cNvSpPr>
            <a:spLocks noChangeArrowheads="1"/>
          </p:cNvSpPr>
          <p:nvPr/>
        </p:nvSpPr>
        <p:spPr bwMode="auto">
          <a:xfrm>
            <a:off x="8153400" y="5257800"/>
            <a:ext cx="228600" cy="30480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/>
            <a:endParaRPr lang="en-US" sz="2400" b="1">
              <a:latin typeface=".VnTime" pitchFamily="34" charset="0"/>
            </a:endParaRPr>
          </a:p>
        </p:txBody>
      </p:sp>
      <p:sp>
        <p:nvSpPr>
          <p:cNvPr id="30" name="AutoShape 37"/>
          <p:cNvSpPr>
            <a:spLocks noChangeArrowheads="1"/>
          </p:cNvSpPr>
          <p:nvPr/>
        </p:nvSpPr>
        <p:spPr bwMode="auto">
          <a:xfrm>
            <a:off x="5410200" y="5334000"/>
            <a:ext cx="228600" cy="30480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/>
            <a:endParaRPr lang="en-US" sz="2400" b="1">
              <a:latin typeface=".VnTime" pitchFamily="34" charset="0"/>
            </a:endParaRPr>
          </a:p>
        </p:txBody>
      </p:sp>
      <p:sp>
        <p:nvSpPr>
          <p:cNvPr id="31" name="AutoShape 37"/>
          <p:cNvSpPr>
            <a:spLocks noChangeArrowheads="1"/>
          </p:cNvSpPr>
          <p:nvPr/>
        </p:nvSpPr>
        <p:spPr bwMode="auto">
          <a:xfrm>
            <a:off x="2362200" y="5334000"/>
            <a:ext cx="228600" cy="30480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/>
            <a:endParaRPr lang="en-US" sz="2400" b="1">
              <a:latin typeface=".VnTime" pitchFamily="34" charset="0"/>
            </a:endParaRPr>
          </a:p>
        </p:txBody>
      </p:sp>
      <p:sp>
        <p:nvSpPr>
          <p:cNvPr id="7168" name="AutoShape 37"/>
          <p:cNvSpPr>
            <a:spLocks noChangeArrowheads="1"/>
          </p:cNvSpPr>
          <p:nvPr/>
        </p:nvSpPr>
        <p:spPr bwMode="auto">
          <a:xfrm>
            <a:off x="3810000" y="4572000"/>
            <a:ext cx="228600" cy="30480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/>
            <a:endParaRPr lang="en-US" sz="2400" b="1">
              <a:latin typeface=".VnTime" pitchFamily="34" charset="0"/>
            </a:endParaRPr>
          </a:p>
        </p:txBody>
      </p:sp>
      <p:sp>
        <p:nvSpPr>
          <p:cNvPr id="7169" name="AutoShape 37"/>
          <p:cNvSpPr>
            <a:spLocks noChangeArrowheads="1"/>
          </p:cNvSpPr>
          <p:nvPr/>
        </p:nvSpPr>
        <p:spPr bwMode="auto">
          <a:xfrm>
            <a:off x="6858000" y="5638800"/>
            <a:ext cx="228600" cy="30480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/>
            <a:endParaRPr lang="en-US" sz="2400" b="1">
              <a:latin typeface=".VnTime" pitchFamily="34" charset="0"/>
            </a:endParaRPr>
          </a:p>
        </p:txBody>
      </p:sp>
      <p:sp>
        <p:nvSpPr>
          <p:cNvPr id="7172" name="AutoShape 28"/>
          <p:cNvSpPr>
            <a:spLocks noChangeArrowheads="1"/>
          </p:cNvSpPr>
          <p:nvPr/>
        </p:nvSpPr>
        <p:spPr bwMode="auto">
          <a:xfrm>
            <a:off x="7239000" y="5029200"/>
            <a:ext cx="228600" cy="304800"/>
          </a:xfrm>
          <a:prstGeom prst="star5">
            <a:avLst/>
          </a:prstGeom>
          <a:gradFill rotWithShape="1">
            <a:gsLst>
              <a:gs pos="0">
                <a:srgbClr val="FFFF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 sz="2400" b="1">
              <a:latin typeface=".VnTime" pitchFamily="34" charset="0"/>
            </a:endParaRPr>
          </a:p>
        </p:txBody>
      </p:sp>
      <p:sp>
        <p:nvSpPr>
          <p:cNvPr id="7177" name="AutoShape 28"/>
          <p:cNvSpPr>
            <a:spLocks noChangeArrowheads="1"/>
          </p:cNvSpPr>
          <p:nvPr/>
        </p:nvSpPr>
        <p:spPr bwMode="auto">
          <a:xfrm>
            <a:off x="8077200" y="5715000"/>
            <a:ext cx="228600" cy="304800"/>
          </a:xfrm>
          <a:prstGeom prst="star5">
            <a:avLst/>
          </a:prstGeom>
          <a:gradFill rotWithShape="1">
            <a:gsLst>
              <a:gs pos="0">
                <a:srgbClr val="FFFF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 sz="2400" b="1">
              <a:latin typeface=".VnTime" pitchFamily="34" charset="0"/>
            </a:endParaRPr>
          </a:p>
        </p:txBody>
      </p:sp>
      <p:sp>
        <p:nvSpPr>
          <p:cNvPr id="7178" name="AutoShape 28"/>
          <p:cNvSpPr>
            <a:spLocks noChangeArrowheads="1"/>
          </p:cNvSpPr>
          <p:nvPr/>
        </p:nvSpPr>
        <p:spPr bwMode="auto">
          <a:xfrm>
            <a:off x="4876800" y="4572000"/>
            <a:ext cx="228600" cy="304800"/>
          </a:xfrm>
          <a:prstGeom prst="star5">
            <a:avLst/>
          </a:prstGeom>
          <a:gradFill rotWithShape="1">
            <a:gsLst>
              <a:gs pos="0">
                <a:srgbClr val="FFFF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 sz="2400" b="1">
              <a:latin typeface=".VnTime" pitchFamily="34" charset="0"/>
            </a:endParaRPr>
          </a:p>
        </p:txBody>
      </p:sp>
      <p:sp>
        <p:nvSpPr>
          <p:cNvPr id="7179" name="AutoShape 28"/>
          <p:cNvSpPr>
            <a:spLocks noChangeArrowheads="1"/>
          </p:cNvSpPr>
          <p:nvPr/>
        </p:nvSpPr>
        <p:spPr bwMode="auto">
          <a:xfrm>
            <a:off x="4876800" y="5486400"/>
            <a:ext cx="228600" cy="304800"/>
          </a:xfrm>
          <a:prstGeom prst="star5">
            <a:avLst/>
          </a:prstGeom>
          <a:gradFill rotWithShape="1">
            <a:gsLst>
              <a:gs pos="0">
                <a:srgbClr val="FFFF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 sz="2400" b="1">
              <a:latin typeface=".VnTime" pitchFamily="34" charset="0"/>
            </a:endParaRPr>
          </a:p>
        </p:txBody>
      </p:sp>
      <p:sp>
        <p:nvSpPr>
          <p:cNvPr id="7180" name="AutoShape 28"/>
          <p:cNvSpPr>
            <a:spLocks noChangeArrowheads="1"/>
          </p:cNvSpPr>
          <p:nvPr/>
        </p:nvSpPr>
        <p:spPr bwMode="auto">
          <a:xfrm>
            <a:off x="3810000" y="5029200"/>
            <a:ext cx="228600" cy="304800"/>
          </a:xfrm>
          <a:prstGeom prst="star5">
            <a:avLst/>
          </a:prstGeom>
          <a:gradFill rotWithShape="1">
            <a:gsLst>
              <a:gs pos="0">
                <a:srgbClr val="FFFF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 sz="2400" b="1">
              <a:latin typeface=".VnTime" pitchFamily="34" charset="0"/>
            </a:endParaRPr>
          </a:p>
        </p:txBody>
      </p:sp>
      <p:sp>
        <p:nvSpPr>
          <p:cNvPr id="7181" name="AutoShape 37"/>
          <p:cNvSpPr>
            <a:spLocks noChangeArrowheads="1"/>
          </p:cNvSpPr>
          <p:nvPr/>
        </p:nvSpPr>
        <p:spPr bwMode="auto">
          <a:xfrm>
            <a:off x="1219200" y="1828800"/>
            <a:ext cx="228600" cy="30480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/>
            <a:endParaRPr lang="en-US" sz="2400" b="1">
              <a:latin typeface=".VnTime" pitchFamily="34" charset="0"/>
            </a:endParaRPr>
          </a:p>
        </p:txBody>
      </p:sp>
      <p:sp>
        <p:nvSpPr>
          <p:cNvPr id="7182" name="AutoShape 37"/>
          <p:cNvSpPr>
            <a:spLocks noChangeArrowheads="1"/>
          </p:cNvSpPr>
          <p:nvPr/>
        </p:nvSpPr>
        <p:spPr bwMode="auto">
          <a:xfrm>
            <a:off x="4495800" y="2057400"/>
            <a:ext cx="228600" cy="30480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/>
            <a:endParaRPr lang="en-US" sz="2400" b="1">
              <a:latin typeface=".VnTime" pitchFamily="34" charset="0"/>
            </a:endParaRPr>
          </a:p>
        </p:txBody>
      </p:sp>
      <p:sp>
        <p:nvSpPr>
          <p:cNvPr id="7183" name="AutoShape 37"/>
          <p:cNvSpPr>
            <a:spLocks noChangeArrowheads="1"/>
          </p:cNvSpPr>
          <p:nvPr/>
        </p:nvSpPr>
        <p:spPr bwMode="auto">
          <a:xfrm>
            <a:off x="2971800" y="2590800"/>
            <a:ext cx="228600" cy="30480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/>
            <a:endParaRPr lang="en-US" sz="2400" b="1">
              <a:latin typeface=".VnTime" pitchFamily="34" charset="0"/>
            </a:endParaRPr>
          </a:p>
        </p:txBody>
      </p:sp>
      <p:sp>
        <p:nvSpPr>
          <p:cNvPr id="7184" name="AutoShape 37"/>
          <p:cNvSpPr>
            <a:spLocks noChangeArrowheads="1"/>
          </p:cNvSpPr>
          <p:nvPr/>
        </p:nvSpPr>
        <p:spPr bwMode="auto">
          <a:xfrm>
            <a:off x="6553200" y="2438400"/>
            <a:ext cx="228600" cy="30480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/>
            <a:endParaRPr lang="en-US" sz="2400" b="1">
              <a:latin typeface=".VnTime" pitchFamily="34" charset="0"/>
            </a:endParaRPr>
          </a:p>
        </p:txBody>
      </p:sp>
      <p:pic>
        <p:nvPicPr>
          <p:cNvPr id="32" name="Chúc mừng sinh nhật (Hát mẫu)- Chủ đề 9 - SGK Âm nhạc 1 - Cánh diều">
            <a:hlinkClick r:id="" action="ppaction://media"/>
            <a:extLst>
              <a:ext uri="{FF2B5EF4-FFF2-40B4-BE49-F238E27FC236}">
                <a16:creationId xmlns:a16="http://schemas.microsoft.com/office/drawing/2014/main" id="{915691E4-5572-48F0-994E-6086A766DDD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0" y="18559"/>
            <a:ext cx="9144000" cy="6839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1748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35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5" presetID="5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70" decel="100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770" decel="100000"/>
                                        <p:tgtEl>
                                          <p:spTgt spid="40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0" dur="77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2" dur="77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4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3" presetClass="entr" presetSubtype="528" repeatCount="indefinite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6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8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4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0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6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2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8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4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0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6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2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8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4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0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6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2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8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4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0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6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2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8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4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0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6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2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8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4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0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6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2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4" dur="1000" fill="hold"/>
                                        <p:tgtEl>
                                          <p:spTgt spid="71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5" dur="1000" fill="hold"/>
                                        <p:tgtEl>
                                          <p:spTgt spid="71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6" dur="1000" fill="hold"/>
                                        <p:tgtEl>
                                          <p:spTgt spid="71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7" dur="1000" fill="hold"/>
                                        <p:tgtEl>
                                          <p:spTgt spid="71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8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0" dur="1000" fill="hold"/>
                                        <p:tgtEl>
                                          <p:spTgt spid="71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1" dur="1000" fill="hold"/>
                                        <p:tgtEl>
                                          <p:spTgt spid="71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2" dur="1000" fill="hold"/>
                                        <p:tgtEl>
                                          <p:spTgt spid="71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3" dur="1000" fill="hold"/>
                                        <p:tgtEl>
                                          <p:spTgt spid="71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4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6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7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8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9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0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2" dur="1000" fill="hold"/>
                                        <p:tgtEl>
                                          <p:spTgt spid="71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3" dur="1000" fill="hold"/>
                                        <p:tgtEl>
                                          <p:spTgt spid="71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4" dur="1000" fill="hold"/>
                                        <p:tgtEl>
                                          <p:spTgt spid="71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5" dur="1000" fill="hold"/>
                                        <p:tgtEl>
                                          <p:spTgt spid="71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6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8" dur="1000" fill="hold"/>
                                        <p:tgtEl>
                                          <p:spTgt spid="71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9" dur="1000" fill="hold"/>
                                        <p:tgtEl>
                                          <p:spTgt spid="71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0" dur="1000" fill="hold"/>
                                        <p:tgtEl>
                                          <p:spTgt spid="71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1" dur="1000" fill="hold"/>
                                        <p:tgtEl>
                                          <p:spTgt spid="7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2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4" dur="1000" fill="hold"/>
                                        <p:tgtEl>
                                          <p:spTgt spid="71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5" dur="1000" fill="hold"/>
                                        <p:tgtEl>
                                          <p:spTgt spid="71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6" dur="1000" fill="hold"/>
                                        <p:tgtEl>
                                          <p:spTgt spid="71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7" dur="1000" fill="hold"/>
                                        <p:tgtEl>
                                          <p:spTgt spid="71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8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0" dur="1000" fill="hold"/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1" dur="1000" fill="hold"/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2" dur="1000" fill="hold"/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3" dur="1000" fill="hold"/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4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6" dur="1000" fill="hold"/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7" dur="1000" fill="hold"/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8" dur="1000" fill="hold"/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9" dur="1000" fill="hold"/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0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2" dur="1000" fill="hold"/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3" dur="1000" fill="hold"/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4" dur="1000" fill="hold"/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5" dur="1000" fill="hold"/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6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8" dur="1000" fill="hold"/>
                                        <p:tgtEl>
                                          <p:spTgt spid="71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9" dur="1000" fill="hold"/>
                                        <p:tgtEl>
                                          <p:spTgt spid="71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0" dur="1000" fill="hold"/>
                                        <p:tgtEl>
                                          <p:spTgt spid="71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1" dur="1000" fill="hold"/>
                                        <p:tgtEl>
                                          <p:spTgt spid="71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2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4" dur="1000" fill="hold"/>
                                        <p:tgtEl>
                                          <p:spTgt spid="71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5" dur="1000" fill="hold"/>
                                        <p:tgtEl>
                                          <p:spTgt spid="71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6" dur="1000" fill="hold"/>
                                        <p:tgtEl>
                                          <p:spTgt spid="71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7" dur="1000" fill="hold"/>
                                        <p:tgtEl>
                                          <p:spTgt spid="71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8" fill="hold">
                      <p:stCondLst>
                        <p:cond delay="indefinite"/>
                      </p:stCondLst>
                      <p:childTnLst>
                        <p:par>
                          <p:cTn id="349" fill="hold">
                            <p:stCondLst>
                              <p:cond delay="0"/>
                            </p:stCondLst>
                            <p:childTnLst>
                              <p:par>
                                <p:cTn id="35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1" dur="93623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52" fill="hold" display="0">
                  <p:stCondLst>
                    <p:cond delay="indefinite"/>
                  </p:stCondLst>
                </p:cTn>
                <p:tgtEl>
                  <p:spTgt spid="32"/>
                </p:tgtEl>
              </p:cMediaNode>
            </p:video>
            <p:seq concurrent="1" nextAc="seek">
              <p:cTn id="353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4" fill="hold">
                      <p:stCondLst>
                        <p:cond delay="0"/>
                      </p:stCondLst>
                      <p:childTnLst>
                        <p:par>
                          <p:cTn id="355" fill="hold">
                            <p:stCondLst>
                              <p:cond delay="0"/>
                            </p:stCondLst>
                            <p:childTnLst>
                              <p:par>
                                <p:cTn id="35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57" dur="1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35" grpId="0" animBg="1"/>
      <p:bldP spid="44" grpId="0" animBg="1"/>
      <p:bldP spid="66" grpId="0" animBg="1"/>
      <p:bldP spid="67" grpId="0" animBg="1"/>
      <p:bldP spid="68" grpId="0" animBg="1"/>
      <p:bldP spid="69" grpId="0" animBg="1"/>
      <p:bldP spid="2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9" grpId="0" animBg="1"/>
      <p:bldP spid="30" grpId="0" animBg="1"/>
      <p:bldP spid="31" grpId="0" animBg="1"/>
      <p:bldP spid="7168" grpId="0" animBg="1"/>
      <p:bldP spid="7169" grpId="0" animBg="1"/>
      <p:bldP spid="7181" grpId="0" animBg="1"/>
      <p:bldP spid="7182" grpId="0" animBg="1"/>
      <p:bldP spid="7183" grpId="0" animBg="1"/>
      <p:bldP spid="7184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Line 22">
            <a:extLst>
              <a:ext uri="{FF2B5EF4-FFF2-40B4-BE49-F238E27FC236}">
                <a16:creationId xmlns:a16="http://schemas.microsoft.com/office/drawing/2014/main" id="{D902D6D5-8AB0-4227-B408-6395C0664AF0}"/>
              </a:ext>
            </a:extLst>
          </p:cNvPr>
          <p:cNvSpPr>
            <a:spLocks noChangeShapeType="1"/>
          </p:cNvSpPr>
          <p:nvPr/>
        </p:nvSpPr>
        <p:spPr bwMode="auto">
          <a:xfrm>
            <a:off x="1248079" y="3428999"/>
            <a:ext cx="2742573" cy="16706"/>
          </a:xfrm>
          <a:prstGeom prst="line">
            <a:avLst/>
          </a:prstGeom>
          <a:noFill/>
          <a:ln w="38100">
            <a:solidFill>
              <a:srgbClr val="FFFF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cxnSp>
        <p:nvCxnSpPr>
          <p:cNvPr id="27" name="AutoShape 23">
            <a:extLst>
              <a:ext uri="{FF2B5EF4-FFF2-40B4-BE49-F238E27FC236}">
                <a16:creationId xmlns:a16="http://schemas.microsoft.com/office/drawing/2014/main" id="{57671592-83B2-4826-B795-0E33EC98C71E}"/>
              </a:ext>
            </a:extLst>
          </p:cNvPr>
          <p:cNvCxnSpPr>
            <a:cxnSpLocks noChangeShapeType="1"/>
            <a:stCxn id="26" idx="0"/>
          </p:cNvCxnSpPr>
          <p:nvPr/>
        </p:nvCxnSpPr>
        <p:spPr bwMode="auto">
          <a:xfrm flipV="1">
            <a:off x="1248079" y="1726249"/>
            <a:ext cx="0" cy="1702750"/>
          </a:xfrm>
          <a:prstGeom prst="straightConnector1">
            <a:avLst/>
          </a:prstGeom>
          <a:noFill/>
          <a:ln w="38100">
            <a:solidFill>
              <a:srgbClr val="FFFF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" name="AutoShape 24">
            <a:extLst>
              <a:ext uri="{FF2B5EF4-FFF2-40B4-BE49-F238E27FC236}">
                <a16:creationId xmlns:a16="http://schemas.microsoft.com/office/drawing/2014/main" id="{DBC5F67A-7DDB-4DF4-97B2-5FFA9545835F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661335" y="3445705"/>
            <a:ext cx="586744" cy="714912"/>
          </a:xfrm>
          <a:prstGeom prst="straightConnector1">
            <a:avLst/>
          </a:prstGeom>
          <a:noFill/>
          <a:ln w="38100">
            <a:solidFill>
              <a:srgbClr val="FFFF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4" name="AutoShape 23">
            <a:extLst>
              <a:ext uri="{FF2B5EF4-FFF2-40B4-BE49-F238E27FC236}">
                <a16:creationId xmlns:a16="http://schemas.microsoft.com/office/drawing/2014/main" id="{FABCCA91-801F-4A59-8898-1296AF50A252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5916373" y="2268810"/>
            <a:ext cx="34796" cy="1330158"/>
          </a:xfrm>
          <a:prstGeom prst="straightConnector1">
            <a:avLst/>
          </a:prstGeom>
          <a:noFill/>
          <a:ln w="38100">
            <a:solidFill>
              <a:srgbClr val="00B05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96" name="Line 22">
            <a:extLst>
              <a:ext uri="{FF2B5EF4-FFF2-40B4-BE49-F238E27FC236}">
                <a16:creationId xmlns:a16="http://schemas.microsoft.com/office/drawing/2014/main" id="{AE110916-D43F-4224-B935-92524E1258F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954777" y="3621044"/>
            <a:ext cx="1461842" cy="22499"/>
          </a:xfrm>
          <a:prstGeom prst="line">
            <a:avLst/>
          </a:prstGeom>
          <a:noFill/>
          <a:ln w="38100">
            <a:solidFill>
              <a:srgbClr val="00B05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cxnSp>
        <p:nvCxnSpPr>
          <p:cNvPr id="97" name="AutoShape 24">
            <a:extLst>
              <a:ext uri="{FF2B5EF4-FFF2-40B4-BE49-F238E27FC236}">
                <a16:creationId xmlns:a16="http://schemas.microsoft.com/office/drawing/2014/main" id="{890FEBF0-1094-4B08-8EE4-55F4C7C0E7F8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5463670" y="3621044"/>
            <a:ext cx="479930" cy="539573"/>
          </a:xfrm>
          <a:prstGeom prst="straightConnector1">
            <a:avLst/>
          </a:prstGeom>
          <a:noFill/>
          <a:ln w="38100">
            <a:solidFill>
              <a:srgbClr val="00B05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3" name="AutoShape 11">
            <a:extLst>
              <a:ext uri="{FF2B5EF4-FFF2-40B4-BE49-F238E27FC236}">
                <a16:creationId xmlns:a16="http://schemas.microsoft.com/office/drawing/2014/main" id="{8375A7C1-C33F-4B32-A602-5E3A9EF872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63671" y="2268810"/>
            <a:ext cx="1952947" cy="1891807"/>
          </a:xfrm>
          <a:prstGeom prst="cube">
            <a:avLst>
              <a:gd name="adj" fmla="val 25000"/>
            </a:avLst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" name="AutoShape 11">
            <a:extLst>
              <a:ext uri="{FF2B5EF4-FFF2-40B4-BE49-F238E27FC236}">
                <a16:creationId xmlns:a16="http://schemas.microsoft.com/office/drawing/2014/main" id="{F2413AC8-B8D2-4431-B607-617E21DA3B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1336" y="1726247"/>
            <a:ext cx="3329316" cy="2434370"/>
          </a:xfrm>
          <a:prstGeom prst="cube">
            <a:avLst>
              <a:gd name="adj" fmla="val 25000"/>
            </a:avLst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51411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3" name="Text Box 7"/>
          <p:cNvSpPr txBox="1">
            <a:spLocks noChangeArrowheads="1"/>
          </p:cNvSpPr>
          <p:nvPr/>
        </p:nvSpPr>
        <p:spPr bwMode="auto">
          <a:xfrm>
            <a:off x="4422775" y="1327150"/>
            <a:ext cx="4572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A</a:t>
            </a:r>
          </a:p>
        </p:txBody>
      </p:sp>
      <p:sp>
        <p:nvSpPr>
          <p:cNvPr id="19464" name="Text Box 8"/>
          <p:cNvSpPr txBox="1">
            <a:spLocks noChangeArrowheads="1"/>
          </p:cNvSpPr>
          <p:nvPr/>
        </p:nvSpPr>
        <p:spPr bwMode="auto">
          <a:xfrm>
            <a:off x="8308975" y="1403350"/>
            <a:ext cx="4572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B</a:t>
            </a:r>
          </a:p>
        </p:txBody>
      </p:sp>
      <p:sp>
        <p:nvSpPr>
          <p:cNvPr id="19465" name="Text Box 9"/>
          <p:cNvSpPr txBox="1">
            <a:spLocks noChangeArrowheads="1"/>
          </p:cNvSpPr>
          <p:nvPr/>
        </p:nvSpPr>
        <p:spPr bwMode="auto">
          <a:xfrm>
            <a:off x="7470775" y="2490788"/>
            <a:ext cx="4572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C</a:t>
            </a:r>
          </a:p>
        </p:txBody>
      </p:sp>
      <p:sp>
        <p:nvSpPr>
          <p:cNvPr id="19466" name="Text Box 10"/>
          <p:cNvSpPr txBox="1">
            <a:spLocks noChangeArrowheads="1"/>
          </p:cNvSpPr>
          <p:nvPr/>
        </p:nvSpPr>
        <p:spPr bwMode="auto">
          <a:xfrm>
            <a:off x="8308975" y="2989263"/>
            <a:ext cx="4572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N</a:t>
            </a:r>
          </a:p>
        </p:txBody>
      </p:sp>
      <p:sp>
        <p:nvSpPr>
          <p:cNvPr id="19467" name="Text Box 11"/>
          <p:cNvSpPr txBox="1">
            <a:spLocks noChangeArrowheads="1"/>
          </p:cNvSpPr>
          <p:nvPr/>
        </p:nvSpPr>
        <p:spPr bwMode="auto">
          <a:xfrm>
            <a:off x="7470775" y="4056063"/>
            <a:ext cx="4572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P</a:t>
            </a:r>
          </a:p>
        </p:txBody>
      </p:sp>
      <p:sp>
        <p:nvSpPr>
          <p:cNvPr id="19468" name="Text Box 12"/>
          <p:cNvSpPr txBox="1">
            <a:spLocks noChangeArrowheads="1"/>
          </p:cNvSpPr>
          <p:nvPr/>
        </p:nvSpPr>
        <p:spPr bwMode="auto">
          <a:xfrm>
            <a:off x="4445000" y="2971800"/>
            <a:ext cx="4572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M</a:t>
            </a:r>
          </a:p>
        </p:txBody>
      </p:sp>
      <p:sp>
        <p:nvSpPr>
          <p:cNvPr id="19469" name="Text Box 13"/>
          <p:cNvSpPr txBox="1">
            <a:spLocks noChangeArrowheads="1"/>
          </p:cNvSpPr>
          <p:nvPr/>
        </p:nvSpPr>
        <p:spPr bwMode="auto">
          <a:xfrm>
            <a:off x="3598863" y="2370138"/>
            <a:ext cx="4572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D</a:t>
            </a:r>
          </a:p>
        </p:txBody>
      </p:sp>
      <p:sp>
        <p:nvSpPr>
          <p:cNvPr id="19470" name="Text Box 14"/>
          <p:cNvSpPr txBox="1">
            <a:spLocks noChangeArrowheads="1"/>
          </p:cNvSpPr>
          <p:nvPr/>
        </p:nvSpPr>
        <p:spPr bwMode="auto">
          <a:xfrm>
            <a:off x="3598863" y="3984625"/>
            <a:ext cx="4572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Q</a:t>
            </a:r>
          </a:p>
        </p:txBody>
      </p:sp>
      <p:sp>
        <p:nvSpPr>
          <p:cNvPr id="19471" name="Line 15"/>
          <p:cNvSpPr>
            <a:spLocks noChangeShapeType="1"/>
          </p:cNvSpPr>
          <p:nvPr/>
        </p:nvSpPr>
        <p:spPr bwMode="auto">
          <a:xfrm>
            <a:off x="3965575" y="4265613"/>
            <a:ext cx="3505200" cy="0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472" name="Line 16"/>
          <p:cNvSpPr>
            <a:spLocks noChangeShapeType="1"/>
          </p:cNvSpPr>
          <p:nvPr/>
        </p:nvSpPr>
        <p:spPr bwMode="auto">
          <a:xfrm>
            <a:off x="3956050" y="2665413"/>
            <a:ext cx="3505200" cy="0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cxnSp>
        <p:nvCxnSpPr>
          <p:cNvPr id="19473" name="AutoShape 17"/>
          <p:cNvCxnSpPr>
            <a:cxnSpLocks noChangeShapeType="1"/>
            <a:stCxn id="19472" idx="0"/>
            <a:endCxn id="19471" idx="0"/>
          </p:cNvCxnSpPr>
          <p:nvPr/>
        </p:nvCxnSpPr>
        <p:spPr bwMode="auto">
          <a:xfrm>
            <a:off x="3956050" y="2646363"/>
            <a:ext cx="9525" cy="1600200"/>
          </a:xfrm>
          <a:prstGeom prst="straightConnector1">
            <a:avLst/>
          </a:prstGeom>
          <a:noFill/>
          <a:ln w="3810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9474" name="AutoShape 18"/>
          <p:cNvCxnSpPr>
            <a:cxnSpLocks noChangeShapeType="1"/>
            <a:stCxn id="19472" idx="1"/>
            <a:endCxn id="19471" idx="1"/>
          </p:cNvCxnSpPr>
          <p:nvPr/>
        </p:nvCxnSpPr>
        <p:spPr bwMode="auto">
          <a:xfrm>
            <a:off x="7461250" y="2684463"/>
            <a:ext cx="9525" cy="1600200"/>
          </a:xfrm>
          <a:prstGeom prst="straightConnector1">
            <a:avLst/>
          </a:prstGeom>
          <a:noFill/>
          <a:ln w="3810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9475" name="Line 19"/>
          <p:cNvSpPr>
            <a:spLocks noChangeShapeType="1"/>
          </p:cNvSpPr>
          <p:nvPr/>
        </p:nvSpPr>
        <p:spPr bwMode="auto">
          <a:xfrm>
            <a:off x="4879975" y="1598613"/>
            <a:ext cx="3505200" cy="0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cxnSp>
        <p:nvCxnSpPr>
          <p:cNvPr id="19476" name="AutoShape 20"/>
          <p:cNvCxnSpPr>
            <a:cxnSpLocks noChangeShapeType="1"/>
            <a:stCxn id="19475" idx="0"/>
            <a:endCxn id="19472" idx="0"/>
          </p:cNvCxnSpPr>
          <p:nvPr/>
        </p:nvCxnSpPr>
        <p:spPr bwMode="auto">
          <a:xfrm flipH="1">
            <a:off x="3956050" y="1579563"/>
            <a:ext cx="923925" cy="1066800"/>
          </a:xfrm>
          <a:prstGeom prst="straightConnector1">
            <a:avLst/>
          </a:prstGeom>
          <a:noFill/>
          <a:ln w="3810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9477" name="AutoShape 21"/>
          <p:cNvCxnSpPr>
            <a:cxnSpLocks noChangeShapeType="1"/>
            <a:stCxn id="19475" idx="1"/>
            <a:endCxn id="19472" idx="1"/>
          </p:cNvCxnSpPr>
          <p:nvPr/>
        </p:nvCxnSpPr>
        <p:spPr bwMode="auto">
          <a:xfrm flipH="1">
            <a:off x="7461250" y="1617663"/>
            <a:ext cx="923925" cy="1066800"/>
          </a:xfrm>
          <a:prstGeom prst="straightConnector1">
            <a:avLst/>
          </a:prstGeom>
          <a:noFill/>
          <a:ln w="3810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9478" name="Line 22"/>
          <p:cNvSpPr>
            <a:spLocks noChangeShapeType="1"/>
          </p:cNvSpPr>
          <p:nvPr/>
        </p:nvSpPr>
        <p:spPr bwMode="auto">
          <a:xfrm flipV="1">
            <a:off x="4879975" y="3198813"/>
            <a:ext cx="3505200" cy="0"/>
          </a:xfrm>
          <a:prstGeom prst="line">
            <a:avLst/>
          </a:prstGeom>
          <a:noFill/>
          <a:ln w="38100">
            <a:solidFill>
              <a:srgbClr val="FFFF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cxnSp>
        <p:nvCxnSpPr>
          <p:cNvPr id="19479" name="AutoShape 23"/>
          <p:cNvCxnSpPr>
            <a:cxnSpLocks noChangeShapeType="1"/>
            <a:stCxn id="19478" idx="0"/>
            <a:endCxn id="19475" idx="0"/>
          </p:cNvCxnSpPr>
          <p:nvPr/>
        </p:nvCxnSpPr>
        <p:spPr bwMode="auto">
          <a:xfrm flipV="1">
            <a:off x="4879975" y="1579563"/>
            <a:ext cx="0" cy="1638300"/>
          </a:xfrm>
          <a:prstGeom prst="straightConnector1">
            <a:avLst/>
          </a:prstGeom>
          <a:noFill/>
          <a:ln w="38100">
            <a:solidFill>
              <a:srgbClr val="FFFF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9480" name="AutoShape 24"/>
          <p:cNvCxnSpPr>
            <a:cxnSpLocks noChangeShapeType="1"/>
            <a:endCxn id="19478" idx="0"/>
          </p:cNvCxnSpPr>
          <p:nvPr/>
        </p:nvCxnSpPr>
        <p:spPr bwMode="auto">
          <a:xfrm flipV="1">
            <a:off x="3965575" y="3217863"/>
            <a:ext cx="914400" cy="1009650"/>
          </a:xfrm>
          <a:prstGeom prst="straightConnector1">
            <a:avLst/>
          </a:prstGeom>
          <a:noFill/>
          <a:ln w="38100">
            <a:solidFill>
              <a:srgbClr val="FFFF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9481" name="AutoShape 25"/>
          <p:cNvCxnSpPr>
            <a:cxnSpLocks noChangeShapeType="1"/>
            <a:stCxn id="19471" idx="1"/>
            <a:endCxn id="19478" idx="1"/>
          </p:cNvCxnSpPr>
          <p:nvPr/>
        </p:nvCxnSpPr>
        <p:spPr bwMode="auto">
          <a:xfrm flipV="1">
            <a:off x="7470775" y="3179763"/>
            <a:ext cx="914400" cy="1104900"/>
          </a:xfrm>
          <a:prstGeom prst="straightConnector1">
            <a:avLst/>
          </a:prstGeom>
          <a:noFill/>
          <a:ln w="3810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9482" name="AutoShape 26"/>
          <p:cNvCxnSpPr>
            <a:cxnSpLocks noChangeShapeType="1"/>
            <a:stCxn id="19475" idx="1"/>
            <a:endCxn id="19478" idx="1"/>
          </p:cNvCxnSpPr>
          <p:nvPr/>
        </p:nvCxnSpPr>
        <p:spPr bwMode="auto">
          <a:xfrm>
            <a:off x="8385175" y="1617663"/>
            <a:ext cx="0" cy="1562100"/>
          </a:xfrm>
          <a:prstGeom prst="straightConnector1">
            <a:avLst/>
          </a:prstGeom>
          <a:noFill/>
          <a:ln w="3810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5CFB06C5-8334-4AAE-870F-7C89DA7ABC44}"/>
              </a:ext>
            </a:extLst>
          </p:cNvPr>
          <p:cNvSpPr txBox="1"/>
          <p:nvPr/>
        </p:nvSpPr>
        <p:spPr>
          <a:xfrm>
            <a:off x="3509889" y="4526042"/>
            <a:ext cx="5638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ABCDMNPQ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E4BAC29-3FB6-4D4B-8198-508311A7993A}"/>
              </a:ext>
            </a:extLst>
          </p:cNvPr>
          <p:cNvSpPr txBox="1"/>
          <p:nvPr/>
        </p:nvSpPr>
        <p:spPr>
          <a:xfrm>
            <a:off x="279401" y="5069812"/>
            <a:ext cx="8636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Tám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đỉnh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đỉnh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A,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đỉnh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B,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đỉnh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C,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đỉnh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D,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đỉnh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M,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đỉnh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N,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đỉnh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P,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đỉnh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ED3E867-CFFB-436B-BB56-18AB6B220A28}"/>
              </a:ext>
            </a:extLst>
          </p:cNvPr>
          <p:cNvSpPr txBox="1"/>
          <p:nvPr/>
        </p:nvSpPr>
        <p:spPr>
          <a:xfrm>
            <a:off x="241494" y="5939260"/>
            <a:ext cx="88392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Mười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AB,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BC,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DC,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AD,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MN,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NP,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PQ,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MQ,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AM,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BN,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CP,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DQ.</a:t>
            </a:r>
          </a:p>
        </p:txBody>
      </p:sp>
    </p:spTree>
    <p:extLst>
      <p:ext uri="{BB962C8B-B14F-4D97-AF65-F5344CB8AC3E}">
        <p14:creationId xmlns:p14="http://schemas.microsoft.com/office/powerpoint/2010/main" val="1651962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94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94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94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94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94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94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94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94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3" grpId="0"/>
      <p:bldP spid="19464" grpId="0"/>
      <p:bldP spid="19465" grpId="0"/>
      <p:bldP spid="19466" grpId="0"/>
      <p:bldP spid="19467" grpId="0"/>
      <p:bldP spid="19468" grpId="0"/>
      <p:bldP spid="19469" grpId="0"/>
      <p:bldP spid="19470" grpId="0"/>
      <p:bldP spid="2" grpId="0"/>
      <p:bldP spid="23" grpId="0"/>
      <p:bldP spid="2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3" name="Text Box 7"/>
          <p:cNvSpPr txBox="1">
            <a:spLocks noChangeArrowheads="1"/>
          </p:cNvSpPr>
          <p:nvPr/>
        </p:nvSpPr>
        <p:spPr bwMode="auto">
          <a:xfrm>
            <a:off x="4422775" y="1327150"/>
            <a:ext cx="4572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C</a:t>
            </a:r>
          </a:p>
        </p:txBody>
      </p:sp>
      <p:sp>
        <p:nvSpPr>
          <p:cNvPr id="19464" name="Text Box 8"/>
          <p:cNvSpPr txBox="1">
            <a:spLocks noChangeArrowheads="1"/>
          </p:cNvSpPr>
          <p:nvPr/>
        </p:nvSpPr>
        <p:spPr bwMode="auto">
          <a:xfrm>
            <a:off x="6876177" y="1337003"/>
            <a:ext cx="4572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D</a:t>
            </a:r>
          </a:p>
        </p:txBody>
      </p:sp>
      <p:sp>
        <p:nvSpPr>
          <p:cNvPr id="19465" name="Text Box 9"/>
          <p:cNvSpPr txBox="1">
            <a:spLocks noChangeArrowheads="1"/>
          </p:cNvSpPr>
          <p:nvPr/>
        </p:nvSpPr>
        <p:spPr bwMode="auto">
          <a:xfrm>
            <a:off x="6145928" y="2462709"/>
            <a:ext cx="4572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E</a:t>
            </a:r>
          </a:p>
        </p:txBody>
      </p:sp>
      <p:sp>
        <p:nvSpPr>
          <p:cNvPr id="19466" name="Text Box 10"/>
          <p:cNvSpPr txBox="1">
            <a:spLocks noChangeArrowheads="1"/>
          </p:cNvSpPr>
          <p:nvPr/>
        </p:nvSpPr>
        <p:spPr bwMode="auto">
          <a:xfrm>
            <a:off x="6997163" y="2931522"/>
            <a:ext cx="4572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H</a:t>
            </a:r>
          </a:p>
        </p:txBody>
      </p:sp>
      <p:sp>
        <p:nvSpPr>
          <p:cNvPr id="19467" name="Text Box 11"/>
          <p:cNvSpPr txBox="1">
            <a:spLocks noChangeArrowheads="1"/>
          </p:cNvSpPr>
          <p:nvPr/>
        </p:nvSpPr>
        <p:spPr bwMode="auto">
          <a:xfrm>
            <a:off x="6210013" y="3928209"/>
            <a:ext cx="4572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I</a:t>
            </a:r>
          </a:p>
        </p:txBody>
      </p:sp>
      <p:sp>
        <p:nvSpPr>
          <p:cNvPr id="19468" name="Text Box 12"/>
          <p:cNvSpPr txBox="1">
            <a:spLocks noChangeArrowheads="1"/>
          </p:cNvSpPr>
          <p:nvPr/>
        </p:nvSpPr>
        <p:spPr bwMode="auto">
          <a:xfrm>
            <a:off x="4445000" y="2971800"/>
            <a:ext cx="4572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G</a:t>
            </a:r>
          </a:p>
        </p:txBody>
      </p:sp>
      <p:sp>
        <p:nvSpPr>
          <p:cNvPr id="19469" name="Text Box 13"/>
          <p:cNvSpPr txBox="1">
            <a:spLocks noChangeArrowheads="1"/>
          </p:cNvSpPr>
          <p:nvPr/>
        </p:nvSpPr>
        <p:spPr bwMode="auto">
          <a:xfrm>
            <a:off x="3598863" y="2370138"/>
            <a:ext cx="4572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F</a:t>
            </a:r>
          </a:p>
        </p:txBody>
      </p:sp>
      <p:sp>
        <p:nvSpPr>
          <p:cNvPr id="19470" name="Text Box 14"/>
          <p:cNvSpPr txBox="1">
            <a:spLocks noChangeArrowheads="1"/>
          </p:cNvSpPr>
          <p:nvPr/>
        </p:nvSpPr>
        <p:spPr bwMode="auto">
          <a:xfrm>
            <a:off x="3598863" y="3984625"/>
            <a:ext cx="4572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K</a:t>
            </a:r>
          </a:p>
        </p:txBody>
      </p:sp>
      <p:sp>
        <p:nvSpPr>
          <p:cNvPr id="19471" name="Line 15"/>
          <p:cNvSpPr>
            <a:spLocks noChangeShapeType="1"/>
          </p:cNvSpPr>
          <p:nvPr/>
        </p:nvSpPr>
        <p:spPr bwMode="auto">
          <a:xfrm flipV="1">
            <a:off x="3965575" y="4265284"/>
            <a:ext cx="2044700" cy="329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472" name="Line 16"/>
          <p:cNvSpPr>
            <a:spLocks noChangeShapeType="1"/>
          </p:cNvSpPr>
          <p:nvPr/>
        </p:nvSpPr>
        <p:spPr bwMode="auto">
          <a:xfrm flipV="1">
            <a:off x="3956051" y="2658131"/>
            <a:ext cx="2063750" cy="7281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cxnSp>
        <p:nvCxnSpPr>
          <p:cNvPr id="19473" name="AutoShape 17"/>
          <p:cNvCxnSpPr>
            <a:cxnSpLocks noChangeShapeType="1"/>
            <a:stCxn id="19472" idx="0"/>
            <a:endCxn id="19471" idx="0"/>
          </p:cNvCxnSpPr>
          <p:nvPr/>
        </p:nvCxnSpPr>
        <p:spPr bwMode="auto">
          <a:xfrm>
            <a:off x="3956051" y="2665412"/>
            <a:ext cx="9524" cy="1600201"/>
          </a:xfrm>
          <a:prstGeom prst="straightConnector1">
            <a:avLst/>
          </a:prstGeom>
          <a:noFill/>
          <a:ln w="3810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9474" name="AutoShape 18"/>
          <p:cNvCxnSpPr>
            <a:cxnSpLocks noChangeShapeType="1"/>
          </p:cNvCxnSpPr>
          <p:nvPr/>
        </p:nvCxnSpPr>
        <p:spPr bwMode="auto">
          <a:xfrm>
            <a:off x="6019800" y="2646035"/>
            <a:ext cx="9525" cy="1600200"/>
          </a:xfrm>
          <a:prstGeom prst="straightConnector1">
            <a:avLst/>
          </a:prstGeom>
          <a:noFill/>
          <a:ln w="3810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9475" name="Line 19"/>
          <p:cNvSpPr>
            <a:spLocks noChangeShapeType="1"/>
          </p:cNvSpPr>
          <p:nvPr/>
        </p:nvSpPr>
        <p:spPr bwMode="auto">
          <a:xfrm>
            <a:off x="4879975" y="1598613"/>
            <a:ext cx="1941513" cy="32484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cxnSp>
        <p:nvCxnSpPr>
          <p:cNvPr id="19476" name="AutoShape 20"/>
          <p:cNvCxnSpPr>
            <a:cxnSpLocks noChangeShapeType="1"/>
            <a:stCxn id="19475" idx="0"/>
            <a:endCxn id="19472" idx="0"/>
          </p:cNvCxnSpPr>
          <p:nvPr/>
        </p:nvCxnSpPr>
        <p:spPr bwMode="auto">
          <a:xfrm flipH="1">
            <a:off x="3956051" y="1598613"/>
            <a:ext cx="923924" cy="1066799"/>
          </a:xfrm>
          <a:prstGeom prst="straightConnector1">
            <a:avLst/>
          </a:prstGeom>
          <a:noFill/>
          <a:ln w="3810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9477" name="AutoShape 21"/>
          <p:cNvCxnSpPr>
            <a:cxnSpLocks noChangeShapeType="1"/>
            <a:stCxn id="19475" idx="1"/>
            <a:endCxn id="19472" idx="1"/>
          </p:cNvCxnSpPr>
          <p:nvPr/>
        </p:nvCxnSpPr>
        <p:spPr bwMode="auto">
          <a:xfrm flipH="1">
            <a:off x="6019801" y="1631097"/>
            <a:ext cx="801687" cy="1027034"/>
          </a:xfrm>
          <a:prstGeom prst="straightConnector1">
            <a:avLst/>
          </a:prstGeom>
          <a:noFill/>
          <a:ln w="3810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9478" name="Line 22"/>
          <p:cNvSpPr>
            <a:spLocks noChangeShapeType="1"/>
          </p:cNvSpPr>
          <p:nvPr/>
        </p:nvSpPr>
        <p:spPr bwMode="auto">
          <a:xfrm>
            <a:off x="4879975" y="3198812"/>
            <a:ext cx="2044700" cy="32485"/>
          </a:xfrm>
          <a:prstGeom prst="line">
            <a:avLst/>
          </a:prstGeom>
          <a:noFill/>
          <a:ln w="38100">
            <a:solidFill>
              <a:srgbClr val="FFFF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cxnSp>
        <p:nvCxnSpPr>
          <p:cNvPr id="19479" name="AutoShape 23"/>
          <p:cNvCxnSpPr>
            <a:cxnSpLocks noChangeShapeType="1"/>
            <a:stCxn id="19478" idx="0"/>
            <a:endCxn id="19475" idx="0"/>
          </p:cNvCxnSpPr>
          <p:nvPr/>
        </p:nvCxnSpPr>
        <p:spPr bwMode="auto">
          <a:xfrm flipV="1">
            <a:off x="4879975" y="1598613"/>
            <a:ext cx="0" cy="1600199"/>
          </a:xfrm>
          <a:prstGeom prst="straightConnector1">
            <a:avLst/>
          </a:prstGeom>
          <a:noFill/>
          <a:ln w="38100">
            <a:solidFill>
              <a:srgbClr val="FFFF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9480" name="AutoShape 24"/>
          <p:cNvCxnSpPr>
            <a:cxnSpLocks noChangeShapeType="1"/>
            <a:stCxn id="19471" idx="0"/>
            <a:endCxn id="19478" idx="0"/>
          </p:cNvCxnSpPr>
          <p:nvPr/>
        </p:nvCxnSpPr>
        <p:spPr bwMode="auto">
          <a:xfrm flipV="1">
            <a:off x="3965575" y="3198812"/>
            <a:ext cx="914400" cy="1066801"/>
          </a:xfrm>
          <a:prstGeom prst="straightConnector1">
            <a:avLst/>
          </a:prstGeom>
          <a:noFill/>
          <a:ln w="38100">
            <a:solidFill>
              <a:srgbClr val="FFFF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9481" name="AutoShape 25"/>
          <p:cNvCxnSpPr>
            <a:cxnSpLocks noChangeShapeType="1"/>
          </p:cNvCxnSpPr>
          <p:nvPr/>
        </p:nvCxnSpPr>
        <p:spPr bwMode="auto">
          <a:xfrm flipV="1">
            <a:off x="6010275" y="3231297"/>
            <a:ext cx="869951" cy="1052184"/>
          </a:xfrm>
          <a:prstGeom prst="straightConnector1">
            <a:avLst/>
          </a:prstGeom>
          <a:noFill/>
          <a:ln w="3810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9482" name="AutoShape 26"/>
          <p:cNvCxnSpPr>
            <a:cxnSpLocks noChangeShapeType="1"/>
          </p:cNvCxnSpPr>
          <p:nvPr/>
        </p:nvCxnSpPr>
        <p:spPr bwMode="auto">
          <a:xfrm>
            <a:off x="6801009" y="1663581"/>
            <a:ext cx="103187" cy="1600200"/>
          </a:xfrm>
          <a:prstGeom prst="straightConnector1">
            <a:avLst/>
          </a:prstGeom>
          <a:noFill/>
          <a:ln w="3810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5CFB06C5-8334-4AAE-870F-7C89DA7ABC44}"/>
              </a:ext>
            </a:extLst>
          </p:cNvPr>
          <p:cNvSpPr txBox="1"/>
          <p:nvPr/>
        </p:nvSpPr>
        <p:spPr>
          <a:xfrm>
            <a:off x="3509889" y="4526042"/>
            <a:ext cx="5638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CDEFGHIK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E4BAC29-3FB6-4D4B-8198-508311A7993A}"/>
              </a:ext>
            </a:extLst>
          </p:cNvPr>
          <p:cNvSpPr txBox="1"/>
          <p:nvPr/>
        </p:nvSpPr>
        <p:spPr>
          <a:xfrm>
            <a:off x="279401" y="5069812"/>
            <a:ext cx="8636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Tám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đỉnh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đỉnh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C,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đỉnh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D,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đỉnh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E,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đỉnh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F,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đỉnh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G,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đỉnh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H,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đỉnh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I,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đỉnh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ED3E867-CFFB-436B-BB56-18AB6B220A28}"/>
              </a:ext>
            </a:extLst>
          </p:cNvPr>
          <p:cNvSpPr txBox="1"/>
          <p:nvPr/>
        </p:nvSpPr>
        <p:spPr>
          <a:xfrm>
            <a:off x="241494" y="5939260"/>
            <a:ext cx="88392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Mười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CD,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DE,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FE,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CF,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GH,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HI,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IK,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GK,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CG,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DH,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EI,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FK.</a:t>
            </a:r>
          </a:p>
        </p:txBody>
      </p:sp>
    </p:spTree>
    <p:extLst>
      <p:ext uri="{BB962C8B-B14F-4D97-AF65-F5344CB8AC3E}">
        <p14:creationId xmlns:p14="http://schemas.microsoft.com/office/powerpoint/2010/main" val="83639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94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94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94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94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94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94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94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94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3" grpId="0"/>
      <p:bldP spid="19464" grpId="0"/>
      <p:bldP spid="19465" grpId="0"/>
      <p:bldP spid="19466" grpId="0"/>
      <p:bldP spid="19467" grpId="0"/>
      <p:bldP spid="19468" grpId="0"/>
      <p:bldP spid="19469" grpId="0"/>
      <p:bldP spid="19470" grpId="0"/>
      <p:bldP spid="2" grpId="0"/>
      <p:bldP spid="23" grpId="0"/>
      <p:bldP spid="2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57" name="Text Box 29"/>
          <p:cNvSpPr txBox="1">
            <a:spLocks noChangeArrowheads="1"/>
          </p:cNvSpPr>
          <p:nvPr/>
        </p:nvSpPr>
        <p:spPr bwMode="auto">
          <a:xfrm>
            <a:off x="2438400" y="457200"/>
            <a:ext cx="1119188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u="sng">
                <a:solidFill>
                  <a:schemeClr val="bg1"/>
                </a:solidFill>
              </a:rPr>
              <a:t>Toán</a:t>
            </a:r>
          </a:p>
        </p:txBody>
      </p:sp>
      <p:grpSp>
        <p:nvGrpSpPr>
          <p:cNvPr id="22560" name="Group 32"/>
          <p:cNvGrpSpPr>
            <a:grpSpLocks/>
          </p:cNvGrpSpPr>
          <p:nvPr/>
        </p:nvGrpSpPr>
        <p:grpSpPr bwMode="auto">
          <a:xfrm>
            <a:off x="5964336" y="863600"/>
            <a:ext cx="2133600" cy="1890712"/>
            <a:chOff x="336" y="1104"/>
            <a:chExt cx="768" cy="768"/>
          </a:xfrm>
        </p:grpSpPr>
        <p:sp>
          <p:nvSpPr>
            <p:cNvPr id="22561" name="AutoShape 33"/>
            <p:cNvSpPr>
              <a:spLocks noChangeArrowheads="1"/>
            </p:cNvSpPr>
            <p:nvPr/>
          </p:nvSpPr>
          <p:spPr bwMode="auto">
            <a:xfrm>
              <a:off x="336" y="1104"/>
              <a:ext cx="765" cy="765"/>
            </a:xfrm>
            <a:prstGeom prst="cube">
              <a:avLst>
                <a:gd name="adj" fmla="val 25000"/>
              </a:avLst>
            </a:prstGeom>
            <a:solidFill>
              <a:srgbClr val="FFFF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62" name="Line 34"/>
            <p:cNvSpPr>
              <a:spLocks noChangeShapeType="1"/>
            </p:cNvSpPr>
            <p:nvPr/>
          </p:nvSpPr>
          <p:spPr bwMode="auto">
            <a:xfrm>
              <a:off x="528" y="1104"/>
              <a:ext cx="0" cy="576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63" name="Line 35"/>
            <p:cNvSpPr>
              <a:spLocks noChangeShapeType="1"/>
            </p:cNvSpPr>
            <p:nvPr/>
          </p:nvSpPr>
          <p:spPr bwMode="auto">
            <a:xfrm flipH="1">
              <a:off x="528" y="1680"/>
              <a:ext cx="576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64" name="Line 36"/>
            <p:cNvSpPr>
              <a:spLocks noChangeShapeType="1"/>
            </p:cNvSpPr>
            <p:nvPr/>
          </p:nvSpPr>
          <p:spPr bwMode="auto">
            <a:xfrm flipV="1">
              <a:off x="336" y="1680"/>
              <a:ext cx="192" cy="192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C261B8CA-0C0D-4529-AE58-2F491F8DF753}"/>
              </a:ext>
            </a:extLst>
          </p:cNvPr>
          <p:cNvGrpSpPr>
            <a:grpSpLocks/>
          </p:cNvGrpSpPr>
          <p:nvPr/>
        </p:nvGrpSpPr>
        <p:grpSpPr bwMode="auto">
          <a:xfrm>
            <a:off x="559821" y="863600"/>
            <a:ext cx="3451225" cy="2235200"/>
            <a:chOff x="1810" y="1152"/>
            <a:chExt cx="2510" cy="1886"/>
          </a:xfrm>
        </p:grpSpPr>
        <p:sp>
          <p:nvSpPr>
            <p:cNvPr id="16" name="AutoShape 20">
              <a:extLst>
                <a:ext uri="{FF2B5EF4-FFF2-40B4-BE49-F238E27FC236}">
                  <a16:creationId xmlns:a16="http://schemas.microsoft.com/office/drawing/2014/main" id="{FA148EFD-422D-4E6C-A310-E9DB7BBEB3C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24" y="1152"/>
              <a:ext cx="2496" cy="1872"/>
            </a:xfrm>
            <a:prstGeom prst="cube">
              <a:avLst>
                <a:gd name="adj" fmla="val 25000"/>
              </a:avLst>
            </a:prstGeom>
            <a:solidFill>
              <a:srgbClr val="FFFF0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9pPr>
            </a:lstStyle>
            <a:p>
              <a:endParaRPr lang="en-US"/>
            </a:p>
          </p:txBody>
        </p:sp>
        <p:sp>
          <p:nvSpPr>
            <p:cNvPr id="17" name="Line 21">
              <a:extLst>
                <a:ext uri="{FF2B5EF4-FFF2-40B4-BE49-F238E27FC236}">
                  <a16:creationId xmlns:a16="http://schemas.microsoft.com/office/drawing/2014/main" id="{E4A97DB4-D488-4398-AAB6-009793B4564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90" y="1166"/>
              <a:ext cx="0" cy="139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prstDash val="dash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9pPr>
            </a:lstStyle>
            <a:p>
              <a:endParaRPr lang="en-US"/>
            </a:p>
          </p:txBody>
        </p:sp>
        <p:sp>
          <p:nvSpPr>
            <p:cNvPr id="18" name="Line 22">
              <a:extLst>
                <a:ext uri="{FF2B5EF4-FFF2-40B4-BE49-F238E27FC236}">
                  <a16:creationId xmlns:a16="http://schemas.microsoft.com/office/drawing/2014/main" id="{E993F124-FBA8-44A2-83E1-54271757B15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90" y="2558"/>
              <a:ext cx="201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prstDash val="dash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9pPr>
            </a:lstStyle>
            <a:p>
              <a:endParaRPr lang="en-US"/>
            </a:p>
          </p:txBody>
        </p:sp>
        <p:sp>
          <p:nvSpPr>
            <p:cNvPr id="19" name="Line 23">
              <a:extLst>
                <a:ext uri="{FF2B5EF4-FFF2-40B4-BE49-F238E27FC236}">
                  <a16:creationId xmlns:a16="http://schemas.microsoft.com/office/drawing/2014/main" id="{FDC48B1B-A8B1-4D8C-A877-E784FCB4A9B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810" y="2558"/>
              <a:ext cx="480" cy="48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prstDash val="dash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9pPr>
            </a:lstStyle>
            <a:p>
              <a:endParaRPr lang="en-US"/>
            </a:p>
          </p:txBody>
        </p:sp>
      </p:grpSp>
      <p:sp>
        <p:nvSpPr>
          <p:cNvPr id="20" name="Text Box 41">
            <a:extLst>
              <a:ext uri="{FF2B5EF4-FFF2-40B4-BE49-F238E27FC236}">
                <a16:creationId xmlns:a16="http://schemas.microsoft.com/office/drawing/2014/main" id="{6EDDD212-E040-4828-B5F0-B018709D80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8480" y="3297536"/>
            <a:ext cx="288910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1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latin typeface="Times New Roman" pitchFamily="18" charset="0"/>
                <a:cs typeface="Times New Roman" pitchFamily="18" charset="0"/>
              </a:rPr>
              <a:t>hộp</a:t>
            </a: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latin typeface="Times New Roman" pitchFamily="18" charset="0"/>
                <a:cs typeface="Times New Roman" pitchFamily="18" charset="0"/>
              </a:rPr>
              <a:t>nhật</a:t>
            </a:r>
            <a:endParaRPr lang="en-US" sz="24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 Box 41">
            <a:extLst>
              <a:ext uri="{FF2B5EF4-FFF2-40B4-BE49-F238E27FC236}">
                <a16:creationId xmlns:a16="http://schemas.microsoft.com/office/drawing/2014/main" id="{4F8132E0-76C1-4A31-900D-8B751E1A1D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76042" y="3238003"/>
            <a:ext cx="270185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1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latin typeface="Times New Roman" pitchFamily="18" charset="0"/>
                <a:cs typeface="Times New Roman" pitchFamily="18" charset="0"/>
              </a:rPr>
              <a:t>lập</a:t>
            </a: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latin typeface="Times New Roman" pitchFamily="18" charset="0"/>
                <a:cs typeface="Times New Roman" pitchFamily="18" charset="0"/>
              </a:rPr>
              <a:t>phương</a:t>
            </a:r>
            <a:endParaRPr lang="en-US" sz="24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Text Box 41">
            <a:extLst>
              <a:ext uri="{FF2B5EF4-FFF2-40B4-BE49-F238E27FC236}">
                <a16:creationId xmlns:a16="http://schemas.microsoft.com/office/drawing/2014/main" id="{178835C5-F509-40C4-988F-69EE0D110F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4413252"/>
            <a:ext cx="8610600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hộp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nhật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lập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đều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6 </a:t>
            </a:r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8 </a:t>
            </a:r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đỉnh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12 </a:t>
            </a:r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cạnh</a:t>
            </a:r>
            <a:endParaRPr lang="en-US" sz="2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9385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1000"/>
                                        <p:tgtEl>
                                          <p:spTgt spid="225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7" dur="8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8" dur="80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80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4" dur="8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5" dur="80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80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1" dur="80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2" dur="80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80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040B7F9-0102-4493-B160-18F840B8FC5B}"/>
              </a:ext>
            </a:extLst>
          </p:cNvPr>
          <p:cNvSpPr txBox="1"/>
          <p:nvPr/>
        </p:nvSpPr>
        <p:spPr>
          <a:xfrm>
            <a:off x="228600" y="609600"/>
            <a:ext cx="8915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ơng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ardrop 4">
            <a:extLst>
              <a:ext uri="{FF2B5EF4-FFF2-40B4-BE49-F238E27FC236}">
                <a16:creationId xmlns:a16="http://schemas.microsoft.com/office/drawing/2014/main" id="{D0F06C48-A80F-42DE-96DA-9F1AB56065CF}"/>
              </a:ext>
            </a:extLst>
          </p:cNvPr>
          <p:cNvSpPr/>
          <p:nvPr/>
        </p:nvSpPr>
        <p:spPr>
          <a:xfrm>
            <a:off x="228600" y="1789093"/>
            <a:ext cx="7315200" cy="1219200"/>
          </a:xfrm>
          <a:prstGeom prst="teardrop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5349077-D164-4037-8508-EE6252BAB9C3}"/>
              </a:ext>
            </a:extLst>
          </p:cNvPr>
          <p:cNvSpPr txBox="1"/>
          <p:nvPr/>
        </p:nvSpPr>
        <p:spPr>
          <a:xfrm>
            <a:off x="2057400" y="2095783"/>
            <a:ext cx="4191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 Box 41">
            <a:extLst>
              <a:ext uri="{FF2B5EF4-FFF2-40B4-BE49-F238E27FC236}">
                <a16:creationId xmlns:a16="http://schemas.microsoft.com/office/drawing/2014/main" id="{06BC9A13-55AE-431B-8E9E-E157194621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5083" y="3418821"/>
            <a:ext cx="8610600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hộp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nhật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9" name="Text Box 41">
            <a:extLst>
              <a:ext uri="{FF2B5EF4-FFF2-40B4-BE49-F238E27FC236}">
                <a16:creationId xmlns:a16="http://schemas.microsoft.com/office/drawing/2014/main" id="{53A50B74-7F66-4104-8F08-BF958EEDD5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700" y="3775605"/>
            <a:ext cx="8610600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 So </a:t>
            </a:r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diện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hộp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nhật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?</a:t>
            </a:r>
          </a:p>
        </p:txBody>
      </p:sp>
      <p:sp>
        <p:nvSpPr>
          <p:cNvPr id="10" name="Text Box 41">
            <a:extLst>
              <a:ext uri="{FF2B5EF4-FFF2-40B4-BE49-F238E27FC236}">
                <a16:creationId xmlns:a16="http://schemas.microsoft.com/office/drawing/2014/main" id="{05F1CDA8-1A01-4E22-A086-C94CC82F9A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700" y="4207527"/>
            <a:ext cx="8610600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lập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1" name="Text Box 41">
            <a:extLst>
              <a:ext uri="{FF2B5EF4-FFF2-40B4-BE49-F238E27FC236}">
                <a16:creationId xmlns:a16="http://schemas.microsoft.com/office/drawing/2014/main" id="{755C020D-D65B-412D-8566-7FAC3A0B33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0146" y="4647963"/>
            <a:ext cx="8610600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4. So </a:t>
            </a:r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lập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val="948359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8" grpId="0"/>
      <p:bldP spid="9" grpId="0"/>
      <p:bldP spid="10" grpId="0"/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42644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22" name="Text Box 30"/>
          <p:cNvSpPr txBox="1">
            <a:spLocks noChangeArrowheads="1"/>
          </p:cNvSpPr>
          <p:nvPr/>
        </p:nvSpPr>
        <p:spPr bwMode="auto">
          <a:xfrm>
            <a:off x="862013" y="66675"/>
            <a:ext cx="6834187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 err="1">
                <a:solidFill>
                  <a:schemeClr val="bg1"/>
                </a:solidFill>
              </a:rPr>
              <a:t>Thứ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năm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ngày</a:t>
            </a:r>
            <a:r>
              <a:rPr lang="en-US" sz="2800" b="1" dirty="0">
                <a:solidFill>
                  <a:schemeClr val="bg1"/>
                </a:solidFill>
              </a:rPr>
              <a:t> 24 </a:t>
            </a:r>
            <a:r>
              <a:rPr lang="en-US" sz="2800" b="1" dirty="0" err="1">
                <a:solidFill>
                  <a:schemeClr val="bg1"/>
                </a:solidFill>
              </a:rPr>
              <a:t>tháng</a:t>
            </a:r>
            <a:r>
              <a:rPr lang="en-US" sz="2800" b="1" dirty="0">
                <a:solidFill>
                  <a:schemeClr val="bg1"/>
                </a:solidFill>
              </a:rPr>
              <a:t> 1 </a:t>
            </a:r>
            <a:r>
              <a:rPr lang="en-US" sz="2800" b="1" dirty="0" err="1">
                <a:solidFill>
                  <a:schemeClr val="bg1"/>
                </a:solidFill>
              </a:rPr>
              <a:t>năm</a:t>
            </a:r>
            <a:r>
              <a:rPr lang="en-US" sz="2800" b="1" dirty="0">
                <a:solidFill>
                  <a:schemeClr val="bg1"/>
                </a:solidFill>
              </a:rPr>
              <a:t> 2013.</a:t>
            </a:r>
          </a:p>
        </p:txBody>
      </p:sp>
      <p:grpSp>
        <p:nvGrpSpPr>
          <p:cNvPr id="22" name="Group 8"/>
          <p:cNvGrpSpPr>
            <a:grpSpLocks/>
          </p:cNvGrpSpPr>
          <p:nvPr/>
        </p:nvGrpSpPr>
        <p:grpSpPr bwMode="auto">
          <a:xfrm>
            <a:off x="3581400" y="2819400"/>
            <a:ext cx="3048000" cy="1793875"/>
            <a:chOff x="1344" y="1392"/>
            <a:chExt cx="1630" cy="1082"/>
          </a:xfrm>
        </p:grpSpPr>
        <p:grpSp>
          <p:nvGrpSpPr>
            <p:cNvPr id="23" name="Group 9"/>
            <p:cNvGrpSpPr>
              <a:grpSpLocks/>
            </p:cNvGrpSpPr>
            <p:nvPr/>
          </p:nvGrpSpPr>
          <p:grpSpPr bwMode="auto">
            <a:xfrm>
              <a:off x="1344" y="1440"/>
              <a:ext cx="1630" cy="1008"/>
              <a:chOff x="591" y="1968"/>
              <a:chExt cx="2446" cy="1488"/>
            </a:xfrm>
          </p:grpSpPr>
          <p:sp>
            <p:nvSpPr>
              <p:cNvPr id="38" name="AutoShape 10"/>
              <p:cNvSpPr>
                <a:spLocks noChangeArrowheads="1"/>
              </p:cNvSpPr>
              <p:nvPr/>
            </p:nvSpPr>
            <p:spPr bwMode="auto">
              <a:xfrm rot="-989618">
                <a:off x="591" y="2313"/>
                <a:ext cx="829" cy="766"/>
              </a:xfrm>
              <a:prstGeom prst="parallelogram">
                <a:avLst>
                  <a:gd name="adj" fmla="val 29471"/>
                </a:avLst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9" name="Rectangle 11"/>
              <p:cNvSpPr>
                <a:spLocks noChangeArrowheads="1"/>
              </p:cNvSpPr>
              <p:nvPr/>
            </p:nvSpPr>
            <p:spPr bwMode="auto">
              <a:xfrm>
                <a:off x="1296" y="2208"/>
                <a:ext cx="1536" cy="816"/>
              </a:xfrm>
              <a:prstGeom prst="rect">
                <a:avLst/>
              </a:prstGeom>
              <a:solidFill>
                <a:srgbClr val="FF66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0" name="AutoShape 12"/>
              <p:cNvSpPr>
                <a:spLocks noChangeArrowheads="1"/>
              </p:cNvSpPr>
              <p:nvPr/>
            </p:nvSpPr>
            <p:spPr bwMode="auto">
              <a:xfrm flipV="1">
                <a:off x="960" y="1968"/>
                <a:ext cx="1872" cy="240"/>
              </a:xfrm>
              <a:prstGeom prst="parallelogram">
                <a:avLst>
                  <a:gd name="adj" fmla="val 145492"/>
                </a:avLst>
              </a:prstGeom>
              <a:solidFill>
                <a:srgbClr val="00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" name="AutoShape 13"/>
              <p:cNvSpPr>
                <a:spLocks noChangeArrowheads="1"/>
              </p:cNvSpPr>
              <p:nvPr/>
            </p:nvSpPr>
            <p:spPr bwMode="auto">
              <a:xfrm>
                <a:off x="864" y="3024"/>
                <a:ext cx="1968" cy="432"/>
              </a:xfrm>
              <a:prstGeom prst="parallelogram">
                <a:avLst>
                  <a:gd name="adj" fmla="val 102078"/>
                </a:avLst>
              </a:prstGeom>
              <a:solidFill>
                <a:srgbClr val="00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2" name="AutoShape 14"/>
              <p:cNvSpPr>
                <a:spLocks noChangeArrowheads="1"/>
              </p:cNvSpPr>
              <p:nvPr/>
            </p:nvSpPr>
            <p:spPr bwMode="auto">
              <a:xfrm rot="5400000">
                <a:off x="2394" y="2646"/>
                <a:ext cx="1078" cy="202"/>
              </a:xfrm>
              <a:prstGeom prst="parallelogram">
                <a:avLst>
                  <a:gd name="adj" fmla="val 143002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" name="Rectangle 15"/>
              <p:cNvSpPr>
                <a:spLocks noChangeArrowheads="1"/>
              </p:cNvSpPr>
              <p:nvPr/>
            </p:nvSpPr>
            <p:spPr bwMode="auto">
              <a:xfrm>
                <a:off x="1933" y="2496"/>
                <a:ext cx="1104" cy="816"/>
              </a:xfrm>
              <a:prstGeom prst="rect">
                <a:avLst/>
              </a:prstGeom>
              <a:solidFill>
                <a:srgbClr val="FF66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29" name="Text Box 16"/>
            <p:cNvSpPr txBox="1">
              <a:spLocks noChangeArrowheads="1"/>
            </p:cNvSpPr>
            <p:nvPr/>
          </p:nvSpPr>
          <p:spPr bwMode="auto">
            <a:xfrm>
              <a:off x="1536" y="1863"/>
              <a:ext cx="160" cy="22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>
                  <a:solidFill>
                    <a:srgbClr val="000000"/>
                  </a:solidFill>
                </a:rPr>
                <a:t>3</a:t>
              </a:r>
            </a:p>
          </p:txBody>
        </p:sp>
        <p:sp>
          <p:nvSpPr>
            <p:cNvPr id="33" name="Text Box 17"/>
            <p:cNvSpPr txBox="1">
              <a:spLocks noChangeArrowheads="1"/>
            </p:cNvSpPr>
            <p:nvPr/>
          </p:nvSpPr>
          <p:spPr bwMode="auto">
            <a:xfrm>
              <a:off x="2528" y="1993"/>
              <a:ext cx="159" cy="22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>
                  <a:solidFill>
                    <a:srgbClr val="000000"/>
                  </a:solidFill>
                </a:rPr>
                <a:t>6</a:t>
              </a:r>
            </a:p>
          </p:txBody>
        </p:sp>
        <p:sp>
          <p:nvSpPr>
            <p:cNvPr id="34" name="Text Box 18"/>
            <p:cNvSpPr txBox="1">
              <a:spLocks noChangeArrowheads="1"/>
            </p:cNvSpPr>
            <p:nvPr/>
          </p:nvSpPr>
          <p:spPr bwMode="auto">
            <a:xfrm>
              <a:off x="2016" y="1765"/>
              <a:ext cx="160" cy="22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>
                  <a:solidFill>
                    <a:srgbClr val="000000"/>
                  </a:solidFill>
                </a:rPr>
                <a:t>4</a:t>
              </a:r>
            </a:p>
          </p:txBody>
        </p:sp>
        <p:sp>
          <p:nvSpPr>
            <p:cNvPr id="35" name="Text Box 19"/>
            <p:cNvSpPr txBox="1">
              <a:spLocks noChangeArrowheads="1"/>
            </p:cNvSpPr>
            <p:nvPr/>
          </p:nvSpPr>
          <p:spPr bwMode="auto">
            <a:xfrm>
              <a:off x="2784" y="1632"/>
              <a:ext cx="160" cy="22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>
                  <a:solidFill>
                    <a:srgbClr val="000000"/>
                  </a:solidFill>
                </a:rPr>
                <a:t>5</a:t>
              </a:r>
            </a:p>
          </p:txBody>
        </p:sp>
        <p:sp>
          <p:nvSpPr>
            <p:cNvPr id="36" name="Text Box 20"/>
            <p:cNvSpPr txBox="1">
              <a:spLocks noChangeArrowheads="1"/>
            </p:cNvSpPr>
            <p:nvPr/>
          </p:nvSpPr>
          <p:spPr bwMode="auto">
            <a:xfrm>
              <a:off x="2208" y="1392"/>
              <a:ext cx="160" cy="22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>
                  <a:solidFill>
                    <a:srgbClr val="000000"/>
                  </a:solidFill>
                </a:rPr>
                <a:t>1</a:t>
              </a:r>
            </a:p>
          </p:txBody>
        </p:sp>
        <p:sp>
          <p:nvSpPr>
            <p:cNvPr id="37" name="Text Box 21"/>
            <p:cNvSpPr txBox="1">
              <a:spLocks noChangeArrowheads="1"/>
            </p:cNvSpPr>
            <p:nvPr/>
          </p:nvSpPr>
          <p:spPr bwMode="auto">
            <a:xfrm>
              <a:off x="1952" y="2253"/>
              <a:ext cx="160" cy="22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>
                  <a:solidFill>
                    <a:srgbClr val="000000"/>
                  </a:solidFill>
                </a:rPr>
                <a:t>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961748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22" name="Text Box 30"/>
          <p:cNvSpPr txBox="1">
            <a:spLocks noChangeArrowheads="1"/>
          </p:cNvSpPr>
          <p:nvPr/>
        </p:nvSpPr>
        <p:spPr bwMode="auto">
          <a:xfrm>
            <a:off x="862013" y="66675"/>
            <a:ext cx="6834187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 err="1">
                <a:solidFill>
                  <a:schemeClr val="bg1"/>
                </a:solidFill>
              </a:rPr>
              <a:t>Thứ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năm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ngày</a:t>
            </a:r>
            <a:r>
              <a:rPr lang="en-US" sz="2800" b="1" dirty="0">
                <a:solidFill>
                  <a:schemeClr val="bg1"/>
                </a:solidFill>
              </a:rPr>
              <a:t> 24 </a:t>
            </a:r>
            <a:r>
              <a:rPr lang="en-US" sz="2800" b="1" dirty="0" err="1">
                <a:solidFill>
                  <a:schemeClr val="bg1"/>
                </a:solidFill>
              </a:rPr>
              <a:t>tháng</a:t>
            </a:r>
            <a:r>
              <a:rPr lang="en-US" sz="2800" b="1" dirty="0">
                <a:solidFill>
                  <a:schemeClr val="bg1"/>
                </a:solidFill>
              </a:rPr>
              <a:t> 1 </a:t>
            </a:r>
            <a:r>
              <a:rPr lang="en-US" sz="2800" b="1" dirty="0" err="1">
                <a:solidFill>
                  <a:schemeClr val="bg1"/>
                </a:solidFill>
              </a:rPr>
              <a:t>năm</a:t>
            </a:r>
            <a:r>
              <a:rPr lang="en-US" sz="2800" b="1" dirty="0">
                <a:solidFill>
                  <a:schemeClr val="bg1"/>
                </a:solidFill>
              </a:rPr>
              <a:t> 2013.</a:t>
            </a:r>
          </a:p>
        </p:txBody>
      </p:sp>
      <p:grpSp>
        <p:nvGrpSpPr>
          <p:cNvPr id="24" name="Group 8"/>
          <p:cNvGrpSpPr>
            <a:grpSpLocks/>
          </p:cNvGrpSpPr>
          <p:nvPr/>
        </p:nvGrpSpPr>
        <p:grpSpPr bwMode="auto">
          <a:xfrm>
            <a:off x="3429000" y="2743200"/>
            <a:ext cx="3429000" cy="1752600"/>
            <a:chOff x="1440" y="1488"/>
            <a:chExt cx="2064" cy="1056"/>
          </a:xfrm>
        </p:grpSpPr>
        <p:grpSp>
          <p:nvGrpSpPr>
            <p:cNvPr id="25" name="Group 9"/>
            <p:cNvGrpSpPr>
              <a:grpSpLocks/>
            </p:cNvGrpSpPr>
            <p:nvPr/>
          </p:nvGrpSpPr>
          <p:grpSpPr bwMode="auto">
            <a:xfrm>
              <a:off x="1440" y="1488"/>
              <a:ext cx="1865" cy="1056"/>
              <a:chOff x="574" y="1872"/>
              <a:chExt cx="2559" cy="1680"/>
            </a:xfrm>
          </p:grpSpPr>
          <p:sp>
            <p:nvSpPr>
              <p:cNvPr id="48" name="AutoShape 10"/>
              <p:cNvSpPr>
                <a:spLocks noChangeArrowheads="1"/>
              </p:cNvSpPr>
              <p:nvPr/>
            </p:nvSpPr>
            <p:spPr bwMode="auto">
              <a:xfrm rot="-781494">
                <a:off x="574" y="2287"/>
                <a:ext cx="849" cy="792"/>
              </a:xfrm>
              <a:prstGeom prst="parallelogram">
                <a:avLst>
                  <a:gd name="adj" fmla="val 26308"/>
                </a:avLst>
              </a:prstGeom>
              <a:solidFill>
                <a:srgbClr val="FFFF00"/>
              </a:solidFill>
              <a:ln w="9525">
                <a:solidFill>
                  <a:srgbClr val="FFFF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" name="Rectangle 11"/>
              <p:cNvSpPr>
                <a:spLocks noChangeArrowheads="1"/>
              </p:cNvSpPr>
              <p:nvPr/>
            </p:nvSpPr>
            <p:spPr bwMode="auto">
              <a:xfrm>
                <a:off x="1296" y="2208"/>
                <a:ext cx="1536" cy="816"/>
              </a:xfrm>
              <a:prstGeom prst="rect">
                <a:avLst/>
              </a:prstGeom>
              <a:solidFill>
                <a:srgbClr val="FF66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0" name="AutoShape 12"/>
              <p:cNvSpPr>
                <a:spLocks noChangeArrowheads="1"/>
              </p:cNvSpPr>
              <p:nvPr/>
            </p:nvSpPr>
            <p:spPr bwMode="auto">
              <a:xfrm flipV="1">
                <a:off x="960" y="1872"/>
                <a:ext cx="1872" cy="336"/>
              </a:xfrm>
              <a:prstGeom prst="parallelogram">
                <a:avLst>
                  <a:gd name="adj" fmla="val 103923"/>
                </a:avLst>
              </a:prstGeom>
              <a:solidFill>
                <a:srgbClr val="00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1" name="AutoShape 13"/>
              <p:cNvSpPr>
                <a:spLocks noChangeArrowheads="1"/>
              </p:cNvSpPr>
              <p:nvPr/>
            </p:nvSpPr>
            <p:spPr bwMode="auto">
              <a:xfrm>
                <a:off x="864" y="3024"/>
                <a:ext cx="1968" cy="528"/>
              </a:xfrm>
              <a:prstGeom prst="parallelogram">
                <a:avLst>
                  <a:gd name="adj" fmla="val 83519"/>
                </a:avLst>
              </a:prstGeom>
              <a:solidFill>
                <a:srgbClr val="00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2" name="AutoShape 14"/>
              <p:cNvSpPr>
                <a:spLocks noChangeArrowheads="1"/>
              </p:cNvSpPr>
              <p:nvPr/>
            </p:nvSpPr>
            <p:spPr bwMode="auto">
              <a:xfrm rot="5400000">
                <a:off x="2496" y="2544"/>
                <a:ext cx="960" cy="288"/>
              </a:xfrm>
              <a:prstGeom prst="parallelogram">
                <a:avLst>
                  <a:gd name="adj" fmla="val 42670"/>
                </a:avLst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" name="Rectangle 15"/>
              <p:cNvSpPr>
                <a:spLocks noChangeArrowheads="1"/>
              </p:cNvSpPr>
              <p:nvPr/>
            </p:nvSpPr>
            <p:spPr bwMode="auto">
              <a:xfrm>
                <a:off x="2448" y="2352"/>
                <a:ext cx="685" cy="816"/>
              </a:xfrm>
              <a:prstGeom prst="rect">
                <a:avLst/>
              </a:prstGeom>
              <a:solidFill>
                <a:srgbClr val="FF66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26" name="Text Box 16"/>
            <p:cNvSpPr txBox="1">
              <a:spLocks noChangeArrowheads="1"/>
            </p:cNvSpPr>
            <p:nvPr/>
          </p:nvSpPr>
          <p:spPr bwMode="auto">
            <a:xfrm>
              <a:off x="1650" y="1910"/>
              <a:ext cx="175" cy="22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>
                  <a:solidFill>
                    <a:srgbClr val="000000"/>
                  </a:solidFill>
                </a:rPr>
                <a:t>3</a:t>
              </a:r>
            </a:p>
          </p:txBody>
        </p:sp>
        <p:sp>
          <p:nvSpPr>
            <p:cNvPr id="27" name="Text Box 17"/>
            <p:cNvSpPr txBox="1">
              <a:spLocks noChangeArrowheads="1"/>
            </p:cNvSpPr>
            <p:nvPr/>
          </p:nvSpPr>
          <p:spPr bwMode="auto">
            <a:xfrm>
              <a:off x="2979" y="2031"/>
              <a:ext cx="175" cy="22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>
                  <a:solidFill>
                    <a:srgbClr val="000000"/>
                  </a:solidFill>
                </a:rPr>
                <a:t>6</a:t>
              </a:r>
            </a:p>
          </p:txBody>
        </p:sp>
        <p:sp>
          <p:nvSpPr>
            <p:cNvPr id="28" name="Text Box 18"/>
            <p:cNvSpPr txBox="1">
              <a:spLocks noChangeArrowheads="1"/>
            </p:cNvSpPr>
            <p:nvPr/>
          </p:nvSpPr>
          <p:spPr bwMode="auto">
            <a:xfrm>
              <a:off x="2350" y="1880"/>
              <a:ext cx="174" cy="22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>
                  <a:solidFill>
                    <a:srgbClr val="000000"/>
                  </a:solidFill>
                </a:rPr>
                <a:t>4</a:t>
              </a:r>
            </a:p>
          </p:txBody>
        </p:sp>
        <p:sp>
          <p:nvSpPr>
            <p:cNvPr id="44" name="Text Box 19"/>
            <p:cNvSpPr txBox="1">
              <a:spLocks noChangeArrowheads="1"/>
            </p:cNvSpPr>
            <p:nvPr/>
          </p:nvSpPr>
          <p:spPr bwMode="auto">
            <a:xfrm>
              <a:off x="3329" y="1503"/>
              <a:ext cx="175" cy="22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>
                  <a:solidFill>
                    <a:srgbClr val="000000"/>
                  </a:solidFill>
                </a:rPr>
                <a:t>5</a:t>
              </a:r>
            </a:p>
          </p:txBody>
        </p:sp>
        <p:sp>
          <p:nvSpPr>
            <p:cNvPr id="45" name="Text Box 20"/>
            <p:cNvSpPr txBox="1">
              <a:spLocks noChangeArrowheads="1"/>
            </p:cNvSpPr>
            <p:nvPr/>
          </p:nvSpPr>
          <p:spPr bwMode="auto">
            <a:xfrm>
              <a:off x="2352" y="1488"/>
              <a:ext cx="174" cy="22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>
                  <a:solidFill>
                    <a:srgbClr val="000000"/>
                  </a:solidFill>
                </a:rPr>
                <a:t>1</a:t>
              </a:r>
            </a:p>
          </p:txBody>
        </p:sp>
        <p:sp>
          <p:nvSpPr>
            <p:cNvPr id="46" name="Text Box 21"/>
            <p:cNvSpPr txBox="1">
              <a:spLocks noChangeArrowheads="1"/>
            </p:cNvSpPr>
            <p:nvPr/>
          </p:nvSpPr>
          <p:spPr bwMode="auto">
            <a:xfrm>
              <a:off x="2105" y="2272"/>
              <a:ext cx="175" cy="22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>
                  <a:solidFill>
                    <a:srgbClr val="000000"/>
                  </a:solidFill>
                </a:rPr>
                <a:t>2</a:t>
              </a:r>
            </a:p>
          </p:txBody>
        </p:sp>
        <p:sp>
          <p:nvSpPr>
            <p:cNvPr id="47" name="Line 22"/>
            <p:cNvSpPr>
              <a:spLocks noChangeShapeType="1"/>
            </p:cNvSpPr>
            <p:nvPr/>
          </p:nvSpPr>
          <p:spPr bwMode="auto">
            <a:xfrm flipH="1">
              <a:off x="3172" y="1609"/>
              <a:ext cx="192" cy="15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9622914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22" name="Text Box 30"/>
          <p:cNvSpPr txBox="1">
            <a:spLocks noChangeArrowheads="1"/>
          </p:cNvSpPr>
          <p:nvPr/>
        </p:nvSpPr>
        <p:spPr bwMode="auto">
          <a:xfrm>
            <a:off x="862013" y="66675"/>
            <a:ext cx="6834187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 err="1">
                <a:solidFill>
                  <a:schemeClr val="bg1"/>
                </a:solidFill>
              </a:rPr>
              <a:t>Thứ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năm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ngày</a:t>
            </a:r>
            <a:r>
              <a:rPr lang="en-US" sz="2800" b="1" dirty="0">
                <a:solidFill>
                  <a:schemeClr val="bg1"/>
                </a:solidFill>
              </a:rPr>
              <a:t> 24 </a:t>
            </a:r>
            <a:r>
              <a:rPr lang="en-US" sz="2800" b="1" dirty="0" err="1">
                <a:solidFill>
                  <a:schemeClr val="bg1"/>
                </a:solidFill>
              </a:rPr>
              <a:t>tháng</a:t>
            </a:r>
            <a:r>
              <a:rPr lang="en-US" sz="2800" b="1" dirty="0">
                <a:solidFill>
                  <a:schemeClr val="bg1"/>
                </a:solidFill>
              </a:rPr>
              <a:t> 1 </a:t>
            </a:r>
            <a:r>
              <a:rPr lang="en-US" sz="2800" b="1" dirty="0" err="1">
                <a:solidFill>
                  <a:schemeClr val="bg1"/>
                </a:solidFill>
              </a:rPr>
              <a:t>năm</a:t>
            </a:r>
            <a:r>
              <a:rPr lang="en-US" sz="2800" b="1" dirty="0">
                <a:solidFill>
                  <a:schemeClr val="bg1"/>
                </a:solidFill>
              </a:rPr>
              <a:t> 2013.</a:t>
            </a:r>
          </a:p>
        </p:txBody>
      </p:sp>
      <p:grpSp>
        <p:nvGrpSpPr>
          <p:cNvPr id="29" name="Group 8"/>
          <p:cNvGrpSpPr>
            <a:grpSpLocks/>
          </p:cNvGrpSpPr>
          <p:nvPr/>
        </p:nvGrpSpPr>
        <p:grpSpPr bwMode="auto">
          <a:xfrm>
            <a:off x="3352800" y="2590800"/>
            <a:ext cx="3429000" cy="1871663"/>
            <a:chOff x="816" y="1488"/>
            <a:chExt cx="1920" cy="1008"/>
          </a:xfrm>
        </p:grpSpPr>
        <p:sp>
          <p:nvSpPr>
            <p:cNvPr id="33" name="AutoShape 9"/>
            <p:cNvSpPr>
              <a:spLocks noChangeArrowheads="1"/>
            </p:cNvSpPr>
            <p:nvPr/>
          </p:nvSpPr>
          <p:spPr bwMode="auto">
            <a:xfrm rot="-1127158">
              <a:off x="816" y="1830"/>
              <a:ext cx="607" cy="437"/>
            </a:xfrm>
            <a:prstGeom prst="parallelogram">
              <a:avLst>
                <a:gd name="adj" fmla="val 34089"/>
              </a:avLst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" name="Rectangle 10"/>
            <p:cNvSpPr>
              <a:spLocks noChangeArrowheads="1"/>
            </p:cNvSpPr>
            <p:nvPr/>
          </p:nvSpPr>
          <p:spPr bwMode="auto">
            <a:xfrm>
              <a:off x="1337" y="1753"/>
              <a:ext cx="1041" cy="451"/>
            </a:xfrm>
            <a:prstGeom prst="rect">
              <a:avLst/>
            </a:prstGeom>
            <a:solidFill>
              <a:srgbClr val="FF66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" name="AutoShape 11"/>
            <p:cNvSpPr>
              <a:spLocks noChangeArrowheads="1"/>
            </p:cNvSpPr>
            <p:nvPr/>
          </p:nvSpPr>
          <p:spPr bwMode="auto">
            <a:xfrm flipV="1">
              <a:off x="1141" y="1488"/>
              <a:ext cx="1237" cy="265"/>
            </a:xfrm>
            <a:prstGeom prst="parallelogram">
              <a:avLst>
                <a:gd name="adj" fmla="val 68312"/>
              </a:avLst>
            </a:prstGeom>
            <a:solidFill>
              <a:srgbClr val="00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" name="AutoShape 12"/>
            <p:cNvSpPr>
              <a:spLocks noChangeArrowheads="1"/>
            </p:cNvSpPr>
            <p:nvPr/>
          </p:nvSpPr>
          <p:spPr bwMode="auto">
            <a:xfrm>
              <a:off x="1141" y="2204"/>
              <a:ext cx="1237" cy="292"/>
            </a:xfrm>
            <a:prstGeom prst="parallelogram">
              <a:avLst>
                <a:gd name="adj" fmla="val 68016"/>
              </a:avLst>
            </a:prstGeom>
            <a:solidFill>
              <a:srgbClr val="00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" name="AutoShape 13"/>
            <p:cNvSpPr>
              <a:spLocks noChangeArrowheads="1"/>
            </p:cNvSpPr>
            <p:nvPr/>
          </p:nvSpPr>
          <p:spPr bwMode="auto">
            <a:xfrm rot="5400000">
              <a:off x="2291" y="1840"/>
              <a:ext cx="531" cy="358"/>
            </a:xfrm>
            <a:prstGeom prst="parallelogram">
              <a:avLst>
                <a:gd name="adj" fmla="val 18987"/>
              </a:avLst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" name="Rectangle 14"/>
            <p:cNvSpPr>
              <a:spLocks noChangeArrowheads="1"/>
            </p:cNvSpPr>
            <p:nvPr/>
          </p:nvSpPr>
          <p:spPr bwMode="auto">
            <a:xfrm>
              <a:off x="2550" y="1824"/>
              <a:ext cx="180" cy="470"/>
            </a:xfrm>
            <a:prstGeom prst="rect">
              <a:avLst/>
            </a:prstGeom>
            <a:solidFill>
              <a:srgbClr val="FF66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>
                  <a:solidFill>
                    <a:srgbClr val="000000"/>
                  </a:solidFill>
                </a:rPr>
                <a:t>6</a:t>
              </a:r>
            </a:p>
          </p:txBody>
        </p:sp>
        <p:sp>
          <p:nvSpPr>
            <p:cNvPr id="39" name="Text Box 15"/>
            <p:cNvSpPr txBox="1">
              <a:spLocks noChangeArrowheads="1"/>
            </p:cNvSpPr>
            <p:nvPr/>
          </p:nvSpPr>
          <p:spPr bwMode="auto">
            <a:xfrm>
              <a:off x="1011" y="1919"/>
              <a:ext cx="189" cy="1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>
                  <a:solidFill>
                    <a:srgbClr val="000000"/>
                  </a:solidFill>
                </a:rPr>
                <a:t>3</a:t>
              </a:r>
            </a:p>
          </p:txBody>
        </p:sp>
        <p:sp>
          <p:nvSpPr>
            <p:cNvPr id="40" name="Text Box 16"/>
            <p:cNvSpPr txBox="1">
              <a:spLocks noChangeArrowheads="1"/>
            </p:cNvSpPr>
            <p:nvPr/>
          </p:nvSpPr>
          <p:spPr bwMode="auto">
            <a:xfrm>
              <a:off x="1467" y="1946"/>
              <a:ext cx="163" cy="1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>
                  <a:solidFill>
                    <a:srgbClr val="000000"/>
                  </a:solidFill>
                </a:rPr>
                <a:t>4</a:t>
              </a:r>
            </a:p>
          </p:txBody>
        </p:sp>
        <p:sp>
          <p:nvSpPr>
            <p:cNvPr id="41" name="Text Box 17"/>
            <p:cNvSpPr txBox="1">
              <a:spLocks noChangeArrowheads="1"/>
            </p:cNvSpPr>
            <p:nvPr/>
          </p:nvSpPr>
          <p:spPr bwMode="auto">
            <a:xfrm>
              <a:off x="2352" y="1872"/>
              <a:ext cx="163" cy="1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>
                  <a:solidFill>
                    <a:srgbClr val="000000"/>
                  </a:solidFill>
                </a:rPr>
                <a:t>5</a:t>
              </a:r>
            </a:p>
          </p:txBody>
        </p:sp>
        <p:sp>
          <p:nvSpPr>
            <p:cNvPr id="42" name="Text Box 18"/>
            <p:cNvSpPr txBox="1">
              <a:spLocks noChangeArrowheads="1"/>
            </p:cNvSpPr>
            <p:nvPr/>
          </p:nvSpPr>
          <p:spPr bwMode="auto">
            <a:xfrm>
              <a:off x="1680" y="1536"/>
              <a:ext cx="163" cy="1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>
                  <a:solidFill>
                    <a:srgbClr val="000000"/>
                  </a:solidFill>
                </a:rPr>
                <a:t>1</a:t>
              </a:r>
            </a:p>
          </p:txBody>
        </p:sp>
        <p:sp>
          <p:nvSpPr>
            <p:cNvPr id="43" name="Text Box 19"/>
            <p:cNvSpPr txBox="1">
              <a:spLocks noChangeArrowheads="1"/>
            </p:cNvSpPr>
            <p:nvPr/>
          </p:nvSpPr>
          <p:spPr bwMode="auto">
            <a:xfrm>
              <a:off x="1630" y="2284"/>
              <a:ext cx="162" cy="1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>
                  <a:solidFill>
                    <a:srgbClr val="000000"/>
                  </a:solidFill>
                </a:rPr>
                <a:t>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5908706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22" name="Text Box 30"/>
          <p:cNvSpPr txBox="1">
            <a:spLocks noChangeArrowheads="1"/>
          </p:cNvSpPr>
          <p:nvPr/>
        </p:nvSpPr>
        <p:spPr bwMode="auto">
          <a:xfrm>
            <a:off x="862013" y="66675"/>
            <a:ext cx="6834187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 err="1">
                <a:solidFill>
                  <a:schemeClr val="bg1"/>
                </a:solidFill>
              </a:rPr>
              <a:t>Thứ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năm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ngày</a:t>
            </a:r>
            <a:r>
              <a:rPr lang="en-US" sz="2800" b="1" dirty="0">
                <a:solidFill>
                  <a:schemeClr val="bg1"/>
                </a:solidFill>
              </a:rPr>
              <a:t> 24 </a:t>
            </a:r>
            <a:r>
              <a:rPr lang="en-US" sz="2800" b="1" dirty="0" err="1">
                <a:solidFill>
                  <a:schemeClr val="bg1"/>
                </a:solidFill>
              </a:rPr>
              <a:t>tháng</a:t>
            </a:r>
            <a:r>
              <a:rPr lang="en-US" sz="2800" b="1" dirty="0">
                <a:solidFill>
                  <a:schemeClr val="bg1"/>
                </a:solidFill>
              </a:rPr>
              <a:t> 1 </a:t>
            </a:r>
            <a:r>
              <a:rPr lang="en-US" sz="2800" b="1" dirty="0" err="1">
                <a:solidFill>
                  <a:schemeClr val="bg1"/>
                </a:solidFill>
              </a:rPr>
              <a:t>năm</a:t>
            </a:r>
            <a:r>
              <a:rPr lang="en-US" sz="2800" b="1" dirty="0">
                <a:solidFill>
                  <a:schemeClr val="bg1"/>
                </a:solidFill>
              </a:rPr>
              <a:t> 2013.</a:t>
            </a:r>
          </a:p>
        </p:txBody>
      </p:sp>
      <p:grpSp>
        <p:nvGrpSpPr>
          <p:cNvPr id="21" name="Group 8"/>
          <p:cNvGrpSpPr>
            <a:grpSpLocks/>
          </p:cNvGrpSpPr>
          <p:nvPr/>
        </p:nvGrpSpPr>
        <p:grpSpPr bwMode="auto">
          <a:xfrm>
            <a:off x="3276600" y="2438400"/>
            <a:ext cx="3810000" cy="2209800"/>
            <a:chOff x="624" y="576"/>
            <a:chExt cx="3120" cy="2064"/>
          </a:xfrm>
        </p:grpSpPr>
        <p:grpSp>
          <p:nvGrpSpPr>
            <p:cNvPr id="22" name="Group 9"/>
            <p:cNvGrpSpPr>
              <a:grpSpLocks/>
            </p:cNvGrpSpPr>
            <p:nvPr/>
          </p:nvGrpSpPr>
          <p:grpSpPr bwMode="auto">
            <a:xfrm>
              <a:off x="624" y="576"/>
              <a:ext cx="3109" cy="2064"/>
              <a:chOff x="491" y="1632"/>
              <a:chExt cx="3109" cy="2064"/>
            </a:xfrm>
          </p:grpSpPr>
          <p:sp>
            <p:nvSpPr>
              <p:cNvPr id="44" name="AutoShape 10"/>
              <p:cNvSpPr>
                <a:spLocks noChangeArrowheads="1"/>
              </p:cNvSpPr>
              <p:nvPr/>
            </p:nvSpPr>
            <p:spPr bwMode="auto">
              <a:xfrm rot="-637757">
                <a:off x="491" y="2295"/>
                <a:ext cx="895" cy="792"/>
              </a:xfrm>
              <a:prstGeom prst="parallelogram">
                <a:avLst>
                  <a:gd name="adj" fmla="val 19342"/>
                </a:avLst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5" name="Rectangle 11"/>
              <p:cNvSpPr>
                <a:spLocks noChangeArrowheads="1"/>
              </p:cNvSpPr>
              <p:nvPr/>
            </p:nvSpPr>
            <p:spPr bwMode="auto">
              <a:xfrm>
                <a:off x="1296" y="2208"/>
                <a:ext cx="1536" cy="816"/>
              </a:xfrm>
              <a:prstGeom prst="rect">
                <a:avLst/>
              </a:prstGeom>
              <a:solidFill>
                <a:srgbClr val="FF66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6" name="AutoShape 12"/>
              <p:cNvSpPr>
                <a:spLocks noChangeArrowheads="1"/>
              </p:cNvSpPr>
              <p:nvPr/>
            </p:nvSpPr>
            <p:spPr bwMode="auto">
              <a:xfrm flipV="1">
                <a:off x="1104" y="1632"/>
                <a:ext cx="1728" cy="576"/>
              </a:xfrm>
              <a:prstGeom prst="parallelogram">
                <a:avLst>
                  <a:gd name="adj" fmla="val 35514"/>
                </a:avLst>
              </a:prstGeom>
              <a:solidFill>
                <a:srgbClr val="00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7" name="AutoShape 13"/>
              <p:cNvSpPr>
                <a:spLocks noChangeArrowheads="1"/>
              </p:cNvSpPr>
              <p:nvPr/>
            </p:nvSpPr>
            <p:spPr bwMode="auto">
              <a:xfrm>
                <a:off x="1008" y="3024"/>
                <a:ext cx="1824" cy="672"/>
              </a:xfrm>
              <a:prstGeom prst="parallelogram">
                <a:avLst>
                  <a:gd name="adj" fmla="val 43579"/>
                </a:avLst>
              </a:prstGeom>
              <a:solidFill>
                <a:srgbClr val="00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8" name="AutoShape 14"/>
              <p:cNvSpPr>
                <a:spLocks noChangeArrowheads="1"/>
              </p:cNvSpPr>
              <p:nvPr/>
            </p:nvSpPr>
            <p:spPr bwMode="auto">
              <a:xfrm rot="5400000">
                <a:off x="2616" y="2424"/>
                <a:ext cx="960" cy="528"/>
              </a:xfrm>
              <a:prstGeom prst="parallelogram">
                <a:avLst>
                  <a:gd name="adj" fmla="val 23274"/>
                </a:avLst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" name="Rectangle 15"/>
              <p:cNvSpPr>
                <a:spLocks noChangeArrowheads="1"/>
              </p:cNvSpPr>
              <p:nvPr/>
            </p:nvSpPr>
            <p:spPr bwMode="auto">
              <a:xfrm>
                <a:off x="3360" y="2339"/>
                <a:ext cx="240" cy="864"/>
              </a:xfrm>
              <a:prstGeom prst="rect">
                <a:avLst/>
              </a:prstGeom>
              <a:solidFill>
                <a:srgbClr val="FF66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23" name="Text Box 16"/>
            <p:cNvSpPr txBox="1">
              <a:spLocks noChangeArrowheads="1"/>
            </p:cNvSpPr>
            <p:nvPr/>
          </p:nvSpPr>
          <p:spPr bwMode="auto">
            <a:xfrm>
              <a:off x="959" y="1489"/>
              <a:ext cx="241" cy="3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>
                  <a:solidFill>
                    <a:srgbClr val="000000"/>
                  </a:solidFill>
                </a:rPr>
                <a:t>3</a:t>
              </a:r>
            </a:p>
          </p:txBody>
        </p:sp>
        <p:sp>
          <p:nvSpPr>
            <p:cNvPr id="24" name="Text Box 17"/>
            <p:cNvSpPr txBox="1">
              <a:spLocks noChangeArrowheads="1"/>
            </p:cNvSpPr>
            <p:nvPr/>
          </p:nvSpPr>
          <p:spPr bwMode="auto">
            <a:xfrm>
              <a:off x="3504" y="1633"/>
              <a:ext cx="240" cy="3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>
                  <a:solidFill>
                    <a:srgbClr val="000000"/>
                  </a:solidFill>
                </a:rPr>
                <a:t>6</a:t>
              </a:r>
            </a:p>
          </p:txBody>
        </p:sp>
        <p:sp>
          <p:nvSpPr>
            <p:cNvPr id="25" name="Text Box 18"/>
            <p:cNvSpPr txBox="1">
              <a:spLocks noChangeArrowheads="1"/>
            </p:cNvSpPr>
            <p:nvPr/>
          </p:nvSpPr>
          <p:spPr bwMode="auto">
            <a:xfrm>
              <a:off x="1968" y="1489"/>
              <a:ext cx="239" cy="3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>
                  <a:solidFill>
                    <a:srgbClr val="000000"/>
                  </a:solidFill>
                </a:rPr>
                <a:t>4</a:t>
              </a:r>
            </a:p>
          </p:txBody>
        </p:sp>
        <p:sp>
          <p:nvSpPr>
            <p:cNvPr id="26" name="Text Box 19"/>
            <p:cNvSpPr txBox="1">
              <a:spLocks noChangeArrowheads="1"/>
            </p:cNvSpPr>
            <p:nvPr/>
          </p:nvSpPr>
          <p:spPr bwMode="auto">
            <a:xfrm>
              <a:off x="3121" y="1440"/>
              <a:ext cx="240" cy="3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>
                  <a:solidFill>
                    <a:srgbClr val="000000"/>
                  </a:solidFill>
                </a:rPr>
                <a:t>5</a:t>
              </a:r>
            </a:p>
          </p:txBody>
        </p:sp>
        <p:sp>
          <p:nvSpPr>
            <p:cNvPr id="27" name="Text Box 20"/>
            <p:cNvSpPr txBox="1">
              <a:spLocks noChangeArrowheads="1"/>
            </p:cNvSpPr>
            <p:nvPr/>
          </p:nvSpPr>
          <p:spPr bwMode="auto">
            <a:xfrm>
              <a:off x="1968" y="770"/>
              <a:ext cx="239" cy="3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>
                  <a:solidFill>
                    <a:srgbClr val="000000"/>
                  </a:solidFill>
                </a:rPr>
                <a:t>1</a:t>
              </a:r>
            </a:p>
          </p:txBody>
        </p:sp>
        <p:sp>
          <p:nvSpPr>
            <p:cNvPr id="28" name="Text Box 21"/>
            <p:cNvSpPr txBox="1">
              <a:spLocks noChangeArrowheads="1"/>
            </p:cNvSpPr>
            <p:nvPr/>
          </p:nvSpPr>
          <p:spPr bwMode="auto">
            <a:xfrm>
              <a:off x="1872" y="2161"/>
              <a:ext cx="241" cy="3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>
                  <a:solidFill>
                    <a:srgbClr val="000000"/>
                  </a:solidFill>
                </a:rPr>
                <a:t>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218740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8110261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22" name="Text Box 30"/>
          <p:cNvSpPr txBox="1">
            <a:spLocks noChangeArrowheads="1"/>
          </p:cNvSpPr>
          <p:nvPr/>
        </p:nvSpPr>
        <p:spPr bwMode="auto">
          <a:xfrm>
            <a:off x="862013" y="66675"/>
            <a:ext cx="6834187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 err="1">
                <a:solidFill>
                  <a:schemeClr val="bg1"/>
                </a:solidFill>
              </a:rPr>
              <a:t>Thứ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năm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ngày</a:t>
            </a:r>
            <a:r>
              <a:rPr lang="en-US" sz="2800" b="1" dirty="0">
                <a:solidFill>
                  <a:schemeClr val="bg1"/>
                </a:solidFill>
              </a:rPr>
              <a:t> 24 </a:t>
            </a:r>
            <a:r>
              <a:rPr lang="en-US" sz="2800" b="1" dirty="0" err="1">
                <a:solidFill>
                  <a:schemeClr val="bg1"/>
                </a:solidFill>
              </a:rPr>
              <a:t>tháng</a:t>
            </a:r>
            <a:r>
              <a:rPr lang="en-US" sz="2800" b="1" dirty="0">
                <a:solidFill>
                  <a:schemeClr val="bg1"/>
                </a:solidFill>
              </a:rPr>
              <a:t> 1 </a:t>
            </a:r>
            <a:r>
              <a:rPr lang="en-US" sz="2800" b="1" dirty="0" err="1">
                <a:solidFill>
                  <a:schemeClr val="bg1"/>
                </a:solidFill>
              </a:rPr>
              <a:t>năm</a:t>
            </a:r>
            <a:r>
              <a:rPr lang="en-US" sz="2800" b="1" dirty="0">
                <a:solidFill>
                  <a:schemeClr val="bg1"/>
                </a:solidFill>
              </a:rPr>
              <a:t> 2013.</a:t>
            </a:r>
          </a:p>
        </p:txBody>
      </p:sp>
      <p:grpSp>
        <p:nvGrpSpPr>
          <p:cNvPr id="29" name="Group 8"/>
          <p:cNvGrpSpPr>
            <a:grpSpLocks/>
          </p:cNvGrpSpPr>
          <p:nvPr/>
        </p:nvGrpSpPr>
        <p:grpSpPr bwMode="auto">
          <a:xfrm>
            <a:off x="3200400" y="2362200"/>
            <a:ext cx="4724400" cy="2362200"/>
            <a:chOff x="576" y="432"/>
            <a:chExt cx="3883" cy="2352"/>
          </a:xfrm>
        </p:grpSpPr>
        <p:grpSp>
          <p:nvGrpSpPr>
            <p:cNvPr id="33" name="Group 9"/>
            <p:cNvGrpSpPr>
              <a:grpSpLocks/>
            </p:cNvGrpSpPr>
            <p:nvPr/>
          </p:nvGrpSpPr>
          <p:grpSpPr bwMode="auto">
            <a:xfrm>
              <a:off x="576" y="432"/>
              <a:ext cx="3883" cy="2352"/>
              <a:chOff x="437" y="1488"/>
              <a:chExt cx="3883" cy="2352"/>
            </a:xfrm>
          </p:grpSpPr>
          <p:sp>
            <p:nvSpPr>
              <p:cNvPr id="40" name="AutoShape 10"/>
              <p:cNvSpPr>
                <a:spLocks noChangeArrowheads="1"/>
              </p:cNvSpPr>
              <p:nvPr/>
            </p:nvSpPr>
            <p:spPr bwMode="auto">
              <a:xfrm rot="-329733">
                <a:off x="437" y="2247"/>
                <a:ext cx="905" cy="820"/>
              </a:xfrm>
              <a:prstGeom prst="parallelogram">
                <a:avLst>
                  <a:gd name="adj" fmla="val 9907"/>
                </a:avLst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" name="Rectangle 11"/>
              <p:cNvSpPr>
                <a:spLocks noChangeArrowheads="1"/>
              </p:cNvSpPr>
              <p:nvPr/>
            </p:nvSpPr>
            <p:spPr bwMode="auto">
              <a:xfrm>
                <a:off x="1296" y="2208"/>
                <a:ext cx="1536" cy="816"/>
              </a:xfrm>
              <a:prstGeom prst="rect">
                <a:avLst/>
              </a:prstGeom>
              <a:solidFill>
                <a:srgbClr val="00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2" name="AutoShape 12"/>
              <p:cNvSpPr>
                <a:spLocks noChangeArrowheads="1"/>
              </p:cNvSpPr>
              <p:nvPr/>
            </p:nvSpPr>
            <p:spPr bwMode="auto">
              <a:xfrm flipV="1">
                <a:off x="1104" y="1488"/>
                <a:ext cx="1728" cy="720"/>
              </a:xfrm>
              <a:prstGeom prst="parallelogram">
                <a:avLst>
                  <a:gd name="adj" fmla="val 28411"/>
                </a:avLst>
              </a:prstGeom>
              <a:solidFill>
                <a:srgbClr val="FF66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" name="AutoShape 13"/>
              <p:cNvSpPr>
                <a:spLocks noChangeArrowheads="1"/>
              </p:cNvSpPr>
              <p:nvPr/>
            </p:nvSpPr>
            <p:spPr bwMode="auto">
              <a:xfrm>
                <a:off x="1008" y="3024"/>
                <a:ext cx="1824" cy="816"/>
              </a:xfrm>
              <a:prstGeom prst="parallelogram">
                <a:avLst>
                  <a:gd name="adj" fmla="val 35889"/>
                </a:avLst>
              </a:prstGeom>
              <a:solidFill>
                <a:srgbClr val="FF66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0" name="AutoShape 14"/>
              <p:cNvSpPr>
                <a:spLocks noChangeArrowheads="1"/>
              </p:cNvSpPr>
              <p:nvPr/>
            </p:nvSpPr>
            <p:spPr bwMode="auto">
              <a:xfrm rot="5400000">
                <a:off x="2736" y="2304"/>
                <a:ext cx="960" cy="768"/>
              </a:xfrm>
              <a:prstGeom prst="parallelogram">
                <a:avLst>
                  <a:gd name="adj" fmla="val 12500"/>
                </a:avLst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1" name="Rectangle 15"/>
              <p:cNvSpPr>
                <a:spLocks noChangeArrowheads="1"/>
              </p:cNvSpPr>
              <p:nvPr/>
            </p:nvSpPr>
            <p:spPr bwMode="auto">
              <a:xfrm>
                <a:off x="3600" y="2304"/>
                <a:ext cx="720" cy="864"/>
              </a:xfrm>
              <a:prstGeom prst="rect">
                <a:avLst/>
              </a:prstGeom>
              <a:solidFill>
                <a:srgbClr val="00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34" name="Text Box 16"/>
            <p:cNvSpPr txBox="1">
              <a:spLocks noChangeArrowheads="1"/>
            </p:cNvSpPr>
            <p:nvPr/>
          </p:nvSpPr>
          <p:spPr bwMode="auto">
            <a:xfrm>
              <a:off x="961" y="1486"/>
              <a:ext cx="237" cy="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>
                  <a:solidFill>
                    <a:srgbClr val="000000"/>
                  </a:solidFill>
                </a:rPr>
                <a:t>3</a:t>
              </a:r>
            </a:p>
          </p:txBody>
        </p:sp>
        <p:sp>
          <p:nvSpPr>
            <p:cNvPr id="35" name="Text Box 17"/>
            <p:cNvSpPr txBox="1">
              <a:spLocks noChangeArrowheads="1"/>
            </p:cNvSpPr>
            <p:nvPr/>
          </p:nvSpPr>
          <p:spPr bwMode="auto">
            <a:xfrm>
              <a:off x="3936" y="1584"/>
              <a:ext cx="240" cy="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>
                  <a:solidFill>
                    <a:srgbClr val="000000"/>
                  </a:solidFill>
                </a:rPr>
                <a:t>6</a:t>
              </a:r>
            </a:p>
          </p:txBody>
        </p:sp>
        <p:sp>
          <p:nvSpPr>
            <p:cNvPr id="36" name="Text Box 18"/>
            <p:cNvSpPr txBox="1">
              <a:spLocks noChangeArrowheads="1"/>
            </p:cNvSpPr>
            <p:nvPr/>
          </p:nvSpPr>
          <p:spPr bwMode="auto">
            <a:xfrm>
              <a:off x="1969" y="1486"/>
              <a:ext cx="238" cy="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>
                  <a:solidFill>
                    <a:srgbClr val="000000"/>
                  </a:solidFill>
                </a:rPr>
                <a:t>4</a:t>
              </a:r>
            </a:p>
          </p:txBody>
        </p:sp>
        <p:sp>
          <p:nvSpPr>
            <p:cNvPr id="37" name="Text Box 19"/>
            <p:cNvSpPr txBox="1">
              <a:spLocks noChangeArrowheads="1"/>
            </p:cNvSpPr>
            <p:nvPr/>
          </p:nvSpPr>
          <p:spPr bwMode="auto">
            <a:xfrm>
              <a:off x="3119" y="1440"/>
              <a:ext cx="241" cy="3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>
                  <a:solidFill>
                    <a:srgbClr val="000000"/>
                  </a:solidFill>
                </a:rPr>
                <a:t>5</a:t>
              </a:r>
            </a:p>
          </p:txBody>
        </p:sp>
        <p:sp>
          <p:nvSpPr>
            <p:cNvPr id="38" name="Text Box 20"/>
            <p:cNvSpPr txBox="1">
              <a:spLocks noChangeArrowheads="1"/>
            </p:cNvSpPr>
            <p:nvPr/>
          </p:nvSpPr>
          <p:spPr bwMode="auto">
            <a:xfrm>
              <a:off x="1969" y="769"/>
              <a:ext cx="238" cy="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>
                  <a:solidFill>
                    <a:srgbClr val="000000"/>
                  </a:solidFill>
                </a:rPr>
                <a:t>1</a:t>
              </a:r>
            </a:p>
          </p:txBody>
        </p:sp>
        <p:sp>
          <p:nvSpPr>
            <p:cNvPr id="39" name="Text Box 21"/>
            <p:cNvSpPr txBox="1">
              <a:spLocks noChangeArrowheads="1"/>
            </p:cNvSpPr>
            <p:nvPr/>
          </p:nvSpPr>
          <p:spPr bwMode="auto">
            <a:xfrm>
              <a:off x="1872" y="2158"/>
              <a:ext cx="240" cy="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>
                  <a:solidFill>
                    <a:srgbClr val="000000"/>
                  </a:solidFill>
                </a:rPr>
                <a:t>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5139164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8" name="Text Box 4"/>
          <p:cNvSpPr txBox="1">
            <a:spLocks noChangeArrowheads="1"/>
          </p:cNvSpPr>
          <p:nvPr/>
        </p:nvSpPr>
        <p:spPr bwMode="auto">
          <a:xfrm>
            <a:off x="862013" y="66675"/>
            <a:ext cx="6834187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solidFill>
                  <a:schemeClr val="bg1"/>
                </a:solidFill>
              </a:rPr>
              <a:t>Thứ năm ngày 24 tháng 1 năm 2013.</a:t>
            </a:r>
          </a:p>
        </p:txBody>
      </p:sp>
      <p:grpSp>
        <p:nvGrpSpPr>
          <p:cNvPr id="16393" name="Group 9"/>
          <p:cNvGrpSpPr>
            <a:grpSpLocks/>
          </p:cNvGrpSpPr>
          <p:nvPr/>
        </p:nvGrpSpPr>
        <p:grpSpPr bwMode="auto">
          <a:xfrm>
            <a:off x="2660992" y="1213848"/>
            <a:ext cx="6400800" cy="2895600"/>
            <a:chOff x="288" y="96"/>
            <a:chExt cx="5256" cy="2976"/>
          </a:xfrm>
        </p:grpSpPr>
        <p:grpSp>
          <p:nvGrpSpPr>
            <p:cNvPr id="16394" name="Group 10"/>
            <p:cNvGrpSpPr>
              <a:grpSpLocks/>
            </p:cNvGrpSpPr>
            <p:nvPr/>
          </p:nvGrpSpPr>
          <p:grpSpPr bwMode="auto">
            <a:xfrm>
              <a:off x="288" y="96"/>
              <a:ext cx="5256" cy="2976"/>
              <a:chOff x="204" y="1104"/>
              <a:chExt cx="5256" cy="2976"/>
            </a:xfrm>
          </p:grpSpPr>
          <p:sp>
            <p:nvSpPr>
              <p:cNvPr id="16395" name="AutoShape 11"/>
              <p:cNvSpPr>
                <a:spLocks noChangeArrowheads="1"/>
              </p:cNvSpPr>
              <p:nvPr/>
            </p:nvSpPr>
            <p:spPr bwMode="auto">
              <a:xfrm>
                <a:off x="204" y="2208"/>
                <a:ext cx="1102" cy="820"/>
              </a:xfrm>
              <a:prstGeom prst="parallelogram">
                <a:avLst>
                  <a:gd name="adj" fmla="val 0"/>
                </a:avLst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6396" name="Rectangle 12"/>
              <p:cNvSpPr>
                <a:spLocks noChangeArrowheads="1"/>
              </p:cNvSpPr>
              <p:nvPr/>
            </p:nvSpPr>
            <p:spPr bwMode="auto">
              <a:xfrm>
                <a:off x="1296" y="2208"/>
                <a:ext cx="1536" cy="816"/>
              </a:xfrm>
              <a:prstGeom prst="rect">
                <a:avLst/>
              </a:prstGeom>
              <a:solidFill>
                <a:schemeClr val="folHlink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6397" name="AutoShape 13"/>
              <p:cNvSpPr>
                <a:spLocks noChangeArrowheads="1"/>
              </p:cNvSpPr>
              <p:nvPr/>
            </p:nvSpPr>
            <p:spPr bwMode="auto">
              <a:xfrm>
                <a:off x="1296" y="3024"/>
                <a:ext cx="1547" cy="1056"/>
              </a:xfrm>
              <a:prstGeom prst="parallelogram">
                <a:avLst>
                  <a:gd name="adj" fmla="val 0"/>
                </a:avLst>
              </a:prstGeom>
              <a:solidFill>
                <a:srgbClr val="FF66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6398" name="Rectangle 14"/>
              <p:cNvSpPr>
                <a:spLocks noChangeArrowheads="1"/>
              </p:cNvSpPr>
              <p:nvPr/>
            </p:nvSpPr>
            <p:spPr bwMode="auto">
              <a:xfrm>
                <a:off x="3924" y="2208"/>
                <a:ext cx="1536" cy="816"/>
              </a:xfrm>
              <a:prstGeom prst="rect">
                <a:avLst/>
              </a:prstGeom>
              <a:solidFill>
                <a:schemeClr val="folHlink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6399" name="AutoShape 15"/>
              <p:cNvSpPr>
                <a:spLocks noChangeArrowheads="1"/>
              </p:cNvSpPr>
              <p:nvPr/>
            </p:nvSpPr>
            <p:spPr bwMode="auto">
              <a:xfrm flipV="1">
                <a:off x="1296" y="1104"/>
                <a:ext cx="1536" cy="1104"/>
              </a:xfrm>
              <a:prstGeom prst="parallelogram">
                <a:avLst>
                  <a:gd name="adj" fmla="val 0"/>
                </a:avLst>
              </a:prstGeom>
              <a:solidFill>
                <a:srgbClr val="FF66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6400" name="AutoShape 16"/>
              <p:cNvSpPr>
                <a:spLocks noChangeArrowheads="1"/>
              </p:cNvSpPr>
              <p:nvPr/>
            </p:nvSpPr>
            <p:spPr bwMode="auto">
              <a:xfrm>
                <a:off x="2832" y="2208"/>
                <a:ext cx="1102" cy="820"/>
              </a:xfrm>
              <a:prstGeom prst="parallelogram">
                <a:avLst>
                  <a:gd name="adj" fmla="val 0"/>
                </a:avLst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16401" name="Text Box 17"/>
            <p:cNvSpPr txBox="1">
              <a:spLocks noChangeArrowheads="1"/>
            </p:cNvSpPr>
            <p:nvPr/>
          </p:nvSpPr>
          <p:spPr bwMode="auto">
            <a:xfrm>
              <a:off x="738" y="1488"/>
              <a:ext cx="295" cy="3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>
                  <a:solidFill>
                    <a:srgbClr val="000000"/>
                  </a:solidFill>
                </a:rPr>
                <a:t>3</a:t>
              </a:r>
            </a:p>
          </p:txBody>
        </p:sp>
        <p:sp>
          <p:nvSpPr>
            <p:cNvPr id="16402" name="Text Box 18"/>
            <p:cNvSpPr txBox="1">
              <a:spLocks noChangeArrowheads="1"/>
            </p:cNvSpPr>
            <p:nvPr/>
          </p:nvSpPr>
          <p:spPr bwMode="auto">
            <a:xfrm>
              <a:off x="4721" y="1538"/>
              <a:ext cx="301" cy="3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>
                  <a:solidFill>
                    <a:srgbClr val="000000"/>
                  </a:solidFill>
                </a:rPr>
                <a:t>6</a:t>
              </a:r>
            </a:p>
          </p:txBody>
        </p:sp>
        <p:sp>
          <p:nvSpPr>
            <p:cNvPr id="16403" name="Text Box 19"/>
            <p:cNvSpPr txBox="1">
              <a:spLocks noChangeArrowheads="1"/>
            </p:cNvSpPr>
            <p:nvPr/>
          </p:nvSpPr>
          <p:spPr bwMode="auto">
            <a:xfrm>
              <a:off x="1938" y="1488"/>
              <a:ext cx="299" cy="3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>
                  <a:solidFill>
                    <a:srgbClr val="000000"/>
                  </a:solidFill>
                </a:rPr>
                <a:t>4</a:t>
              </a:r>
            </a:p>
          </p:txBody>
        </p:sp>
        <p:sp>
          <p:nvSpPr>
            <p:cNvPr id="16404" name="Text Box 20"/>
            <p:cNvSpPr txBox="1">
              <a:spLocks noChangeArrowheads="1"/>
            </p:cNvSpPr>
            <p:nvPr/>
          </p:nvSpPr>
          <p:spPr bwMode="auto">
            <a:xfrm>
              <a:off x="3328" y="1488"/>
              <a:ext cx="298" cy="3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>
                  <a:solidFill>
                    <a:srgbClr val="000000"/>
                  </a:solidFill>
                </a:rPr>
                <a:t>5</a:t>
              </a:r>
            </a:p>
          </p:txBody>
        </p:sp>
        <p:sp>
          <p:nvSpPr>
            <p:cNvPr id="16405" name="Text Box 21"/>
            <p:cNvSpPr txBox="1">
              <a:spLocks noChangeArrowheads="1"/>
            </p:cNvSpPr>
            <p:nvPr/>
          </p:nvSpPr>
          <p:spPr bwMode="auto">
            <a:xfrm>
              <a:off x="1987" y="579"/>
              <a:ext cx="298" cy="3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>
                  <a:solidFill>
                    <a:srgbClr val="000000"/>
                  </a:solidFill>
                </a:rPr>
                <a:t>1</a:t>
              </a:r>
            </a:p>
          </p:txBody>
        </p:sp>
        <p:sp>
          <p:nvSpPr>
            <p:cNvPr id="16406" name="Text Box 22"/>
            <p:cNvSpPr txBox="1">
              <a:spLocks noChangeArrowheads="1"/>
            </p:cNvSpPr>
            <p:nvPr/>
          </p:nvSpPr>
          <p:spPr bwMode="auto">
            <a:xfrm>
              <a:off x="1987" y="2449"/>
              <a:ext cx="298" cy="3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>
                  <a:solidFill>
                    <a:srgbClr val="000000"/>
                  </a:solidFill>
                </a:rPr>
                <a:t>2</a:t>
              </a:r>
            </a:p>
          </p:txBody>
        </p:sp>
      </p:grpSp>
      <p:grpSp>
        <p:nvGrpSpPr>
          <p:cNvPr id="16410" name="Group 26"/>
          <p:cNvGrpSpPr>
            <a:grpSpLocks/>
          </p:cNvGrpSpPr>
          <p:nvPr/>
        </p:nvGrpSpPr>
        <p:grpSpPr bwMode="auto">
          <a:xfrm>
            <a:off x="152400" y="206534"/>
            <a:ext cx="2133600" cy="2159000"/>
            <a:chOff x="1104" y="720"/>
            <a:chExt cx="1776" cy="2022"/>
          </a:xfrm>
        </p:grpSpPr>
        <p:grpSp>
          <p:nvGrpSpPr>
            <p:cNvPr id="16411" name="Group 27"/>
            <p:cNvGrpSpPr>
              <a:grpSpLocks/>
            </p:cNvGrpSpPr>
            <p:nvPr/>
          </p:nvGrpSpPr>
          <p:grpSpPr bwMode="auto">
            <a:xfrm>
              <a:off x="1104" y="1152"/>
              <a:ext cx="1776" cy="1056"/>
              <a:chOff x="1344" y="1632"/>
              <a:chExt cx="1776" cy="1056"/>
            </a:xfrm>
          </p:grpSpPr>
          <p:sp>
            <p:nvSpPr>
              <p:cNvPr id="16412" name="AutoShape 28"/>
              <p:cNvSpPr>
                <a:spLocks noChangeArrowheads="1"/>
              </p:cNvSpPr>
              <p:nvPr/>
            </p:nvSpPr>
            <p:spPr bwMode="auto">
              <a:xfrm>
                <a:off x="1344" y="1632"/>
                <a:ext cx="1776" cy="1056"/>
              </a:xfrm>
              <a:prstGeom prst="cube">
                <a:avLst>
                  <a:gd name="adj" fmla="val 25000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6413" name="Line 29"/>
              <p:cNvSpPr>
                <a:spLocks noChangeShapeType="1"/>
              </p:cNvSpPr>
              <p:nvPr/>
            </p:nvSpPr>
            <p:spPr bwMode="auto">
              <a:xfrm>
                <a:off x="1612" y="1641"/>
                <a:ext cx="0" cy="76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414" name="Line 30"/>
              <p:cNvSpPr>
                <a:spLocks noChangeShapeType="1"/>
              </p:cNvSpPr>
              <p:nvPr/>
            </p:nvSpPr>
            <p:spPr bwMode="auto">
              <a:xfrm>
                <a:off x="1626" y="2420"/>
                <a:ext cx="1489" cy="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415" name="Line 31"/>
              <p:cNvSpPr>
                <a:spLocks noChangeShapeType="1"/>
              </p:cNvSpPr>
              <p:nvPr/>
            </p:nvSpPr>
            <p:spPr bwMode="auto">
              <a:xfrm flipH="1">
                <a:off x="1344" y="2400"/>
                <a:ext cx="288" cy="2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6416" name="Text Box 32"/>
            <p:cNvSpPr txBox="1">
              <a:spLocks noChangeArrowheads="1"/>
            </p:cNvSpPr>
            <p:nvPr/>
          </p:nvSpPr>
          <p:spPr bwMode="auto">
            <a:xfrm>
              <a:off x="1152" y="1632"/>
              <a:ext cx="240" cy="3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>
                  <a:solidFill>
                    <a:srgbClr val="000000"/>
                  </a:solidFill>
                </a:rPr>
                <a:t>3</a:t>
              </a:r>
            </a:p>
          </p:txBody>
        </p:sp>
        <p:sp>
          <p:nvSpPr>
            <p:cNvPr id="16417" name="Text Box 33"/>
            <p:cNvSpPr txBox="1">
              <a:spLocks noChangeArrowheads="1"/>
            </p:cNvSpPr>
            <p:nvPr/>
          </p:nvSpPr>
          <p:spPr bwMode="auto">
            <a:xfrm>
              <a:off x="2114" y="1777"/>
              <a:ext cx="237" cy="3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>
                  <a:solidFill>
                    <a:srgbClr val="000000"/>
                  </a:solidFill>
                </a:rPr>
                <a:t>6</a:t>
              </a:r>
            </a:p>
          </p:txBody>
        </p:sp>
        <p:sp>
          <p:nvSpPr>
            <p:cNvPr id="16418" name="Text Box 34"/>
            <p:cNvSpPr txBox="1">
              <a:spLocks noChangeArrowheads="1"/>
            </p:cNvSpPr>
            <p:nvPr/>
          </p:nvSpPr>
          <p:spPr bwMode="auto">
            <a:xfrm>
              <a:off x="1633" y="1584"/>
              <a:ext cx="237" cy="3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>
                  <a:solidFill>
                    <a:srgbClr val="000000"/>
                  </a:solidFill>
                </a:rPr>
                <a:t>4</a:t>
              </a:r>
            </a:p>
          </p:txBody>
        </p:sp>
        <p:sp>
          <p:nvSpPr>
            <p:cNvPr id="16419" name="Text Box 35"/>
            <p:cNvSpPr txBox="1">
              <a:spLocks noChangeArrowheads="1"/>
            </p:cNvSpPr>
            <p:nvPr/>
          </p:nvSpPr>
          <p:spPr bwMode="auto">
            <a:xfrm>
              <a:off x="2640" y="1584"/>
              <a:ext cx="240" cy="3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>
                  <a:solidFill>
                    <a:srgbClr val="000000"/>
                  </a:solidFill>
                </a:rPr>
                <a:t>5</a:t>
              </a:r>
            </a:p>
          </p:txBody>
        </p:sp>
        <p:sp>
          <p:nvSpPr>
            <p:cNvPr id="16420" name="Text Box 36"/>
            <p:cNvSpPr txBox="1">
              <a:spLocks noChangeArrowheads="1"/>
            </p:cNvSpPr>
            <p:nvPr/>
          </p:nvSpPr>
          <p:spPr bwMode="auto">
            <a:xfrm>
              <a:off x="1921" y="720"/>
              <a:ext cx="240" cy="3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>
                  <a:solidFill>
                    <a:schemeClr val="bg1"/>
                  </a:solidFill>
                </a:rPr>
                <a:t>1</a:t>
              </a:r>
            </a:p>
          </p:txBody>
        </p:sp>
        <p:sp>
          <p:nvSpPr>
            <p:cNvPr id="16421" name="Text Box 37"/>
            <p:cNvSpPr txBox="1">
              <a:spLocks noChangeArrowheads="1"/>
            </p:cNvSpPr>
            <p:nvPr/>
          </p:nvSpPr>
          <p:spPr bwMode="auto">
            <a:xfrm>
              <a:off x="1823" y="2399"/>
              <a:ext cx="240" cy="3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>
                  <a:solidFill>
                    <a:schemeClr val="bg1"/>
                  </a:solidFill>
                </a:rPr>
                <a:t>2</a:t>
              </a:r>
            </a:p>
          </p:txBody>
        </p:sp>
        <p:sp>
          <p:nvSpPr>
            <p:cNvPr id="16422" name="Line 38"/>
            <p:cNvSpPr>
              <a:spLocks noChangeShapeType="1"/>
            </p:cNvSpPr>
            <p:nvPr/>
          </p:nvSpPr>
          <p:spPr bwMode="auto">
            <a:xfrm flipV="1">
              <a:off x="1920" y="2088"/>
              <a:ext cx="0" cy="288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23" name="Line 39"/>
            <p:cNvSpPr>
              <a:spLocks noChangeShapeType="1"/>
            </p:cNvSpPr>
            <p:nvPr/>
          </p:nvSpPr>
          <p:spPr bwMode="auto">
            <a:xfrm flipH="1">
              <a:off x="2016" y="924"/>
              <a:ext cx="0" cy="324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7109363D-BF38-46CF-B06A-BDE404B4AB0C}"/>
              </a:ext>
            </a:extLst>
          </p:cNvPr>
          <p:cNvSpPr txBox="1"/>
          <p:nvPr/>
        </p:nvSpPr>
        <p:spPr>
          <a:xfrm>
            <a:off x="318373" y="5290088"/>
            <a:ext cx="8240406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Hai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2),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6)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6</a:t>
            </a:r>
          </a:p>
          <a:p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6" name="Group 47">
            <a:extLst>
              <a:ext uri="{FF2B5EF4-FFF2-40B4-BE49-F238E27FC236}">
                <a16:creationId xmlns:a16="http://schemas.microsoft.com/office/drawing/2014/main" id="{8A778D2A-63F9-4F1D-A028-C945949668B4}"/>
              </a:ext>
            </a:extLst>
          </p:cNvPr>
          <p:cNvGrpSpPr>
            <a:grpSpLocks/>
          </p:cNvGrpSpPr>
          <p:nvPr/>
        </p:nvGrpSpPr>
        <p:grpSpPr bwMode="auto">
          <a:xfrm>
            <a:off x="205455" y="2496870"/>
            <a:ext cx="2362200" cy="1828800"/>
            <a:chOff x="1776" y="2016"/>
            <a:chExt cx="1488" cy="1152"/>
          </a:xfrm>
        </p:grpSpPr>
        <p:sp>
          <p:nvSpPr>
            <p:cNvPr id="57" name="Line 48">
              <a:extLst>
                <a:ext uri="{FF2B5EF4-FFF2-40B4-BE49-F238E27FC236}">
                  <a16:creationId xmlns:a16="http://schemas.microsoft.com/office/drawing/2014/main" id="{B4AE3DEA-912D-44E1-9D95-8DE42B58B44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12" y="2592"/>
              <a:ext cx="864" cy="0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8" name="Line 49">
              <a:extLst>
                <a:ext uri="{FF2B5EF4-FFF2-40B4-BE49-F238E27FC236}">
                  <a16:creationId xmlns:a16="http://schemas.microsoft.com/office/drawing/2014/main" id="{6F1969AD-06E4-47E4-88AE-7CD58AEFE09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968" y="2592"/>
              <a:ext cx="144" cy="192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9" name="Line 50">
              <a:extLst>
                <a:ext uri="{FF2B5EF4-FFF2-40B4-BE49-F238E27FC236}">
                  <a16:creationId xmlns:a16="http://schemas.microsoft.com/office/drawing/2014/main" id="{988FDC72-4872-4ECD-8E46-624362CEEF7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976" y="2448"/>
              <a:ext cx="288" cy="384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0" name="Line 51">
              <a:extLst>
                <a:ext uri="{FF2B5EF4-FFF2-40B4-BE49-F238E27FC236}">
                  <a16:creationId xmlns:a16="http://schemas.microsoft.com/office/drawing/2014/main" id="{6CA20858-C290-4FF3-A766-89E183A6D6B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76" y="2304"/>
              <a:ext cx="0" cy="288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" name="Line 52">
              <a:extLst>
                <a:ext uri="{FF2B5EF4-FFF2-40B4-BE49-F238E27FC236}">
                  <a16:creationId xmlns:a16="http://schemas.microsoft.com/office/drawing/2014/main" id="{8FDA5918-DC61-4575-A8BA-51355B139AF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12" y="2304"/>
              <a:ext cx="0" cy="288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2" name="Line 53">
              <a:extLst>
                <a:ext uri="{FF2B5EF4-FFF2-40B4-BE49-F238E27FC236}">
                  <a16:creationId xmlns:a16="http://schemas.microsoft.com/office/drawing/2014/main" id="{7E2A4437-8B77-4597-800A-D32CFAEED95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264" y="2448"/>
              <a:ext cx="0" cy="288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3" name="Line 54">
              <a:extLst>
                <a:ext uri="{FF2B5EF4-FFF2-40B4-BE49-F238E27FC236}">
                  <a16:creationId xmlns:a16="http://schemas.microsoft.com/office/drawing/2014/main" id="{4DC0EF2C-9225-4680-B1C2-03F8D439712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76" y="2832"/>
              <a:ext cx="0" cy="336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4" name="Text Box 55">
              <a:extLst>
                <a:ext uri="{FF2B5EF4-FFF2-40B4-BE49-F238E27FC236}">
                  <a16:creationId xmlns:a16="http://schemas.microsoft.com/office/drawing/2014/main" id="{5E55CDF2-6936-495E-829E-06F11645AB9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56" y="2544"/>
              <a:ext cx="288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US" sz="2400" b="1">
                  <a:solidFill>
                    <a:srgbClr val="FF3300"/>
                  </a:solidFill>
                  <a:latin typeface="Tahoma" pitchFamily="34" charset="0"/>
                </a:rPr>
                <a:t>2</a:t>
              </a:r>
            </a:p>
          </p:txBody>
        </p:sp>
        <p:sp>
          <p:nvSpPr>
            <p:cNvPr id="65" name="Text Box 56">
              <a:extLst>
                <a:ext uri="{FF2B5EF4-FFF2-40B4-BE49-F238E27FC236}">
                  <a16:creationId xmlns:a16="http://schemas.microsoft.com/office/drawing/2014/main" id="{7DB8678E-E0E2-4EA6-B868-F3312CD696E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04" y="2016"/>
              <a:ext cx="288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US" sz="2400" b="1">
                  <a:solidFill>
                    <a:srgbClr val="FF3300"/>
                  </a:solidFill>
                  <a:latin typeface="Tahoma" pitchFamily="34" charset="0"/>
                </a:rPr>
                <a:t>1</a:t>
              </a:r>
            </a:p>
          </p:txBody>
        </p:sp>
        <p:sp>
          <p:nvSpPr>
            <p:cNvPr id="66" name="Text Box 57">
              <a:extLst>
                <a:ext uri="{FF2B5EF4-FFF2-40B4-BE49-F238E27FC236}">
                  <a16:creationId xmlns:a16="http://schemas.microsoft.com/office/drawing/2014/main" id="{3AF44B9A-4ABB-4F4B-8658-6D7E6756D34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24" y="2400"/>
              <a:ext cx="288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US" sz="2400" b="1">
                  <a:solidFill>
                    <a:srgbClr val="FF3300"/>
                  </a:solidFill>
                  <a:latin typeface="Tahoma" pitchFamily="34" charset="0"/>
                </a:rPr>
                <a:t>3</a:t>
              </a:r>
            </a:p>
          </p:txBody>
        </p:sp>
        <p:sp>
          <p:nvSpPr>
            <p:cNvPr id="67" name="Line 58">
              <a:extLst>
                <a:ext uri="{FF2B5EF4-FFF2-40B4-BE49-F238E27FC236}">
                  <a16:creationId xmlns:a16="http://schemas.microsoft.com/office/drawing/2014/main" id="{D1ED25D5-5D6F-45C2-9829-9977EF919BE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12" y="2304"/>
              <a:ext cx="864" cy="0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8" name="Line 59">
              <a:extLst>
                <a:ext uri="{FF2B5EF4-FFF2-40B4-BE49-F238E27FC236}">
                  <a16:creationId xmlns:a16="http://schemas.microsoft.com/office/drawing/2014/main" id="{7D5ACB48-1B65-46B7-9AF4-A30D118D65F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76" y="2304"/>
              <a:ext cx="288" cy="144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9" name="Line 60">
              <a:extLst>
                <a:ext uri="{FF2B5EF4-FFF2-40B4-BE49-F238E27FC236}">
                  <a16:creationId xmlns:a16="http://schemas.microsoft.com/office/drawing/2014/main" id="{4856932F-FFC5-424D-BE72-02BC0AFB085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76" y="2592"/>
              <a:ext cx="288" cy="144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0" name="Line 61">
              <a:extLst>
                <a:ext uri="{FF2B5EF4-FFF2-40B4-BE49-F238E27FC236}">
                  <a16:creationId xmlns:a16="http://schemas.microsoft.com/office/drawing/2014/main" id="{3A3631F4-71A0-4F22-82B5-44E790E8D58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976" y="2736"/>
              <a:ext cx="288" cy="432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" name="Line 62">
              <a:extLst>
                <a:ext uri="{FF2B5EF4-FFF2-40B4-BE49-F238E27FC236}">
                  <a16:creationId xmlns:a16="http://schemas.microsoft.com/office/drawing/2014/main" id="{46A13BF3-6997-42CA-B85E-A73265F12FA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784" y="2592"/>
              <a:ext cx="192" cy="192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" name="Line 63">
              <a:extLst>
                <a:ext uri="{FF2B5EF4-FFF2-40B4-BE49-F238E27FC236}">
                  <a16:creationId xmlns:a16="http://schemas.microsoft.com/office/drawing/2014/main" id="{08D8ACB0-EE9B-498D-87BD-AA1DA20E05E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68" y="2784"/>
              <a:ext cx="816" cy="0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" name="Line 64">
              <a:extLst>
                <a:ext uri="{FF2B5EF4-FFF2-40B4-BE49-F238E27FC236}">
                  <a16:creationId xmlns:a16="http://schemas.microsoft.com/office/drawing/2014/main" id="{89BC2A2F-3232-4318-B209-B9DF97307A5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20" y="2016"/>
              <a:ext cx="864" cy="0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" name="Line 65">
              <a:extLst>
                <a:ext uri="{FF2B5EF4-FFF2-40B4-BE49-F238E27FC236}">
                  <a16:creationId xmlns:a16="http://schemas.microsoft.com/office/drawing/2014/main" id="{49EA1EE5-837D-4D67-B50D-F6D4B7E9819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784" y="2016"/>
              <a:ext cx="192" cy="288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5" name="Line 66">
              <a:extLst>
                <a:ext uri="{FF2B5EF4-FFF2-40B4-BE49-F238E27FC236}">
                  <a16:creationId xmlns:a16="http://schemas.microsoft.com/office/drawing/2014/main" id="{34FA0425-4456-40FF-B0F3-BEC790E098E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776" y="2304"/>
              <a:ext cx="336" cy="192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" name="Line 67">
              <a:extLst>
                <a:ext uri="{FF2B5EF4-FFF2-40B4-BE49-F238E27FC236}">
                  <a16:creationId xmlns:a16="http://schemas.microsoft.com/office/drawing/2014/main" id="{96D1689E-9951-481C-AAB7-65CD1BC1655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20" y="2016"/>
              <a:ext cx="192" cy="288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" name="Line 68">
              <a:extLst>
                <a:ext uri="{FF2B5EF4-FFF2-40B4-BE49-F238E27FC236}">
                  <a16:creationId xmlns:a16="http://schemas.microsoft.com/office/drawing/2014/main" id="{7920D7E8-BB29-4A10-B120-462F100DAA6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776" y="2496"/>
              <a:ext cx="0" cy="288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8" name="Line 69">
              <a:extLst>
                <a:ext uri="{FF2B5EF4-FFF2-40B4-BE49-F238E27FC236}">
                  <a16:creationId xmlns:a16="http://schemas.microsoft.com/office/drawing/2014/main" id="{204BC75D-41E0-4B75-AE38-A6BF7DA471C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776" y="2592"/>
              <a:ext cx="336" cy="192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9" name="Text Box 70">
              <a:extLst>
                <a:ext uri="{FF2B5EF4-FFF2-40B4-BE49-F238E27FC236}">
                  <a16:creationId xmlns:a16="http://schemas.microsoft.com/office/drawing/2014/main" id="{9989BCA2-5E3E-490A-8895-1877492FCDA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76" y="2688"/>
              <a:ext cx="288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US" sz="2400" b="1">
                  <a:solidFill>
                    <a:srgbClr val="FF3300"/>
                  </a:solidFill>
                  <a:latin typeface="Tahoma" pitchFamily="34" charset="0"/>
                </a:rPr>
                <a:t>6</a:t>
              </a:r>
            </a:p>
          </p:txBody>
        </p:sp>
        <p:sp>
          <p:nvSpPr>
            <p:cNvPr id="80" name="Text Box 71">
              <a:extLst>
                <a:ext uri="{FF2B5EF4-FFF2-40B4-BE49-F238E27FC236}">
                  <a16:creationId xmlns:a16="http://schemas.microsoft.com/office/drawing/2014/main" id="{5E2E02B8-2040-4545-B046-34168A2D674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52" y="2304"/>
              <a:ext cx="288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US" sz="2400" b="1" dirty="0">
                  <a:solidFill>
                    <a:srgbClr val="FF3300"/>
                  </a:solidFill>
                  <a:latin typeface="Tahoma" pitchFamily="34" charset="0"/>
                </a:rPr>
                <a:t>4</a:t>
              </a:r>
            </a:p>
          </p:txBody>
        </p:sp>
        <p:sp>
          <p:nvSpPr>
            <p:cNvPr id="81" name="Text Box 72">
              <a:extLst>
                <a:ext uri="{FF2B5EF4-FFF2-40B4-BE49-F238E27FC236}">
                  <a16:creationId xmlns:a16="http://schemas.microsoft.com/office/drawing/2014/main" id="{65D2674C-CB78-417B-88E5-27ABFFC8FAC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76" y="2352"/>
              <a:ext cx="288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US" sz="2400" b="1">
                  <a:solidFill>
                    <a:srgbClr val="FF3300"/>
                  </a:solidFill>
                  <a:latin typeface="Tahoma" pitchFamily="34" charset="0"/>
                </a:rPr>
                <a:t>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8055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5">
            <a:extLst>
              <a:ext uri="{FF2B5EF4-FFF2-40B4-BE49-F238E27FC236}">
                <a16:creationId xmlns:a16="http://schemas.microsoft.com/office/drawing/2014/main" id="{924248E6-D841-4607-91C5-10192DEDCAEC}"/>
              </a:ext>
            </a:extLst>
          </p:cNvPr>
          <p:cNvGrpSpPr>
            <a:grpSpLocks/>
          </p:cNvGrpSpPr>
          <p:nvPr/>
        </p:nvGrpSpPr>
        <p:grpSpPr bwMode="auto">
          <a:xfrm>
            <a:off x="3124207" y="507181"/>
            <a:ext cx="5410190" cy="4141017"/>
            <a:chOff x="2640" y="768"/>
            <a:chExt cx="2304" cy="1728"/>
          </a:xfrm>
        </p:grpSpPr>
        <p:sp>
          <p:nvSpPr>
            <p:cNvPr id="5" name="Rectangle 29">
              <a:extLst>
                <a:ext uri="{FF2B5EF4-FFF2-40B4-BE49-F238E27FC236}">
                  <a16:creationId xmlns:a16="http://schemas.microsoft.com/office/drawing/2014/main" id="{B6489489-85D9-4464-92CC-364A4117B0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40" y="1344"/>
              <a:ext cx="576" cy="576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" name="Rectangle 30">
              <a:extLst>
                <a:ext uri="{FF2B5EF4-FFF2-40B4-BE49-F238E27FC236}">
                  <a16:creationId xmlns:a16="http://schemas.microsoft.com/office/drawing/2014/main" id="{FC460780-C17A-47A0-B6C2-FE97812D371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16" y="1344"/>
              <a:ext cx="576" cy="576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" name="Rectangle 31">
              <a:extLst>
                <a:ext uri="{FF2B5EF4-FFF2-40B4-BE49-F238E27FC236}">
                  <a16:creationId xmlns:a16="http://schemas.microsoft.com/office/drawing/2014/main" id="{1C138BCB-30AB-4834-BB3F-BD6D6A86AA1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16" y="768"/>
              <a:ext cx="576" cy="576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8" name="Rectangle 32">
              <a:extLst>
                <a:ext uri="{FF2B5EF4-FFF2-40B4-BE49-F238E27FC236}">
                  <a16:creationId xmlns:a16="http://schemas.microsoft.com/office/drawing/2014/main" id="{52B96A97-9F12-4917-A2B9-0730410445E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16" y="1920"/>
              <a:ext cx="576" cy="576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" name="Rectangle 33">
              <a:extLst>
                <a:ext uri="{FF2B5EF4-FFF2-40B4-BE49-F238E27FC236}">
                  <a16:creationId xmlns:a16="http://schemas.microsoft.com/office/drawing/2014/main" id="{C94D65D4-B970-47F9-BF3C-FD5E7BDF106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68" y="1344"/>
              <a:ext cx="576" cy="576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" name="Rectangle 34">
              <a:extLst>
                <a:ext uri="{FF2B5EF4-FFF2-40B4-BE49-F238E27FC236}">
                  <a16:creationId xmlns:a16="http://schemas.microsoft.com/office/drawing/2014/main" id="{6E77FFF3-449C-45BA-A282-1B2945B9D75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92" y="1344"/>
              <a:ext cx="576" cy="576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1" name="Group 32">
            <a:extLst>
              <a:ext uri="{FF2B5EF4-FFF2-40B4-BE49-F238E27FC236}">
                <a16:creationId xmlns:a16="http://schemas.microsoft.com/office/drawing/2014/main" id="{C51BC13A-01E7-4329-8693-B7E24EE61916}"/>
              </a:ext>
            </a:extLst>
          </p:cNvPr>
          <p:cNvGrpSpPr>
            <a:grpSpLocks/>
          </p:cNvGrpSpPr>
          <p:nvPr/>
        </p:nvGrpSpPr>
        <p:grpSpPr bwMode="auto">
          <a:xfrm>
            <a:off x="392579" y="620212"/>
            <a:ext cx="2219804" cy="2150877"/>
            <a:chOff x="336" y="1104"/>
            <a:chExt cx="768" cy="768"/>
          </a:xfrm>
        </p:grpSpPr>
        <p:sp>
          <p:nvSpPr>
            <p:cNvPr id="12" name="AutoShape 33">
              <a:extLst>
                <a:ext uri="{FF2B5EF4-FFF2-40B4-BE49-F238E27FC236}">
                  <a16:creationId xmlns:a16="http://schemas.microsoft.com/office/drawing/2014/main" id="{91B3183C-2396-4E2A-9398-79AA4492F87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6" y="1104"/>
              <a:ext cx="765" cy="765"/>
            </a:xfrm>
            <a:prstGeom prst="cube">
              <a:avLst>
                <a:gd name="adj" fmla="val 25000"/>
              </a:avLst>
            </a:prstGeom>
            <a:solidFill>
              <a:srgbClr val="FFFF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" name="Line 34">
              <a:extLst>
                <a:ext uri="{FF2B5EF4-FFF2-40B4-BE49-F238E27FC236}">
                  <a16:creationId xmlns:a16="http://schemas.microsoft.com/office/drawing/2014/main" id="{14899CB8-488D-4744-8F1C-C195E4150EC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28" y="1104"/>
              <a:ext cx="0" cy="576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Line 35">
              <a:extLst>
                <a:ext uri="{FF2B5EF4-FFF2-40B4-BE49-F238E27FC236}">
                  <a16:creationId xmlns:a16="http://schemas.microsoft.com/office/drawing/2014/main" id="{8C8CEF91-5698-4371-B4EE-E0D462B9FEB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28" y="1680"/>
              <a:ext cx="576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Line 36">
              <a:extLst>
                <a:ext uri="{FF2B5EF4-FFF2-40B4-BE49-F238E27FC236}">
                  <a16:creationId xmlns:a16="http://schemas.microsoft.com/office/drawing/2014/main" id="{3EAAEFCB-5D3E-4C87-8735-A0BFDE49D63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36" y="1680"/>
              <a:ext cx="192" cy="192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07BBD26E-6256-481C-8605-BC1733E9332C}"/>
              </a:ext>
            </a:extLst>
          </p:cNvPr>
          <p:cNvSpPr txBox="1"/>
          <p:nvPr/>
        </p:nvSpPr>
        <p:spPr>
          <a:xfrm>
            <a:off x="4917468" y="958166"/>
            <a:ext cx="4190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3B4C34F-CEBD-4B97-B9F0-C0D7EE1136C4}"/>
              </a:ext>
            </a:extLst>
          </p:cNvPr>
          <p:cNvSpPr txBox="1"/>
          <p:nvPr/>
        </p:nvSpPr>
        <p:spPr>
          <a:xfrm>
            <a:off x="4972053" y="3728000"/>
            <a:ext cx="4190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C92E5B2-1516-4C00-9B8A-E8035DEEE261}"/>
              </a:ext>
            </a:extLst>
          </p:cNvPr>
          <p:cNvSpPr txBox="1"/>
          <p:nvPr/>
        </p:nvSpPr>
        <p:spPr>
          <a:xfrm>
            <a:off x="3545836" y="2287439"/>
            <a:ext cx="4190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36AF258-D1B5-4433-A7EB-213891DED820}"/>
              </a:ext>
            </a:extLst>
          </p:cNvPr>
          <p:cNvSpPr txBox="1"/>
          <p:nvPr/>
        </p:nvSpPr>
        <p:spPr>
          <a:xfrm>
            <a:off x="6279029" y="2335607"/>
            <a:ext cx="4190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A834F9F-10A4-499E-A292-C2DE12AFBC1F}"/>
              </a:ext>
            </a:extLst>
          </p:cNvPr>
          <p:cNvSpPr txBox="1"/>
          <p:nvPr/>
        </p:nvSpPr>
        <p:spPr>
          <a:xfrm>
            <a:off x="4972053" y="2247869"/>
            <a:ext cx="4190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6DA6691-058B-4DAF-B9B1-D877A4288378}"/>
              </a:ext>
            </a:extLst>
          </p:cNvPr>
          <p:cNvSpPr txBox="1"/>
          <p:nvPr/>
        </p:nvSpPr>
        <p:spPr>
          <a:xfrm>
            <a:off x="7665577" y="2333601"/>
            <a:ext cx="4190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59A5F5A-04E6-4EA2-AE40-5647CF336301}"/>
              </a:ext>
            </a:extLst>
          </p:cNvPr>
          <p:cNvSpPr/>
          <p:nvPr/>
        </p:nvSpPr>
        <p:spPr>
          <a:xfrm>
            <a:off x="501090" y="5566872"/>
            <a:ext cx="814181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lập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6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đều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vuông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048536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040B7F9-0102-4493-B160-18F840B8FC5B}"/>
              </a:ext>
            </a:extLst>
          </p:cNvPr>
          <p:cNvSpPr txBox="1"/>
          <p:nvPr/>
        </p:nvSpPr>
        <p:spPr>
          <a:xfrm>
            <a:off x="228600" y="609600"/>
            <a:ext cx="8915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ơng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 Box 41">
            <a:extLst>
              <a:ext uri="{FF2B5EF4-FFF2-40B4-BE49-F238E27FC236}">
                <a16:creationId xmlns:a16="http://schemas.microsoft.com/office/drawing/2014/main" id="{06BC9A13-55AE-431B-8E9E-E157194621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2151727"/>
            <a:ext cx="86106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hộp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nhật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nhật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diện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hộp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nhật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8AF7654-A293-4394-81AF-FBFEBB7D9023}"/>
              </a:ext>
            </a:extLst>
          </p:cNvPr>
          <p:cNvSpPr/>
          <p:nvPr/>
        </p:nvSpPr>
        <p:spPr>
          <a:xfrm>
            <a:off x="398584" y="3124200"/>
            <a:ext cx="844061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lập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</a:t>
            </a:r>
            <a:r>
              <a:rPr lang="vi-VN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ư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ơng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đều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vuông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54365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82" name="Text Box 10"/>
          <p:cNvSpPr txBox="1">
            <a:spLocks noChangeArrowheads="1"/>
          </p:cNvSpPr>
          <p:nvPr/>
        </p:nvSpPr>
        <p:spPr bwMode="auto">
          <a:xfrm>
            <a:off x="533400" y="4648200"/>
            <a:ext cx="16764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2400" b="1" i="1" dirty="0" err="1">
                <a:solidFill>
                  <a:srgbClr val="0000FF"/>
                </a:solidFill>
                <a:cs typeface="Times New Roman" pitchFamily="18" charset="0"/>
              </a:rPr>
              <a:t>Chiều</a:t>
            </a:r>
            <a:r>
              <a:rPr lang="en-US" sz="2400" b="1" i="1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00FF"/>
                </a:solidFill>
                <a:cs typeface="Times New Roman" pitchFamily="18" charset="0"/>
              </a:rPr>
              <a:t>dài</a:t>
            </a:r>
            <a:endParaRPr lang="en-US" sz="2400" b="1" i="1" dirty="0">
              <a:solidFill>
                <a:srgbClr val="0000FF"/>
              </a:solidFill>
              <a:cs typeface="Times New Roman" pitchFamily="18" charset="0"/>
            </a:endParaRPr>
          </a:p>
        </p:txBody>
      </p:sp>
      <p:sp>
        <p:nvSpPr>
          <p:cNvPr id="105483" name="Text Box 11"/>
          <p:cNvSpPr txBox="1">
            <a:spLocks noChangeArrowheads="1"/>
          </p:cNvSpPr>
          <p:nvPr/>
        </p:nvSpPr>
        <p:spPr bwMode="auto">
          <a:xfrm rot="-3000247">
            <a:off x="2102644" y="4405095"/>
            <a:ext cx="16764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2400" b="1" i="1" dirty="0" err="1">
                <a:solidFill>
                  <a:srgbClr val="0000FF"/>
                </a:solidFill>
                <a:cs typeface="Times New Roman" pitchFamily="18" charset="0"/>
              </a:rPr>
              <a:t>Chiều</a:t>
            </a:r>
            <a:r>
              <a:rPr lang="en-US" sz="2400" b="1" i="1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00FF"/>
                </a:solidFill>
                <a:cs typeface="Times New Roman" pitchFamily="18" charset="0"/>
              </a:rPr>
              <a:t>rộng</a:t>
            </a:r>
            <a:endParaRPr lang="en-US" sz="2400" b="1" i="1" dirty="0">
              <a:solidFill>
                <a:srgbClr val="0000FF"/>
              </a:solidFill>
              <a:cs typeface="Times New Roman" pitchFamily="18" charset="0"/>
            </a:endParaRPr>
          </a:p>
        </p:txBody>
      </p:sp>
      <p:sp>
        <p:nvSpPr>
          <p:cNvPr id="105485" name="Text Box 13"/>
          <p:cNvSpPr txBox="1">
            <a:spLocks noChangeArrowheads="1"/>
          </p:cNvSpPr>
          <p:nvPr/>
        </p:nvSpPr>
        <p:spPr bwMode="auto">
          <a:xfrm rot="-5400000">
            <a:off x="2332038" y="2954178"/>
            <a:ext cx="1676400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2600" b="1" i="1" dirty="0" err="1">
                <a:solidFill>
                  <a:srgbClr val="0000FF"/>
                </a:solidFill>
                <a:cs typeface="Times New Roman" pitchFamily="18" charset="0"/>
              </a:rPr>
              <a:t>Chiều</a:t>
            </a:r>
            <a:r>
              <a:rPr lang="en-US" sz="2600" b="1" i="1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2600" b="1" i="1" dirty="0" err="1">
                <a:solidFill>
                  <a:srgbClr val="0000FF"/>
                </a:solidFill>
                <a:cs typeface="Times New Roman" pitchFamily="18" charset="0"/>
              </a:rPr>
              <a:t>cao</a:t>
            </a:r>
            <a:endParaRPr lang="en-US" sz="2600" b="1" i="1" dirty="0">
              <a:solidFill>
                <a:srgbClr val="0000FF"/>
              </a:solidFill>
              <a:cs typeface="Times New Roman" pitchFamily="18" charset="0"/>
            </a:endParaRPr>
          </a:p>
        </p:txBody>
      </p:sp>
      <p:grpSp>
        <p:nvGrpSpPr>
          <p:cNvPr id="105477" name="Group 5"/>
          <p:cNvGrpSpPr>
            <a:grpSpLocks/>
          </p:cNvGrpSpPr>
          <p:nvPr/>
        </p:nvGrpSpPr>
        <p:grpSpPr bwMode="auto">
          <a:xfrm>
            <a:off x="304800" y="2514600"/>
            <a:ext cx="2667000" cy="2133600"/>
            <a:chOff x="1536" y="2256"/>
            <a:chExt cx="1776" cy="1344"/>
          </a:xfrm>
        </p:grpSpPr>
        <p:sp>
          <p:nvSpPr>
            <p:cNvPr id="6201" name="AutoShape 6"/>
            <p:cNvSpPr>
              <a:spLocks noChangeArrowheads="1"/>
            </p:cNvSpPr>
            <p:nvPr/>
          </p:nvSpPr>
          <p:spPr bwMode="auto">
            <a:xfrm>
              <a:off x="1536" y="2256"/>
              <a:ext cx="1776" cy="1344"/>
            </a:xfrm>
            <a:prstGeom prst="cube">
              <a:avLst>
                <a:gd name="adj" fmla="val 25000"/>
              </a:avLst>
            </a:prstGeom>
            <a:noFill/>
            <a:ln w="5715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02" name="Line 7"/>
            <p:cNvSpPr>
              <a:spLocks noChangeShapeType="1"/>
            </p:cNvSpPr>
            <p:nvPr/>
          </p:nvSpPr>
          <p:spPr bwMode="auto">
            <a:xfrm>
              <a:off x="1872" y="2256"/>
              <a:ext cx="0" cy="1008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203" name="Line 8"/>
            <p:cNvSpPr>
              <a:spLocks noChangeShapeType="1"/>
            </p:cNvSpPr>
            <p:nvPr/>
          </p:nvSpPr>
          <p:spPr bwMode="auto">
            <a:xfrm flipV="1">
              <a:off x="1536" y="3264"/>
              <a:ext cx="336" cy="336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204" name="Line 9"/>
            <p:cNvSpPr>
              <a:spLocks noChangeShapeType="1"/>
            </p:cNvSpPr>
            <p:nvPr/>
          </p:nvSpPr>
          <p:spPr bwMode="auto">
            <a:xfrm>
              <a:off x="1872" y="3264"/>
              <a:ext cx="1440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5486" name="Text Box 14"/>
          <p:cNvSpPr txBox="1">
            <a:spLocks noChangeArrowheads="1"/>
          </p:cNvSpPr>
          <p:nvPr/>
        </p:nvSpPr>
        <p:spPr bwMode="auto">
          <a:xfrm>
            <a:off x="533400" y="2057400"/>
            <a:ext cx="3048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2800" b="1" dirty="0">
                <a:solidFill>
                  <a:srgbClr val="FF3300"/>
                </a:solidFill>
                <a:cs typeface="Times New Roman" pitchFamily="18" charset="0"/>
              </a:rPr>
              <a:t>A</a:t>
            </a:r>
          </a:p>
        </p:txBody>
      </p:sp>
      <p:sp>
        <p:nvSpPr>
          <p:cNvPr id="105487" name="Text Box 15"/>
          <p:cNvSpPr txBox="1">
            <a:spLocks noChangeArrowheads="1"/>
          </p:cNvSpPr>
          <p:nvPr/>
        </p:nvSpPr>
        <p:spPr bwMode="auto">
          <a:xfrm>
            <a:off x="2895600" y="3886200"/>
            <a:ext cx="3810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2800" b="1" dirty="0">
                <a:solidFill>
                  <a:srgbClr val="FF3300"/>
                </a:solidFill>
                <a:cs typeface="Times New Roman" pitchFamily="18" charset="0"/>
              </a:rPr>
              <a:t>N</a:t>
            </a:r>
          </a:p>
        </p:txBody>
      </p:sp>
      <p:sp>
        <p:nvSpPr>
          <p:cNvPr id="105488" name="Text Box 16"/>
          <p:cNvSpPr txBox="1">
            <a:spLocks noChangeArrowheads="1"/>
          </p:cNvSpPr>
          <p:nvPr/>
        </p:nvSpPr>
        <p:spPr bwMode="auto">
          <a:xfrm>
            <a:off x="2209800" y="4572000"/>
            <a:ext cx="4572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2800" b="1" dirty="0">
                <a:solidFill>
                  <a:srgbClr val="FF3300"/>
                </a:solidFill>
                <a:cs typeface="Times New Roman" pitchFamily="18" charset="0"/>
              </a:rPr>
              <a:t>P</a:t>
            </a:r>
          </a:p>
        </p:txBody>
      </p:sp>
      <p:sp>
        <p:nvSpPr>
          <p:cNvPr id="105489" name="Text Box 17"/>
          <p:cNvSpPr txBox="1">
            <a:spLocks noChangeArrowheads="1"/>
          </p:cNvSpPr>
          <p:nvPr/>
        </p:nvSpPr>
        <p:spPr bwMode="auto">
          <a:xfrm>
            <a:off x="-76200" y="2743200"/>
            <a:ext cx="4572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2800" b="1" dirty="0">
                <a:solidFill>
                  <a:srgbClr val="FF3300"/>
                </a:solidFill>
                <a:cs typeface="Times New Roman" pitchFamily="18" charset="0"/>
              </a:rPr>
              <a:t>D</a:t>
            </a:r>
          </a:p>
        </p:txBody>
      </p:sp>
      <p:sp>
        <p:nvSpPr>
          <p:cNvPr id="105490" name="Text Box 18"/>
          <p:cNvSpPr txBox="1">
            <a:spLocks noChangeArrowheads="1"/>
          </p:cNvSpPr>
          <p:nvPr/>
        </p:nvSpPr>
        <p:spPr bwMode="auto">
          <a:xfrm>
            <a:off x="2895600" y="2057400"/>
            <a:ext cx="3810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2800" b="1" dirty="0">
                <a:solidFill>
                  <a:srgbClr val="FF3300"/>
                </a:solidFill>
                <a:cs typeface="Times New Roman" pitchFamily="18" charset="0"/>
              </a:rPr>
              <a:t>B</a:t>
            </a:r>
          </a:p>
        </p:txBody>
      </p:sp>
      <p:sp>
        <p:nvSpPr>
          <p:cNvPr id="105491" name="Text Box 19"/>
          <p:cNvSpPr txBox="1">
            <a:spLocks noChangeArrowheads="1"/>
          </p:cNvSpPr>
          <p:nvPr/>
        </p:nvSpPr>
        <p:spPr bwMode="auto">
          <a:xfrm>
            <a:off x="-76200" y="4572000"/>
            <a:ext cx="4572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2800" b="1" dirty="0">
                <a:solidFill>
                  <a:srgbClr val="FF3300"/>
                </a:solidFill>
                <a:cs typeface="Times New Roman" pitchFamily="18" charset="0"/>
              </a:rPr>
              <a:t>Q</a:t>
            </a:r>
          </a:p>
        </p:txBody>
      </p:sp>
      <p:sp>
        <p:nvSpPr>
          <p:cNvPr id="105492" name="Text Box 20"/>
          <p:cNvSpPr txBox="1">
            <a:spLocks noChangeArrowheads="1"/>
          </p:cNvSpPr>
          <p:nvPr/>
        </p:nvSpPr>
        <p:spPr bwMode="auto">
          <a:xfrm>
            <a:off x="381000" y="3733800"/>
            <a:ext cx="6096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2800" b="1" dirty="0">
                <a:solidFill>
                  <a:srgbClr val="FF3300"/>
                </a:solidFill>
                <a:cs typeface="Times New Roman" pitchFamily="18" charset="0"/>
              </a:rPr>
              <a:t>M</a:t>
            </a:r>
          </a:p>
        </p:txBody>
      </p:sp>
      <p:sp>
        <p:nvSpPr>
          <p:cNvPr id="105493" name="Text Box 21"/>
          <p:cNvSpPr txBox="1">
            <a:spLocks noChangeArrowheads="1"/>
          </p:cNvSpPr>
          <p:nvPr/>
        </p:nvSpPr>
        <p:spPr bwMode="auto">
          <a:xfrm>
            <a:off x="2438400" y="2895600"/>
            <a:ext cx="4572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2800" b="1" dirty="0">
                <a:solidFill>
                  <a:srgbClr val="FF3300"/>
                </a:solidFill>
                <a:cs typeface="Times New Roman" pitchFamily="18" charset="0"/>
              </a:rPr>
              <a:t>C</a:t>
            </a:r>
          </a:p>
        </p:txBody>
      </p:sp>
      <p:sp>
        <p:nvSpPr>
          <p:cNvPr id="105500" name="Text Box 28"/>
          <p:cNvSpPr txBox="1">
            <a:spLocks noChangeArrowheads="1"/>
          </p:cNvSpPr>
          <p:nvPr/>
        </p:nvSpPr>
        <p:spPr bwMode="auto">
          <a:xfrm>
            <a:off x="397147" y="5598027"/>
            <a:ext cx="8349706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33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2800" b="1" i="1" dirty="0" err="1">
                <a:solidFill>
                  <a:srgbClr val="000000"/>
                </a:solidFill>
                <a:cs typeface="Times New Roman" pitchFamily="18" charset="0"/>
              </a:rPr>
              <a:t>Hình</a:t>
            </a:r>
            <a:r>
              <a:rPr lang="en-US" sz="2800" b="1" i="1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cs typeface="Times New Roman" pitchFamily="18" charset="0"/>
              </a:rPr>
              <a:t>hộp</a:t>
            </a:r>
            <a:r>
              <a:rPr lang="en-US" sz="2800" b="1" i="1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cs typeface="Times New Roman" pitchFamily="18" charset="0"/>
              </a:rPr>
              <a:t>chữ</a:t>
            </a:r>
            <a:r>
              <a:rPr lang="en-US" sz="2800" b="1" i="1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cs typeface="Times New Roman" pitchFamily="18" charset="0"/>
              </a:rPr>
              <a:t>nhật</a:t>
            </a:r>
            <a:r>
              <a:rPr lang="en-US" sz="2800" b="1" i="1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cs typeface="Times New Roman" pitchFamily="18" charset="0"/>
              </a:rPr>
              <a:t>có</a:t>
            </a:r>
            <a:r>
              <a:rPr lang="en-US" sz="2800" b="1" i="1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cs typeface="Times New Roman" pitchFamily="18" charset="0"/>
              </a:rPr>
              <a:t>ba</a:t>
            </a:r>
            <a:r>
              <a:rPr lang="en-US" sz="2800" b="1" i="1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cs typeface="Times New Roman" pitchFamily="18" charset="0"/>
              </a:rPr>
              <a:t>kích</a:t>
            </a:r>
            <a:r>
              <a:rPr lang="en-US" sz="2800" b="1" i="1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cs typeface="Times New Roman" pitchFamily="18" charset="0"/>
              </a:rPr>
              <a:t>thước</a:t>
            </a:r>
            <a:r>
              <a:rPr lang="en-US" sz="2800" b="1" i="1" dirty="0">
                <a:solidFill>
                  <a:srgbClr val="000000"/>
                </a:solidFill>
                <a:cs typeface="Times New Roman" pitchFamily="18" charset="0"/>
              </a:rPr>
              <a:t>: </a:t>
            </a:r>
            <a:r>
              <a:rPr lang="en-US" sz="2800" b="1" i="1" dirty="0" err="1">
                <a:solidFill>
                  <a:srgbClr val="000000"/>
                </a:solidFill>
                <a:cs typeface="Times New Roman" pitchFamily="18" charset="0"/>
              </a:rPr>
              <a:t>chiều</a:t>
            </a:r>
            <a:r>
              <a:rPr lang="en-US" sz="2800" b="1" i="1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cs typeface="Times New Roman" pitchFamily="18" charset="0"/>
              </a:rPr>
              <a:t>dài</a:t>
            </a:r>
            <a:r>
              <a:rPr lang="en-US" sz="2800" b="1" i="1" dirty="0">
                <a:solidFill>
                  <a:srgbClr val="000000"/>
                </a:solidFill>
                <a:cs typeface="Times New Roman" pitchFamily="18" charset="0"/>
              </a:rPr>
              <a:t>, </a:t>
            </a:r>
            <a:r>
              <a:rPr lang="en-US" sz="2800" b="1" i="1" dirty="0" err="1">
                <a:solidFill>
                  <a:srgbClr val="000000"/>
                </a:solidFill>
                <a:cs typeface="Times New Roman" pitchFamily="18" charset="0"/>
              </a:rPr>
              <a:t>chiều</a:t>
            </a:r>
            <a:r>
              <a:rPr lang="en-US" sz="2800" b="1" i="1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cs typeface="Times New Roman" pitchFamily="18" charset="0"/>
              </a:rPr>
              <a:t>rộng</a:t>
            </a:r>
            <a:r>
              <a:rPr lang="en-US" sz="2800" b="1" i="1" dirty="0">
                <a:solidFill>
                  <a:srgbClr val="000000"/>
                </a:solidFill>
                <a:cs typeface="Times New Roman" pitchFamily="18" charset="0"/>
              </a:rPr>
              <a:t>, </a:t>
            </a:r>
            <a:r>
              <a:rPr lang="en-US" sz="2800" b="1" i="1" dirty="0" err="1">
                <a:solidFill>
                  <a:srgbClr val="000000"/>
                </a:solidFill>
                <a:cs typeface="Times New Roman" pitchFamily="18" charset="0"/>
              </a:rPr>
              <a:t>chiều</a:t>
            </a:r>
            <a:r>
              <a:rPr lang="en-US" sz="2800" b="1" i="1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cs typeface="Times New Roman" pitchFamily="18" charset="0"/>
              </a:rPr>
              <a:t>cao</a:t>
            </a:r>
            <a:r>
              <a:rPr lang="en-US" sz="2800" b="1" i="1" dirty="0">
                <a:solidFill>
                  <a:srgbClr val="000000"/>
                </a:solidFill>
                <a:cs typeface="Times New Roman" pitchFamily="18" charset="0"/>
              </a:rPr>
              <a:t>.</a:t>
            </a:r>
          </a:p>
        </p:txBody>
      </p:sp>
      <p:sp>
        <p:nvSpPr>
          <p:cNvPr id="105536" name="Line 64"/>
          <p:cNvSpPr>
            <a:spLocks noChangeShapeType="1"/>
          </p:cNvSpPr>
          <p:nvPr/>
        </p:nvSpPr>
        <p:spPr bwMode="auto">
          <a:xfrm>
            <a:off x="762000" y="2514600"/>
            <a:ext cx="2209800" cy="0"/>
          </a:xfrm>
          <a:prstGeom prst="line">
            <a:avLst/>
          </a:prstGeom>
          <a:noFill/>
          <a:ln w="57150">
            <a:solidFill>
              <a:srgbClr val="00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5539" name="Line 67"/>
          <p:cNvSpPr>
            <a:spLocks noChangeShapeType="1"/>
          </p:cNvSpPr>
          <p:nvPr/>
        </p:nvSpPr>
        <p:spPr bwMode="auto">
          <a:xfrm flipV="1">
            <a:off x="2438400" y="2514600"/>
            <a:ext cx="533400" cy="533400"/>
          </a:xfrm>
          <a:prstGeom prst="line">
            <a:avLst/>
          </a:prstGeom>
          <a:noFill/>
          <a:ln w="57150">
            <a:solidFill>
              <a:srgbClr val="00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5540" name="Line 68"/>
          <p:cNvSpPr>
            <a:spLocks noChangeShapeType="1"/>
          </p:cNvSpPr>
          <p:nvPr/>
        </p:nvSpPr>
        <p:spPr bwMode="auto">
          <a:xfrm>
            <a:off x="304800" y="3048000"/>
            <a:ext cx="2133600" cy="0"/>
          </a:xfrm>
          <a:prstGeom prst="line">
            <a:avLst/>
          </a:prstGeom>
          <a:noFill/>
          <a:ln w="57150">
            <a:solidFill>
              <a:srgbClr val="00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5541" name="Line 69"/>
          <p:cNvSpPr>
            <a:spLocks noChangeShapeType="1"/>
          </p:cNvSpPr>
          <p:nvPr/>
        </p:nvSpPr>
        <p:spPr bwMode="auto">
          <a:xfrm flipV="1">
            <a:off x="304800" y="2514600"/>
            <a:ext cx="533400" cy="533400"/>
          </a:xfrm>
          <a:prstGeom prst="line">
            <a:avLst/>
          </a:prstGeom>
          <a:noFill/>
          <a:ln w="57150">
            <a:solidFill>
              <a:srgbClr val="00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5542" name="Line 70"/>
          <p:cNvSpPr>
            <a:spLocks noChangeShapeType="1"/>
          </p:cNvSpPr>
          <p:nvPr/>
        </p:nvSpPr>
        <p:spPr bwMode="auto">
          <a:xfrm>
            <a:off x="838200" y="4114800"/>
            <a:ext cx="2133600" cy="0"/>
          </a:xfrm>
          <a:prstGeom prst="line">
            <a:avLst/>
          </a:prstGeom>
          <a:noFill/>
          <a:ln w="57150">
            <a:solidFill>
              <a:srgbClr val="00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5543" name="Line 71"/>
          <p:cNvSpPr>
            <a:spLocks noChangeShapeType="1"/>
          </p:cNvSpPr>
          <p:nvPr/>
        </p:nvSpPr>
        <p:spPr bwMode="auto">
          <a:xfrm flipV="1">
            <a:off x="2438400" y="4114800"/>
            <a:ext cx="533400" cy="533400"/>
          </a:xfrm>
          <a:prstGeom prst="line">
            <a:avLst/>
          </a:prstGeom>
          <a:noFill/>
          <a:ln w="57150">
            <a:solidFill>
              <a:srgbClr val="00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5544" name="Line 72"/>
          <p:cNvSpPr>
            <a:spLocks noChangeShapeType="1"/>
          </p:cNvSpPr>
          <p:nvPr/>
        </p:nvSpPr>
        <p:spPr bwMode="auto">
          <a:xfrm>
            <a:off x="304800" y="4648200"/>
            <a:ext cx="2133600" cy="0"/>
          </a:xfrm>
          <a:prstGeom prst="line">
            <a:avLst/>
          </a:prstGeom>
          <a:noFill/>
          <a:ln w="57150">
            <a:solidFill>
              <a:srgbClr val="00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5545" name="Line 73"/>
          <p:cNvSpPr>
            <a:spLocks noChangeShapeType="1"/>
          </p:cNvSpPr>
          <p:nvPr/>
        </p:nvSpPr>
        <p:spPr bwMode="auto">
          <a:xfrm flipV="1">
            <a:off x="304800" y="4114800"/>
            <a:ext cx="533400" cy="533400"/>
          </a:xfrm>
          <a:prstGeom prst="line">
            <a:avLst/>
          </a:prstGeom>
          <a:noFill/>
          <a:ln w="57150">
            <a:solidFill>
              <a:srgbClr val="00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5546" name="Line 74"/>
          <p:cNvSpPr>
            <a:spLocks noChangeShapeType="1"/>
          </p:cNvSpPr>
          <p:nvPr/>
        </p:nvSpPr>
        <p:spPr bwMode="auto">
          <a:xfrm>
            <a:off x="838200" y="2514600"/>
            <a:ext cx="0" cy="1600200"/>
          </a:xfrm>
          <a:prstGeom prst="line">
            <a:avLst/>
          </a:prstGeom>
          <a:noFill/>
          <a:ln w="57150">
            <a:solidFill>
              <a:srgbClr val="00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5547" name="Line 75"/>
          <p:cNvSpPr>
            <a:spLocks noChangeShapeType="1"/>
          </p:cNvSpPr>
          <p:nvPr/>
        </p:nvSpPr>
        <p:spPr bwMode="auto">
          <a:xfrm>
            <a:off x="2971800" y="2514600"/>
            <a:ext cx="0" cy="1600200"/>
          </a:xfrm>
          <a:prstGeom prst="line">
            <a:avLst/>
          </a:prstGeom>
          <a:noFill/>
          <a:ln w="57150">
            <a:solidFill>
              <a:srgbClr val="00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5548" name="Line 76"/>
          <p:cNvSpPr>
            <a:spLocks noChangeShapeType="1"/>
          </p:cNvSpPr>
          <p:nvPr/>
        </p:nvSpPr>
        <p:spPr bwMode="auto">
          <a:xfrm>
            <a:off x="2438400" y="3048000"/>
            <a:ext cx="0" cy="1600200"/>
          </a:xfrm>
          <a:prstGeom prst="line">
            <a:avLst/>
          </a:prstGeom>
          <a:noFill/>
          <a:ln w="57150">
            <a:solidFill>
              <a:srgbClr val="00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5549" name="Line 77"/>
          <p:cNvSpPr>
            <a:spLocks noChangeShapeType="1"/>
          </p:cNvSpPr>
          <p:nvPr/>
        </p:nvSpPr>
        <p:spPr bwMode="auto">
          <a:xfrm>
            <a:off x="304800" y="3048000"/>
            <a:ext cx="0" cy="1600200"/>
          </a:xfrm>
          <a:prstGeom prst="line">
            <a:avLst/>
          </a:prstGeom>
          <a:noFill/>
          <a:ln w="57150">
            <a:solidFill>
              <a:srgbClr val="00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45ACF5A-B5B8-4035-A19D-4DE674447921}"/>
              </a:ext>
            </a:extLst>
          </p:cNvPr>
          <p:cNvSpPr txBox="1"/>
          <p:nvPr/>
        </p:nvSpPr>
        <p:spPr>
          <a:xfrm>
            <a:off x="4343400" y="2206547"/>
            <a:ext cx="426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AB = DC = MN = QP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41988EA5-8328-44A7-94BE-782D6EB37CC0}"/>
              </a:ext>
            </a:extLst>
          </p:cNvPr>
          <p:cNvSpPr txBox="1"/>
          <p:nvPr/>
        </p:nvSpPr>
        <p:spPr>
          <a:xfrm>
            <a:off x="4343400" y="2668212"/>
            <a:ext cx="426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AD = BC = NP = MQ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AA146D0F-B420-4A84-AA03-E8FFCFF5D682}"/>
              </a:ext>
            </a:extLst>
          </p:cNvPr>
          <p:cNvSpPr txBox="1"/>
          <p:nvPr/>
        </p:nvSpPr>
        <p:spPr>
          <a:xfrm>
            <a:off x="4379741" y="3111780"/>
            <a:ext cx="426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AM = BN = CP = MQ</a:t>
            </a:r>
          </a:p>
        </p:txBody>
      </p:sp>
    </p:spTree>
    <p:extLst>
      <p:ext uri="{BB962C8B-B14F-4D97-AF65-F5344CB8AC3E}">
        <p14:creationId xmlns:p14="http://schemas.microsoft.com/office/powerpoint/2010/main" val="2699792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54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54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54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54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54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54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54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54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54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54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54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54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54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54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54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54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054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54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2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10548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10548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6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10549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10549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50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51" dur="500" tmFilter="0, 0; .2, .5; .8, .5; 1, 0"/>
                                        <p:tgtEl>
                                          <p:spTgt spid="10549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250" autoRev="1" fill="hold"/>
                                        <p:tgtEl>
                                          <p:spTgt spid="10549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54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55" dur="500" tmFilter="0, 0; .2, .5; .8, .5; 1, 0"/>
                                        <p:tgtEl>
                                          <p:spTgt spid="10548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" dur="250" autoRev="1" fill="hold"/>
                                        <p:tgtEl>
                                          <p:spTgt spid="10548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58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10549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10549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62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63" dur="500" tmFilter="0, 0; .2, .5; .8, .5; 1, 0"/>
                                        <p:tgtEl>
                                          <p:spTgt spid="10548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250" autoRev="1" fill="hold"/>
                                        <p:tgtEl>
                                          <p:spTgt spid="10548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66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67" dur="500" tmFilter="0, 0; .2, .5; .8, .5; 1, 0"/>
                                        <p:tgtEl>
                                          <p:spTgt spid="10548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8" dur="250" autoRev="1" fill="hold"/>
                                        <p:tgtEl>
                                          <p:spTgt spid="10548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70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71" dur="500" tmFilter="0, 0; .2, .5; .8, .5; 1, 0"/>
                                        <p:tgtEl>
                                          <p:spTgt spid="10549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2" dur="250" autoRev="1" fill="hold"/>
                                        <p:tgtEl>
                                          <p:spTgt spid="10549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74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055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055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79" presetID="23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0" dur="500" fill="hold"/>
                                        <p:tgtEl>
                                          <p:spTgt spid="1055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1" dur="500" fill="hold"/>
                                        <p:tgtEl>
                                          <p:spTgt spid="1055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2" dur="500" fill="hold"/>
                                        <p:tgtEl>
                                          <p:spTgt spid="10553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1055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 nodeType="clickPar">
                      <p:stCondLst>
                        <p:cond delay="indefinite"/>
                      </p:stCondLst>
                      <p:childTnLst>
                        <p:par>
                          <p:cTn id="8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6" presetID="23" presetClass="exit" presetSubtype="32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1055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1055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500"/>
                            </p:stCondLst>
                            <p:childTnLst>
                              <p:par>
                                <p:cTn id="91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055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1055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000"/>
                            </p:stCondLst>
                            <p:childTnLst>
                              <p:par>
                                <p:cTn id="96" presetID="23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7" dur="500" fill="hold"/>
                                        <p:tgtEl>
                                          <p:spTgt spid="1055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8" dur="500" fill="hold"/>
                                        <p:tgtEl>
                                          <p:spTgt spid="1055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9" dur="500" fill="hold"/>
                                        <p:tgtEl>
                                          <p:spTgt spid="10554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00" dur="500" fill="hold"/>
                                        <p:tgtEl>
                                          <p:spTgt spid="1055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3" presetClass="exit" presetSubtype="32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1055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/>
                                        <p:tgtEl>
                                          <p:spTgt spid="1055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500"/>
                            </p:stCondLst>
                            <p:childTnLst>
                              <p:par>
                                <p:cTn id="108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1055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1055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13" presetID="23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4" dur="500" fill="hold"/>
                                        <p:tgtEl>
                                          <p:spTgt spid="1055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5" dur="500" fill="hold"/>
                                        <p:tgtEl>
                                          <p:spTgt spid="1055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6" dur="500" fill="hold"/>
                                        <p:tgtEl>
                                          <p:spTgt spid="10554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17" dur="500" fill="hold"/>
                                        <p:tgtEl>
                                          <p:spTgt spid="1055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3" presetClass="exit" presetSubtype="32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1" dur="500"/>
                                        <p:tgtEl>
                                          <p:spTgt spid="1055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/>
                                        <p:tgtEl>
                                          <p:spTgt spid="1055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500"/>
                            </p:stCondLst>
                            <p:childTnLst>
                              <p:par>
                                <p:cTn id="12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1055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1055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1000"/>
                            </p:stCondLst>
                            <p:childTnLst>
                              <p:par>
                                <p:cTn id="130" presetID="23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1" dur="500" fill="hold"/>
                                        <p:tgtEl>
                                          <p:spTgt spid="1055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2" dur="500" fill="hold"/>
                                        <p:tgtEl>
                                          <p:spTgt spid="1055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3" dur="500" fill="hold"/>
                                        <p:tgtEl>
                                          <p:spTgt spid="10554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34" dur="500" fill="hold"/>
                                        <p:tgtEl>
                                          <p:spTgt spid="1055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3" presetClass="exit" presetSubtype="32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8" dur="500"/>
                                        <p:tgtEl>
                                          <p:spTgt spid="1055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/>
                                        <p:tgtEl>
                                          <p:spTgt spid="1055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500"/>
                            </p:stCondLst>
                            <p:childTnLst>
                              <p:par>
                                <p:cTn id="142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1055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1055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1000"/>
                            </p:stCondLst>
                            <p:childTnLst>
                              <p:par>
                                <p:cTn id="147" presetID="23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1055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1055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10553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1055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23" presetClass="exit" presetSubtype="32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5" dur="500"/>
                                        <p:tgtEl>
                                          <p:spTgt spid="1055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500"/>
                                        <p:tgtEl>
                                          <p:spTgt spid="1055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500"/>
                            </p:stCondLst>
                            <p:childTnLst>
                              <p:par>
                                <p:cTn id="15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1" dur="500" fill="hold"/>
                                        <p:tgtEl>
                                          <p:spTgt spid="1055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500" fill="hold"/>
                                        <p:tgtEl>
                                          <p:spTgt spid="1055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1000"/>
                            </p:stCondLst>
                            <p:childTnLst>
                              <p:par>
                                <p:cTn id="164" presetID="23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5" dur="500" fill="hold"/>
                                        <p:tgtEl>
                                          <p:spTgt spid="10554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6" dur="500" fill="hold"/>
                                        <p:tgtEl>
                                          <p:spTgt spid="1055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7" dur="500" fill="hold"/>
                                        <p:tgtEl>
                                          <p:spTgt spid="10554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68" dur="500" fill="hold"/>
                                        <p:tgtEl>
                                          <p:spTgt spid="1055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23" presetClass="exit" presetSubtype="32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2" dur="500"/>
                                        <p:tgtEl>
                                          <p:spTgt spid="1055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500"/>
                                        <p:tgtEl>
                                          <p:spTgt spid="1055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76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8" dur="500" fill="hold"/>
                                        <p:tgtEl>
                                          <p:spTgt spid="1055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500" fill="hold"/>
                                        <p:tgtEl>
                                          <p:spTgt spid="1055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81" presetID="23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2" dur="500" fill="hold"/>
                                        <p:tgtEl>
                                          <p:spTgt spid="1055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1055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4" dur="500" fill="hold"/>
                                        <p:tgtEl>
                                          <p:spTgt spid="10554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85" dur="500" fill="hold"/>
                                        <p:tgtEl>
                                          <p:spTgt spid="1055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 nodeType="clickPar">
                      <p:stCondLst>
                        <p:cond delay="indefinite"/>
                      </p:stCondLst>
                      <p:childTnLst>
                        <p:par>
                          <p:cTn id="18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8" presetID="23" presetClass="exit" presetSubtype="32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9" dur="500"/>
                                        <p:tgtEl>
                                          <p:spTgt spid="1055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500"/>
                                        <p:tgtEl>
                                          <p:spTgt spid="1055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93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5" dur="500" fill="hold"/>
                                        <p:tgtEl>
                                          <p:spTgt spid="1055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500" fill="hold"/>
                                        <p:tgtEl>
                                          <p:spTgt spid="1055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98" presetID="23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99" dur="500" fill="hold"/>
                                        <p:tgtEl>
                                          <p:spTgt spid="1055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0" dur="500" fill="hold"/>
                                        <p:tgtEl>
                                          <p:spTgt spid="1055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1" dur="500" fill="hold"/>
                                        <p:tgtEl>
                                          <p:spTgt spid="10554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02" dur="500" fill="hold"/>
                                        <p:tgtEl>
                                          <p:spTgt spid="1055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 nodeType="clickPar">
                      <p:stCondLst>
                        <p:cond delay="indefinite"/>
                      </p:stCondLst>
                      <p:childTnLst>
                        <p:par>
                          <p:cTn id="20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5" presetID="23" presetClass="exit" presetSubtype="32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6" dur="500"/>
                                        <p:tgtEl>
                                          <p:spTgt spid="1055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500"/>
                                        <p:tgtEl>
                                          <p:spTgt spid="1055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9" fill="hold">
                            <p:stCondLst>
                              <p:cond delay="500"/>
                            </p:stCondLst>
                            <p:childTnLst>
                              <p:par>
                                <p:cTn id="21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2" dur="500" fill="hold"/>
                                        <p:tgtEl>
                                          <p:spTgt spid="1055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3" dur="500" fill="hold"/>
                                        <p:tgtEl>
                                          <p:spTgt spid="1055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4" fill="hold">
                            <p:stCondLst>
                              <p:cond delay="1000"/>
                            </p:stCondLst>
                            <p:childTnLst>
                              <p:par>
                                <p:cTn id="215" presetID="23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6" dur="500" fill="hold"/>
                                        <p:tgtEl>
                                          <p:spTgt spid="10554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7" dur="500" fill="hold"/>
                                        <p:tgtEl>
                                          <p:spTgt spid="1055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8" dur="500" fill="hold"/>
                                        <p:tgtEl>
                                          <p:spTgt spid="10554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19" dur="500" fill="hold"/>
                                        <p:tgtEl>
                                          <p:spTgt spid="1055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0" fill="hold">
                      <p:stCondLst>
                        <p:cond delay="indefinite"/>
                      </p:stCondLst>
                      <p:childTnLst>
                        <p:par>
                          <p:cTn id="221" fill="hold">
                            <p:stCondLst>
                              <p:cond delay="0"/>
                            </p:stCondLst>
                            <p:childTnLst>
                              <p:par>
                                <p:cTn id="222" presetID="23" presetClass="exit" presetSubtype="32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3" dur="500"/>
                                        <p:tgtEl>
                                          <p:spTgt spid="1055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500"/>
                                        <p:tgtEl>
                                          <p:spTgt spid="1055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27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9" dur="500" fill="hold"/>
                                        <p:tgtEl>
                                          <p:spTgt spid="1055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0" dur="500" fill="hold"/>
                                        <p:tgtEl>
                                          <p:spTgt spid="1055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32" presetID="23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33" dur="500" fill="hold"/>
                                        <p:tgtEl>
                                          <p:spTgt spid="10554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4" dur="500" fill="hold"/>
                                        <p:tgtEl>
                                          <p:spTgt spid="1055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5" dur="500" fill="hold"/>
                                        <p:tgtEl>
                                          <p:spTgt spid="10554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36" dur="500" fill="hold"/>
                                        <p:tgtEl>
                                          <p:spTgt spid="1055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7" fill="hold" nodeType="clickPar">
                      <p:stCondLst>
                        <p:cond delay="indefinite"/>
                      </p:stCondLst>
                      <p:childTnLst>
                        <p:par>
                          <p:cTn id="2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9" presetID="23" presetClass="exit" presetSubtype="32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0" dur="500"/>
                                        <p:tgtEl>
                                          <p:spTgt spid="1055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500"/>
                                        <p:tgtEl>
                                          <p:spTgt spid="1055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44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6" dur="500" fill="hold"/>
                                        <p:tgtEl>
                                          <p:spTgt spid="1055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7" dur="500" fill="hold"/>
                                        <p:tgtEl>
                                          <p:spTgt spid="1055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49" presetID="23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0" dur="500" fill="hold"/>
                                        <p:tgtEl>
                                          <p:spTgt spid="10554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51" dur="500" fill="hold"/>
                                        <p:tgtEl>
                                          <p:spTgt spid="1055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52" dur="500" fill="hold"/>
                                        <p:tgtEl>
                                          <p:spTgt spid="10554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53" dur="500" fill="hold"/>
                                        <p:tgtEl>
                                          <p:spTgt spid="1055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4" fill="hold" nodeType="clickPar">
                      <p:stCondLst>
                        <p:cond delay="indefinite"/>
                      </p:stCondLst>
                      <p:childTnLst>
                        <p:par>
                          <p:cTn id="2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6" presetID="23" presetClass="exit" presetSubtype="32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7" dur="500"/>
                                        <p:tgtEl>
                                          <p:spTgt spid="1055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8" dur="500"/>
                                        <p:tgtEl>
                                          <p:spTgt spid="1055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61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3" dur="500" fill="hold"/>
                                        <p:tgtEl>
                                          <p:spTgt spid="1055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4" dur="500" fill="hold"/>
                                        <p:tgtEl>
                                          <p:spTgt spid="1055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66" presetID="23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7" dur="500" fill="hold"/>
                                        <p:tgtEl>
                                          <p:spTgt spid="10554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68" dur="500" fill="hold"/>
                                        <p:tgtEl>
                                          <p:spTgt spid="1055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69" dur="500" fill="hold"/>
                                        <p:tgtEl>
                                          <p:spTgt spid="10554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70" dur="500" fill="hold"/>
                                        <p:tgtEl>
                                          <p:spTgt spid="1055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1" fill="hold" nodeType="clickPar">
                      <p:stCondLst>
                        <p:cond delay="indefinite"/>
                      </p:stCondLst>
                      <p:childTnLst>
                        <p:par>
                          <p:cTn id="2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3" presetID="23" presetClass="exit" presetSubtype="32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4" dur="500"/>
                                        <p:tgtEl>
                                          <p:spTgt spid="1055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5" dur="500"/>
                                        <p:tgtEl>
                                          <p:spTgt spid="1055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7" fill="hold">
                      <p:stCondLst>
                        <p:cond delay="indefinite"/>
                      </p:stCondLst>
                      <p:childTnLst>
                        <p:par>
                          <p:cTn id="278" fill="hold">
                            <p:stCondLst>
                              <p:cond delay="0"/>
                            </p:stCondLst>
                            <p:childTnLst>
                              <p:par>
                                <p:cTn id="27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2" fill="hold">
                      <p:stCondLst>
                        <p:cond delay="indefinite"/>
                      </p:stCondLst>
                      <p:childTnLst>
                        <p:par>
                          <p:cTn id="283" fill="hold">
                            <p:stCondLst>
                              <p:cond delay="0"/>
                            </p:stCondLst>
                            <p:childTnLst>
                              <p:par>
                                <p:cTn id="28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6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7" fill="hold">
                      <p:stCondLst>
                        <p:cond delay="indefinite"/>
                      </p:stCondLst>
                      <p:childTnLst>
                        <p:par>
                          <p:cTn id="288" fill="hold">
                            <p:stCondLst>
                              <p:cond delay="0"/>
                            </p:stCondLst>
                            <p:childTnLst>
                              <p:par>
                                <p:cTn id="28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1" dur="2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2" fill="hold">
                      <p:stCondLst>
                        <p:cond delay="indefinite"/>
                      </p:stCondLst>
                      <p:childTnLst>
                        <p:par>
                          <p:cTn id="293" fill="hold">
                            <p:stCondLst>
                              <p:cond delay="0"/>
                            </p:stCondLst>
                            <p:childTnLst>
                              <p:par>
                                <p:cTn id="29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6" dur="2000"/>
                                        <p:tgtEl>
                                          <p:spTgt spid="1055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486" grpId="0"/>
      <p:bldP spid="105486" grpId="1"/>
      <p:bldP spid="105487" grpId="0"/>
      <p:bldP spid="105487" grpId="1"/>
      <p:bldP spid="105488" grpId="0"/>
      <p:bldP spid="105488" grpId="1"/>
      <p:bldP spid="105489" grpId="0"/>
      <p:bldP spid="105489" grpId="1"/>
      <p:bldP spid="105490" grpId="0"/>
      <p:bldP spid="105490" grpId="1"/>
      <p:bldP spid="105491" grpId="0"/>
      <p:bldP spid="105491" grpId="1"/>
      <p:bldP spid="105492" grpId="0"/>
      <p:bldP spid="105492" grpId="1"/>
      <p:bldP spid="105493" grpId="0"/>
      <p:bldP spid="105493" grpId="1"/>
      <p:bldP spid="105500" grpId="0"/>
      <p:bldP spid="105536" grpId="0" animBg="1"/>
      <p:bldP spid="105536" grpId="1" animBg="1"/>
      <p:bldP spid="105536" grpId="2" animBg="1"/>
      <p:bldP spid="105539" grpId="0" animBg="1"/>
      <p:bldP spid="105539" grpId="1" animBg="1"/>
      <p:bldP spid="105539" grpId="2" animBg="1"/>
      <p:bldP spid="105540" grpId="0" animBg="1"/>
      <p:bldP spid="105540" grpId="1" animBg="1"/>
      <p:bldP spid="105540" grpId="2" animBg="1"/>
      <p:bldP spid="105541" grpId="0" animBg="1"/>
      <p:bldP spid="105541" grpId="1" animBg="1"/>
      <p:bldP spid="105541" grpId="2" animBg="1"/>
      <p:bldP spid="105542" grpId="0" animBg="1"/>
      <p:bldP spid="105542" grpId="1" animBg="1"/>
      <p:bldP spid="105542" grpId="2" animBg="1"/>
      <p:bldP spid="105543" grpId="0" animBg="1"/>
      <p:bldP spid="105543" grpId="1" animBg="1"/>
      <p:bldP spid="105543" grpId="2" animBg="1"/>
      <p:bldP spid="105544" grpId="0" animBg="1"/>
      <p:bldP spid="105544" grpId="1" animBg="1"/>
      <p:bldP spid="105544" grpId="2" animBg="1"/>
      <p:bldP spid="105545" grpId="0" animBg="1"/>
      <p:bldP spid="105545" grpId="1" animBg="1"/>
      <p:bldP spid="105545" grpId="2" animBg="1"/>
      <p:bldP spid="105546" grpId="0" animBg="1"/>
      <p:bldP spid="105546" grpId="1" animBg="1"/>
      <p:bldP spid="105546" grpId="2" animBg="1"/>
      <p:bldP spid="105547" grpId="0" animBg="1"/>
      <p:bldP spid="105547" grpId="1" animBg="1"/>
      <p:bldP spid="105547" grpId="2" animBg="1"/>
      <p:bldP spid="105548" grpId="0" animBg="1"/>
      <p:bldP spid="105548" grpId="1" animBg="1"/>
      <p:bldP spid="105548" grpId="2" animBg="1"/>
      <p:bldP spid="105549" grpId="0" animBg="1"/>
      <p:bldP spid="105549" grpId="1" animBg="1"/>
      <p:bldP spid="105549" grpId="2" animBg="1"/>
      <p:bldP spid="2" grpId="0"/>
      <p:bldP spid="62" grpId="0"/>
      <p:bldP spid="6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2">
            <a:extLst>
              <a:ext uri="{FF2B5EF4-FFF2-40B4-BE49-F238E27FC236}">
                <a16:creationId xmlns:a16="http://schemas.microsoft.com/office/drawing/2014/main" id="{EBE24AD5-9E1D-4426-8B7E-9339BEEC37B4}"/>
              </a:ext>
            </a:extLst>
          </p:cNvPr>
          <p:cNvGrpSpPr>
            <a:grpSpLocks/>
          </p:cNvGrpSpPr>
          <p:nvPr/>
        </p:nvGrpSpPr>
        <p:grpSpPr bwMode="auto">
          <a:xfrm>
            <a:off x="2103268" y="534573"/>
            <a:ext cx="3886200" cy="3429000"/>
            <a:chOff x="336" y="1104"/>
            <a:chExt cx="768" cy="768"/>
          </a:xfrm>
        </p:grpSpPr>
        <p:sp>
          <p:nvSpPr>
            <p:cNvPr id="5" name="AutoShape 33">
              <a:extLst>
                <a:ext uri="{FF2B5EF4-FFF2-40B4-BE49-F238E27FC236}">
                  <a16:creationId xmlns:a16="http://schemas.microsoft.com/office/drawing/2014/main" id="{62401842-B4DF-44E7-9E03-181073C4AA4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6" y="1104"/>
              <a:ext cx="765" cy="765"/>
            </a:xfrm>
            <a:prstGeom prst="cube">
              <a:avLst>
                <a:gd name="adj" fmla="val 25000"/>
              </a:avLst>
            </a:prstGeom>
            <a:solidFill>
              <a:srgbClr val="FFFF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" name="Line 34">
              <a:extLst>
                <a:ext uri="{FF2B5EF4-FFF2-40B4-BE49-F238E27FC236}">
                  <a16:creationId xmlns:a16="http://schemas.microsoft.com/office/drawing/2014/main" id="{1F434C01-3A50-46C6-8CDC-E4035E1A70E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28" y="1104"/>
              <a:ext cx="0" cy="576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Line 35">
              <a:extLst>
                <a:ext uri="{FF2B5EF4-FFF2-40B4-BE49-F238E27FC236}">
                  <a16:creationId xmlns:a16="http://schemas.microsoft.com/office/drawing/2014/main" id="{EADC571C-4EAB-44AA-94FB-09D6AE69B29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28" y="1680"/>
              <a:ext cx="576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Line 36">
              <a:extLst>
                <a:ext uri="{FF2B5EF4-FFF2-40B4-BE49-F238E27FC236}">
                  <a16:creationId xmlns:a16="http://schemas.microsoft.com/office/drawing/2014/main" id="{3B71C201-109A-40F4-9E81-498D1EEDB27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36" y="1680"/>
              <a:ext cx="192" cy="192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Text Box 41">
            <a:extLst>
              <a:ext uri="{FF2B5EF4-FFF2-40B4-BE49-F238E27FC236}">
                <a16:creationId xmlns:a16="http://schemas.microsoft.com/office/drawing/2014/main" id="{7B794804-A136-4395-A7C0-1998A43B38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68628" y="4192560"/>
            <a:ext cx="189616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Cạnh</a:t>
            </a:r>
            <a:endParaRPr lang="en-US" sz="24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9AA378C-9BD8-4E78-B85B-CFD23F674A16}"/>
              </a:ext>
            </a:extLst>
          </p:cNvPr>
          <p:cNvSpPr txBox="1"/>
          <p:nvPr/>
        </p:nvSpPr>
        <p:spPr>
          <a:xfrm>
            <a:off x="2499420" y="223023"/>
            <a:ext cx="3047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C121842-E04D-4EF7-87D4-EC988B680DE3}"/>
              </a:ext>
            </a:extLst>
          </p:cNvPr>
          <p:cNvSpPr txBox="1"/>
          <p:nvPr/>
        </p:nvSpPr>
        <p:spPr>
          <a:xfrm>
            <a:off x="5858068" y="203379"/>
            <a:ext cx="3047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7CB0E70-183B-4E59-AF69-F17C2050377E}"/>
              </a:ext>
            </a:extLst>
          </p:cNvPr>
          <p:cNvSpPr txBox="1"/>
          <p:nvPr/>
        </p:nvSpPr>
        <p:spPr>
          <a:xfrm>
            <a:off x="5105400" y="1246983"/>
            <a:ext cx="3047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5417ECC-DED0-419B-8D2F-85F1061B05C8}"/>
              </a:ext>
            </a:extLst>
          </p:cNvPr>
          <p:cNvSpPr txBox="1"/>
          <p:nvPr/>
        </p:nvSpPr>
        <p:spPr>
          <a:xfrm>
            <a:off x="1529834" y="1199203"/>
            <a:ext cx="3047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13768F1-B71C-4B42-8E6F-A3562C354497}"/>
              </a:ext>
            </a:extLst>
          </p:cNvPr>
          <p:cNvSpPr txBox="1"/>
          <p:nvPr/>
        </p:nvSpPr>
        <p:spPr>
          <a:xfrm>
            <a:off x="2454170" y="2595704"/>
            <a:ext cx="3047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038F1FB-E7C5-415B-81E8-68159B60A665}"/>
              </a:ext>
            </a:extLst>
          </p:cNvPr>
          <p:cNvSpPr txBox="1"/>
          <p:nvPr/>
        </p:nvSpPr>
        <p:spPr>
          <a:xfrm>
            <a:off x="5989468" y="2905488"/>
            <a:ext cx="3047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E73B0A7-29F2-4730-9CFC-9442C4A95BE2}"/>
              </a:ext>
            </a:extLst>
          </p:cNvPr>
          <p:cNvSpPr txBox="1"/>
          <p:nvPr/>
        </p:nvSpPr>
        <p:spPr>
          <a:xfrm>
            <a:off x="4953007" y="3917921"/>
            <a:ext cx="3047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A8A9E29-CC55-4A8D-B56E-A28599EC8581}"/>
              </a:ext>
            </a:extLst>
          </p:cNvPr>
          <p:cNvSpPr txBox="1"/>
          <p:nvPr/>
        </p:nvSpPr>
        <p:spPr>
          <a:xfrm>
            <a:off x="1511321" y="3870141"/>
            <a:ext cx="3047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</a:p>
        </p:txBody>
      </p:sp>
    </p:spTree>
    <p:extLst>
      <p:ext uri="{BB962C8B-B14F-4D97-AF65-F5344CB8AC3E}">
        <p14:creationId xmlns:p14="http://schemas.microsoft.com/office/powerpoint/2010/main" val="1720534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57" name="Text Box 29"/>
          <p:cNvSpPr txBox="1">
            <a:spLocks noChangeArrowheads="1"/>
          </p:cNvSpPr>
          <p:nvPr/>
        </p:nvSpPr>
        <p:spPr bwMode="auto">
          <a:xfrm>
            <a:off x="2438400" y="457200"/>
            <a:ext cx="1119188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u="sng">
                <a:solidFill>
                  <a:schemeClr val="bg1"/>
                </a:solidFill>
              </a:rPr>
              <a:t>Toán</a:t>
            </a:r>
          </a:p>
        </p:txBody>
      </p:sp>
      <p:grpSp>
        <p:nvGrpSpPr>
          <p:cNvPr id="22560" name="Group 32"/>
          <p:cNvGrpSpPr>
            <a:grpSpLocks/>
          </p:cNvGrpSpPr>
          <p:nvPr/>
        </p:nvGrpSpPr>
        <p:grpSpPr bwMode="auto">
          <a:xfrm>
            <a:off x="5964336" y="863600"/>
            <a:ext cx="2133600" cy="1890712"/>
            <a:chOff x="336" y="1104"/>
            <a:chExt cx="768" cy="768"/>
          </a:xfrm>
        </p:grpSpPr>
        <p:sp>
          <p:nvSpPr>
            <p:cNvPr id="22561" name="AutoShape 33"/>
            <p:cNvSpPr>
              <a:spLocks noChangeArrowheads="1"/>
            </p:cNvSpPr>
            <p:nvPr/>
          </p:nvSpPr>
          <p:spPr bwMode="auto">
            <a:xfrm>
              <a:off x="336" y="1104"/>
              <a:ext cx="765" cy="765"/>
            </a:xfrm>
            <a:prstGeom prst="cube">
              <a:avLst>
                <a:gd name="adj" fmla="val 25000"/>
              </a:avLst>
            </a:prstGeom>
            <a:solidFill>
              <a:srgbClr val="FFFF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62" name="Line 34"/>
            <p:cNvSpPr>
              <a:spLocks noChangeShapeType="1"/>
            </p:cNvSpPr>
            <p:nvPr/>
          </p:nvSpPr>
          <p:spPr bwMode="auto">
            <a:xfrm>
              <a:off x="528" y="1104"/>
              <a:ext cx="0" cy="576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63" name="Line 35"/>
            <p:cNvSpPr>
              <a:spLocks noChangeShapeType="1"/>
            </p:cNvSpPr>
            <p:nvPr/>
          </p:nvSpPr>
          <p:spPr bwMode="auto">
            <a:xfrm flipH="1">
              <a:off x="528" y="1680"/>
              <a:ext cx="576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64" name="Line 36"/>
            <p:cNvSpPr>
              <a:spLocks noChangeShapeType="1"/>
            </p:cNvSpPr>
            <p:nvPr/>
          </p:nvSpPr>
          <p:spPr bwMode="auto">
            <a:xfrm flipV="1">
              <a:off x="336" y="1680"/>
              <a:ext cx="192" cy="192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C261B8CA-0C0D-4529-AE58-2F491F8DF753}"/>
              </a:ext>
            </a:extLst>
          </p:cNvPr>
          <p:cNvGrpSpPr>
            <a:grpSpLocks/>
          </p:cNvGrpSpPr>
          <p:nvPr/>
        </p:nvGrpSpPr>
        <p:grpSpPr bwMode="auto">
          <a:xfrm>
            <a:off x="559821" y="863600"/>
            <a:ext cx="3451225" cy="2235200"/>
            <a:chOff x="1810" y="1152"/>
            <a:chExt cx="2510" cy="1886"/>
          </a:xfrm>
        </p:grpSpPr>
        <p:sp>
          <p:nvSpPr>
            <p:cNvPr id="16" name="AutoShape 20">
              <a:extLst>
                <a:ext uri="{FF2B5EF4-FFF2-40B4-BE49-F238E27FC236}">
                  <a16:creationId xmlns:a16="http://schemas.microsoft.com/office/drawing/2014/main" id="{FA148EFD-422D-4E6C-A310-E9DB7BBEB3C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24" y="1152"/>
              <a:ext cx="2496" cy="1872"/>
            </a:xfrm>
            <a:prstGeom prst="cube">
              <a:avLst>
                <a:gd name="adj" fmla="val 25000"/>
              </a:avLst>
            </a:prstGeom>
            <a:solidFill>
              <a:srgbClr val="FFFF0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9pPr>
            </a:lstStyle>
            <a:p>
              <a:endParaRPr lang="en-US"/>
            </a:p>
          </p:txBody>
        </p:sp>
        <p:sp>
          <p:nvSpPr>
            <p:cNvPr id="17" name="Line 21">
              <a:extLst>
                <a:ext uri="{FF2B5EF4-FFF2-40B4-BE49-F238E27FC236}">
                  <a16:creationId xmlns:a16="http://schemas.microsoft.com/office/drawing/2014/main" id="{E4A97DB4-D488-4398-AAB6-009793B4564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90" y="1166"/>
              <a:ext cx="0" cy="139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prstDash val="dash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9pPr>
            </a:lstStyle>
            <a:p>
              <a:endParaRPr lang="en-US"/>
            </a:p>
          </p:txBody>
        </p:sp>
        <p:sp>
          <p:nvSpPr>
            <p:cNvPr id="18" name="Line 22">
              <a:extLst>
                <a:ext uri="{FF2B5EF4-FFF2-40B4-BE49-F238E27FC236}">
                  <a16:creationId xmlns:a16="http://schemas.microsoft.com/office/drawing/2014/main" id="{E993F124-FBA8-44A2-83E1-54271757B15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90" y="2558"/>
              <a:ext cx="201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prstDash val="dash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9pPr>
            </a:lstStyle>
            <a:p>
              <a:endParaRPr lang="en-US"/>
            </a:p>
          </p:txBody>
        </p:sp>
        <p:sp>
          <p:nvSpPr>
            <p:cNvPr id="19" name="Line 23">
              <a:extLst>
                <a:ext uri="{FF2B5EF4-FFF2-40B4-BE49-F238E27FC236}">
                  <a16:creationId xmlns:a16="http://schemas.microsoft.com/office/drawing/2014/main" id="{FDC48B1B-A8B1-4D8C-A877-E784FCB4A9B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810" y="2558"/>
              <a:ext cx="480" cy="48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prstDash val="dash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9pPr>
            </a:lstStyle>
            <a:p>
              <a:endParaRPr lang="en-US"/>
            </a:p>
          </p:txBody>
        </p:sp>
      </p:grpSp>
      <p:sp>
        <p:nvSpPr>
          <p:cNvPr id="20" name="Text Box 41">
            <a:extLst>
              <a:ext uri="{FF2B5EF4-FFF2-40B4-BE49-F238E27FC236}">
                <a16:creationId xmlns:a16="http://schemas.microsoft.com/office/drawing/2014/main" id="{6EDDD212-E040-4828-B5F0-B018709D80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1836" y="3314128"/>
            <a:ext cx="189616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4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endParaRPr lang="en-US" sz="24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Text Box 11">
            <a:extLst>
              <a:ext uri="{FF2B5EF4-FFF2-40B4-BE49-F238E27FC236}">
                <a16:creationId xmlns:a16="http://schemas.microsoft.com/office/drawing/2014/main" id="{1D78E53A-426F-465D-8D95-52CA7442AA38}"/>
              </a:ext>
            </a:extLst>
          </p:cNvPr>
          <p:cNvSpPr txBox="1">
            <a:spLocks noChangeArrowheads="1"/>
          </p:cNvSpPr>
          <p:nvPr/>
        </p:nvSpPr>
        <p:spPr bwMode="auto">
          <a:xfrm rot="-3000247">
            <a:off x="3092669" y="2841301"/>
            <a:ext cx="16764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2400" b="1" i="1" dirty="0" err="1">
                <a:solidFill>
                  <a:srgbClr val="0000FF"/>
                </a:solidFill>
                <a:cs typeface="Times New Roman" pitchFamily="18" charset="0"/>
              </a:rPr>
              <a:t>Chiều</a:t>
            </a:r>
            <a:r>
              <a:rPr lang="en-US" sz="2400" b="1" i="1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00FF"/>
                </a:solidFill>
                <a:cs typeface="Times New Roman" pitchFamily="18" charset="0"/>
              </a:rPr>
              <a:t>rộng</a:t>
            </a:r>
            <a:endParaRPr lang="en-US" sz="2400" b="1" i="1" dirty="0">
              <a:solidFill>
                <a:srgbClr val="0000FF"/>
              </a:solidFill>
              <a:cs typeface="Times New Roman" pitchFamily="18" charset="0"/>
            </a:endParaRPr>
          </a:p>
        </p:txBody>
      </p:sp>
      <p:sp>
        <p:nvSpPr>
          <p:cNvPr id="24" name="Text Box 13">
            <a:extLst>
              <a:ext uri="{FF2B5EF4-FFF2-40B4-BE49-F238E27FC236}">
                <a16:creationId xmlns:a16="http://schemas.microsoft.com/office/drawing/2014/main" id="{E3EC7181-96F5-4BDD-9325-B7EDAF6FC517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3562025" y="1197210"/>
            <a:ext cx="1676400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2600" b="1" i="1" dirty="0" err="1">
                <a:solidFill>
                  <a:srgbClr val="0000FF"/>
                </a:solidFill>
                <a:cs typeface="Times New Roman" pitchFamily="18" charset="0"/>
              </a:rPr>
              <a:t>Chiều</a:t>
            </a:r>
            <a:r>
              <a:rPr lang="en-US" sz="2600" b="1" i="1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2600" b="1" i="1" dirty="0" err="1">
                <a:solidFill>
                  <a:srgbClr val="0000FF"/>
                </a:solidFill>
                <a:cs typeface="Times New Roman" pitchFamily="18" charset="0"/>
              </a:rPr>
              <a:t>cao</a:t>
            </a:r>
            <a:endParaRPr lang="en-US" sz="2600" b="1" i="1" dirty="0">
              <a:solidFill>
                <a:srgbClr val="0000FF"/>
              </a:solidFill>
              <a:cs typeface="Times New Roman" pitchFamily="18" charset="0"/>
            </a:endParaRPr>
          </a:p>
        </p:txBody>
      </p:sp>
      <p:sp>
        <p:nvSpPr>
          <p:cNvPr id="25" name="Text Box 41">
            <a:extLst>
              <a:ext uri="{FF2B5EF4-FFF2-40B4-BE49-F238E27FC236}">
                <a16:creationId xmlns:a16="http://schemas.microsoft.com/office/drawing/2014/main" id="{0C8A0603-EFE6-46A1-9421-10245A1E8F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93438" y="3072133"/>
            <a:ext cx="189616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Cạnh</a:t>
            </a:r>
            <a:endParaRPr lang="en-US" sz="24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15FB900-DEC5-4EB2-A72E-34D1588CB473}"/>
              </a:ext>
            </a:extLst>
          </p:cNvPr>
          <p:cNvSpPr txBox="1"/>
          <p:nvPr/>
        </p:nvSpPr>
        <p:spPr>
          <a:xfrm>
            <a:off x="475925" y="4415770"/>
            <a:ext cx="7848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ớc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672115C-BD5B-4121-A95A-F14344B2AA50}"/>
              </a:ext>
            </a:extLst>
          </p:cNvPr>
          <p:cNvSpPr txBox="1"/>
          <p:nvPr/>
        </p:nvSpPr>
        <p:spPr>
          <a:xfrm>
            <a:off x="475925" y="5175139"/>
            <a:ext cx="7848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ớc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3619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7" name="Text Box 9"/>
          <p:cNvSpPr txBox="1">
            <a:spLocks noChangeArrowheads="1"/>
          </p:cNvSpPr>
          <p:nvPr/>
        </p:nvSpPr>
        <p:spPr bwMode="auto">
          <a:xfrm>
            <a:off x="118110" y="476944"/>
            <a:ext cx="8686800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u="sng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b="1" u="sng" dirty="0">
                <a:latin typeface="Times New Roman" pitchFamily="18" charset="0"/>
                <a:cs typeface="Times New Roman" pitchFamily="18" charset="0"/>
              </a:rPr>
              <a:t> 3: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hộp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nhật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lập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?</a:t>
            </a:r>
          </a:p>
        </p:txBody>
      </p:sp>
      <p:sp>
        <p:nvSpPr>
          <p:cNvPr id="84004" name="Text Box 36"/>
          <p:cNvSpPr txBox="1">
            <a:spLocks noChangeArrowheads="1"/>
          </p:cNvSpPr>
          <p:nvPr/>
        </p:nvSpPr>
        <p:spPr bwMode="auto">
          <a:xfrm>
            <a:off x="1066800" y="4724400"/>
            <a:ext cx="12192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>
                <a:latin typeface="Times New Roman" pitchFamily="18" charset="0"/>
                <a:cs typeface="Times New Roman" pitchFamily="18" charset="0"/>
              </a:rPr>
              <a:t>A</a:t>
            </a:r>
          </a:p>
        </p:txBody>
      </p:sp>
      <p:sp>
        <p:nvSpPr>
          <p:cNvPr id="84006" name="Text Box 38"/>
          <p:cNvSpPr txBox="1">
            <a:spLocks noChangeArrowheads="1"/>
          </p:cNvSpPr>
          <p:nvPr/>
        </p:nvSpPr>
        <p:spPr bwMode="auto">
          <a:xfrm>
            <a:off x="4038600" y="4754562"/>
            <a:ext cx="12192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B</a:t>
            </a:r>
          </a:p>
        </p:txBody>
      </p:sp>
      <p:sp>
        <p:nvSpPr>
          <p:cNvPr id="84007" name="Text Box 39"/>
          <p:cNvSpPr txBox="1">
            <a:spLocks noChangeArrowheads="1"/>
          </p:cNvSpPr>
          <p:nvPr/>
        </p:nvSpPr>
        <p:spPr bwMode="auto">
          <a:xfrm>
            <a:off x="7315200" y="4800600"/>
            <a:ext cx="6858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C</a:t>
            </a:r>
          </a:p>
        </p:txBody>
      </p:sp>
      <p:grpSp>
        <p:nvGrpSpPr>
          <p:cNvPr id="84019" name="Group 51"/>
          <p:cNvGrpSpPr>
            <a:grpSpLocks/>
          </p:cNvGrpSpPr>
          <p:nvPr/>
        </p:nvGrpSpPr>
        <p:grpSpPr bwMode="auto">
          <a:xfrm>
            <a:off x="0" y="3352800"/>
            <a:ext cx="2266950" cy="1433513"/>
            <a:chOff x="156" y="2400"/>
            <a:chExt cx="1428" cy="903"/>
          </a:xfrm>
        </p:grpSpPr>
        <p:sp>
          <p:nvSpPr>
            <p:cNvPr id="83978" name="AutoShape 10"/>
            <p:cNvSpPr>
              <a:spLocks noChangeArrowheads="1"/>
            </p:cNvSpPr>
            <p:nvPr/>
          </p:nvSpPr>
          <p:spPr bwMode="auto">
            <a:xfrm>
              <a:off x="528" y="2400"/>
              <a:ext cx="1056" cy="672"/>
            </a:xfrm>
            <a:prstGeom prst="cube">
              <a:avLst>
                <a:gd name="adj" fmla="val 51787"/>
              </a:avLst>
            </a:prstGeom>
            <a:noFill/>
            <a:ln w="9525">
              <a:solidFill>
                <a:schemeClr val="hlink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/>
            </a:p>
          </p:txBody>
        </p:sp>
        <p:sp>
          <p:nvSpPr>
            <p:cNvPr id="84008" name="Text Box 40"/>
            <p:cNvSpPr txBox="1">
              <a:spLocks noChangeArrowheads="1"/>
            </p:cNvSpPr>
            <p:nvPr/>
          </p:nvSpPr>
          <p:spPr bwMode="auto">
            <a:xfrm>
              <a:off x="288" y="2448"/>
              <a:ext cx="432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dirty="0">
                  <a:latin typeface="Times New Roman" pitchFamily="18" charset="0"/>
                  <a:cs typeface="Times New Roman" pitchFamily="18" charset="0"/>
                </a:rPr>
                <a:t>8cm</a:t>
              </a:r>
            </a:p>
          </p:txBody>
        </p:sp>
        <p:sp>
          <p:nvSpPr>
            <p:cNvPr id="84009" name="Text Box 41"/>
            <p:cNvSpPr txBox="1">
              <a:spLocks noChangeArrowheads="1"/>
            </p:cNvSpPr>
            <p:nvPr/>
          </p:nvSpPr>
          <p:spPr bwMode="auto">
            <a:xfrm>
              <a:off x="156" y="2784"/>
              <a:ext cx="432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dirty="0">
                  <a:latin typeface="Times New Roman" pitchFamily="18" charset="0"/>
                  <a:cs typeface="Times New Roman" pitchFamily="18" charset="0"/>
                </a:rPr>
                <a:t>4cm</a:t>
              </a:r>
            </a:p>
          </p:txBody>
        </p:sp>
        <p:sp>
          <p:nvSpPr>
            <p:cNvPr id="84010" name="Text Box 42"/>
            <p:cNvSpPr txBox="1">
              <a:spLocks noChangeArrowheads="1"/>
            </p:cNvSpPr>
            <p:nvPr/>
          </p:nvSpPr>
          <p:spPr bwMode="auto">
            <a:xfrm>
              <a:off x="624" y="3072"/>
              <a:ext cx="528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>
                  <a:latin typeface="Times New Roman" pitchFamily="18" charset="0"/>
                  <a:cs typeface="Times New Roman" pitchFamily="18" charset="0"/>
                </a:rPr>
                <a:t>10cm</a:t>
              </a:r>
            </a:p>
          </p:txBody>
        </p:sp>
      </p:grpSp>
      <p:grpSp>
        <p:nvGrpSpPr>
          <p:cNvPr id="84022" name="Group 54"/>
          <p:cNvGrpSpPr>
            <a:grpSpLocks/>
          </p:cNvGrpSpPr>
          <p:nvPr/>
        </p:nvGrpSpPr>
        <p:grpSpPr bwMode="auto">
          <a:xfrm>
            <a:off x="2743200" y="3124200"/>
            <a:ext cx="3352800" cy="1966913"/>
            <a:chOff x="1860" y="2016"/>
            <a:chExt cx="2112" cy="1239"/>
          </a:xfrm>
        </p:grpSpPr>
        <p:grpSp>
          <p:nvGrpSpPr>
            <p:cNvPr id="83994" name="Group 26"/>
            <p:cNvGrpSpPr>
              <a:grpSpLocks/>
            </p:cNvGrpSpPr>
            <p:nvPr/>
          </p:nvGrpSpPr>
          <p:grpSpPr bwMode="auto">
            <a:xfrm>
              <a:off x="2004" y="2208"/>
              <a:ext cx="1536" cy="816"/>
              <a:chOff x="2304" y="2112"/>
              <a:chExt cx="1632" cy="816"/>
            </a:xfrm>
          </p:grpSpPr>
          <p:sp>
            <p:nvSpPr>
              <p:cNvPr id="83980" name="Rectangle 12"/>
              <p:cNvSpPr>
                <a:spLocks noChangeArrowheads="1"/>
              </p:cNvSpPr>
              <p:nvPr/>
            </p:nvSpPr>
            <p:spPr bwMode="auto">
              <a:xfrm>
                <a:off x="2304" y="2496"/>
                <a:ext cx="528" cy="432"/>
              </a:xfrm>
              <a:prstGeom prst="rect">
                <a:avLst/>
              </a:prstGeom>
              <a:noFill/>
              <a:ln w="9525">
                <a:solidFill>
                  <a:schemeClr val="hlink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83981" name="Rectangle 13"/>
              <p:cNvSpPr>
                <a:spLocks noChangeArrowheads="1"/>
              </p:cNvSpPr>
              <p:nvPr/>
            </p:nvSpPr>
            <p:spPr bwMode="auto">
              <a:xfrm>
                <a:off x="3108" y="2340"/>
                <a:ext cx="528" cy="432"/>
              </a:xfrm>
              <a:prstGeom prst="rect">
                <a:avLst/>
              </a:prstGeom>
              <a:noFill/>
              <a:ln w="9525">
                <a:solidFill>
                  <a:schemeClr val="hlink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83985" name="Line 17"/>
              <p:cNvSpPr>
                <a:spLocks noChangeShapeType="1"/>
              </p:cNvSpPr>
              <p:nvPr/>
            </p:nvSpPr>
            <p:spPr bwMode="auto">
              <a:xfrm flipV="1">
                <a:off x="2832" y="2340"/>
                <a:ext cx="288" cy="156"/>
              </a:xfrm>
              <a:prstGeom prst="line">
                <a:avLst/>
              </a:prstGeom>
              <a:noFill/>
              <a:ln w="9525">
                <a:solidFill>
                  <a:schemeClr val="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83987" name="Line 19"/>
              <p:cNvSpPr>
                <a:spLocks noChangeShapeType="1"/>
              </p:cNvSpPr>
              <p:nvPr/>
            </p:nvSpPr>
            <p:spPr bwMode="auto">
              <a:xfrm flipV="1">
                <a:off x="2832" y="2784"/>
                <a:ext cx="276" cy="144"/>
              </a:xfrm>
              <a:prstGeom prst="line">
                <a:avLst/>
              </a:prstGeom>
              <a:noFill/>
              <a:ln w="9525">
                <a:solidFill>
                  <a:schemeClr val="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83988" name="Line 20"/>
              <p:cNvSpPr>
                <a:spLocks noChangeShapeType="1"/>
              </p:cNvSpPr>
              <p:nvPr/>
            </p:nvSpPr>
            <p:spPr bwMode="auto">
              <a:xfrm flipV="1">
                <a:off x="2328" y="2112"/>
                <a:ext cx="648" cy="372"/>
              </a:xfrm>
              <a:prstGeom prst="line">
                <a:avLst/>
              </a:prstGeom>
              <a:noFill/>
              <a:ln w="9525">
                <a:solidFill>
                  <a:schemeClr val="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83989" name="Line 21"/>
              <p:cNvSpPr>
                <a:spLocks noChangeShapeType="1"/>
              </p:cNvSpPr>
              <p:nvPr/>
            </p:nvSpPr>
            <p:spPr bwMode="auto">
              <a:xfrm>
                <a:off x="2976" y="2112"/>
                <a:ext cx="960" cy="0"/>
              </a:xfrm>
              <a:prstGeom prst="line">
                <a:avLst/>
              </a:prstGeom>
              <a:noFill/>
              <a:ln w="9525">
                <a:solidFill>
                  <a:schemeClr val="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83991" name="Line 23"/>
              <p:cNvSpPr>
                <a:spLocks noChangeShapeType="1"/>
              </p:cNvSpPr>
              <p:nvPr/>
            </p:nvSpPr>
            <p:spPr bwMode="auto">
              <a:xfrm flipV="1">
                <a:off x="3636" y="2124"/>
                <a:ext cx="300" cy="228"/>
              </a:xfrm>
              <a:prstGeom prst="line">
                <a:avLst/>
              </a:prstGeom>
              <a:noFill/>
              <a:ln w="9525">
                <a:solidFill>
                  <a:schemeClr val="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83992" name="Line 24"/>
              <p:cNvSpPr>
                <a:spLocks noChangeShapeType="1"/>
              </p:cNvSpPr>
              <p:nvPr/>
            </p:nvSpPr>
            <p:spPr bwMode="auto">
              <a:xfrm>
                <a:off x="3936" y="2112"/>
                <a:ext cx="0" cy="480"/>
              </a:xfrm>
              <a:prstGeom prst="line">
                <a:avLst/>
              </a:prstGeom>
              <a:noFill/>
              <a:ln w="9525">
                <a:solidFill>
                  <a:schemeClr val="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83993" name="Line 25"/>
              <p:cNvSpPr>
                <a:spLocks noChangeShapeType="1"/>
              </p:cNvSpPr>
              <p:nvPr/>
            </p:nvSpPr>
            <p:spPr bwMode="auto">
              <a:xfrm flipV="1">
                <a:off x="3648" y="2604"/>
                <a:ext cx="288" cy="180"/>
              </a:xfrm>
              <a:prstGeom prst="line">
                <a:avLst/>
              </a:prstGeom>
              <a:noFill/>
              <a:ln w="9525">
                <a:solidFill>
                  <a:schemeClr val="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sp>
          <p:nvSpPr>
            <p:cNvPr id="84011" name="Text Box 43"/>
            <p:cNvSpPr txBox="1">
              <a:spLocks noChangeArrowheads="1"/>
            </p:cNvSpPr>
            <p:nvPr/>
          </p:nvSpPr>
          <p:spPr bwMode="auto">
            <a:xfrm>
              <a:off x="1860" y="2208"/>
              <a:ext cx="57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dirty="0">
                  <a:latin typeface="Times New Roman" pitchFamily="18" charset="0"/>
                  <a:cs typeface="Times New Roman" pitchFamily="18" charset="0"/>
                </a:rPr>
                <a:t>12cm</a:t>
              </a:r>
            </a:p>
          </p:txBody>
        </p:sp>
        <p:sp>
          <p:nvSpPr>
            <p:cNvPr id="84012" name="Text Box 44"/>
            <p:cNvSpPr txBox="1">
              <a:spLocks noChangeArrowheads="1"/>
            </p:cNvSpPr>
            <p:nvPr/>
          </p:nvSpPr>
          <p:spPr bwMode="auto">
            <a:xfrm>
              <a:off x="2724" y="2016"/>
              <a:ext cx="624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>
                  <a:latin typeface="Times New Roman" pitchFamily="18" charset="0"/>
                  <a:cs typeface="Times New Roman" pitchFamily="18" charset="0"/>
                </a:rPr>
                <a:t>11cm</a:t>
              </a:r>
            </a:p>
          </p:txBody>
        </p:sp>
        <p:sp>
          <p:nvSpPr>
            <p:cNvPr id="84013" name="Text Box 45"/>
            <p:cNvSpPr txBox="1">
              <a:spLocks noChangeArrowheads="1"/>
            </p:cNvSpPr>
            <p:nvPr/>
          </p:nvSpPr>
          <p:spPr bwMode="auto">
            <a:xfrm>
              <a:off x="3540" y="2304"/>
              <a:ext cx="432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>
                  <a:latin typeface="Times New Roman" pitchFamily="18" charset="0"/>
                  <a:cs typeface="Times New Roman" pitchFamily="18" charset="0"/>
                </a:rPr>
                <a:t>5cm</a:t>
              </a:r>
            </a:p>
          </p:txBody>
        </p:sp>
        <p:sp>
          <p:nvSpPr>
            <p:cNvPr id="84014" name="Text Box 46"/>
            <p:cNvSpPr txBox="1">
              <a:spLocks noChangeArrowheads="1"/>
            </p:cNvSpPr>
            <p:nvPr/>
          </p:nvSpPr>
          <p:spPr bwMode="auto">
            <a:xfrm>
              <a:off x="3396" y="2736"/>
              <a:ext cx="432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>
                  <a:latin typeface="Times New Roman" pitchFamily="18" charset="0"/>
                  <a:cs typeface="Times New Roman" pitchFamily="18" charset="0"/>
                </a:rPr>
                <a:t>6cm</a:t>
              </a:r>
            </a:p>
          </p:txBody>
        </p:sp>
        <p:sp>
          <p:nvSpPr>
            <p:cNvPr id="84015" name="Text Box 47"/>
            <p:cNvSpPr txBox="1">
              <a:spLocks noChangeArrowheads="1"/>
            </p:cNvSpPr>
            <p:nvPr/>
          </p:nvSpPr>
          <p:spPr bwMode="auto">
            <a:xfrm>
              <a:off x="1956" y="3024"/>
              <a:ext cx="432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>
                  <a:latin typeface="Times New Roman" pitchFamily="18" charset="0"/>
                  <a:cs typeface="Times New Roman" pitchFamily="18" charset="0"/>
                </a:rPr>
                <a:t>6cm</a:t>
              </a:r>
            </a:p>
          </p:txBody>
        </p:sp>
      </p:grpSp>
      <p:grpSp>
        <p:nvGrpSpPr>
          <p:cNvPr id="84021" name="Group 53"/>
          <p:cNvGrpSpPr>
            <a:grpSpLocks/>
          </p:cNvGrpSpPr>
          <p:nvPr/>
        </p:nvGrpSpPr>
        <p:grpSpPr bwMode="auto">
          <a:xfrm>
            <a:off x="6400800" y="2971800"/>
            <a:ext cx="2133600" cy="1809750"/>
            <a:chOff x="4080" y="2064"/>
            <a:chExt cx="1344" cy="1140"/>
          </a:xfrm>
        </p:grpSpPr>
        <p:sp>
          <p:nvSpPr>
            <p:cNvPr id="83979" name="AutoShape 11"/>
            <p:cNvSpPr>
              <a:spLocks noChangeArrowheads="1"/>
            </p:cNvSpPr>
            <p:nvPr/>
          </p:nvSpPr>
          <p:spPr bwMode="auto">
            <a:xfrm>
              <a:off x="4464" y="2112"/>
              <a:ext cx="960" cy="864"/>
            </a:xfrm>
            <a:prstGeom prst="cube">
              <a:avLst>
                <a:gd name="adj" fmla="val 25000"/>
              </a:avLst>
            </a:prstGeom>
            <a:noFill/>
            <a:ln w="9525">
              <a:solidFill>
                <a:schemeClr val="hlink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4016" name="Text Box 48"/>
            <p:cNvSpPr txBox="1">
              <a:spLocks noChangeArrowheads="1"/>
            </p:cNvSpPr>
            <p:nvPr/>
          </p:nvSpPr>
          <p:spPr bwMode="auto">
            <a:xfrm>
              <a:off x="4176" y="2064"/>
              <a:ext cx="432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>
                  <a:latin typeface="Times New Roman" pitchFamily="18" charset="0"/>
                  <a:cs typeface="Times New Roman" pitchFamily="18" charset="0"/>
                </a:rPr>
                <a:t>8cm</a:t>
              </a:r>
            </a:p>
          </p:txBody>
        </p:sp>
        <p:sp>
          <p:nvSpPr>
            <p:cNvPr id="84017" name="Text Box 49"/>
            <p:cNvSpPr txBox="1">
              <a:spLocks noChangeArrowheads="1"/>
            </p:cNvSpPr>
            <p:nvPr/>
          </p:nvSpPr>
          <p:spPr bwMode="auto">
            <a:xfrm>
              <a:off x="4080" y="2496"/>
              <a:ext cx="432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>
                  <a:latin typeface="Times New Roman" pitchFamily="18" charset="0"/>
                  <a:cs typeface="Times New Roman" pitchFamily="18" charset="0"/>
                </a:rPr>
                <a:t>8cm</a:t>
              </a:r>
            </a:p>
          </p:txBody>
        </p:sp>
        <p:sp>
          <p:nvSpPr>
            <p:cNvPr id="84018" name="Text Box 50"/>
            <p:cNvSpPr txBox="1">
              <a:spLocks noChangeArrowheads="1"/>
            </p:cNvSpPr>
            <p:nvPr/>
          </p:nvSpPr>
          <p:spPr bwMode="auto">
            <a:xfrm>
              <a:off x="4656" y="2973"/>
              <a:ext cx="432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dirty="0">
                  <a:latin typeface="Times New Roman" pitchFamily="18" charset="0"/>
                  <a:cs typeface="Times New Roman" pitchFamily="18" charset="0"/>
                </a:rPr>
                <a:t>8cm</a:t>
              </a:r>
            </a:p>
          </p:txBody>
        </p:sp>
      </p:grpSp>
      <p:sp>
        <p:nvSpPr>
          <p:cNvPr id="42" name="Text Box 67"/>
          <p:cNvSpPr txBox="1">
            <a:spLocks noChangeArrowheads="1"/>
          </p:cNvSpPr>
          <p:nvPr/>
        </p:nvSpPr>
        <p:spPr bwMode="auto">
          <a:xfrm>
            <a:off x="1905000" y="5226050"/>
            <a:ext cx="62484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3600" b="1" i="1" dirty="0">
                <a:solidFill>
                  <a:srgbClr val="FF0000"/>
                </a:solidFill>
                <a:cs typeface="Times New Roman" pitchFamily="18" charset="0"/>
              </a:rPr>
              <a:t>A. </a:t>
            </a:r>
            <a:r>
              <a:rPr lang="en-US" sz="3600" b="1" i="1" dirty="0" err="1">
                <a:solidFill>
                  <a:srgbClr val="FF0000"/>
                </a:solidFill>
                <a:cs typeface="Times New Roman" pitchFamily="18" charset="0"/>
              </a:rPr>
              <a:t>Là</a:t>
            </a:r>
            <a:r>
              <a:rPr lang="en-US" sz="3600" b="1" i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cs typeface="Times New Roman" pitchFamily="18" charset="0"/>
              </a:rPr>
              <a:t>hình</a:t>
            </a:r>
            <a:r>
              <a:rPr lang="en-US" sz="3600" b="1" i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cs typeface="Times New Roman" pitchFamily="18" charset="0"/>
              </a:rPr>
              <a:t>hộp</a:t>
            </a:r>
            <a:r>
              <a:rPr lang="en-US" sz="3600" b="1" i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cs typeface="Times New Roman" pitchFamily="18" charset="0"/>
              </a:rPr>
              <a:t>chữ</a:t>
            </a:r>
            <a:r>
              <a:rPr lang="en-US" sz="3600" b="1" i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cs typeface="Times New Roman" pitchFamily="18" charset="0"/>
              </a:rPr>
              <a:t>nhật</a:t>
            </a:r>
            <a:r>
              <a:rPr lang="en-US" sz="3600" b="1" i="1" dirty="0">
                <a:solidFill>
                  <a:srgbClr val="FF0000"/>
                </a:solidFill>
                <a:cs typeface="Times New Roman" pitchFamily="18" charset="0"/>
              </a:rPr>
              <a:t>.</a:t>
            </a:r>
          </a:p>
        </p:txBody>
      </p:sp>
      <p:sp>
        <p:nvSpPr>
          <p:cNvPr id="43" name="Text Box 67"/>
          <p:cNvSpPr txBox="1">
            <a:spLocks noChangeArrowheads="1"/>
          </p:cNvSpPr>
          <p:nvPr/>
        </p:nvSpPr>
        <p:spPr bwMode="auto">
          <a:xfrm>
            <a:off x="1905000" y="5835650"/>
            <a:ext cx="62484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3600" b="1" i="1" dirty="0">
                <a:solidFill>
                  <a:srgbClr val="FF0000"/>
                </a:solidFill>
                <a:cs typeface="Times New Roman" pitchFamily="18" charset="0"/>
              </a:rPr>
              <a:t>C. </a:t>
            </a:r>
            <a:r>
              <a:rPr lang="en-US" sz="3600" b="1" i="1" dirty="0" err="1">
                <a:solidFill>
                  <a:srgbClr val="FF0000"/>
                </a:solidFill>
                <a:cs typeface="Times New Roman" pitchFamily="18" charset="0"/>
              </a:rPr>
              <a:t>Là</a:t>
            </a:r>
            <a:r>
              <a:rPr lang="en-US" sz="3600" b="1" i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cs typeface="Times New Roman" pitchFamily="18" charset="0"/>
              </a:rPr>
              <a:t>hình</a:t>
            </a:r>
            <a:r>
              <a:rPr lang="en-US" sz="3600" b="1" i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cs typeface="Times New Roman" pitchFamily="18" charset="0"/>
              </a:rPr>
              <a:t>lập</a:t>
            </a:r>
            <a:r>
              <a:rPr lang="en-US" sz="3600" b="1" i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cs typeface="Times New Roman" pitchFamily="18" charset="0"/>
              </a:rPr>
              <a:t>phương</a:t>
            </a:r>
            <a:r>
              <a:rPr lang="en-US" sz="3600" b="1" i="1" dirty="0">
                <a:solidFill>
                  <a:srgbClr val="FF0000"/>
                </a:solidFill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49190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8397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8397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8397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0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500"/>
                                        <p:tgtEl>
                                          <p:spTgt spid="840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0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840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9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0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840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0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500"/>
                                        <p:tgtEl>
                                          <p:spTgt spid="840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6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840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0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500"/>
                                        <p:tgtEl>
                                          <p:spTgt spid="840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977" grpId="0"/>
      <p:bldP spid="84004" grpId="0"/>
      <p:bldP spid="84006" grpId="0"/>
      <p:bldP spid="84007" grpId="0"/>
      <p:bldP spid="42" grpId="0"/>
      <p:bldP spid="4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57" name="Text Box 29"/>
          <p:cNvSpPr txBox="1">
            <a:spLocks noChangeArrowheads="1"/>
          </p:cNvSpPr>
          <p:nvPr/>
        </p:nvSpPr>
        <p:spPr bwMode="auto">
          <a:xfrm>
            <a:off x="2438400" y="457200"/>
            <a:ext cx="1119188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u="sng">
                <a:solidFill>
                  <a:schemeClr val="bg1"/>
                </a:solidFill>
              </a:rPr>
              <a:t>Toán</a:t>
            </a:r>
          </a:p>
        </p:txBody>
      </p:sp>
      <p:grpSp>
        <p:nvGrpSpPr>
          <p:cNvPr id="22560" name="Group 32"/>
          <p:cNvGrpSpPr>
            <a:grpSpLocks/>
          </p:cNvGrpSpPr>
          <p:nvPr/>
        </p:nvGrpSpPr>
        <p:grpSpPr bwMode="auto">
          <a:xfrm>
            <a:off x="5964336" y="863600"/>
            <a:ext cx="2133600" cy="1890712"/>
            <a:chOff x="336" y="1104"/>
            <a:chExt cx="768" cy="768"/>
          </a:xfrm>
        </p:grpSpPr>
        <p:sp>
          <p:nvSpPr>
            <p:cNvPr id="22561" name="AutoShape 33"/>
            <p:cNvSpPr>
              <a:spLocks noChangeArrowheads="1"/>
            </p:cNvSpPr>
            <p:nvPr/>
          </p:nvSpPr>
          <p:spPr bwMode="auto">
            <a:xfrm>
              <a:off x="336" y="1104"/>
              <a:ext cx="765" cy="765"/>
            </a:xfrm>
            <a:prstGeom prst="cube">
              <a:avLst>
                <a:gd name="adj" fmla="val 25000"/>
              </a:avLst>
            </a:prstGeom>
            <a:solidFill>
              <a:srgbClr val="FFFF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62" name="Line 34"/>
            <p:cNvSpPr>
              <a:spLocks noChangeShapeType="1"/>
            </p:cNvSpPr>
            <p:nvPr/>
          </p:nvSpPr>
          <p:spPr bwMode="auto">
            <a:xfrm>
              <a:off x="528" y="1104"/>
              <a:ext cx="0" cy="576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63" name="Line 35"/>
            <p:cNvSpPr>
              <a:spLocks noChangeShapeType="1"/>
            </p:cNvSpPr>
            <p:nvPr/>
          </p:nvSpPr>
          <p:spPr bwMode="auto">
            <a:xfrm flipH="1">
              <a:off x="528" y="1680"/>
              <a:ext cx="576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64" name="Line 36"/>
            <p:cNvSpPr>
              <a:spLocks noChangeShapeType="1"/>
            </p:cNvSpPr>
            <p:nvPr/>
          </p:nvSpPr>
          <p:spPr bwMode="auto">
            <a:xfrm flipV="1">
              <a:off x="336" y="1680"/>
              <a:ext cx="192" cy="192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C261B8CA-0C0D-4529-AE58-2F491F8DF753}"/>
              </a:ext>
            </a:extLst>
          </p:cNvPr>
          <p:cNvGrpSpPr>
            <a:grpSpLocks/>
          </p:cNvGrpSpPr>
          <p:nvPr/>
        </p:nvGrpSpPr>
        <p:grpSpPr bwMode="auto">
          <a:xfrm>
            <a:off x="559821" y="863600"/>
            <a:ext cx="3451225" cy="2235200"/>
            <a:chOff x="1810" y="1152"/>
            <a:chExt cx="2510" cy="1886"/>
          </a:xfrm>
        </p:grpSpPr>
        <p:sp>
          <p:nvSpPr>
            <p:cNvPr id="16" name="AutoShape 20">
              <a:extLst>
                <a:ext uri="{FF2B5EF4-FFF2-40B4-BE49-F238E27FC236}">
                  <a16:creationId xmlns:a16="http://schemas.microsoft.com/office/drawing/2014/main" id="{FA148EFD-422D-4E6C-A310-E9DB7BBEB3C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24" y="1152"/>
              <a:ext cx="2496" cy="1872"/>
            </a:xfrm>
            <a:prstGeom prst="cube">
              <a:avLst>
                <a:gd name="adj" fmla="val 25000"/>
              </a:avLst>
            </a:prstGeom>
            <a:solidFill>
              <a:srgbClr val="FFFF0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9pPr>
            </a:lstStyle>
            <a:p>
              <a:endParaRPr lang="en-US"/>
            </a:p>
          </p:txBody>
        </p:sp>
        <p:sp>
          <p:nvSpPr>
            <p:cNvPr id="17" name="Line 21">
              <a:extLst>
                <a:ext uri="{FF2B5EF4-FFF2-40B4-BE49-F238E27FC236}">
                  <a16:creationId xmlns:a16="http://schemas.microsoft.com/office/drawing/2014/main" id="{E4A97DB4-D488-4398-AAB6-009793B4564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90" y="1166"/>
              <a:ext cx="0" cy="139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prstDash val="dash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9pPr>
            </a:lstStyle>
            <a:p>
              <a:endParaRPr lang="en-US"/>
            </a:p>
          </p:txBody>
        </p:sp>
        <p:sp>
          <p:nvSpPr>
            <p:cNvPr id="18" name="Line 22">
              <a:extLst>
                <a:ext uri="{FF2B5EF4-FFF2-40B4-BE49-F238E27FC236}">
                  <a16:creationId xmlns:a16="http://schemas.microsoft.com/office/drawing/2014/main" id="{E993F124-FBA8-44A2-83E1-54271757B15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90" y="2558"/>
              <a:ext cx="201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prstDash val="dash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9pPr>
            </a:lstStyle>
            <a:p>
              <a:endParaRPr lang="en-US"/>
            </a:p>
          </p:txBody>
        </p:sp>
        <p:sp>
          <p:nvSpPr>
            <p:cNvPr id="19" name="Line 23">
              <a:extLst>
                <a:ext uri="{FF2B5EF4-FFF2-40B4-BE49-F238E27FC236}">
                  <a16:creationId xmlns:a16="http://schemas.microsoft.com/office/drawing/2014/main" id="{FDC48B1B-A8B1-4D8C-A877-E784FCB4A9B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810" y="2558"/>
              <a:ext cx="480" cy="48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prstDash val="dash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9pPr>
            </a:lstStyle>
            <a:p>
              <a:endParaRPr lang="en-US"/>
            </a:p>
          </p:txBody>
        </p:sp>
      </p:grpSp>
      <p:sp>
        <p:nvSpPr>
          <p:cNvPr id="20" name="Text Box 41">
            <a:extLst>
              <a:ext uri="{FF2B5EF4-FFF2-40B4-BE49-F238E27FC236}">
                <a16:creationId xmlns:a16="http://schemas.microsoft.com/office/drawing/2014/main" id="{6EDDD212-E040-4828-B5F0-B018709D80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1836" y="3314128"/>
            <a:ext cx="189616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4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endParaRPr lang="en-US" sz="24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Text Box 11">
            <a:extLst>
              <a:ext uri="{FF2B5EF4-FFF2-40B4-BE49-F238E27FC236}">
                <a16:creationId xmlns:a16="http://schemas.microsoft.com/office/drawing/2014/main" id="{1D78E53A-426F-465D-8D95-52CA7442AA38}"/>
              </a:ext>
            </a:extLst>
          </p:cNvPr>
          <p:cNvSpPr txBox="1">
            <a:spLocks noChangeArrowheads="1"/>
          </p:cNvSpPr>
          <p:nvPr/>
        </p:nvSpPr>
        <p:spPr bwMode="auto">
          <a:xfrm rot="-3000247">
            <a:off x="3092669" y="2841301"/>
            <a:ext cx="16764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2400" b="1" i="1" dirty="0" err="1">
                <a:solidFill>
                  <a:srgbClr val="0000FF"/>
                </a:solidFill>
                <a:cs typeface="Times New Roman" pitchFamily="18" charset="0"/>
              </a:rPr>
              <a:t>Chiều</a:t>
            </a:r>
            <a:r>
              <a:rPr lang="en-US" sz="2400" b="1" i="1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00FF"/>
                </a:solidFill>
                <a:cs typeface="Times New Roman" pitchFamily="18" charset="0"/>
              </a:rPr>
              <a:t>rộng</a:t>
            </a:r>
            <a:endParaRPr lang="en-US" sz="2400" b="1" i="1" dirty="0">
              <a:solidFill>
                <a:srgbClr val="0000FF"/>
              </a:solidFill>
              <a:cs typeface="Times New Roman" pitchFamily="18" charset="0"/>
            </a:endParaRPr>
          </a:p>
        </p:txBody>
      </p:sp>
      <p:sp>
        <p:nvSpPr>
          <p:cNvPr id="24" name="Text Box 13">
            <a:extLst>
              <a:ext uri="{FF2B5EF4-FFF2-40B4-BE49-F238E27FC236}">
                <a16:creationId xmlns:a16="http://schemas.microsoft.com/office/drawing/2014/main" id="{E3EC7181-96F5-4BDD-9325-B7EDAF6FC517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3562025" y="1197210"/>
            <a:ext cx="1676400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2600" b="1" i="1" dirty="0" err="1">
                <a:solidFill>
                  <a:srgbClr val="0000FF"/>
                </a:solidFill>
                <a:cs typeface="Times New Roman" pitchFamily="18" charset="0"/>
              </a:rPr>
              <a:t>Chiều</a:t>
            </a:r>
            <a:r>
              <a:rPr lang="en-US" sz="2600" b="1" i="1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2600" b="1" i="1" dirty="0" err="1">
                <a:solidFill>
                  <a:srgbClr val="0000FF"/>
                </a:solidFill>
                <a:cs typeface="Times New Roman" pitchFamily="18" charset="0"/>
              </a:rPr>
              <a:t>cao</a:t>
            </a:r>
            <a:endParaRPr lang="en-US" sz="2600" b="1" i="1" dirty="0">
              <a:solidFill>
                <a:srgbClr val="0000FF"/>
              </a:solidFill>
              <a:cs typeface="Times New Roman" pitchFamily="18" charset="0"/>
            </a:endParaRPr>
          </a:p>
        </p:txBody>
      </p:sp>
      <p:sp>
        <p:nvSpPr>
          <p:cNvPr id="25" name="Text Box 41">
            <a:extLst>
              <a:ext uri="{FF2B5EF4-FFF2-40B4-BE49-F238E27FC236}">
                <a16:creationId xmlns:a16="http://schemas.microsoft.com/office/drawing/2014/main" id="{0C8A0603-EFE6-46A1-9421-10245A1E8F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93438" y="3072133"/>
            <a:ext cx="189616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Cạnh</a:t>
            </a:r>
            <a:endParaRPr lang="en-US" sz="24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15FB900-DEC5-4EB2-A72E-34D1588CB473}"/>
              </a:ext>
            </a:extLst>
          </p:cNvPr>
          <p:cNvSpPr txBox="1"/>
          <p:nvPr/>
        </p:nvSpPr>
        <p:spPr>
          <a:xfrm>
            <a:off x="475925" y="4808030"/>
            <a:ext cx="78486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-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ớc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-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ớc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0084532-0659-48B7-8660-CF76BE5B3072}"/>
              </a:ext>
            </a:extLst>
          </p:cNvPr>
          <p:cNvSpPr txBox="1"/>
          <p:nvPr/>
        </p:nvSpPr>
        <p:spPr>
          <a:xfrm>
            <a:off x="509922" y="3997753"/>
            <a:ext cx="7848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6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8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đỉnh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, 12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19314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1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ham luận về chủ đề &quot;Đổi mới, sáng tạo trong dạy và học &quot; - Tổ 3">
            <a:extLst>
              <a:ext uri="{FF2B5EF4-FFF2-40B4-BE49-F238E27FC236}">
                <a16:creationId xmlns:a16="http://schemas.microsoft.com/office/drawing/2014/main" id="{C20C38CC-BC77-4B68-9E62-8FCBF8A1B9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915400" cy="655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: Diagonal Corners Snipped 4">
            <a:extLst>
              <a:ext uri="{FF2B5EF4-FFF2-40B4-BE49-F238E27FC236}">
                <a16:creationId xmlns:a16="http://schemas.microsoft.com/office/drawing/2014/main" id="{6DCA93FB-7C0B-4B2A-9435-BA49651EC15F}"/>
              </a:ext>
            </a:extLst>
          </p:cNvPr>
          <p:cNvSpPr/>
          <p:nvPr/>
        </p:nvSpPr>
        <p:spPr>
          <a:xfrm>
            <a:off x="2209800" y="1905000"/>
            <a:ext cx="4648200" cy="3352800"/>
          </a:xfrm>
          <a:prstGeom prst="snip2Diag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Món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tặng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Trang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val="34370409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801" name="Picture 9" descr="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7887" y="3830216"/>
            <a:ext cx="3200400" cy="1752600"/>
          </a:xfrm>
          <a:prstGeom prst="rect">
            <a:avLst/>
          </a:prstGeom>
          <a:solidFill>
            <a:schemeClr val="accent1"/>
          </a:solidFill>
        </p:spPr>
      </p:pic>
      <p:sp>
        <p:nvSpPr>
          <p:cNvPr id="33802" name="Text Box 10"/>
          <p:cNvSpPr txBox="1">
            <a:spLocks noChangeArrowheads="1"/>
          </p:cNvSpPr>
          <p:nvPr/>
        </p:nvSpPr>
        <p:spPr bwMode="auto">
          <a:xfrm>
            <a:off x="5867400" y="3505200"/>
            <a:ext cx="152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eaLnBrk="1" hangingPunct="1">
              <a:spcBef>
                <a:spcPct val="50000"/>
              </a:spcBef>
            </a:pPr>
            <a:r>
              <a:rPr lang="en-US" sz="2400">
                <a:solidFill>
                  <a:schemeClr val="bg1"/>
                </a:solidFill>
                <a:latin typeface=".VnTime" pitchFamily="34" charset="0"/>
              </a:rPr>
              <a:t>Viªn g¹ch</a:t>
            </a:r>
          </a:p>
        </p:txBody>
      </p:sp>
      <p:sp>
        <p:nvSpPr>
          <p:cNvPr id="33803" name="Text Box 11"/>
          <p:cNvSpPr txBox="1">
            <a:spLocks noChangeArrowheads="1"/>
          </p:cNvSpPr>
          <p:nvPr/>
        </p:nvSpPr>
        <p:spPr bwMode="auto">
          <a:xfrm>
            <a:off x="1600200" y="3505200"/>
            <a:ext cx="1752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eaLnBrk="1" hangingPunct="1">
              <a:spcBef>
                <a:spcPct val="50000"/>
              </a:spcBef>
            </a:pPr>
            <a:r>
              <a:rPr lang="en-US" sz="2400">
                <a:solidFill>
                  <a:schemeClr val="bg1"/>
                </a:solidFill>
                <a:latin typeface=".VnTime" pitchFamily="34" charset="0"/>
              </a:rPr>
              <a:t>Bao diªm</a:t>
            </a:r>
          </a:p>
        </p:txBody>
      </p:sp>
      <p:grpSp>
        <p:nvGrpSpPr>
          <p:cNvPr id="33819" name="Group 27"/>
          <p:cNvGrpSpPr>
            <a:grpSpLocks/>
          </p:cNvGrpSpPr>
          <p:nvPr/>
        </p:nvGrpSpPr>
        <p:grpSpPr bwMode="auto">
          <a:xfrm>
            <a:off x="4419600" y="4572000"/>
            <a:ext cx="3200400" cy="1828800"/>
            <a:chOff x="3408" y="1440"/>
            <a:chExt cx="1968" cy="1344"/>
          </a:xfrm>
        </p:grpSpPr>
        <p:sp>
          <p:nvSpPr>
            <p:cNvPr id="33820" name="Line 28"/>
            <p:cNvSpPr>
              <a:spLocks noChangeShapeType="1"/>
            </p:cNvSpPr>
            <p:nvPr/>
          </p:nvSpPr>
          <p:spPr bwMode="auto">
            <a:xfrm>
              <a:off x="3408" y="1776"/>
              <a:ext cx="1632" cy="0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821" name="Line 29"/>
            <p:cNvSpPr>
              <a:spLocks noChangeShapeType="1"/>
            </p:cNvSpPr>
            <p:nvPr/>
          </p:nvSpPr>
          <p:spPr bwMode="auto">
            <a:xfrm>
              <a:off x="3744" y="1440"/>
              <a:ext cx="0" cy="1008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822" name="Line 30"/>
            <p:cNvSpPr>
              <a:spLocks noChangeShapeType="1"/>
            </p:cNvSpPr>
            <p:nvPr/>
          </p:nvSpPr>
          <p:spPr bwMode="auto">
            <a:xfrm flipH="1">
              <a:off x="3408" y="2448"/>
              <a:ext cx="336" cy="336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823" name="Line 31"/>
            <p:cNvSpPr>
              <a:spLocks noChangeShapeType="1"/>
            </p:cNvSpPr>
            <p:nvPr/>
          </p:nvSpPr>
          <p:spPr bwMode="auto">
            <a:xfrm>
              <a:off x="3744" y="2448"/>
              <a:ext cx="1632" cy="0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824" name="Line 32"/>
            <p:cNvSpPr>
              <a:spLocks noChangeShapeType="1"/>
            </p:cNvSpPr>
            <p:nvPr/>
          </p:nvSpPr>
          <p:spPr bwMode="auto">
            <a:xfrm>
              <a:off x="3744" y="1440"/>
              <a:ext cx="1632" cy="0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825" name="Line 33"/>
            <p:cNvSpPr>
              <a:spLocks noChangeShapeType="1"/>
            </p:cNvSpPr>
            <p:nvPr/>
          </p:nvSpPr>
          <p:spPr bwMode="auto">
            <a:xfrm>
              <a:off x="3408" y="2784"/>
              <a:ext cx="1632" cy="0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826" name="Line 34"/>
            <p:cNvSpPr>
              <a:spLocks noChangeShapeType="1"/>
            </p:cNvSpPr>
            <p:nvPr/>
          </p:nvSpPr>
          <p:spPr bwMode="auto">
            <a:xfrm>
              <a:off x="5376" y="1440"/>
              <a:ext cx="0" cy="1008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827" name="Line 35"/>
            <p:cNvSpPr>
              <a:spLocks noChangeShapeType="1"/>
            </p:cNvSpPr>
            <p:nvPr/>
          </p:nvSpPr>
          <p:spPr bwMode="auto">
            <a:xfrm flipH="1">
              <a:off x="5040" y="2448"/>
              <a:ext cx="336" cy="336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828" name="Line 36"/>
            <p:cNvSpPr>
              <a:spLocks noChangeShapeType="1"/>
            </p:cNvSpPr>
            <p:nvPr/>
          </p:nvSpPr>
          <p:spPr bwMode="auto">
            <a:xfrm flipH="1">
              <a:off x="3408" y="1440"/>
              <a:ext cx="336" cy="336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829" name="Line 37"/>
            <p:cNvSpPr>
              <a:spLocks noChangeShapeType="1"/>
            </p:cNvSpPr>
            <p:nvPr/>
          </p:nvSpPr>
          <p:spPr bwMode="auto">
            <a:xfrm flipH="1">
              <a:off x="5040" y="1440"/>
              <a:ext cx="336" cy="336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830" name="Line 38"/>
            <p:cNvSpPr>
              <a:spLocks noChangeShapeType="1"/>
            </p:cNvSpPr>
            <p:nvPr/>
          </p:nvSpPr>
          <p:spPr bwMode="auto">
            <a:xfrm>
              <a:off x="3408" y="1776"/>
              <a:ext cx="0" cy="1008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831" name="Line 39"/>
            <p:cNvSpPr>
              <a:spLocks noChangeShapeType="1"/>
            </p:cNvSpPr>
            <p:nvPr/>
          </p:nvSpPr>
          <p:spPr bwMode="auto">
            <a:xfrm>
              <a:off x="5040" y="1776"/>
              <a:ext cx="0" cy="1008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31" name="Picture 29" descr="nhon hin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77" t="19154" r="37242" b="72385"/>
          <a:stretch>
            <a:fillRect/>
          </a:stretch>
        </p:blipFill>
        <p:spPr bwMode="auto">
          <a:xfrm>
            <a:off x="6846221" y="3719655"/>
            <a:ext cx="2297779" cy="1377950"/>
          </a:xfrm>
          <a:prstGeom prst="rect">
            <a:avLst/>
          </a:prstGeom>
          <a:solidFill>
            <a:schemeClr val="fol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A0A7A0CB-9094-4E4F-8AC6-A423BF529B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3667" r="95083">
                        <a14:foregroundMark x1="7917" y1="13833" x2="8417" y2="64250"/>
                        <a14:foregroundMark x1="6167" y1="36000" x2="7500" y2="46833"/>
                        <a14:foregroundMark x1="4750" y1="13833" x2="3667" y2="44583"/>
                        <a14:foregroundMark x1="31750" y1="22083" x2="87917" y2="36833"/>
                        <a14:foregroundMark x1="87917" y1="36833" x2="90167" y2="37917"/>
                        <a14:foregroundMark x1="16833" y1="50333" x2="36417" y2="49167"/>
                        <a14:foregroundMark x1="36417" y1="49167" x2="43667" y2="49167"/>
                        <a14:foregroundMark x1="90917" y1="26833" x2="89833" y2="83333"/>
                        <a14:foregroundMark x1="87917" y1="27500" x2="95083" y2="29167"/>
                        <a14:foregroundMark x1="95083" y1="29167" x2="93000" y2="6983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89927" y="891156"/>
            <a:ext cx="2862823" cy="2440036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771F74A7-95C2-41FD-B1CE-DF9E3CB0C46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200" b="91400" l="10000" r="90000">
                        <a14:foregroundMark x1="28200" y1="87800" x2="68600" y2="91400"/>
                        <a14:foregroundMark x1="68600" y1="91400" x2="70400" y2="79000"/>
                        <a14:foregroundMark x1="26000" y1="8800" x2="37800" y2="10000"/>
                        <a14:foregroundMark x1="37800" y1="10000" x2="67800" y2="72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97887" y="584866"/>
            <a:ext cx="3200398" cy="3109315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D25CD37D-7D67-4A1C-BF8B-7A46C611857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25" b="93542" l="8750" r="90000">
                        <a14:foregroundMark x1="9844" y1="21458" x2="20781" y2="21250"/>
                        <a14:foregroundMark x1="20781" y1="21250" x2="60781" y2="29375"/>
                        <a14:foregroundMark x1="60781" y1="29375" x2="74063" y2="28958"/>
                        <a14:foregroundMark x1="8906" y1="46458" x2="9063" y2="74583"/>
                        <a14:foregroundMark x1="8750" y1="29792" x2="8906" y2="37708"/>
                        <a14:foregroundMark x1="8906" y1="31875" x2="9844" y2="58542"/>
                        <a14:foregroundMark x1="37188" y1="19375" x2="70938" y2="12917"/>
                        <a14:foregroundMark x1="70938" y1="12917" x2="71094" y2="12917"/>
                        <a14:foregroundMark x1="66719" y1="6250" x2="80000" y2="10000"/>
                        <a14:foregroundMark x1="80000" y1="10000" x2="80000" y2="13958"/>
                        <a14:foregroundMark x1="77969" y1="15625" x2="80000" y2="81042"/>
                        <a14:foregroundMark x1="52500" y1="89792" x2="73281" y2="93542"/>
                        <a14:foregroundMark x1="84063" y1="18542" x2="86406" y2="65417"/>
                        <a14:foregroundMark x1="73906" y1="1875" x2="86094" y2="17917"/>
                        <a14:foregroundMark x1="82031" y1="31875" x2="78594" y2="77917"/>
                        <a14:foregroundMark x1="10156" y1="21250" x2="57500" y2="8750"/>
                        <a14:foregroundMark x1="57500" y1="8750" x2="70938" y2="625"/>
                        <a14:foregroundMark x1="59688" y1="49375" x2="70781" y2="34375"/>
                        <a14:foregroundMark x1="17031" y1="19792" x2="25781" y2="15417"/>
                        <a14:foregroundMark x1="25781" y1="15417" x2="66563" y2="6875"/>
                        <a14:foregroundMark x1="37188" y1="13125" x2="64531" y2="5625"/>
                        <a14:foregroundMark x1="37344" y1="12708" x2="64219" y2="5417"/>
                        <a14:foregroundMark x1="46250" y1="10000" x2="58281" y2="8333"/>
                        <a14:foregroundMark x1="58281" y1="8333" x2="64844" y2="458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2676335" y="827760"/>
            <a:ext cx="3047999" cy="2285999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C1220BCE-A2BF-4FF6-B7DA-94E006F9333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72000" y="3890685"/>
            <a:ext cx="2636552" cy="2636552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BC3AC3C9-CB6F-47E3-BDC3-7D6C6A67450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6250" b="90000" l="10000" r="90000">
                        <a14:foregroundMark x1="23611" y1="6806" x2="65833" y2="9167"/>
                        <a14:foregroundMark x1="65833" y1="9167" x2="68750" y2="9028"/>
                        <a14:foregroundMark x1="70000" y1="7778" x2="72639" y2="31806"/>
                        <a14:foregroundMark x1="44722" y1="7083" x2="62222" y2="8889"/>
                        <a14:foregroundMark x1="62222" y1="8889" x2="69028" y2="8194"/>
                        <a14:foregroundMark x1="34306" y1="6250" x2="52778" y2="8194"/>
                        <a14:foregroundMark x1="52778" y1="8194" x2="68056" y2="6944"/>
                        <a14:foregroundMark x1="68056" y1="6944" x2="68056" y2="6944"/>
                        <a14:foregroundMark x1="70278" y1="19861" x2="71111" y2="3375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12454" y="3264782"/>
            <a:ext cx="3048000" cy="304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1887899-2506-40DC-BD56-11D213F4F316}"/>
              </a:ext>
            </a:extLst>
          </p:cNvPr>
          <p:cNvSpPr txBox="1"/>
          <p:nvPr/>
        </p:nvSpPr>
        <p:spPr>
          <a:xfrm>
            <a:off x="1824572" y="6264131"/>
            <a:ext cx="67098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689033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BA7A23E3-3BEB-41B7-8D61-8732D69EA6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0"/>
            <a:ext cx="4952999" cy="6400800"/>
          </a:xfrm>
          <a:prstGeom prst="rect">
            <a:avLst/>
          </a:prstGeom>
        </p:spPr>
      </p:pic>
      <p:sp>
        <p:nvSpPr>
          <p:cNvPr id="4" name="AutoShape 11">
            <a:extLst>
              <a:ext uri="{FF2B5EF4-FFF2-40B4-BE49-F238E27FC236}">
                <a16:creationId xmlns:a16="http://schemas.microsoft.com/office/drawing/2014/main" id="{D9A41514-8B5E-47AB-A585-3B8D689FAC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6800" y="4114800"/>
            <a:ext cx="1497330" cy="1464945"/>
          </a:xfrm>
          <a:prstGeom prst="cube">
            <a:avLst>
              <a:gd name="adj" fmla="val 25000"/>
            </a:avLst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D3B7B40-DA8E-4F0A-AD9E-545F3C6AFA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495800" cy="3702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870454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AA60FA04-9C94-4993-A903-ACA89F06C2B2}"/>
              </a:ext>
            </a:extLst>
          </p:cNvPr>
          <p:cNvSpPr txBox="1"/>
          <p:nvPr/>
        </p:nvSpPr>
        <p:spPr>
          <a:xfrm>
            <a:off x="533400" y="476250"/>
            <a:ext cx="7467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ỜNG TIỂU HỌC HỒNG THÁI TÂY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7FD22CC-002F-4B6C-AF8C-3FD2A494F890}"/>
              </a:ext>
            </a:extLst>
          </p:cNvPr>
          <p:cNvSpPr txBox="1"/>
          <p:nvPr/>
        </p:nvSpPr>
        <p:spPr>
          <a:xfrm>
            <a:off x="1143000" y="990600"/>
            <a:ext cx="6096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TỔ 4 + 5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891E41C-0FF7-479D-9DE5-5939CCABC8F8}"/>
              </a:ext>
            </a:extLst>
          </p:cNvPr>
          <p:cNvSpPr txBox="1"/>
          <p:nvPr/>
        </p:nvSpPr>
        <p:spPr>
          <a:xfrm>
            <a:off x="152400" y="2819400"/>
            <a:ext cx="8534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THỰC HIỆN DẠY HỌC TÍCH HỢP  STEM TRONG MÔN TOÁN LỚP 5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493CF5D-7A02-4005-A171-E0BC889BDF7E}"/>
              </a:ext>
            </a:extLst>
          </p:cNvPr>
          <p:cNvSpPr txBox="1"/>
          <p:nvPr/>
        </p:nvSpPr>
        <p:spPr>
          <a:xfrm>
            <a:off x="1371600" y="1771650"/>
            <a:ext cx="6400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CHUYÊN ĐỀ CẤP TỔ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9DDA845-B173-498C-9537-277D1819746A}"/>
              </a:ext>
            </a:extLst>
          </p:cNvPr>
          <p:cNvSpPr txBox="1"/>
          <p:nvPr/>
        </p:nvSpPr>
        <p:spPr>
          <a:xfrm>
            <a:off x="1828800" y="5943600"/>
            <a:ext cx="7620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13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10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2023</a:t>
            </a:r>
          </a:p>
        </p:txBody>
      </p:sp>
    </p:spTree>
    <p:extLst>
      <p:ext uri="{BB962C8B-B14F-4D97-AF65-F5344CB8AC3E}">
        <p14:creationId xmlns:p14="http://schemas.microsoft.com/office/powerpoint/2010/main" val="289202850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48" descr="Picture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5" name="Rectangle 2"/>
          <p:cNvSpPr>
            <a:spLocks noChangeArrowheads="1"/>
          </p:cNvSpPr>
          <p:nvPr/>
        </p:nvSpPr>
        <p:spPr bwMode="auto">
          <a:xfrm>
            <a:off x="4479925" y="3048000"/>
            <a:ext cx="18415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/>
            <a:endParaRPr lang="en-US" sz="4400">
              <a:solidFill>
                <a:schemeClr val="tx2"/>
              </a:solidFill>
              <a:latin typeface="Times New Roman" pitchFamily="18" charset="0"/>
            </a:endParaRPr>
          </a:p>
        </p:txBody>
      </p:sp>
      <p:sp>
        <p:nvSpPr>
          <p:cNvPr id="33796" name="Rectangle 3"/>
          <p:cNvSpPr>
            <a:spLocks noChangeArrowheads="1"/>
          </p:cNvSpPr>
          <p:nvPr/>
        </p:nvSpPr>
        <p:spPr bwMode="auto">
          <a:xfrm>
            <a:off x="4479925" y="3048000"/>
            <a:ext cx="18415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/>
            <a:endParaRPr lang="en-US" sz="4400">
              <a:solidFill>
                <a:schemeClr val="tx2"/>
              </a:solidFill>
              <a:latin typeface="Times New Roman" pitchFamily="18" charset="0"/>
            </a:endParaRPr>
          </a:p>
        </p:txBody>
      </p:sp>
      <p:sp>
        <p:nvSpPr>
          <p:cNvPr id="33797" name="Rectangle 4"/>
          <p:cNvSpPr>
            <a:spLocks noChangeArrowheads="1"/>
          </p:cNvSpPr>
          <p:nvPr/>
        </p:nvSpPr>
        <p:spPr bwMode="auto">
          <a:xfrm>
            <a:off x="4479925" y="3048000"/>
            <a:ext cx="18415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/>
            <a:endParaRPr lang="en-US" sz="4400">
              <a:solidFill>
                <a:schemeClr val="tx2"/>
              </a:solidFill>
              <a:latin typeface="Times New Roman" pitchFamily="18" charset="0"/>
            </a:endParaRPr>
          </a:p>
        </p:txBody>
      </p:sp>
      <p:sp>
        <p:nvSpPr>
          <p:cNvPr id="33798" name="Rectangle 5"/>
          <p:cNvSpPr>
            <a:spLocks noChangeArrowheads="1"/>
          </p:cNvSpPr>
          <p:nvPr/>
        </p:nvSpPr>
        <p:spPr bwMode="auto">
          <a:xfrm>
            <a:off x="3962400" y="3048000"/>
            <a:ext cx="18415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/>
            <a:endParaRPr lang="en-US" sz="4400">
              <a:solidFill>
                <a:schemeClr val="tx2"/>
              </a:solidFill>
              <a:latin typeface="Times New Roman" pitchFamily="18" charset="0"/>
            </a:endParaRPr>
          </a:p>
        </p:txBody>
      </p:sp>
      <p:sp>
        <p:nvSpPr>
          <p:cNvPr id="3094" name="AutoShape 22"/>
          <p:cNvSpPr>
            <a:spLocks noChangeArrowheads="1"/>
          </p:cNvSpPr>
          <p:nvPr/>
        </p:nvSpPr>
        <p:spPr bwMode="auto">
          <a:xfrm>
            <a:off x="7315200" y="4876800"/>
            <a:ext cx="428625" cy="409575"/>
          </a:xfrm>
          <a:prstGeom prst="irregularSeal1">
            <a:avLst/>
          </a:prstGeom>
          <a:gradFill rotWithShape="1">
            <a:gsLst>
              <a:gs pos="0">
                <a:srgbClr val="E6F8A6">
                  <a:alpha val="62000"/>
                </a:srgbClr>
              </a:gs>
              <a:gs pos="100000">
                <a:srgbClr val="FF0066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/>
            <a:endParaRPr lang="en-US" sz="2400" b="1">
              <a:latin typeface=".VnTime" pitchFamily="34" charset="0"/>
            </a:endParaRPr>
          </a:p>
        </p:txBody>
      </p:sp>
      <p:sp>
        <p:nvSpPr>
          <p:cNvPr id="3095" name="AutoShape 23"/>
          <p:cNvSpPr>
            <a:spLocks noChangeArrowheads="1"/>
          </p:cNvSpPr>
          <p:nvPr/>
        </p:nvSpPr>
        <p:spPr bwMode="auto">
          <a:xfrm>
            <a:off x="0" y="3505200"/>
            <a:ext cx="366713" cy="431800"/>
          </a:xfrm>
          <a:prstGeom prst="irregularSeal1">
            <a:avLst/>
          </a:prstGeom>
          <a:gradFill rotWithShape="1">
            <a:gsLst>
              <a:gs pos="0">
                <a:srgbClr val="FF0066"/>
              </a:gs>
              <a:gs pos="100000">
                <a:srgbClr val="FF0000">
                  <a:alpha val="3998"/>
                </a:srgbClr>
              </a:gs>
            </a:gsLst>
            <a:path path="rect">
              <a:fillToRect r="100000" b="10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/>
            <a:endParaRPr lang="en-US" sz="2400" b="1">
              <a:latin typeface=".VnTime" pitchFamily="34" charset="0"/>
            </a:endParaRPr>
          </a:p>
        </p:txBody>
      </p:sp>
      <p:sp>
        <p:nvSpPr>
          <p:cNvPr id="3096" name="AutoShape 24"/>
          <p:cNvSpPr>
            <a:spLocks noChangeArrowheads="1"/>
          </p:cNvSpPr>
          <p:nvPr/>
        </p:nvSpPr>
        <p:spPr bwMode="auto">
          <a:xfrm>
            <a:off x="169863" y="5511800"/>
            <a:ext cx="403225" cy="392113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 sz="2400" b="1">
              <a:latin typeface=".VnTime" pitchFamily="34" charset="0"/>
            </a:endParaRPr>
          </a:p>
        </p:txBody>
      </p:sp>
      <p:sp>
        <p:nvSpPr>
          <p:cNvPr id="3097" name="AutoShape 25"/>
          <p:cNvSpPr>
            <a:spLocks noChangeArrowheads="1"/>
          </p:cNvSpPr>
          <p:nvPr/>
        </p:nvSpPr>
        <p:spPr bwMode="auto">
          <a:xfrm>
            <a:off x="8001000" y="381000"/>
            <a:ext cx="609600" cy="685800"/>
          </a:xfrm>
          <a:prstGeom prst="star5">
            <a:avLst/>
          </a:prstGeom>
          <a:gradFill rotWithShape="1">
            <a:gsLst>
              <a:gs pos="0">
                <a:srgbClr val="1907FD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 sz="2400" b="1">
              <a:latin typeface=".VnTime" pitchFamily="34" charset="0"/>
            </a:endParaRPr>
          </a:p>
        </p:txBody>
      </p:sp>
      <p:sp>
        <p:nvSpPr>
          <p:cNvPr id="3099" name="AutoShape 27"/>
          <p:cNvSpPr>
            <a:spLocks noChangeArrowheads="1"/>
          </p:cNvSpPr>
          <p:nvPr/>
        </p:nvSpPr>
        <p:spPr bwMode="auto">
          <a:xfrm>
            <a:off x="4648200" y="381000"/>
            <a:ext cx="403225" cy="392113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 sz="2400" b="1">
              <a:latin typeface=".VnTime" pitchFamily="34" charset="0"/>
            </a:endParaRPr>
          </a:p>
        </p:txBody>
      </p:sp>
      <p:sp>
        <p:nvSpPr>
          <p:cNvPr id="3100" name="AutoShape 28"/>
          <p:cNvSpPr>
            <a:spLocks noChangeArrowheads="1"/>
          </p:cNvSpPr>
          <p:nvPr/>
        </p:nvSpPr>
        <p:spPr bwMode="auto">
          <a:xfrm>
            <a:off x="304800" y="2438400"/>
            <a:ext cx="685800" cy="609600"/>
          </a:xfrm>
          <a:prstGeom prst="star5">
            <a:avLst/>
          </a:prstGeom>
          <a:gradFill rotWithShape="1">
            <a:gsLst>
              <a:gs pos="0">
                <a:srgbClr val="FFFF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 sz="2400" b="1">
              <a:latin typeface=".VnTime" pitchFamily="34" charset="0"/>
            </a:endParaRPr>
          </a:p>
        </p:txBody>
      </p:sp>
      <p:sp>
        <p:nvSpPr>
          <p:cNvPr id="3101" name="AutoShape 29"/>
          <p:cNvSpPr>
            <a:spLocks noChangeArrowheads="1"/>
          </p:cNvSpPr>
          <p:nvPr/>
        </p:nvSpPr>
        <p:spPr bwMode="auto">
          <a:xfrm>
            <a:off x="5638800" y="228600"/>
            <a:ext cx="366713" cy="400050"/>
          </a:xfrm>
          <a:prstGeom prst="irregularSeal2">
            <a:avLst/>
          </a:prstGeom>
          <a:gradFill rotWithShape="1">
            <a:gsLst>
              <a:gs pos="0">
                <a:srgbClr val="FCA2B1">
                  <a:alpha val="87999"/>
                </a:srgbClr>
              </a:gs>
              <a:gs pos="100000">
                <a:srgbClr val="FF0000">
                  <a:alpha val="57999"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/>
            <a:endParaRPr lang="en-US" sz="2400" b="1">
              <a:latin typeface=".VnTime" pitchFamily="34" charset="0"/>
            </a:endParaRPr>
          </a:p>
        </p:txBody>
      </p:sp>
      <p:sp>
        <p:nvSpPr>
          <p:cNvPr id="3102" name="AutoShape 30"/>
          <p:cNvSpPr>
            <a:spLocks noChangeArrowheads="1"/>
          </p:cNvSpPr>
          <p:nvPr/>
        </p:nvSpPr>
        <p:spPr bwMode="auto">
          <a:xfrm>
            <a:off x="3048000" y="533400"/>
            <a:ext cx="366713" cy="431800"/>
          </a:xfrm>
          <a:prstGeom prst="irregularSeal1">
            <a:avLst/>
          </a:prstGeom>
          <a:gradFill rotWithShape="1">
            <a:gsLst>
              <a:gs pos="0">
                <a:srgbClr val="FF0066"/>
              </a:gs>
              <a:gs pos="100000">
                <a:srgbClr val="FF0000">
                  <a:alpha val="3998"/>
                </a:srgbClr>
              </a:gs>
            </a:gsLst>
            <a:path path="rect">
              <a:fillToRect r="100000" b="10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/>
            <a:endParaRPr lang="en-US" sz="2400" b="1">
              <a:latin typeface=".VnTime" pitchFamily="34" charset="0"/>
            </a:endParaRPr>
          </a:p>
        </p:txBody>
      </p:sp>
      <p:sp>
        <p:nvSpPr>
          <p:cNvPr id="3104" name="AutoShape 32"/>
          <p:cNvSpPr>
            <a:spLocks noChangeArrowheads="1"/>
          </p:cNvSpPr>
          <p:nvPr/>
        </p:nvSpPr>
        <p:spPr bwMode="auto">
          <a:xfrm>
            <a:off x="1524000" y="1219200"/>
            <a:ext cx="508000" cy="403225"/>
          </a:xfrm>
          <a:prstGeom prst="star4">
            <a:avLst>
              <a:gd name="adj" fmla="val 12500"/>
            </a:avLst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/>
            <a:endParaRPr lang="en-US" sz="2400" b="1">
              <a:latin typeface=".VnTime" pitchFamily="34" charset="0"/>
            </a:endParaRPr>
          </a:p>
        </p:txBody>
      </p:sp>
      <p:sp>
        <p:nvSpPr>
          <p:cNvPr id="3105" name="AutoShape 33"/>
          <p:cNvSpPr>
            <a:spLocks noChangeArrowheads="1"/>
          </p:cNvSpPr>
          <p:nvPr/>
        </p:nvSpPr>
        <p:spPr bwMode="auto">
          <a:xfrm>
            <a:off x="8458200" y="1981200"/>
            <a:ext cx="385763" cy="439738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 sz="2400" b="1">
              <a:latin typeface=".VnTime" pitchFamily="34" charset="0"/>
            </a:endParaRPr>
          </a:p>
        </p:txBody>
      </p:sp>
      <p:sp>
        <p:nvSpPr>
          <p:cNvPr id="3106" name="AutoShape 34"/>
          <p:cNvSpPr>
            <a:spLocks noChangeArrowheads="1"/>
          </p:cNvSpPr>
          <p:nvPr/>
        </p:nvSpPr>
        <p:spPr bwMode="auto">
          <a:xfrm>
            <a:off x="3429000" y="6019800"/>
            <a:ext cx="366713" cy="400050"/>
          </a:xfrm>
          <a:prstGeom prst="irregularSeal2">
            <a:avLst/>
          </a:prstGeom>
          <a:gradFill rotWithShape="1">
            <a:gsLst>
              <a:gs pos="0">
                <a:srgbClr val="FCA2B1">
                  <a:alpha val="87999"/>
                </a:srgbClr>
              </a:gs>
              <a:gs pos="100000">
                <a:srgbClr val="FF0000">
                  <a:alpha val="57999"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/>
            <a:endParaRPr lang="en-US" sz="2400" b="1">
              <a:latin typeface=".VnTime" pitchFamily="34" charset="0"/>
            </a:endParaRPr>
          </a:p>
        </p:txBody>
      </p:sp>
      <p:sp>
        <p:nvSpPr>
          <p:cNvPr id="3107" name="AutoShape 35"/>
          <p:cNvSpPr>
            <a:spLocks noChangeArrowheads="1"/>
          </p:cNvSpPr>
          <p:nvPr/>
        </p:nvSpPr>
        <p:spPr bwMode="auto">
          <a:xfrm>
            <a:off x="8305800" y="4038600"/>
            <a:ext cx="493713" cy="539750"/>
          </a:xfrm>
          <a:prstGeom prst="star4">
            <a:avLst>
              <a:gd name="adj" fmla="val 12500"/>
            </a:avLst>
          </a:prstGeom>
          <a:gradFill rotWithShape="1">
            <a:gsLst>
              <a:gs pos="0">
                <a:srgbClr val="000082"/>
              </a:gs>
              <a:gs pos="100000">
                <a:srgbClr val="FF820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/>
            <a:endParaRPr lang="en-US" sz="2400" b="1">
              <a:latin typeface=".VnTime" pitchFamily="34" charset="0"/>
            </a:endParaRPr>
          </a:p>
        </p:txBody>
      </p:sp>
      <p:sp>
        <p:nvSpPr>
          <p:cNvPr id="3108" name="AutoShape 36"/>
          <p:cNvSpPr>
            <a:spLocks noChangeArrowheads="1"/>
          </p:cNvSpPr>
          <p:nvPr/>
        </p:nvSpPr>
        <p:spPr bwMode="auto">
          <a:xfrm>
            <a:off x="2286000" y="5181600"/>
            <a:ext cx="609600" cy="685800"/>
          </a:xfrm>
          <a:prstGeom prst="star5">
            <a:avLst/>
          </a:prstGeom>
          <a:gradFill rotWithShape="1">
            <a:gsLst>
              <a:gs pos="0">
                <a:srgbClr val="1907FD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 sz="2400" b="1">
              <a:latin typeface=".VnTime" pitchFamily="34" charset="0"/>
            </a:endParaRPr>
          </a:p>
        </p:txBody>
      </p:sp>
      <p:sp>
        <p:nvSpPr>
          <p:cNvPr id="3109" name="AutoShape 37"/>
          <p:cNvSpPr>
            <a:spLocks noChangeArrowheads="1"/>
          </p:cNvSpPr>
          <p:nvPr/>
        </p:nvSpPr>
        <p:spPr bwMode="auto">
          <a:xfrm>
            <a:off x="5562600" y="5778500"/>
            <a:ext cx="457200" cy="68580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/>
            <a:endParaRPr lang="en-US" sz="2400" b="1">
              <a:latin typeface=".VnTime" pitchFamily="34" charset="0"/>
            </a:endParaRPr>
          </a:p>
        </p:txBody>
      </p:sp>
      <p:sp>
        <p:nvSpPr>
          <p:cNvPr id="3110" name="AutoShape 38"/>
          <p:cNvSpPr>
            <a:spLocks noChangeArrowheads="1"/>
          </p:cNvSpPr>
          <p:nvPr/>
        </p:nvSpPr>
        <p:spPr bwMode="auto">
          <a:xfrm>
            <a:off x="6629400" y="5257800"/>
            <a:ext cx="533400" cy="533400"/>
          </a:xfrm>
          <a:prstGeom prst="star5">
            <a:avLst/>
          </a:prstGeom>
          <a:gradFill rotWithShape="1">
            <a:gsLst>
              <a:gs pos="0">
                <a:srgbClr val="FFFF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 sz="2400" b="1">
              <a:latin typeface=".VnTime" pitchFamily="34" charset="0"/>
            </a:endParaRPr>
          </a:p>
        </p:txBody>
      </p:sp>
      <p:sp>
        <p:nvSpPr>
          <p:cNvPr id="3111" name="AutoShape 39"/>
          <p:cNvSpPr>
            <a:spLocks noChangeArrowheads="1"/>
          </p:cNvSpPr>
          <p:nvPr/>
        </p:nvSpPr>
        <p:spPr bwMode="auto">
          <a:xfrm>
            <a:off x="1447800" y="5943600"/>
            <a:ext cx="493713" cy="539750"/>
          </a:xfrm>
          <a:prstGeom prst="star4">
            <a:avLst>
              <a:gd name="adj" fmla="val 12500"/>
            </a:avLst>
          </a:prstGeom>
          <a:gradFill rotWithShape="1">
            <a:gsLst>
              <a:gs pos="0">
                <a:srgbClr val="06E81C"/>
              </a:gs>
              <a:gs pos="100000">
                <a:srgbClr val="FF820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/>
            <a:endParaRPr lang="en-US" sz="2400" b="1">
              <a:latin typeface=".VnTime" pitchFamily="34" charset="0"/>
            </a:endParaRPr>
          </a:p>
        </p:txBody>
      </p:sp>
      <p:sp>
        <p:nvSpPr>
          <p:cNvPr id="3112" name="AutoShape 40"/>
          <p:cNvSpPr>
            <a:spLocks noChangeArrowheads="1"/>
          </p:cNvSpPr>
          <p:nvPr/>
        </p:nvSpPr>
        <p:spPr bwMode="auto">
          <a:xfrm>
            <a:off x="6400800" y="6019800"/>
            <a:ext cx="493713" cy="539750"/>
          </a:xfrm>
          <a:prstGeom prst="star4">
            <a:avLst>
              <a:gd name="adj" fmla="val 12500"/>
            </a:avLst>
          </a:prstGeom>
          <a:gradFill rotWithShape="1">
            <a:gsLst>
              <a:gs pos="0">
                <a:srgbClr val="000082"/>
              </a:gs>
              <a:gs pos="100000">
                <a:srgbClr val="FF820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/>
            <a:endParaRPr lang="en-US" sz="2400" b="1">
              <a:latin typeface=".VnTime" pitchFamily="34" charset="0"/>
            </a:endParaRPr>
          </a:p>
        </p:txBody>
      </p:sp>
      <p:sp>
        <p:nvSpPr>
          <p:cNvPr id="3113" name="AutoShape 41"/>
          <p:cNvSpPr>
            <a:spLocks noChangeArrowheads="1"/>
          </p:cNvSpPr>
          <p:nvPr/>
        </p:nvSpPr>
        <p:spPr bwMode="auto">
          <a:xfrm>
            <a:off x="5867400" y="4724400"/>
            <a:ext cx="403225" cy="392113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 sz="2400" b="1">
              <a:latin typeface=".VnTime" pitchFamily="34" charset="0"/>
            </a:endParaRPr>
          </a:p>
        </p:txBody>
      </p:sp>
      <p:sp>
        <p:nvSpPr>
          <p:cNvPr id="33817" name="Text Box 51"/>
          <p:cNvSpPr txBox="1">
            <a:spLocks noChangeArrowheads="1"/>
          </p:cNvSpPr>
          <p:nvPr/>
        </p:nvSpPr>
        <p:spPr bwMode="auto">
          <a:xfrm>
            <a:off x="457200" y="609600"/>
            <a:ext cx="8534400" cy="20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 b="1">
                <a:solidFill>
                  <a:srgbClr val="FE0000"/>
                </a:solidFill>
                <a:latin typeface="Times New Roman" pitchFamily="18" charset="0"/>
              </a:rPr>
              <a:t>    </a:t>
            </a:r>
            <a:r>
              <a:rPr lang="en-US" sz="3600" b="1">
                <a:solidFill>
                  <a:srgbClr val="FE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eaLnBrk="1" hangingPunct="1">
              <a:spcBef>
                <a:spcPct val="50000"/>
              </a:spcBef>
            </a:pPr>
            <a:r>
              <a:rPr lang="en-US" sz="6000" b="1">
                <a:solidFill>
                  <a:srgbClr val="6600CC"/>
                </a:solidFill>
                <a:latin typeface="Times New Roman" pitchFamily="18" charset="0"/>
              </a:rPr>
              <a:t> </a:t>
            </a:r>
            <a:endParaRPr lang="en-US" sz="4800" b="1">
              <a:solidFill>
                <a:srgbClr val="6600CC"/>
              </a:solidFill>
              <a:latin typeface="Times New Roman" pitchFamily="18" charset="0"/>
            </a:endParaRPr>
          </a:p>
        </p:txBody>
      </p:sp>
      <p:pic>
        <p:nvPicPr>
          <p:cNvPr id="33818" name="Picture 25" descr="COLORBAR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4534693" y="4534693"/>
            <a:ext cx="9144000" cy="74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19" name="Picture 25" descr="COLORBAR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783388"/>
            <a:ext cx="9144000" cy="74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20" name="Picture 25" descr="COLORBAR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4534694" y="3925094"/>
            <a:ext cx="9144000" cy="74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9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ctr" eaLnBrk="1" hangingPunct="1">
              <a:defRPr/>
            </a:pPr>
            <a:r>
              <a:rPr lang="en-US" sz="2800">
                <a:solidFill>
                  <a:srgbClr val="0000FF"/>
                </a:solidFill>
                <a:latin typeface="Times New Roman" pitchFamily="18" charset="0"/>
              </a:rPr>
              <a:t>Tạm biệt các thầy cô giáo!</a:t>
            </a:r>
          </a:p>
        </p:txBody>
      </p:sp>
      <p:pic>
        <p:nvPicPr>
          <p:cNvPr id="33822" name="Picture 25" descr="COLORBAR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4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23" name="Picture 6" descr="Picture25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7200"/>
            <a:ext cx="91440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07448496"/>
      </p:ext>
    </p:extLst>
  </p:cSld>
  <p:clrMapOvr>
    <a:masterClrMapping/>
  </p:clrMapOvr>
  <p:transition spd="slow" advTm="30000">
    <p:checke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0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0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0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0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0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0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0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3" presetClass="entr" presetSubtype="528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0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0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0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0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0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0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528" repeatCount="indefinite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3" presetClass="entr" presetSubtype="528" repeatCount="indefinite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3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3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3" presetClass="entr" presetSubtype="528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3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3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3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3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3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3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3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3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3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3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3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31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31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3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3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3" presetClass="entr" presetSubtype="528" repeatCount="indefinite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3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3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3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3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31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31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3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3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14" presetID="5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770" decel="10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7" dur="770" decel="100000"/>
                                        <p:tgtEl>
                                          <p:spTgt spid="9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1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19" dur="77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20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1" dur="77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22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94" grpId="0" animBg="1"/>
      <p:bldP spid="3095" grpId="0" animBg="1"/>
      <p:bldP spid="3101" grpId="0" animBg="1"/>
      <p:bldP spid="3102" grpId="0" animBg="1"/>
      <p:bldP spid="3104" grpId="0" animBg="1"/>
      <p:bldP spid="3106" grpId="0" animBg="1"/>
      <p:bldP spid="3107" grpId="0" animBg="1"/>
      <p:bldP spid="3109" grpId="0" animBg="1"/>
      <p:bldP spid="3111" grpId="0" animBg="1"/>
      <p:bldP spid="3112" grpId="0" animBg="1"/>
      <p:bldP spid="9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TextBox 33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19" name="Picture 8" descr="Picture18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1981200"/>
            <a:ext cx="10287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0" name="Picture 9" descr="Picture18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1828800"/>
            <a:ext cx="495300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1" name="Picture 10" descr="Picture18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1828800"/>
            <a:ext cx="495300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2" name="Picture 11" descr="Picture18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1752600"/>
            <a:ext cx="495300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3" name="Picture 12" descr="Picture18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2057400"/>
            <a:ext cx="9906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4" name="Picture 13" descr="Picture18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905000"/>
            <a:ext cx="495300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5" name="Picture 14" descr="Picture18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981200"/>
            <a:ext cx="9525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6" name="Picture 15" descr="Picture18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276600"/>
            <a:ext cx="495300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7" name="Picture 16" descr="Picture18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0" y="2971800"/>
            <a:ext cx="495300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8" name="Picture 17" descr="Picture18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495800"/>
            <a:ext cx="495300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9" name="Picture 18" descr="Picture18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5638800"/>
            <a:ext cx="495300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30" name="Picture 19" descr="Picture18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5334000"/>
            <a:ext cx="495300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31" name="Picture 20" descr="Picture18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447800"/>
            <a:ext cx="4953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32" name="Picture 21" descr="Picture18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6096000"/>
            <a:ext cx="495300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33" name="Picture 22" descr="Picture18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5105400"/>
            <a:ext cx="14478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34" name="Picture 23" descr="Picture18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2514600"/>
            <a:ext cx="12573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35" name="Picture 24" descr="Picture18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4800600"/>
            <a:ext cx="99060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36" name="Picture 25" descr="Picture18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5638800"/>
            <a:ext cx="1066800" cy="81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37" name="Picture 26" descr="Picture18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5943600"/>
            <a:ext cx="495300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38" name="Picture 27" descr="Picture18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5105400"/>
            <a:ext cx="495300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39" name="Picture 28" descr="Picture18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6096000"/>
            <a:ext cx="495300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40" name="Picture 29" descr="Picture18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4876800"/>
            <a:ext cx="11430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41" name="Picture 30" descr="Picture18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4876800"/>
            <a:ext cx="495300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42" name="Picture 31" descr="Picture18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2362200"/>
            <a:ext cx="990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43" name="Picture 32" descr="Picture18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5791200"/>
            <a:ext cx="11811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44" name="Picture 33" descr="Picture18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5791200"/>
            <a:ext cx="1143000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45" name="Picture 34" descr="Picture18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819400"/>
            <a:ext cx="1524000" cy="1352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46" name="Picture 35" descr="Picture18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648200"/>
            <a:ext cx="495300" cy="173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47" name="Picture 36" descr="Picture18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6096000"/>
            <a:ext cx="1752600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48" name="Picture 37" descr="Picture18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2438400"/>
            <a:ext cx="495300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49" name="Picture 38" descr="Picture18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1447800"/>
            <a:ext cx="8382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50" name="Picture 39" descr="Picture18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4350" y="3209925"/>
            <a:ext cx="495300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04" name="AutoShape 3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star4">
            <a:avLst>
              <a:gd name="adj" fmla="val 13435"/>
            </a:avLst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/>
            <a:endParaRPr lang="en-US" sz="2400" b="1">
              <a:latin typeface=".VnTime" pitchFamily="34" charset="0"/>
            </a:endParaRPr>
          </a:p>
        </p:txBody>
      </p:sp>
      <p:pic>
        <p:nvPicPr>
          <p:cNvPr id="34852" name="Picture 6" descr="Picture25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2590800"/>
            <a:ext cx="67056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53" name="Text Box 5" descr="Picture25&#10;"/>
          <p:cNvSpPr txBox="1">
            <a:spLocks noChangeArrowheads="1"/>
          </p:cNvSpPr>
          <p:nvPr/>
        </p:nvSpPr>
        <p:spPr bwMode="auto">
          <a:xfrm>
            <a:off x="3886200" y="1676400"/>
            <a:ext cx="1600200" cy="1189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7200">
                <a:latin typeface="VNI-Thufap2" pitchFamily="2" charset="0"/>
              </a:rPr>
              <a:t>Xin</a:t>
            </a:r>
          </a:p>
        </p:txBody>
      </p:sp>
      <p:sp>
        <p:nvSpPr>
          <p:cNvPr id="34854" name="Text Box 7"/>
          <p:cNvSpPr txBox="1">
            <a:spLocks noChangeArrowheads="1"/>
          </p:cNvSpPr>
          <p:nvPr/>
        </p:nvSpPr>
        <p:spPr bwMode="auto">
          <a:xfrm>
            <a:off x="381000" y="4419600"/>
            <a:ext cx="853440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7200" dirty="0" err="1">
                <a:latin typeface="Times New Roman" pitchFamily="18" charset="0"/>
                <a:cs typeface="Times New Roman" pitchFamily="18" charset="0"/>
              </a:rPr>
              <a:t>Quý</a:t>
            </a:r>
            <a:r>
              <a:rPr lang="en-US" sz="7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dirty="0" err="1">
                <a:latin typeface="Times New Roman" pitchFamily="18" charset="0"/>
                <a:cs typeface="Times New Roman" pitchFamily="18" charset="0"/>
              </a:rPr>
              <a:t>thầy</a:t>
            </a:r>
            <a:r>
              <a:rPr lang="en-US" sz="7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dirty="0" err="1"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7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dirty="0" err="1"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7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7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7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7200" dirty="0">
                <a:latin typeface="Times New Roman" pitchFamily="18" charset="0"/>
                <a:cs typeface="Times New Roman" pitchFamily="18" charset="0"/>
              </a:rPr>
              <a:t>!</a:t>
            </a:r>
          </a:p>
        </p:txBody>
      </p:sp>
      <p:pic>
        <p:nvPicPr>
          <p:cNvPr id="175148" name="Picture 4" descr="Picture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07BC25E-D2A7-4BA8-9D6D-82C43B95CC96}"/>
              </a:ext>
            </a:extLst>
          </p:cNvPr>
          <p:cNvSpPr txBox="1"/>
          <p:nvPr/>
        </p:nvSpPr>
        <p:spPr>
          <a:xfrm>
            <a:off x="533400" y="476250"/>
            <a:ext cx="7467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ỜNG TIỂU HỌC HỒNG THÁI TÂY</a:t>
            </a:r>
          </a:p>
        </p:txBody>
      </p:sp>
    </p:spTree>
    <p:extLst>
      <p:ext uri="{BB962C8B-B14F-4D97-AF65-F5344CB8AC3E}">
        <p14:creationId xmlns:p14="http://schemas.microsoft.com/office/powerpoint/2010/main" val="813003142"/>
      </p:ext>
    </p:extLst>
  </p:cSld>
  <p:clrMapOvr>
    <a:masterClrMapping/>
  </p:clrMapOvr>
  <p:transition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9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0" fill="hold"/>
                                        <p:tgtEl>
                                          <p:spTgt spid="175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0" fill="hold"/>
                                        <p:tgtEl>
                                          <p:spTgt spid="175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0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31148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39FBEE7-54CA-4480-962B-165C2D43FE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3498" y="-80955"/>
            <a:ext cx="3281355" cy="3281355"/>
          </a:xfrm>
          <a:prstGeom prst="rect">
            <a:avLst/>
          </a:prstGeom>
        </p:spPr>
      </p:pic>
      <p:pic>
        <p:nvPicPr>
          <p:cNvPr id="1026" name="Picture 2" descr="Xúc xắc xí ngầu vải (chấm)">
            <a:extLst>
              <a:ext uri="{FF2B5EF4-FFF2-40B4-BE49-F238E27FC236}">
                <a16:creationId xmlns:a16="http://schemas.microsoft.com/office/drawing/2014/main" id="{DD4C73C9-701F-41CE-9302-86520DD6AE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1277" y="2785843"/>
            <a:ext cx="4025760" cy="2914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Bài 3 trang 80 Toán 7 Tập 1 Cánh diều">
            <a:extLst>
              <a:ext uri="{FF2B5EF4-FFF2-40B4-BE49-F238E27FC236}">
                <a16:creationId xmlns:a16="http://schemas.microsoft.com/office/drawing/2014/main" id="{5553156F-F40B-4659-BF08-16AB349841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996" y="3200400"/>
            <a:ext cx="3981450" cy="2466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EBAE2E1-D842-44E7-A933-88C5A002AD1A}"/>
              </a:ext>
            </a:extLst>
          </p:cNvPr>
          <p:cNvSpPr txBox="1"/>
          <p:nvPr/>
        </p:nvSpPr>
        <p:spPr>
          <a:xfrm>
            <a:off x="1586363" y="6129118"/>
            <a:ext cx="67098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ơng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30" name="Picture 6" descr="Mua HỘP LỚN PHẤN MIC KHÔNG BỤI 215 (100 VIÊN) tại vpp chợ lớn | Tiki">
            <a:extLst>
              <a:ext uri="{FF2B5EF4-FFF2-40B4-BE49-F238E27FC236}">
                <a16:creationId xmlns:a16="http://schemas.microsoft.com/office/drawing/2014/main" id="{F51CB774-14C9-4919-8918-593604731E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8456" y="76199"/>
            <a:ext cx="3842239" cy="3124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67620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57" name="Text Box 29"/>
          <p:cNvSpPr txBox="1">
            <a:spLocks noChangeArrowheads="1"/>
          </p:cNvSpPr>
          <p:nvPr/>
        </p:nvSpPr>
        <p:spPr bwMode="auto">
          <a:xfrm>
            <a:off x="2438400" y="457200"/>
            <a:ext cx="1119188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u="sng">
                <a:solidFill>
                  <a:schemeClr val="bg1"/>
                </a:solidFill>
              </a:rPr>
              <a:t>Toán</a:t>
            </a:r>
          </a:p>
        </p:txBody>
      </p:sp>
      <p:grpSp>
        <p:nvGrpSpPr>
          <p:cNvPr id="22560" name="Group 32"/>
          <p:cNvGrpSpPr>
            <a:grpSpLocks/>
          </p:cNvGrpSpPr>
          <p:nvPr/>
        </p:nvGrpSpPr>
        <p:grpSpPr bwMode="auto">
          <a:xfrm>
            <a:off x="5964336" y="863600"/>
            <a:ext cx="2133600" cy="1890712"/>
            <a:chOff x="336" y="1104"/>
            <a:chExt cx="768" cy="768"/>
          </a:xfrm>
        </p:grpSpPr>
        <p:sp>
          <p:nvSpPr>
            <p:cNvPr id="22561" name="AutoShape 33"/>
            <p:cNvSpPr>
              <a:spLocks noChangeArrowheads="1"/>
            </p:cNvSpPr>
            <p:nvPr/>
          </p:nvSpPr>
          <p:spPr bwMode="auto">
            <a:xfrm>
              <a:off x="336" y="1104"/>
              <a:ext cx="765" cy="765"/>
            </a:xfrm>
            <a:prstGeom prst="cube">
              <a:avLst>
                <a:gd name="adj" fmla="val 25000"/>
              </a:avLst>
            </a:prstGeom>
            <a:solidFill>
              <a:srgbClr val="FFFF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62" name="Line 34"/>
            <p:cNvSpPr>
              <a:spLocks noChangeShapeType="1"/>
            </p:cNvSpPr>
            <p:nvPr/>
          </p:nvSpPr>
          <p:spPr bwMode="auto">
            <a:xfrm>
              <a:off x="528" y="1104"/>
              <a:ext cx="0" cy="576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63" name="Line 35"/>
            <p:cNvSpPr>
              <a:spLocks noChangeShapeType="1"/>
            </p:cNvSpPr>
            <p:nvPr/>
          </p:nvSpPr>
          <p:spPr bwMode="auto">
            <a:xfrm flipH="1">
              <a:off x="528" y="1680"/>
              <a:ext cx="576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64" name="Line 36"/>
            <p:cNvSpPr>
              <a:spLocks noChangeShapeType="1"/>
            </p:cNvSpPr>
            <p:nvPr/>
          </p:nvSpPr>
          <p:spPr bwMode="auto">
            <a:xfrm flipV="1">
              <a:off x="336" y="1680"/>
              <a:ext cx="192" cy="192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1" name="Text Box 4"/>
          <p:cNvSpPr txBox="1">
            <a:spLocks noChangeArrowheads="1"/>
          </p:cNvSpPr>
          <p:nvPr/>
        </p:nvSpPr>
        <p:spPr bwMode="auto">
          <a:xfrm>
            <a:off x="0" y="0"/>
            <a:ext cx="906779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giống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hộp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nhật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lập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ph</a:t>
            </a:r>
            <a:r>
              <a:rPr lang="vi-VN" sz="2400" b="1" dirty="0">
                <a:latin typeface="Times New Roman" pitchFamily="18" charset="0"/>
                <a:cs typeface="Times New Roman" pitchFamily="18" charset="0"/>
              </a:rPr>
              <a:t>ư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ơng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C261B8CA-0C0D-4529-AE58-2F491F8DF753}"/>
              </a:ext>
            </a:extLst>
          </p:cNvPr>
          <p:cNvGrpSpPr>
            <a:grpSpLocks/>
          </p:cNvGrpSpPr>
          <p:nvPr/>
        </p:nvGrpSpPr>
        <p:grpSpPr bwMode="auto">
          <a:xfrm>
            <a:off x="559821" y="863600"/>
            <a:ext cx="3451225" cy="2235200"/>
            <a:chOff x="1810" y="1152"/>
            <a:chExt cx="2510" cy="1886"/>
          </a:xfrm>
        </p:grpSpPr>
        <p:sp>
          <p:nvSpPr>
            <p:cNvPr id="16" name="AutoShape 20">
              <a:extLst>
                <a:ext uri="{FF2B5EF4-FFF2-40B4-BE49-F238E27FC236}">
                  <a16:creationId xmlns:a16="http://schemas.microsoft.com/office/drawing/2014/main" id="{FA148EFD-422D-4E6C-A310-E9DB7BBEB3C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24" y="1152"/>
              <a:ext cx="2496" cy="1872"/>
            </a:xfrm>
            <a:prstGeom prst="cube">
              <a:avLst>
                <a:gd name="adj" fmla="val 25000"/>
              </a:avLst>
            </a:prstGeom>
            <a:solidFill>
              <a:srgbClr val="FFFF0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9pPr>
            </a:lstStyle>
            <a:p>
              <a:endParaRPr lang="en-US"/>
            </a:p>
          </p:txBody>
        </p:sp>
        <p:sp>
          <p:nvSpPr>
            <p:cNvPr id="17" name="Line 21">
              <a:extLst>
                <a:ext uri="{FF2B5EF4-FFF2-40B4-BE49-F238E27FC236}">
                  <a16:creationId xmlns:a16="http://schemas.microsoft.com/office/drawing/2014/main" id="{E4A97DB4-D488-4398-AAB6-009793B4564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90" y="1166"/>
              <a:ext cx="0" cy="139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prstDash val="dash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9pPr>
            </a:lstStyle>
            <a:p>
              <a:endParaRPr lang="en-US"/>
            </a:p>
          </p:txBody>
        </p:sp>
        <p:sp>
          <p:nvSpPr>
            <p:cNvPr id="18" name="Line 22">
              <a:extLst>
                <a:ext uri="{FF2B5EF4-FFF2-40B4-BE49-F238E27FC236}">
                  <a16:creationId xmlns:a16="http://schemas.microsoft.com/office/drawing/2014/main" id="{E993F124-FBA8-44A2-83E1-54271757B15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90" y="2558"/>
              <a:ext cx="201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prstDash val="dash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9pPr>
            </a:lstStyle>
            <a:p>
              <a:endParaRPr lang="en-US"/>
            </a:p>
          </p:txBody>
        </p:sp>
        <p:sp>
          <p:nvSpPr>
            <p:cNvPr id="19" name="Line 23">
              <a:extLst>
                <a:ext uri="{FF2B5EF4-FFF2-40B4-BE49-F238E27FC236}">
                  <a16:creationId xmlns:a16="http://schemas.microsoft.com/office/drawing/2014/main" id="{FDC48B1B-A8B1-4D8C-A877-E784FCB4A9B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810" y="2558"/>
              <a:ext cx="480" cy="48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prstDash val="dash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9pPr>
            </a:lstStyle>
            <a:p>
              <a:endParaRPr lang="en-US"/>
            </a:p>
          </p:txBody>
        </p:sp>
      </p:grpSp>
      <p:sp>
        <p:nvSpPr>
          <p:cNvPr id="20" name="Text Box 41">
            <a:extLst>
              <a:ext uri="{FF2B5EF4-FFF2-40B4-BE49-F238E27FC236}">
                <a16:creationId xmlns:a16="http://schemas.microsoft.com/office/drawing/2014/main" id="{6EDDD212-E040-4828-B5F0-B018709D80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892" y="3562366"/>
            <a:ext cx="814690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b="1" i="1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latin typeface="Times New Roman" pitchFamily="18" charset="0"/>
                <a:cs typeface="Times New Roman" pitchFamily="18" charset="0"/>
              </a:rPr>
              <a:t>hộp</a:t>
            </a: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latin typeface="Times New Roman" pitchFamily="18" charset="0"/>
                <a:cs typeface="Times New Roman" pitchFamily="18" charset="0"/>
              </a:rPr>
              <a:t>nhật</a:t>
            </a: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latin typeface="Times New Roman" pitchFamily="18" charset="0"/>
                <a:cs typeface="Times New Roman" pitchFamily="18" charset="0"/>
              </a:rPr>
              <a:t>mấy</a:t>
            </a: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i="1" dirty="0" err="1">
                <a:latin typeface="Times New Roman" pitchFamily="18" charset="0"/>
                <a:cs typeface="Times New Roman" pitchFamily="18" charset="0"/>
              </a:rPr>
              <a:t>mấy</a:t>
            </a: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latin typeface="Times New Roman" pitchFamily="18" charset="0"/>
                <a:cs typeface="Times New Roman" pitchFamily="18" charset="0"/>
              </a:rPr>
              <a:t>đỉnh</a:t>
            </a: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i="1" dirty="0" err="1">
                <a:latin typeface="Times New Roman" pitchFamily="18" charset="0"/>
                <a:cs typeface="Times New Roman" pitchFamily="18" charset="0"/>
              </a:rPr>
              <a:t>mấy</a:t>
            </a: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latin typeface="Times New Roman" pitchFamily="18" charset="0"/>
                <a:cs typeface="Times New Roman" pitchFamily="18" charset="0"/>
              </a:rPr>
              <a:t>cạnh</a:t>
            </a: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 ?</a:t>
            </a:r>
          </a:p>
        </p:txBody>
      </p:sp>
      <p:sp>
        <p:nvSpPr>
          <p:cNvPr id="21" name="Text Box 41">
            <a:extLst>
              <a:ext uri="{FF2B5EF4-FFF2-40B4-BE49-F238E27FC236}">
                <a16:creationId xmlns:a16="http://schemas.microsoft.com/office/drawing/2014/main" id="{4F8132E0-76C1-4A31-900D-8B751E1A1D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8546" y="4109282"/>
            <a:ext cx="814690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b="1" i="1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latin typeface="Times New Roman" pitchFamily="18" charset="0"/>
                <a:cs typeface="Times New Roman" pitchFamily="18" charset="0"/>
              </a:rPr>
              <a:t>lập</a:t>
            </a: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latin typeface="Times New Roman" pitchFamily="18" charset="0"/>
                <a:cs typeface="Times New Roman" pitchFamily="18" charset="0"/>
              </a:rPr>
              <a:t>mấy</a:t>
            </a: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i="1" dirty="0" err="1">
                <a:latin typeface="Times New Roman" pitchFamily="18" charset="0"/>
                <a:cs typeface="Times New Roman" pitchFamily="18" charset="0"/>
              </a:rPr>
              <a:t>mấy</a:t>
            </a: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latin typeface="Times New Roman" pitchFamily="18" charset="0"/>
                <a:cs typeface="Times New Roman" pitchFamily="18" charset="0"/>
              </a:rPr>
              <a:t>đỉnh</a:t>
            </a: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i="1" dirty="0" err="1">
                <a:latin typeface="Times New Roman" pitchFamily="18" charset="0"/>
                <a:cs typeface="Times New Roman" pitchFamily="18" charset="0"/>
              </a:rPr>
              <a:t>mấy</a:t>
            </a: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latin typeface="Times New Roman" pitchFamily="18" charset="0"/>
                <a:cs typeface="Times New Roman" pitchFamily="18" charset="0"/>
              </a:rPr>
              <a:t>cạnh</a:t>
            </a: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val="334072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1000"/>
                                        <p:tgtEl>
                                          <p:spTgt spid="225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7" dur="8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8" dur="80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80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4" dur="8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5" dur="80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80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8" name="Text Box 10"/>
          <p:cNvSpPr txBox="1">
            <a:spLocks noChangeArrowheads="1"/>
          </p:cNvSpPr>
          <p:nvPr/>
        </p:nvSpPr>
        <p:spPr bwMode="auto">
          <a:xfrm>
            <a:off x="1524000" y="4953000"/>
            <a:ext cx="6858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8957" name="Text Box 109"/>
          <p:cNvSpPr txBox="1">
            <a:spLocks noChangeArrowheads="1"/>
          </p:cNvSpPr>
          <p:nvPr/>
        </p:nvSpPr>
        <p:spPr bwMode="auto">
          <a:xfrm>
            <a:off x="5486400" y="3124200"/>
            <a:ext cx="1295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78961" name="Group 113"/>
          <p:cNvGrpSpPr>
            <a:grpSpLocks/>
          </p:cNvGrpSpPr>
          <p:nvPr/>
        </p:nvGrpSpPr>
        <p:grpSpPr bwMode="auto">
          <a:xfrm>
            <a:off x="457200" y="1181673"/>
            <a:ext cx="8534400" cy="4003675"/>
            <a:chOff x="528" y="1680"/>
            <a:chExt cx="5040" cy="2272"/>
          </a:xfrm>
        </p:grpSpPr>
        <p:grpSp>
          <p:nvGrpSpPr>
            <p:cNvPr id="78903" name="Group 55"/>
            <p:cNvGrpSpPr>
              <a:grpSpLocks/>
            </p:cNvGrpSpPr>
            <p:nvPr/>
          </p:nvGrpSpPr>
          <p:grpSpPr bwMode="auto">
            <a:xfrm>
              <a:off x="528" y="1680"/>
              <a:ext cx="5040" cy="2272"/>
              <a:chOff x="336" y="1680"/>
              <a:chExt cx="5040" cy="2272"/>
            </a:xfrm>
          </p:grpSpPr>
          <p:sp>
            <p:nvSpPr>
              <p:cNvPr id="78881" name="Rectangle 33"/>
              <p:cNvSpPr>
                <a:spLocks noChangeArrowheads="1"/>
              </p:cNvSpPr>
              <p:nvPr/>
            </p:nvSpPr>
            <p:spPr bwMode="auto">
              <a:xfrm>
                <a:off x="4368" y="3248"/>
                <a:ext cx="1008" cy="704"/>
              </a:xfrm>
              <a:prstGeom prst="rect">
                <a:avLst/>
              </a:prstGeom>
              <a:noFill/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1" hangingPunct="1">
                  <a:spcBef>
                    <a:spcPct val="20000"/>
                  </a:spcBef>
                  <a:buClr>
                    <a:schemeClr val="hlink"/>
                  </a:buClr>
                  <a:buSzPct val="80000"/>
                  <a:buFont typeface="Wingdings" pitchFamily="2" charset="2"/>
                  <a:buNone/>
                </a:pPr>
                <a:endParaRPr lang="en-US" sz="2800">
                  <a:solidFill>
                    <a:schemeClr val="hlink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endParaRPr>
              </a:p>
            </p:txBody>
          </p:sp>
          <p:sp>
            <p:nvSpPr>
              <p:cNvPr id="78880" name="Rectangle 32"/>
              <p:cNvSpPr>
                <a:spLocks noChangeArrowheads="1"/>
              </p:cNvSpPr>
              <p:nvPr/>
            </p:nvSpPr>
            <p:spPr bwMode="auto">
              <a:xfrm>
                <a:off x="3312" y="3248"/>
                <a:ext cx="1056" cy="704"/>
              </a:xfrm>
              <a:prstGeom prst="rect">
                <a:avLst/>
              </a:prstGeom>
              <a:noFill/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1" hangingPunct="1">
                  <a:spcBef>
                    <a:spcPct val="20000"/>
                  </a:spcBef>
                  <a:buClr>
                    <a:schemeClr val="hlink"/>
                  </a:buClr>
                  <a:buSzPct val="80000"/>
                  <a:buFont typeface="Wingdings" pitchFamily="2" charset="2"/>
                  <a:buNone/>
                </a:pPr>
                <a:endParaRPr lang="en-US" sz="2800">
                  <a:solidFill>
                    <a:schemeClr val="hlink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endParaRPr>
              </a:p>
            </p:txBody>
          </p:sp>
          <p:sp>
            <p:nvSpPr>
              <p:cNvPr id="78879" name="Rectangle 31"/>
              <p:cNvSpPr>
                <a:spLocks noChangeArrowheads="1"/>
              </p:cNvSpPr>
              <p:nvPr/>
            </p:nvSpPr>
            <p:spPr bwMode="auto">
              <a:xfrm>
                <a:off x="2160" y="3248"/>
                <a:ext cx="1152" cy="704"/>
              </a:xfrm>
              <a:prstGeom prst="rect">
                <a:avLst/>
              </a:prstGeom>
              <a:noFill/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1" hangingPunct="1">
                  <a:spcBef>
                    <a:spcPct val="20000"/>
                  </a:spcBef>
                  <a:buClr>
                    <a:schemeClr val="hlink"/>
                  </a:buClr>
                  <a:buSzPct val="80000"/>
                  <a:buFont typeface="Wingdings" pitchFamily="2" charset="2"/>
                  <a:buNone/>
                </a:pPr>
                <a:endParaRPr lang="en-US" sz="2800">
                  <a:solidFill>
                    <a:schemeClr val="hlink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endParaRPr>
              </a:p>
            </p:txBody>
          </p:sp>
          <p:sp>
            <p:nvSpPr>
              <p:cNvPr id="78878" name="Rectangle 30"/>
              <p:cNvSpPr>
                <a:spLocks noChangeArrowheads="1"/>
              </p:cNvSpPr>
              <p:nvPr/>
            </p:nvSpPr>
            <p:spPr bwMode="auto">
              <a:xfrm>
                <a:off x="336" y="3248"/>
                <a:ext cx="1824" cy="704"/>
              </a:xfrm>
              <a:prstGeom prst="rect">
                <a:avLst/>
              </a:prstGeom>
              <a:noFill/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1" hangingPunct="1">
                  <a:spcBef>
                    <a:spcPct val="20000"/>
                  </a:spcBef>
                  <a:buClr>
                    <a:schemeClr val="hlink"/>
                  </a:buClr>
                  <a:buSzPct val="80000"/>
                  <a:buFont typeface="Wingdings" pitchFamily="2" charset="2"/>
                  <a:buNone/>
                </a:pPr>
                <a:endParaRPr lang="en-US" sz="2800">
                  <a:solidFill>
                    <a:schemeClr val="hlink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endParaRPr>
              </a:p>
            </p:txBody>
          </p:sp>
          <p:sp>
            <p:nvSpPr>
              <p:cNvPr id="78877" name="Rectangle 29"/>
              <p:cNvSpPr>
                <a:spLocks noChangeArrowheads="1"/>
              </p:cNvSpPr>
              <p:nvPr/>
            </p:nvSpPr>
            <p:spPr bwMode="auto">
              <a:xfrm>
                <a:off x="4368" y="2544"/>
                <a:ext cx="1008" cy="704"/>
              </a:xfrm>
              <a:prstGeom prst="rect">
                <a:avLst/>
              </a:prstGeom>
              <a:noFill/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1" hangingPunct="1">
                  <a:spcBef>
                    <a:spcPct val="20000"/>
                  </a:spcBef>
                  <a:buClr>
                    <a:schemeClr val="hlink"/>
                  </a:buClr>
                  <a:buSzPct val="80000"/>
                  <a:buFont typeface="Wingdings" pitchFamily="2" charset="2"/>
                  <a:buNone/>
                </a:pPr>
                <a:endParaRPr lang="en-US" sz="2800">
                  <a:solidFill>
                    <a:schemeClr val="hlink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endParaRPr>
              </a:p>
            </p:txBody>
          </p:sp>
          <p:sp>
            <p:nvSpPr>
              <p:cNvPr id="78876" name="Rectangle 28"/>
              <p:cNvSpPr>
                <a:spLocks noChangeArrowheads="1"/>
              </p:cNvSpPr>
              <p:nvPr/>
            </p:nvSpPr>
            <p:spPr bwMode="auto">
              <a:xfrm>
                <a:off x="3312" y="2544"/>
                <a:ext cx="1056" cy="704"/>
              </a:xfrm>
              <a:prstGeom prst="rect">
                <a:avLst/>
              </a:prstGeom>
              <a:noFill/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1" hangingPunct="1">
                  <a:spcBef>
                    <a:spcPct val="20000"/>
                  </a:spcBef>
                  <a:buClr>
                    <a:schemeClr val="hlink"/>
                  </a:buClr>
                  <a:buSzPct val="80000"/>
                  <a:buFont typeface="Wingdings" pitchFamily="2" charset="2"/>
                  <a:buNone/>
                </a:pPr>
                <a:endParaRPr lang="en-US" sz="2800">
                  <a:solidFill>
                    <a:schemeClr val="hlink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endParaRPr>
              </a:p>
            </p:txBody>
          </p:sp>
          <p:sp>
            <p:nvSpPr>
              <p:cNvPr id="78875" name="Rectangle 27"/>
              <p:cNvSpPr>
                <a:spLocks noChangeArrowheads="1"/>
              </p:cNvSpPr>
              <p:nvPr/>
            </p:nvSpPr>
            <p:spPr bwMode="auto">
              <a:xfrm>
                <a:off x="2160" y="2544"/>
                <a:ext cx="1152" cy="704"/>
              </a:xfrm>
              <a:prstGeom prst="rect">
                <a:avLst/>
              </a:prstGeom>
              <a:noFill/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1" hangingPunct="1">
                  <a:spcBef>
                    <a:spcPct val="20000"/>
                  </a:spcBef>
                  <a:buClr>
                    <a:schemeClr val="hlink"/>
                  </a:buClr>
                  <a:buSzPct val="80000"/>
                  <a:buFont typeface="Wingdings" pitchFamily="2" charset="2"/>
                  <a:buNone/>
                </a:pPr>
                <a:endParaRPr lang="en-US" sz="2800">
                  <a:solidFill>
                    <a:schemeClr val="hlink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endParaRPr>
              </a:p>
            </p:txBody>
          </p:sp>
          <p:sp>
            <p:nvSpPr>
              <p:cNvPr id="78874" name="Rectangle 26"/>
              <p:cNvSpPr>
                <a:spLocks noChangeArrowheads="1"/>
              </p:cNvSpPr>
              <p:nvPr/>
            </p:nvSpPr>
            <p:spPr bwMode="auto">
              <a:xfrm>
                <a:off x="336" y="2544"/>
                <a:ext cx="1824" cy="704"/>
              </a:xfrm>
              <a:prstGeom prst="rect">
                <a:avLst/>
              </a:prstGeom>
              <a:noFill/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1" hangingPunct="1">
                  <a:spcBef>
                    <a:spcPct val="20000"/>
                  </a:spcBef>
                  <a:buClr>
                    <a:schemeClr val="hlink"/>
                  </a:buClr>
                  <a:buSzPct val="80000"/>
                  <a:buFont typeface="Wingdings" pitchFamily="2" charset="2"/>
                  <a:buNone/>
                </a:pPr>
                <a:endParaRPr lang="en-US" sz="2800">
                  <a:solidFill>
                    <a:schemeClr val="hlink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endParaRPr>
              </a:p>
            </p:txBody>
          </p:sp>
          <p:sp>
            <p:nvSpPr>
              <p:cNvPr id="78873" name="Rectangle 25"/>
              <p:cNvSpPr>
                <a:spLocks noChangeArrowheads="1"/>
              </p:cNvSpPr>
              <p:nvPr/>
            </p:nvSpPr>
            <p:spPr bwMode="auto">
              <a:xfrm>
                <a:off x="4368" y="1680"/>
                <a:ext cx="1008" cy="864"/>
              </a:xfrm>
              <a:prstGeom prst="rect">
                <a:avLst/>
              </a:prstGeom>
              <a:noFill/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1" hangingPunct="1">
                  <a:spcBef>
                    <a:spcPct val="20000"/>
                  </a:spcBef>
                  <a:buClr>
                    <a:schemeClr val="hlink"/>
                  </a:buClr>
                  <a:buSzPct val="80000"/>
                  <a:buFont typeface="Wingdings" pitchFamily="2" charset="2"/>
                  <a:buNone/>
                </a:pPr>
                <a:endParaRPr lang="en-US" sz="2800">
                  <a:solidFill>
                    <a:schemeClr val="hlink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endParaRPr>
              </a:p>
            </p:txBody>
          </p:sp>
          <p:sp>
            <p:nvSpPr>
              <p:cNvPr id="78872" name="Rectangle 24"/>
              <p:cNvSpPr>
                <a:spLocks noChangeArrowheads="1"/>
              </p:cNvSpPr>
              <p:nvPr/>
            </p:nvSpPr>
            <p:spPr bwMode="auto">
              <a:xfrm>
                <a:off x="3312" y="1680"/>
                <a:ext cx="1056" cy="864"/>
              </a:xfrm>
              <a:prstGeom prst="rect">
                <a:avLst/>
              </a:prstGeom>
              <a:noFill/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1" hangingPunct="1">
                  <a:spcBef>
                    <a:spcPct val="20000"/>
                  </a:spcBef>
                  <a:buClr>
                    <a:schemeClr val="hlink"/>
                  </a:buClr>
                  <a:buSzPct val="80000"/>
                  <a:buFont typeface="Wingdings" pitchFamily="2" charset="2"/>
                  <a:buNone/>
                </a:pPr>
                <a:endParaRPr lang="en-US" sz="2800">
                  <a:solidFill>
                    <a:schemeClr val="hlink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endParaRPr>
              </a:p>
            </p:txBody>
          </p:sp>
          <p:sp>
            <p:nvSpPr>
              <p:cNvPr id="78871" name="Rectangle 23"/>
              <p:cNvSpPr>
                <a:spLocks noChangeArrowheads="1"/>
              </p:cNvSpPr>
              <p:nvPr/>
            </p:nvSpPr>
            <p:spPr bwMode="auto">
              <a:xfrm>
                <a:off x="2160" y="1680"/>
                <a:ext cx="1152" cy="864"/>
              </a:xfrm>
              <a:prstGeom prst="rect">
                <a:avLst/>
              </a:prstGeom>
              <a:noFill/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1" hangingPunct="1">
                  <a:spcBef>
                    <a:spcPct val="20000"/>
                  </a:spcBef>
                  <a:buClr>
                    <a:schemeClr val="hlink"/>
                  </a:buClr>
                  <a:buSzPct val="80000"/>
                  <a:buFont typeface="Wingdings" pitchFamily="2" charset="2"/>
                  <a:buNone/>
                </a:pPr>
                <a:endParaRPr lang="en-US" sz="2800">
                  <a:solidFill>
                    <a:schemeClr val="hlink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endParaRPr>
              </a:p>
            </p:txBody>
          </p:sp>
          <p:sp>
            <p:nvSpPr>
              <p:cNvPr id="78870" name="Rectangle 22"/>
              <p:cNvSpPr>
                <a:spLocks noChangeArrowheads="1"/>
              </p:cNvSpPr>
              <p:nvPr/>
            </p:nvSpPr>
            <p:spPr bwMode="auto">
              <a:xfrm>
                <a:off x="336" y="1680"/>
                <a:ext cx="1824" cy="864"/>
              </a:xfrm>
              <a:prstGeom prst="rect">
                <a:avLst/>
              </a:prstGeom>
              <a:noFill/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1" hangingPunct="1">
                  <a:spcBef>
                    <a:spcPct val="20000"/>
                  </a:spcBef>
                  <a:buClr>
                    <a:schemeClr val="hlink"/>
                  </a:buClr>
                  <a:buSzPct val="80000"/>
                  <a:buFont typeface="Wingdings" pitchFamily="2" charset="2"/>
                  <a:buNone/>
                </a:pPr>
                <a:endParaRPr lang="en-US" sz="2800">
                  <a:solidFill>
                    <a:schemeClr val="hlink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endParaRPr>
              </a:p>
            </p:txBody>
          </p:sp>
          <p:sp>
            <p:nvSpPr>
              <p:cNvPr id="78882" name="Line 34"/>
              <p:cNvSpPr>
                <a:spLocks noChangeShapeType="1"/>
              </p:cNvSpPr>
              <p:nvPr/>
            </p:nvSpPr>
            <p:spPr bwMode="auto">
              <a:xfrm>
                <a:off x="336" y="1680"/>
                <a:ext cx="5040" cy="0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8883" name="Line 35"/>
              <p:cNvSpPr>
                <a:spLocks noChangeShapeType="1"/>
              </p:cNvSpPr>
              <p:nvPr/>
            </p:nvSpPr>
            <p:spPr bwMode="auto">
              <a:xfrm>
                <a:off x="336" y="2544"/>
                <a:ext cx="504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8884" name="Line 36"/>
              <p:cNvSpPr>
                <a:spLocks noChangeShapeType="1"/>
              </p:cNvSpPr>
              <p:nvPr/>
            </p:nvSpPr>
            <p:spPr bwMode="auto">
              <a:xfrm>
                <a:off x="336" y="3248"/>
                <a:ext cx="504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8885" name="Line 37"/>
              <p:cNvSpPr>
                <a:spLocks noChangeShapeType="1"/>
              </p:cNvSpPr>
              <p:nvPr/>
            </p:nvSpPr>
            <p:spPr bwMode="auto">
              <a:xfrm>
                <a:off x="336" y="3952"/>
                <a:ext cx="5040" cy="0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8886" name="Line 38"/>
              <p:cNvSpPr>
                <a:spLocks noChangeShapeType="1"/>
              </p:cNvSpPr>
              <p:nvPr/>
            </p:nvSpPr>
            <p:spPr bwMode="auto">
              <a:xfrm>
                <a:off x="336" y="1680"/>
                <a:ext cx="0" cy="2272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8887" name="Line 39"/>
              <p:cNvSpPr>
                <a:spLocks noChangeShapeType="1"/>
              </p:cNvSpPr>
              <p:nvPr/>
            </p:nvSpPr>
            <p:spPr bwMode="auto">
              <a:xfrm>
                <a:off x="2160" y="1680"/>
                <a:ext cx="0" cy="227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8888" name="Line 40"/>
              <p:cNvSpPr>
                <a:spLocks noChangeShapeType="1"/>
              </p:cNvSpPr>
              <p:nvPr/>
            </p:nvSpPr>
            <p:spPr bwMode="auto">
              <a:xfrm>
                <a:off x="3312" y="1680"/>
                <a:ext cx="0" cy="227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8889" name="Line 41"/>
              <p:cNvSpPr>
                <a:spLocks noChangeShapeType="1"/>
              </p:cNvSpPr>
              <p:nvPr/>
            </p:nvSpPr>
            <p:spPr bwMode="auto">
              <a:xfrm>
                <a:off x="4368" y="1680"/>
                <a:ext cx="0" cy="227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8890" name="Line 42"/>
              <p:cNvSpPr>
                <a:spLocks noChangeShapeType="1"/>
              </p:cNvSpPr>
              <p:nvPr/>
            </p:nvSpPr>
            <p:spPr bwMode="auto">
              <a:xfrm>
                <a:off x="5376" y="1680"/>
                <a:ext cx="0" cy="2272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8901" name="Line 53"/>
              <p:cNvSpPr>
                <a:spLocks noChangeShapeType="1"/>
              </p:cNvSpPr>
              <p:nvPr/>
            </p:nvSpPr>
            <p:spPr bwMode="auto">
              <a:xfrm>
                <a:off x="336" y="1680"/>
                <a:ext cx="1824" cy="86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78904" name="Text Box 56"/>
            <p:cNvSpPr txBox="1">
              <a:spLocks noChangeArrowheads="1"/>
            </p:cNvSpPr>
            <p:nvPr/>
          </p:nvSpPr>
          <p:spPr bwMode="auto">
            <a:xfrm>
              <a:off x="960" y="1680"/>
              <a:ext cx="1503" cy="2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 err="1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Số</a:t>
              </a:r>
              <a:r>
                <a:rPr lang="en-US" sz="2400" dirty="0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mặt</a:t>
              </a:r>
              <a:r>
                <a:rPr lang="en-US" sz="2400" dirty="0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sz="2400" dirty="0" err="1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cạnh</a:t>
              </a:r>
              <a:r>
                <a:rPr lang="en-US" sz="2400" dirty="0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sz="2400" dirty="0" err="1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đỉnh</a:t>
              </a:r>
              <a:endPara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78905" name="Text Box 57"/>
            <p:cNvSpPr txBox="1">
              <a:spLocks noChangeArrowheads="1"/>
            </p:cNvSpPr>
            <p:nvPr/>
          </p:nvSpPr>
          <p:spPr bwMode="auto">
            <a:xfrm>
              <a:off x="576" y="2256"/>
              <a:ext cx="1392" cy="2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dirty="0"/>
                <a:t>	</a:t>
              </a:r>
              <a:r>
                <a:rPr lang="en-US" sz="2400" dirty="0" err="1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Hình</a:t>
              </a:r>
              <a:endPara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78906" name="Text Box 58"/>
            <p:cNvSpPr txBox="1">
              <a:spLocks noChangeArrowheads="1"/>
            </p:cNvSpPr>
            <p:nvPr/>
          </p:nvSpPr>
          <p:spPr bwMode="auto">
            <a:xfrm>
              <a:off x="576" y="2742"/>
              <a:ext cx="1776" cy="3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2800" dirty="0" err="1">
                  <a:latin typeface="Times New Roman" pitchFamily="18" charset="0"/>
                  <a:cs typeface="Times New Roman" pitchFamily="18" charset="0"/>
                </a:rPr>
                <a:t>Hình</a:t>
              </a:r>
              <a:r>
                <a:rPr lang="en-US" sz="28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cs typeface="Times New Roman" pitchFamily="18" charset="0"/>
                </a:rPr>
                <a:t>hộp</a:t>
              </a:r>
              <a:r>
                <a:rPr lang="en-US" sz="28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cs typeface="Times New Roman" pitchFamily="18" charset="0"/>
                </a:rPr>
                <a:t>chữ</a:t>
              </a:r>
              <a:r>
                <a:rPr lang="en-US" sz="28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cs typeface="Times New Roman" pitchFamily="18" charset="0"/>
                </a:rPr>
                <a:t>nhật</a:t>
              </a:r>
              <a:r>
                <a:rPr lang="en-US" sz="2800" dirty="0">
                  <a:latin typeface="Times New Roman" pitchFamily="18" charset="0"/>
                  <a:cs typeface="Times New Roman" pitchFamily="18" charset="0"/>
                </a:rPr>
                <a:t> </a:t>
              </a:r>
            </a:p>
          </p:txBody>
        </p:sp>
        <p:sp>
          <p:nvSpPr>
            <p:cNvPr id="78955" name="Text Box 107"/>
            <p:cNvSpPr txBox="1">
              <a:spLocks noChangeArrowheads="1"/>
            </p:cNvSpPr>
            <p:nvPr/>
          </p:nvSpPr>
          <p:spPr bwMode="auto">
            <a:xfrm>
              <a:off x="528" y="3408"/>
              <a:ext cx="1689" cy="3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2800" dirty="0" err="1">
                  <a:latin typeface="Times New Roman" pitchFamily="18" charset="0"/>
                  <a:cs typeface="Times New Roman" pitchFamily="18" charset="0"/>
                </a:rPr>
                <a:t>Hình</a:t>
              </a:r>
              <a:r>
                <a:rPr lang="en-US" sz="28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cs typeface="Times New Roman" pitchFamily="18" charset="0"/>
                </a:rPr>
                <a:t>lập</a:t>
              </a:r>
              <a:r>
                <a:rPr lang="en-US" sz="28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cs typeface="Times New Roman" pitchFamily="18" charset="0"/>
                </a:rPr>
                <a:t>phương</a:t>
              </a:r>
              <a:endParaRPr lang="en-US" sz="28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78956" name="Text Box 108"/>
            <p:cNvSpPr txBox="1">
              <a:spLocks noChangeArrowheads="1"/>
            </p:cNvSpPr>
            <p:nvPr/>
          </p:nvSpPr>
          <p:spPr bwMode="auto">
            <a:xfrm>
              <a:off x="2400" y="2016"/>
              <a:ext cx="1104" cy="2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2800" dirty="0" err="1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Số</a:t>
              </a:r>
              <a:r>
                <a:rPr lang="en-US" sz="2800" dirty="0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mặt</a:t>
              </a:r>
              <a:endPara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78958" name="Text Box 110"/>
            <p:cNvSpPr txBox="1">
              <a:spLocks noChangeArrowheads="1"/>
            </p:cNvSpPr>
            <p:nvPr/>
          </p:nvSpPr>
          <p:spPr bwMode="auto">
            <a:xfrm>
              <a:off x="4668" y="2013"/>
              <a:ext cx="768" cy="2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800" dirty="0" err="1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Số</a:t>
              </a:r>
              <a:r>
                <a:rPr lang="en-US" sz="2800" dirty="0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đỉnh</a:t>
              </a:r>
              <a:endPara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78960" name="Text Box 112"/>
            <p:cNvSpPr txBox="1">
              <a:spLocks noChangeArrowheads="1"/>
            </p:cNvSpPr>
            <p:nvPr/>
          </p:nvSpPr>
          <p:spPr bwMode="auto">
            <a:xfrm>
              <a:off x="3600" y="2016"/>
              <a:ext cx="1023" cy="2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800" dirty="0" err="1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Số</a:t>
              </a:r>
              <a:r>
                <a:rPr lang="en-US" sz="2800" dirty="0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cạnh</a:t>
              </a:r>
              <a:r>
                <a:rPr lang="en-US" sz="2800" dirty="0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</a:p>
          </p:txBody>
        </p:sp>
      </p:grpSp>
      <p:sp>
        <p:nvSpPr>
          <p:cNvPr id="40" name="Text Box 20">
            <a:extLst>
              <a:ext uri="{FF2B5EF4-FFF2-40B4-BE49-F238E27FC236}">
                <a16:creationId xmlns:a16="http://schemas.microsoft.com/office/drawing/2014/main" id="{BE7728DC-ED00-441E-B940-A5889282D2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8480" y="297193"/>
            <a:ext cx="64770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u="sng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b="1" u="sng" dirty="0">
                <a:latin typeface="Times New Roman" pitchFamily="18" charset="0"/>
                <a:cs typeface="Times New Roman" pitchFamily="18" charset="0"/>
              </a:rPr>
              <a:t> 1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ô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trống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:</a:t>
            </a:r>
            <a:endParaRPr lang="en-US" sz="3200" b="1" u="sng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994118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9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789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68" name="Text Box 20"/>
          <p:cNvSpPr txBox="1">
            <a:spLocks noChangeArrowheads="1"/>
          </p:cNvSpPr>
          <p:nvPr/>
        </p:nvSpPr>
        <p:spPr bwMode="auto">
          <a:xfrm>
            <a:off x="236220" y="160919"/>
            <a:ext cx="64770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u="sng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b="1" u="sng" dirty="0">
                <a:latin typeface="Times New Roman" pitchFamily="18" charset="0"/>
                <a:cs typeface="Times New Roman" pitchFamily="18" charset="0"/>
              </a:rPr>
              <a:t> 1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ô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trống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:</a:t>
            </a:r>
            <a:endParaRPr lang="en-US" sz="3200" b="1" u="sng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8957" name="Text Box 109"/>
          <p:cNvSpPr txBox="1">
            <a:spLocks noChangeArrowheads="1"/>
          </p:cNvSpPr>
          <p:nvPr/>
        </p:nvSpPr>
        <p:spPr bwMode="auto">
          <a:xfrm>
            <a:off x="5486400" y="3124200"/>
            <a:ext cx="1295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78961" name="Group 113"/>
          <p:cNvGrpSpPr>
            <a:grpSpLocks/>
          </p:cNvGrpSpPr>
          <p:nvPr/>
        </p:nvGrpSpPr>
        <p:grpSpPr bwMode="auto">
          <a:xfrm>
            <a:off x="267872" y="1589881"/>
            <a:ext cx="8534400" cy="4003675"/>
            <a:chOff x="528" y="1680"/>
            <a:chExt cx="5040" cy="2272"/>
          </a:xfrm>
        </p:grpSpPr>
        <p:grpSp>
          <p:nvGrpSpPr>
            <p:cNvPr id="78903" name="Group 55"/>
            <p:cNvGrpSpPr>
              <a:grpSpLocks/>
            </p:cNvGrpSpPr>
            <p:nvPr/>
          </p:nvGrpSpPr>
          <p:grpSpPr bwMode="auto">
            <a:xfrm>
              <a:off x="528" y="1680"/>
              <a:ext cx="5040" cy="2272"/>
              <a:chOff x="336" y="1680"/>
              <a:chExt cx="5040" cy="2272"/>
            </a:xfrm>
          </p:grpSpPr>
          <p:sp>
            <p:nvSpPr>
              <p:cNvPr id="78881" name="Rectangle 33"/>
              <p:cNvSpPr>
                <a:spLocks noChangeArrowheads="1"/>
              </p:cNvSpPr>
              <p:nvPr/>
            </p:nvSpPr>
            <p:spPr bwMode="auto">
              <a:xfrm>
                <a:off x="4368" y="3248"/>
                <a:ext cx="1008" cy="704"/>
              </a:xfrm>
              <a:prstGeom prst="rect">
                <a:avLst/>
              </a:prstGeom>
              <a:noFill/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1" hangingPunct="1">
                  <a:spcBef>
                    <a:spcPct val="20000"/>
                  </a:spcBef>
                  <a:buClr>
                    <a:schemeClr val="hlink"/>
                  </a:buClr>
                  <a:buSzPct val="80000"/>
                  <a:buFont typeface="Wingdings" pitchFamily="2" charset="2"/>
                  <a:buNone/>
                </a:pPr>
                <a:endParaRPr lang="en-US" sz="2800">
                  <a:solidFill>
                    <a:schemeClr val="hlink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endParaRPr>
              </a:p>
            </p:txBody>
          </p:sp>
          <p:sp>
            <p:nvSpPr>
              <p:cNvPr id="78880" name="Rectangle 32"/>
              <p:cNvSpPr>
                <a:spLocks noChangeArrowheads="1"/>
              </p:cNvSpPr>
              <p:nvPr/>
            </p:nvSpPr>
            <p:spPr bwMode="auto">
              <a:xfrm>
                <a:off x="3312" y="3248"/>
                <a:ext cx="1056" cy="704"/>
              </a:xfrm>
              <a:prstGeom prst="rect">
                <a:avLst/>
              </a:prstGeom>
              <a:noFill/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1" hangingPunct="1">
                  <a:spcBef>
                    <a:spcPct val="20000"/>
                  </a:spcBef>
                  <a:buClr>
                    <a:schemeClr val="hlink"/>
                  </a:buClr>
                  <a:buSzPct val="80000"/>
                  <a:buFont typeface="Wingdings" pitchFamily="2" charset="2"/>
                  <a:buNone/>
                </a:pPr>
                <a:endParaRPr lang="en-US" sz="2800">
                  <a:solidFill>
                    <a:schemeClr val="hlink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endParaRPr>
              </a:p>
            </p:txBody>
          </p:sp>
          <p:sp>
            <p:nvSpPr>
              <p:cNvPr id="78879" name="Rectangle 31"/>
              <p:cNvSpPr>
                <a:spLocks noChangeArrowheads="1"/>
              </p:cNvSpPr>
              <p:nvPr/>
            </p:nvSpPr>
            <p:spPr bwMode="auto">
              <a:xfrm>
                <a:off x="2160" y="3248"/>
                <a:ext cx="1152" cy="704"/>
              </a:xfrm>
              <a:prstGeom prst="rect">
                <a:avLst/>
              </a:prstGeom>
              <a:noFill/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1" hangingPunct="1">
                  <a:spcBef>
                    <a:spcPct val="20000"/>
                  </a:spcBef>
                  <a:buClr>
                    <a:schemeClr val="hlink"/>
                  </a:buClr>
                  <a:buSzPct val="80000"/>
                  <a:buFont typeface="Wingdings" pitchFamily="2" charset="2"/>
                  <a:buNone/>
                </a:pPr>
                <a:endParaRPr lang="en-US" sz="2800">
                  <a:solidFill>
                    <a:schemeClr val="hlink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endParaRPr>
              </a:p>
            </p:txBody>
          </p:sp>
          <p:sp>
            <p:nvSpPr>
              <p:cNvPr id="78878" name="Rectangle 30"/>
              <p:cNvSpPr>
                <a:spLocks noChangeArrowheads="1"/>
              </p:cNvSpPr>
              <p:nvPr/>
            </p:nvSpPr>
            <p:spPr bwMode="auto">
              <a:xfrm>
                <a:off x="336" y="3248"/>
                <a:ext cx="1824" cy="704"/>
              </a:xfrm>
              <a:prstGeom prst="rect">
                <a:avLst/>
              </a:prstGeom>
              <a:noFill/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1" hangingPunct="1">
                  <a:spcBef>
                    <a:spcPct val="20000"/>
                  </a:spcBef>
                  <a:buClr>
                    <a:schemeClr val="hlink"/>
                  </a:buClr>
                  <a:buSzPct val="80000"/>
                  <a:buFont typeface="Wingdings" pitchFamily="2" charset="2"/>
                  <a:buNone/>
                </a:pPr>
                <a:endParaRPr lang="en-US" sz="2800">
                  <a:solidFill>
                    <a:schemeClr val="hlink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endParaRPr>
              </a:p>
            </p:txBody>
          </p:sp>
          <p:sp>
            <p:nvSpPr>
              <p:cNvPr id="78877" name="Rectangle 29"/>
              <p:cNvSpPr>
                <a:spLocks noChangeArrowheads="1"/>
              </p:cNvSpPr>
              <p:nvPr/>
            </p:nvSpPr>
            <p:spPr bwMode="auto">
              <a:xfrm>
                <a:off x="4368" y="2544"/>
                <a:ext cx="1008" cy="704"/>
              </a:xfrm>
              <a:prstGeom prst="rect">
                <a:avLst/>
              </a:prstGeom>
              <a:noFill/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1" hangingPunct="1">
                  <a:spcBef>
                    <a:spcPct val="20000"/>
                  </a:spcBef>
                  <a:buClr>
                    <a:schemeClr val="hlink"/>
                  </a:buClr>
                  <a:buSzPct val="80000"/>
                  <a:buFont typeface="Wingdings" pitchFamily="2" charset="2"/>
                  <a:buNone/>
                </a:pPr>
                <a:endParaRPr lang="en-US" sz="2800">
                  <a:solidFill>
                    <a:schemeClr val="hlink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endParaRPr>
              </a:p>
            </p:txBody>
          </p:sp>
          <p:sp>
            <p:nvSpPr>
              <p:cNvPr id="78876" name="Rectangle 28"/>
              <p:cNvSpPr>
                <a:spLocks noChangeArrowheads="1"/>
              </p:cNvSpPr>
              <p:nvPr/>
            </p:nvSpPr>
            <p:spPr bwMode="auto">
              <a:xfrm>
                <a:off x="3312" y="2544"/>
                <a:ext cx="1056" cy="704"/>
              </a:xfrm>
              <a:prstGeom prst="rect">
                <a:avLst/>
              </a:prstGeom>
              <a:noFill/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1" hangingPunct="1">
                  <a:spcBef>
                    <a:spcPct val="20000"/>
                  </a:spcBef>
                  <a:buClr>
                    <a:schemeClr val="hlink"/>
                  </a:buClr>
                  <a:buSzPct val="80000"/>
                  <a:buFont typeface="Wingdings" pitchFamily="2" charset="2"/>
                  <a:buNone/>
                </a:pPr>
                <a:endParaRPr lang="en-US" sz="2800">
                  <a:solidFill>
                    <a:schemeClr val="hlink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endParaRPr>
              </a:p>
            </p:txBody>
          </p:sp>
          <p:sp>
            <p:nvSpPr>
              <p:cNvPr id="78875" name="Rectangle 27"/>
              <p:cNvSpPr>
                <a:spLocks noChangeArrowheads="1"/>
              </p:cNvSpPr>
              <p:nvPr/>
            </p:nvSpPr>
            <p:spPr bwMode="auto">
              <a:xfrm>
                <a:off x="2160" y="2544"/>
                <a:ext cx="1152" cy="704"/>
              </a:xfrm>
              <a:prstGeom prst="rect">
                <a:avLst/>
              </a:prstGeom>
              <a:noFill/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1" hangingPunct="1">
                  <a:spcBef>
                    <a:spcPct val="20000"/>
                  </a:spcBef>
                  <a:buClr>
                    <a:schemeClr val="hlink"/>
                  </a:buClr>
                  <a:buSzPct val="80000"/>
                  <a:buFont typeface="Wingdings" pitchFamily="2" charset="2"/>
                  <a:buNone/>
                </a:pPr>
                <a:endParaRPr lang="en-US" sz="2800">
                  <a:solidFill>
                    <a:schemeClr val="hlink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endParaRPr>
              </a:p>
            </p:txBody>
          </p:sp>
          <p:sp>
            <p:nvSpPr>
              <p:cNvPr id="78874" name="Rectangle 26"/>
              <p:cNvSpPr>
                <a:spLocks noChangeArrowheads="1"/>
              </p:cNvSpPr>
              <p:nvPr/>
            </p:nvSpPr>
            <p:spPr bwMode="auto">
              <a:xfrm>
                <a:off x="336" y="2544"/>
                <a:ext cx="1824" cy="704"/>
              </a:xfrm>
              <a:prstGeom prst="rect">
                <a:avLst/>
              </a:prstGeom>
              <a:noFill/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1" hangingPunct="1">
                  <a:spcBef>
                    <a:spcPct val="20000"/>
                  </a:spcBef>
                  <a:buClr>
                    <a:schemeClr val="hlink"/>
                  </a:buClr>
                  <a:buSzPct val="80000"/>
                  <a:buFont typeface="Wingdings" pitchFamily="2" charset="2"/>
                  <a:buNone/>
                </a:pPr>
                <a:endParaRPr lang="en-US" sz="2800">
                  <a:solidFill>
                    <a:schemeClr val="hlink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endParaRPr>
              </a:p>
            </p:txBody>
          </p:sp>
          <p:sp>
            <p:nvSpPr>
              <p:cNvPr id="78873" name="Rectangle 25"/>
              <p:cNvSpPr>
                <a:spLocks noChangeArrowheads="1"/>
              </p:cNvSpPr>
              <p:nvPr/>
            </p:nvSpPr>
            <p:spPr bwMode="auto">
              <a:xfrm>
                <a:off x="4368" y="1680"/>
                <a:ext cx="1008" cy="864"/>
              </a:xfrm>
              <a:prstGeom prst="rect">
                <a:avLst/>
              </a:prstGeom>
              <a:noFill/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1" hangingPunct="1">
                  <a:spcBef>
                    <a:spcPct val="20000"/>
                  </a:spcBef>
                  <a:buClr>
                    <a:schemeClr val="hlink"/>
                  </a:buClr>
                  <a:buSzPct val="80000"/>
                  <a:buFont typeface="Wingdings" pitchFamily="2" charset="2"/>
                  <a:buNone/>
                </a:pPr>
                <a:endParaRPr lang="en-US" sz="2800">
                  <a:solidFill>
                    <a:schemeClr val="hlink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endParaRPr>
              </a:p>
            </p:txBody>
          </p:sp>
          <p:sp>
            <p:nvSpPr>
              <p:cNvPr id="78872" name="Rectangle 24"/>
              <p:cNvSpPr>
                <a:spLocks noChangeArrowheads="1"/>
              </p:cNvSpPr>
              <p:nvPr/>
            </p:nvSpPr>
            <p:spPr bwMode="auto">
              <a:xfrm>
                <a:off x="3312" y="1680"/>
                <a:ext cx="1056" cy="864"/>
              </a:xfrm>
              <a:prstGeom prst="rect">
                <a:avLst/>
              </a:prstGeom>
              <a:noFill/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1" hangingPunct="1">
                  <a:spcBef>
                    <a:spcPct val="20000"/>
                  </a:spcBef>
                  <a:buClr>
                    <a:schemeClr val="hlink"/>
                  </a:buClr>
                  <a:buSzPct val="80000"/>
                  <a:buFont typeface="Wingdings" pitchFamily="2" charset="2"/>
                  <a:buNone/>
                </a:pPr>
                <a:endParaRPr lang="en-US" sz="2800">
                  <a:solidFill>
                    <a:schemeClr val="hlink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endParaRPr>
              </a:p>
            </p:txBody>
          </p:sp>
          <p:sp>
            <p:nvSpPr>
              <p:cNvPr id="78871" name="Rectangle 23"/>
              <p:cNvSpPr>
                <a:spLocks noChangeArrowheads="1"/>
              </p:cNvSpPr>
              <p:nvPr/>
            </p:nvSpPr>
            <p:spPr bwMode="auto">
              <a:xfrm>
                <a:off x="2160" y="1680"/>
                <a:ext cx="1152" cy="864"/>
              </a:xfrm>
              <a:prstGeom prst="rect">
                <a:avLst/>
              </a:prstGeom>
              <a:noFill/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1" hangingPunct="1">
                  <a:spcBef>
                    <a:spcPct val="20000"/>
                  </a:spcBef>
                  <a:buClr>
                    <a:schemeClr val="hlink"/>
                  </a:buClr>
                  <a:buSzPct val="80000"/>
                  <a:buFont typeface="Wingdings" pitchFamily="2" charset="2"/>
                  <a:buNone/>
                </a:pPr>
                <a:endParaRPr lang="en-US" sz="2800">
                  <a:solidFill>
                    <a:schemeClr val="hlink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endParaRPr>
              </a:p>
            </p:txBody>
          </p:sp>
          <p:sp>
            <p:nvSpPr>
              <p:cNvPr id="78870" name="Rectangle 22"/>
              <p:cNvSpPr>
                <a:spLocks noChangeArrowheads="1"/>
              </p:cNvSpPr>
              <p:nvPr/>
            </p:nvSpPr>
            <p:spPr bwMode="auto">
              <a:xfrm>
                <a:off x="336" y="1680"/>
                <a:ext cx="1824" cy="864"/>
              </a:xfrm>
              <a:prstGeom prst="rect">
                <a:avLst/>
              </a:prstGeom>
              <a:noFill/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1" hangingPunct="1">
                  <a:spcBef>
                    <a:spcPct val="20000"/>
                  </a:spcBef>
                  <a:buClr>
                    <a:schemeClr val="hlink"/>
                  </a:buClr>
                  <a:buSzPct val="80000"/>
                  <a:buFont typeface="Wingdings" pitchFamily="2" charset="2"/>
                  <a:buNone/>
                </a:pPr>
                <a:endParaRPr lang="en-US" sz="2800">
                  <a:solidFill>
                    <a:schemeClr val="hlink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endParaRPr>
              </a:p>
            </p:txBody>
          </p:sp>
          <p:sp>
            <p:nvSpPr>
              <p:cNvPr id="78883" name="Line 35"/>
              <p:cNvSpPr>
                <a:spLocks noChangeShapeType="1"/>
              </p:cNvSpPr>
              <p:nvPr/>
            </p:nvSpPr>
            <p:spPr bwMode="auto">
              <a:xfrm>
                <a:off x="336" y="2544"/>
                <a:ext cx="504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8884" name="Line 36"/>
              <p:cNvSpPr>
                <a:spLocks noChangeShapeType="1"/>
              </p:cNvSpPr>
              <p:nvPr/>
            </p:nvSpPr>
            <p:spPr bwMode="auto">
              <a:xfrm>
                <a:off x="336" y="3248"/>
                <a:ext cx="504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8885" name="Line 37"/>
              <p:cNvSpPr>
                <a:spLocks noChangeShapeType="1"/>
              </p:cNvSpPr>
              <p:nvPr/>
            </p:nvSpPr>
            <p:spPr bwMode="auto">
              <a:xfrm>
                <a:off x="336" y="3952"/>
                <a:ext cx="5040" cy="0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8886" name="Line 38"/>
              <p:cNvSpPr>
                <a:spLocks noChangeShapeType="1"/>
              </p:cNvSpPr>
              <p:nvPr/>
            </p:nvSpPr>
            <p:spPr bwMode="auto">
              <a:xfrm>
                <a:off x="336" y="1680"/>
                <a:ext cx="0" cy="2272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8887" name="Line 39"/>
              <p:cNvSpPr>
                <a:spLocks noChangeShapeType="1"/>
              </p:cNvSpPr>
              <p:nvPr/>
            </p:nvSpPr>
            <p:spPr bwMode="auto">
              <a:xfrm>
                <a:off x="2160" y="1680"/>
                <a:ext cx="0" cy="227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8888" name="Line 40"/>
              <p:cNvSpPr>
                <a:spLocks noChangeShapeType="1"/>
              </p:cNvSpPr>
              <p:nvPr/>
            </p:nvSpPr>
            <p:spPr bwMode="auto">
              <a:xfrm>
                <a:off x="3312" y="1680"/>
                <a:ext cx="0" cy="227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8889" name="Line 41"/>
              <p:cNvSpPr>
                <a:spLocks noChangeShapeType="1"/>
              </p:cNvSpPr>
              <p:nvPr/>
            </p:nvSpPr>
            <p:spPr bwMode="auto">
              <a:xfrm>
                <a:off x="4368" y="1680"/>
                <a:ext cx="0" cy="227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8890" name="Line 42"/>
              <p:cNvSpPr>
                <a:spLocks noChangeShapeType="1"/>
              </p:cNvSpPr>
              <p:nvPr/>
            </p:nvSpPr>
            <p:spPr bwMode="auto">
              <a:xfrm>
                <a:off x="5376" y="1680"/>
                <a:ext cx="0" cy="2272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8901" name="Line 53"/>
              <p:cNvSpPr>
                <a:spLocks noChangeShapeType="1"/>
              </p:cNvSpPr>
              <p:nvPr/>
            </p:nvSpPr>
            <p:spPr bwMode="auto">
              <a:xfrm>
                <a:off x="336" y="1680"/>
                <a:ext cx="1824" cy="86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78904" name="Text Box 56"/>
            <p:cNvSpPr txBox="1">
              <a:spLocks noChangeArrowheads="1"/>
            </p:cNvSpPr>
            <p:nvPr/>
          </p:nvSpPr>
          <p:spPr bwMode="auto">
            <a:xfrm>
              <a:off x="960" y="1680"/>
              <a:ext cx="1503" cy="2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 err="1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Số</a:t>
              </a:r>
              <a:r>
                <a:rPr lang="en-US" sz="2400" dirty="0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mặt</a:t>
              </a:r>
              <a:r>
                <a:rPr lang="en-US" sz="2400" dirty="0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sz="2400" dirty="0" err="1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cạnh</a:t>
              </a:r>
              <a:r>
                <a:rPr lang="en-US" sz="2400" dirty="0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sz="2400" dirty="0" err="1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đỉnh</a:t>
              </a:r>
              <a:endPara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78905" name="Text Box 57"/>
            <p:cNvSpPr txBox="1">
              <a:spLocks noChangeArrowheads="1"/>
            </p:cNvSpPr>
            <p:nvPr/>
          </p:nvSpPr>
          <p:spPr bwMode="auto">
            <a:xfrm>
              <a:off x="576" y="2256"/>
              <a:ext cx="1392" cy="2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dirty="0"/>
                <a:t>	</a:t>
              </a:r>
              <a:r>
                <a:rPr lang="en-US" sz="2400" dirty="0" err="1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Hình</a:t>
              </a:r>
              <a:endPara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78906" name="Text Box 58"/>
            <p:cNvSpPr txBox="1">
              <a:spLocks noChangeArrowheads="1"/>
            </p:cNvSpPr>
            <p:nvPr/>
          </p:nvSpPr>
          <p:spPr bwMode="auto">
            <a:xfrm>
              <a:off x="576" y="2742"/>
              <a:ext cx="1776" cy="3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2800" dirty="0" err="1">
                  <a:latin typeface="Times New Roman" pitchFamily="18" charset="0"/>
                  <a:cs typeface="Times New Roman" pitchFamily="18" charset="0"/>
                </a:rPr>
                <a:t>Hình</a:t>
              </a:r>
              <a:r>
                <a:rPr lang="en-US" sz="28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cs typeface="Times New Roman" pitchFamily="18" charset="0"/>
                </a:rPr>
                <a:t>hộp</a:t>
              </a:r>
              <a:r>
                <a:rPr lang="en-US" sz="28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cs typeface="Times New Roman" pitchFamily="18" charset="0"/>
                </a:rPr>
                <a:t>chữ</a:t>
              </a:r>
              <a:r>
                <a:rPr lang="en-US" sz="28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cs typeface="Times New Roman" pitchFamily="18" charset="0"/>
                </a:rPr>
                <a:t>nhật</a:t>
              </a:r>
              <a:r>
                <a:rPr lang="en-US" sz="2800" dirty="0">
                  <a:latin typeface="Times New Roman" pitchFamily="18" charset="0"/>
                  <a:cs typeface="Times New Roman" pitchFamily="18" charset="0"/>
                </a:rPr>
                <a:t> </a:t>
              </a:r>
            </a:p>
          </p:txBody>
        </p:sp>
        <p:sp>
          <p:nvSpPr>
            <p:cNvPr id="78955" name="Text Box 107"/>
            <p:cNvSpPr txBox="1">
              <a:spLocks noChangeArrowheads="1"/>
            </p:cNvSpPr>
            <p:nvPr/>
          </p:nvSpPr>
          <p:spPr bwMode="auto">
            <a:xfrm>
              <a:off x="528" y="3408"/>
              <a:ext cx="1689" cy="3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2800" dirty="0" err="1">
                  <a:latin typeface="Times New Roman" pitchFamily="18" charset="0"/>
                  <a:cs typeface="Times New Roman" pitchFamily="18" charset="0"/>
                </a:rPr>
                <a:t>Hình</a:t>
              </a:r>
              <a:r>
                <a:rPr lang="en-US" sz="28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cs typeface="Times New Roman" pitchFamily="18" charset="0"/>
                </a:rPr>
                <a:t>lập</a:t>
              </a:r>
              <a:r>
                <a:rPr lang="en-US" sz="28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cs typeface="Times New Roman" pitchFamily="18" charset="0"/>
                </a:rPr>
                <a:t>phương</a:t>
              </a:r>
              <a:endParaRPr lang="en-US" sz="28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78956" name="Text Box 108"/>
            <p:cNvSpPr txBox="1">
              <a:spLocks noChangeArrowheads="1"/>
            </p:cNvSpPr>
            <p:nvPr/>
          </p:nvSpPr>
          <p:spPr bwMode="auto">
            <a:xfrm>
              <a:off x="2400" y="2016"/>
              <a:ext cx="1104" cy="2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2800" dirty="0" err="1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Số</a:t>
              </a:r>
              <a:r>
                <a:rPr lang="en-US" sz="2800" dirty="0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mặt</a:t>
              </a:r>
              <a:endPara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78958" name="Text Box 110"/>
            <p:cNvSpPr txBox="1">
              <a:spLocks noChangeArrowheads="1"/>
            </p:cNvSpPr>
            <p:nvPr/>
          </p:nvSpPr>
          <p:spPr bwMode="auto">
            <a:xfrm>
              <a:off x="4668" y="2013"/>
              <a:ext cx="768" cy="2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800" dirty="0" err="1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Số</a:t>
              </a:r>
              <a:r>
                <a:rPr lang="en-US" sz="2800" dirty="0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đỉnh</a:t>
              </a:r>
              <a:endPara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78960" name="Text Box 112"/>
            <p:cNvSpPr txBox="1">
              <a:spLocks noChangeArrowheads="1"/>
            </p:cNvSpPr>
            <p:nvPr/>
          </p:nvSpPr>
          <p:spPr bwMode="auto">
            <a:xfrm>
              <a:off x="3600" y="2016"/>
              <a:ext cx="1023" cy="2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800" dirty="0" err="1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Số</a:t>
              </a:r>
              <a:r>
                <a:rPr lang="en-US" sz="2800" dirty="0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cạnh</a:t>
              </a:r>
              <a:r>
                <a:rPr lang="en-US" sz="2800" dirty="0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</a:p>
          </p:txBody>
        </p:sp>
      </p:grpSp>
      <p:sp>
        <p:nvSpPr>
          <p:cNvPr id="49" name="Text Box 114"/>
          <p:cNvSpPr txBox="1">
            <a:spLocks noChangeArrowheads="1"/>
          </p:cNvSpPr>
          <p:nvPr/>
        </p:nvSpPr>
        <p:spPr bwMode="auto">
          <a:xfrm>
            <a:off x="3769555" y="3543930"/>
            <a:ext cx="11430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</a:t>
            </a:r>
          </a:p>
        </p:txBody>
      </p:sp>
      <p:sp>
        <p:nvSpPr>
          <p:cNvPr id="50" name="Text Box 114"/>
          <p:cNvSpPr txBox="1">
            <a:spLocks noChangeArrowheads="1"/>
          </p:cNvSpPr>
          <p:nvPr/>
        </p:nvSpPr>
        <p:spPr bwMode="auto">
          <a:xfrm>
            <a:off x="3695700" y="4808140"/>
            <a:ext cx="11430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</a:t>
            </a:r>
          </a:p>
        </p:txBody>
      </p:sp>
      <p:sp>
        <p:nvSpPr>
          <p:cNvPr id="51" name="Text Box 114"/>
          <p:cNvSpPr txBox="1">
            <a:spLocks noChangeArrowheads="1"/>
          </p:cNvSpPr>
          <p:nvPr/>
        </p:nvSpPr>
        <p:spPr bwMode="auto">
          <a:xfrm>
            <a:off x="5576863" y="3491595"/>
            <a:ext cx="11430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12</a:t>
            </a:r>
          </a:p>
        </p:txBody>
      </p:sp>
      <p:sp>
        <p:nvSpPr>
          <p:cNvPr id="52" name="Text Box 114"/>
          <p:cNvSpPr txBox="1">
            <a:spLocks noChangeArrowheads="1"/>
          </p:cNvSpPr>
          <p:nvPr/>
        </p:nvSpPr>
        <p:spPr bwMode="auto">
          <a:xfrm>
            <a:off x="7419144" y="3462358"/>
            <a:ext cx="11430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8</a:t>
            </a:r>
          </a:p>
        </p:txBody>
      </p:sp>
      <p:sp>
        <p:nvSpPr>
          <p:cNvPr id="53" name="Text Box 114"/>
          <p:cNvSpPr txBox="1">
            <a:spLocks noChangeArrowheads="1"/>
          </p:cNvSpPr>
          <p:nvPr/>
        </p:nvSpPr>
        <p:spPr bwMode="auto">
          <a:xfrm>
            <a:off x="5602066" y="4710113"/>
            <a:ext cx="11430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12</a:t>
            </a:r>
          </a:p>
        </p:txBody>
      </p:sp>
      <p:sp>
        <p:nvSpPr>
          <p:cNvPr id="54" name="Text Box 114"/>
          <p:cNvSpPr txBox="1">
            <a:spLocks noChangeArrowheads="1"/>
          </p:cNvSpPr>
          <p:nvPr/>
        </p:nvSpPr>
        <p:spPr bwMode="auto">
          <a:xfrm>
            <a:off x="7408984" y="4646288"/>
            <a:ext cx="11430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2088963908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209107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1598</TotalTime>
  <Words>1029</Words>
  <Application>Microsoft Office PowerPoint</Application>
  <PresentationFormat>On-screen Show (4:3)</PresentationFormat>
  <Paragraphs>210</Paragraphs>
  <Slides>33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1" baseType="lpstr">
      <vt:lpstr>.VnTime</vt:lpstr>
      <vt:lpstr>Arial</vt:lpstr>
      <vt:lpstr>Calibri</vt:lpstr>
      <vt:lpstr>Tahoma</vt:lpstr>
      <vt:lpstr>Times New Roman</vt:lpstr>
      <vt:lpstr>VNI-Thufap2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Administrator</cp:lastModifiedBy>
  <cp:revision>157</cp:revision>
  <dcterms:created xsi:type="dcterms:W3CDTF">2016-01-11T08:17:55Z</dcterms:created>
  <dcterms:modified xsi:type="dcterms:W3CDTF">2023-10-13T14:55:22Z</dcterms:modified>
</cp:coreProperties>
</file>