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695" r:id="rId2"/>
    <p:sldMasterId id="2147483707" r:id="rId3"/>
  </p:sldMasterIdLst>
  <p:notesMasterIdLst>
    <p:notesMasterId r:id="rId26"/>
  </p:notesMasterIdLst>
  <p:sldIdLst>
    <p:sldId id="273" r:id="rId4"/>
    <p:sldId id="260" r:id="rId5"/>
    <p:sldId id="333" r:id="rId6"/>
    <p:sldId id="335" r:id="rId7"/>
    <p:sldId id="334" r:id="rId8"/>
    <p:sldId id="257" r:id="rId9"/>
    <p:sldId id="271" r:id="rId10"/>
    <p:sldId id="548" r:id="rId11"/>
    <p:sldId id="562" r:id="rId12"/>
    <p:sldId id="309" r:id="rId13"/>
    <p:sldId id="557" r:id="rId14"/>
    <p:sldId id="558" r:id="rId15"/>
    <p:sldId id="567" r:id="rId16"/>
    <p:sldId id="568" r:id="rId17"/>
    <p:sldId id="561" r:id="rId18"/>
    <p:sldId id="569" r:id="rId19"/>
    <p:sldId id="570" r:id="rId20"/>
    <p:sldId id="564" r:id="rId21"/>
    <p:sldId id="571" r:id="rId22"/>
    <p:sldId id="572" r:id="rId23"/>
    <p:sldId id="537" r:id="rId24"/>
    <p:sldId id="538" r:id="rId2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3EE5"/>
    <a:srgbClr val="A42C4E"/>
    <a:srgbClr val="FD6FEC"/>
    <a:srgbClr val="CC00FF"/>
    <a:srgbClr val="FFFFFF"/>
    <a:srgbClr val="F57A0B"/>
    <a:srgbClr val="FFD347"/>
    <a:srgbClr val="E53110"/>
    <a:srgbClr val="FF4678"/>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581" autoAdjust="0"/>
  </p:normalViewPr>
  <p:slideViewPr>
    <p:cSldViewPr snapToGrid="0" showGuides="1">
      <p:cViewPr varScale="1">
        <p:scale>
          <a:sx n="58" d="100"/>
          <a:sy n="58" d="100"/>
        </p:scale>
        <p:origin x="964" y="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B23EF0-69D4-4EDE-8B03-75CD571F5536}" type="datetimeFigureOut">
              <a:rPr lang="zh-CN" altLang="en-US" smtClean="0"/>
              <a:t>2024/11/20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D480C5-5184-450E-8EEB-3232A7B41EA6}" type="slidenum">
              <a:rPr lang="zh-CN" altLang="en-US" smtClean="0"/>
              <a:t>‹#›</a:t>
            </a:fld>
            <a:endParaRPr lang="zh-CN" altLang="en-US"/>
          </a:p>
        </p:txBody>
      </p:sp>
    </p:spTree>
    <p:extLst>
      <p:ext uri="{BB962C8B-B14F-4D97-AF65-F5344CB8AC3E}">
        <p14:creationId xmlns:p14="http://schemas.microsoft.com/office/powerpoint/2010/main" val="845568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1015723a48c_0_7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9" name="Google Shape;1089;g1015723a48c_0_7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07387-9784-D1FB-09C6-190040AEEE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BDD7A8-0BD2-532F-AB6C-1CE4E52963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784ECF-CC5F-3973-7C08-1A2CD9A16164}"/>
              </a:ext>
            </a:extLst>
          </p:cNvPr>
          <p:cNvSpPr>
            <a:spLocks noGrp="1"/>
          </p:cNvSpPr>
          <p:nvPr>
            <p:ph type="dt" sz="half" idx="10"/>
          </p:nvPr>
        </p:nvSpPr>
        <p:spPr/>
        <p:txBody>
          <a:bodyPr/>
          <a:lstStyle/>
          <a:p>
            <a:fld id="{C5CBB71E-DD0D-449F-9555-68C53AE47418}" type="datetimeFigureOut">
              <a:rPr lang="en-US" smtClean="0"/>
              <a:t>11/20/2024</a:t>
            </a:fld>
            <a:endParaRPr lang="en-US"/>
          </a:p>
        </p:txBody>
      </p:sp>
      <p:sp>
        <p:nvSpPr>
          <p:cNvPr id="5" name="Footer Placeholder 4">
            <a:extLst>
              <a:ext uri="{FF2B5EF4-FFF2-40B4-BE49-F238E27FC236}">
                <a16:creationId xmlns:a16="http://schemas.microsoft.com/office/drawing/2014/main" id="{8B071DC9-CA5F-BA90-84F0-3EF3C137E9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5FF1E9-1932-E1BB-4D75-D303D41F6988}"/>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2460690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F4BBB-EB60-EFDA-8643-7609B31179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83379A-5FC9-B5B4-9284-51F86C4846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125036-AB51-DC84-2836-3DA124A0E819}"/>
              </a:ext>
            </a:extLst>
          </p:cNvPr>
          <p:cNvSpPr>
            <a:spLocks noGrp="1"/>
          </p:cNvSpPr>
          <p:nvPr>
            <p:ph type="dt" sz="half" idx="10"/>
          </p:nvPr>
        </p:nvSpPr>
        <p:spPr/>
        <p:txBody>
          <a:bodyPr/>
          <a:lstStyle/>
          <a:p>
            <a:fld id="{C5CBB71E-DD0D-449F-9555-68C53AE47418}" type="datetimeFigureOut">
              <a:rPr lang="en-US" smtClean="0"/>
              <a:t>11/20/2024</a:t>
            </a:fld>
            <a:endParaRPr lang="en-US"/>
          </a:p>
        </p:txBody>
      </p:sp>
      <p:sp>
        <p:nvSpPr>
          <p:cNvPr id="5" name="Footer Placeholder 4">
            <a:extLst>
              <a:ext uri="{FF2B5EF4-FFF2-40B4-BE49-F238E27FC236}">
                <a16:creationId xmlns:a16="http://schemas.microsoft.com/office/drawing/2014/main" id="{D614D31D-E976-16C8-DEB0-E1CA70A656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D66D4B-463D-31A6-405E-5BDD1C0EDFBD}"/>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1076458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93B6C6-28C2-286C-88A7-A802BB08F0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6E82CC-0A31-0BD2-FDAD-CDD6916C63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2394E6-A1AD-F110-7B75-AF5C694E30B0}"/>
              </a:ext>
            </a:extLst>
          </p:cNvPr>
          <p:cNvSpPr>
            <a:spLocks noGrp="1"/>
          </p:cNvSpPr>
          <p:nvPr>
            <p:ph type="dt" sz="half" idx="10"/>
          </p:nvPr>
        </p:nvSpPr>
        <p:spPr/>
        <p:txBody>
          <a:bodyPr/>
          <a:lstStyle/>
          <a:p>
            <a:fld id="{C5CBB71E-DD0D-449F-9555-68C53AE47418}" type="datetimeFigureOut">
              <a:rPr lang="en-US" smtClean="0"/>
              <a:t>11/20/2024</a:t>
            </a:fld>
            <a:endParaRPr lang="en-US"/>
          </a:p>
        </p:txBody>
      </p:sp>
      <p:sp>
        <p:nvSpPr>
          <p:cNvPr id="5" name="Footer Placeholder 4">
            <a:extLst>
              <a:ext uri="{FF2B5EF4-FFF2-40B4-BE49-F238E27FC236}">
                <a16:creationId xmlns:a16="http://schemas.microsoft.com/office/drawing/2014/main" id="{5744448C-EFE4-59FC-E203-E3C48C946D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EC4222-AC7E-55D5-D63C-EE49DE886310}"/>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4294430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31323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47022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456085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707868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2388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6281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2024/11/20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78646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2024/11/20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035704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D7E34-637B-AA72-B69D-4710F9D827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81A083-7CCC-769E-B533-A537FBB226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125F3B-CBF4-5AEB-9EF9-D0B9441BD92E}"/>
              </a:ext>
            </a:extLst>
          </p:cNvPr>
          <p:cNvSpPr>
            <a:spLocks noGrp="1"/>
          </p:cNvSpPr>
          <p:nvPr>
            <p:ph type="dt" sz="half" idx="10"/>
          </p:nvPr>
        </p:nvSpPr>
        <p:spPr/>
        <p:txBody>
          <a:bodyPr/>
          <a:lstStyle/>
          <a:p>
            <a:fld id="{C5CBB71E-DD0D-449F-9555-68C53AE47418}" type="datetimeFigureOut">
              <a:rPr lang="en-US" smtClean="0"/>
              <a:t>11/20/2024</a:t>
            </a:fld>
            <a:endParaRPr lang="en-US"/>
          </a:p>
        </p:txBody>
      </p:sp>
      <p:sp>
        <p:nvSpPr>
          <p:cNvPr id="5" name="Footer Placeholder 4">
            <a:extLst>
              <a:ext uri="{FF2B5EF4-FFF2-40B4-BE49-F238E27FC236}">
                <a16:creationId xmlns:a16="http://schemas.microsoft.com/office/drawing/2014/main" id="{39BF5D56-2B68-38B3-87C0-212B7A185C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BA30B9-13CF-C8D0-D3C5-974BCE98C3C5}"/>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1298672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9E1D406-F291-65F1-A672-43BF0DE633B3}"/>
              </a:ext>
            </a:extLst>
          </p:cNvPr>
          <p:cNvSpPr/>
          <p:nvPr userDrawn="1"/>
        </p:nvSpPr>
        <p:spPr>
          <a:xfrm>
            <a:off x="319316" y="296528"/>
            <a:ext cx="11553368" cy="6264944"/>
          </a:xfrm>
          <a:prstGeom prst="roundRect">
            <a:avLst/>
          </a:prstGeom>
          <a:solidFill>
            <a:schemeClr val="bg1"/>
          </a:solidFill>
          <a:ln w="38100">
            <a:solidFill>
              <a:srgbClr val="F2961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65665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790900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17973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56263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0752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0" name="Google Shape;10;p2"/>
          <p:cNvSpPr txBox="1">
            <a:spLocks noGrp="1"/>
          </p:cNvSpPr>
          <p:nvPr>
            <p:ph type="ctrTitle"/>
          </p:nvPr>
        </p:nvSpPr>
        <p:spPr>
          <a:xfrm>
            <a:off x="1114767" y="1848300"/>
            <a:ext cx="6080800" cy="23800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5867"/>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1" name="Google Shape;11;p2"/>
          <p:cNvSpPr txBox="1">
            <a:spLocks noGrp="1"/>
          </p:cNvSpPr>
          <p:nvPr>
            <p:ph type="subTitle" idx="1"/>
          </p:nvPr>
        </p:nvSpPr>
        <p:spPr>
          <a:xfrm>
            <a:off x="1114783" y="4228084"/>
            <a:ext cx="5812000" cy="546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2" name="Google Shape;12;p2"/>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340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flipH="1">
            <a:off x="222834" y="2645121"/>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2"/>
          <p:cNvGrpSpPr/>
          <p:nvPr/>
        </p:nvGrpSpPr>
        <p:grpSpPr>
          <a:xfrm>
            <a:off x="6432954" y="333689"/>
            <a:ext cx="699077" cy="461803"/>
            <a:chOff x="-430300" y="2401925"/>
            <a:chExt cx="313300" cy="206975"/>
          </a:xfrm>
        </p:grpSpPr>
        <p:sp>
          <p:nvSpPr>
            <p:cNvPr id="15" name="Google Shape;15;p2"/>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 name="Google Shape;21;p2"/>
          <p:cNvSpPr/>
          <p:nvPr/>
        </p:nvSpPr>
        <p:spPr>
          <a:xfrm>
            <a:off x="11169710" y="90140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 name="Google Shape;22;p2"/>
          <p:cNvGrpSpPr/>
          <p:nvPr/>
        </p:nvGrpSpPr>
        <p:grpSpPr>
          <a:xfrm>
            <a:off x="3290626" y="5984883"/>
            <a:ext cx="698041" cy="550693"/>
            <a:chOff x="-2056375" y="1549825"/>
            <a:chExt cx="292950" cy="231125"/>
          </a:xfrm>
        </p:grpSpPr>
        <p:sp>
          <p:nvSpPr>
            <p:cNvPr id="23" name="Google Shape;23;p2"/>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 name="Google Shape;29;p2"/>
          <p:cNvSpPr/>
          <p:nvPr/>
        </p:nvSpPr>
        <p:spPr>
          <a:xfrm>
            <a:off x="8468933" y="6268197"/>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2"/>
          </a:solidFill>
          <a:ln w="1350" cap="flat" cmpd="sng">
            <a:solidFill>
              <a:schemeClr val="accent2"/>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604452" y="525234"/>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flipH="1">
            <a:off x="10602087" y="106679"/>
            <a:ext cx="280231"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1598401" y="4140863"/>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 name="Google Shape;33;p2"/>
          <p:cNvGrpSpPr/>
          <p:nvPr/>
        </p:nvGrpSpPr>
        <p:grpSpPr>
          <a:xfrm>
            <a:off x="2807233" y="163601"/>
            <a:ext cx="392400" cy="361633"/>
            <a:chOff x="761425" y="453250"/>
            <a:chExt cx="294300" cy="271225"/>
          </a:xfrm>
        </p:grpSpPr>
        <p:sp>
          <p:nvSpPr>
            <p:cNvPr id="34" name="Google Shape;34;p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113926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0"/>
        <p:cNvGrpSpPr/>
        <p:nvPr/>
      </p:nvGrpSpPr>
      <p:grpSpPr>
        <a:xfrm>
          <a:off x="0" y="0"/>
          <a:ext cx="0" cy="0"/>
          <a:chOff x="0" y="0"/>
          <a:chExt cx="0" cy="0"/>
        </a:xfrm>
      </p:grpSpPr>
      <p:pic>
        <p:nvPicPr>
          <p:cNvPr id="151" name="Google Shape;151;p7"/>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52" name="Google Shape;152;p7"/>
          <p:cNvSpPr txBox="1">
            <a:spLocks noGrp="1"/>
          </p:cNvSpPr>
          <p:nvPr>
            <p:ph type="title"/>
          </p:nvPr>
        </p:nvSpPr>
        <p:spPr>
          <a:xfrm>
            <a:off x="4508267" y="1729017"/>
            <a:ext cx="6536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3" name="Google Shape;153;p7"/>
          <p:cNvSpPr txBox="1">
            <a:spLocks noGrp="1"/>
          </p:cNvSpPr>
          <p:nvPr>
            <p:ph type="body" idx="1"/>
          </p:nvPr>
        </p:nvSpPr>
        <p:spPr>
          <a:xfrm>
            <a:off x="4769167" y="2570967"/>
            <a:ext cx="6276000" cy="25580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Clr>
                <a:schemeClr val="accent5"/>
              </a:buClr>
              <a:buSzPts val="1400"/>
              <a:buChar char="♥"/>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54" name="Google Shape;154;p7"/>
          <p:cNvSpPr/>
          <p:nvPr/>
        </p:nvSpPr>
        <p:spPr>
          <a:xfrm flipH="1">
            <a:off x="503076" y="5593686"/>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340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7"/>
          <p:cNvSpPr/>
          <p:nvPr/>
        </p:nvSpPr>
        <p:spPr>
          <a:xfrm>
            <a:off x="9452733" y="6363130"/>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2"/>
          </a:solidFill>
          <a:ln w="1350" cap="flat" cmpd="sng">
            <a:solidFill>
              <a:schemeClr val="accent2"/>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10873700" y="5193424"/>
            <a:ext cx="912120"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7" name="Google Shape;157;p7"/>
          <p:cNvGrpSpPr/>
          <p:nvPr/>
        </p:nvGrpSpPr>
        <p:grpSpPr>
          <a:xfrm flipH="1">
            <a:off x="2718367" y="234318"/>
            <a:ext cx="419300" cy="359033"/>
            <a:chOff x="1960475" y="3376925"/>
            <a:chExt cx="314475" cy="269275"/>
          </a:xfrm>
        </p:grpSpPr>
        <p:sp>
          <p:nvSpPr>
            <p:cNvPr id="158" name="Google Shape;158;p7"/>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7"/>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7"/>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7"/>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7"/>
          <p:cNvSpPr/>
          <p:nvPr/>
        </p:nvSpPr>
        <p:spPr>
          <a:xfrm>
            <a:off x="294152" y="3604885"/>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7"/>
          <p:cNvSpPr/>
          <p:nvPr/>
        </p:nvSpPr>
        <p:spPr>
          <a:xfrm flipH="1">
            <a:off x="10215521" y="254745"/>
            <a:ext cx="280231"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7"/>
          <p:cNvSpPr/>
          <p:nvPr/>
        </p:nvSpPr>
        <p:spPr>
          <a:xfrm>
            <a:off x="503068" y="762060"/>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7"/>
          <p:cNvSpPr/>
          <p:nvPr/>
        </p:nvSpPr>
        <p:spPr>
          <a:xfrm>
            <a:off x="11238534" y="1237380"/>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 name="Google Shape;166;p7"/>
          <p:cNvGrpSpPr/>
          <p:nvPr/>
        </p:nvGrpSpPr>
        <p:grpSpPr>
          <a:xfrm>
            <a:off x="2627500" y="6194152"/>
            <a:ext cx="392400" cy="361633"/>
            <a:chOff x="761425" y="453250"/>
            <a:chExt cx="294300" cy="271225"/>
          </a:xfrm>
        </p:grpSpPr>
        <p:sp>
          <p:nvSpPr>
            <p:cNvPr id="167" name="Google Shape;167;p7"/>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7"/>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7"/>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7"/>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 name="Google Shape;171;p7"/>
          <p:cNvGrpSpPr/>
          <p:nvPr/>
        </p:nvGrpSpPr>
        <p:grpSpPr>
          <a:xfrm>
            <a:off x="5695883" y="6243669"/>
            <a:ext cx="280224" cy="262636"/>
            <a:chOff x="-282475" y="1572750"/>
            <a:chExt cx="182200" cy="170750"/>
          </a:xfrm>
        </p:grpSpPr>
        <p:sp>
          <p:nvSpPr>
            <p:cNvPr id="172" name="Google Shape;172;p7"/>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7"/>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521264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270"/>
        <p:cNvGrpSpPr/>
        <p:nvPr/>
      </p:nvGrpSpPr>
      <p:grpSpPr>
        <a:xfrm>
          <a:off x="0" y="0"/>
          <a:ext cx="0" cy="0"/>
          <a:chOff x="0" y="0"/>
          <a:chExt cx="0" cy="0"/>
        </a:xfrm>
      </p:grpSpPr>
    </p:spTree>
    <p:extLst>
      <p:ext uri="{BB962C8B-B14F-4D97-AF65-F5344CB8AC3E}">
        <p14:creationId xmlns:p14="http://schemas.microsoft.com/office/powerpoint/2010/main" val="37558355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45"/>
        <p:cNvGrpSpPr/>
        <p:nvPr/>
      </p:nvGrpSpPr>
      <p:grpSpPr>
        <a:xfrm>
          <a:off x="0" y="0"/>
          <a:ext cx="0" cy="0"/>
          <a:chOff x="0" y="0"/>
          <a:chExt cx="0" cy="0"/>
        </a:xfrm>
      </p:grpSpPr>
      <p:pic>
        <p:nvPicPr>
          <p:cNvPr id="346" name="Google Shape;346;p15"/>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347" name="Google Shape;347;p15"/>
          <p:cNvSpPr txBox="1">
            <a:spLocks noGrp="1"/>
          </p:cNvSpPr>
          <p:nvPr>
            <p:ph type="subTitle" idx="1"/>
          </p:nvPr>
        </p:nvSpPr>
        <p:spPr>
          <a:xfrm>
            <a:off x="2948733" y="3073196"/>
            <a:ext cx="6294800" cy="98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8" name="Google Shape;348;p15"/>
          <p:cNvSpPr txBox="1">
            <a:spLocks noGrp="1"/>
          </p:cNvSpPr>
          <p:nvPr>
            <p:ph type="title"/>
          </p:nvPr>
        </p:nvSpPr>
        <p:spPr>
          <a:xfrm>
            <a:off x="2948733" y="1569596"/>
            <a:ext cx="6294800" cy="160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12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9" name="Google Shape;349;p15"/>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5"/>
          <p:cNvSpPr/>
          <p:nvPr/>
        </p:nvSpPr>
        <p:spPr>
          <a:xfrm flipH="1">
            <a:off x="545832" y="1903851"/>
            <a:ext cx="209901" cy="160715"/>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1" name="Google Shape;351;p15"/>
          <p:cNvGrpSpPr/>
          <p:nvPr/>
        </p:nvGrpSpPr>
        <p:grpSpPr>
          <a:xfrm flipH="1">
            <a:off x="9849551" y="354285"/>
            <a:ext cx="419300" cy="359033"/>
            <a:chOff x="1960475" y="3376925"/>
            <a:chExt cx="314475" cy="269275"/>
          </a:xfrm>
        </p:grpSpPr>
        <p:sp>
          <p:nvSpPr>
            <p:cNvPr id="352" name="Google Shape;352;p15"/>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5"/>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5"/>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5"/>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6" name="Google Shape;356;p15"/>
          <p:cNvSpPr/>
          <p:nvPr/>
        </p:nvSpPr>
        <p:spPr>
          <a:xfrm flipH="1">
            <a:off x="11671827" y="1331237"/>
            <a:ext cx="209901" cy="238360"/>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5"/>
          <p:cNvSpPr/>
          <p:nvPr/>
        </p:nvSpPr>
        <p:spPr>
          <a:xfrm>
            <a:off x="11603818" y="5230001"/>
            <a:ext cx="209884" cy="218039"/>
          </a:xfrm>
          <a:custGeom>
            <a:avLst/>
            <a:gdLst/>
            <a:ahLst/>
            <a:cxnLst/>
            <a:rect l="l" t="t" r="r" b="b"/>
            <a:pathLst>
              <a:path w="3500" h="3636" extrusionOk="0">
                <a:moveTo>
                  <a:pt x="1411" y="0"/>
                </a:moveTo>
                <a:lnTo>
                  <a:pt x="1248" y="1438"/>
                </a:lnTo>
                <a:lnTo>
                  <a:pt x="0" y="1302"/>
                </a:lnTo>
                <a:lnTo>
                  <a:pt x="1085" y="2035"/>
                </a:lnTo>
                <a:lnTo>
                  <a:pt x="516" y="3228"/>
                </a:lnTo>
                <a:lnTo>
                  <a:pt x="1465" y="2387"/>
                </a:lnTo>
                <a:lnTo>
                  <a:pt x="2197" y="3635"/>
                </a:lnTo>
                <a:lnTo>
                  <a:pt x="2116" y="2225"/>
                </a:lnTo>
                <a:lnTo>
                  <a:pt x="3499" y="2496"/>
                </a:lnTo>
                <a:lnTo>
                  <a:pt x="2360" y="1709"/>
                </a:lnTo>
                <a:lnTo>
                  <a:pt x="3065" y="597"/>
                </a:lnTo>
                <a:lnTo>
                  <a:pt x="2035" y="1275"/>
                </a:lnTo>
                <a:lnTo>
                  <a:pt x="1411" y="0"/>
                </a:lnTo>
                <a:close/>
              </a:path>
            </a:pathLst>
          </a:custGeom>
          <a:solidFill>
            <a:schemeClr val="accent5"/>
          </a:solidFill>
          <a:ln w="745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5"/>
          <p:cNvSpPr/>
          <p:nvPr/>
        </p:nvSpPr>
        <p:spPr>
          <a:xfrm>
            <a:off x="2051084" y="306043"/>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6"/>
          </a:solidFill>
          <a:ln w="135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5"/>
          <p:cNvSpPr/>
          <p:nvPr/>
        </p:nvSpPr>
        <p:spPr>
          <a:xfrm>
            <a:off x="5894234" y="223057"/>
            <a:ext cx="392397" cy="425516"/>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820001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65"/>
        <p:cNvGrpSpPr/>
        <p:nvPr/>
      </p:nvGrpSpPr>
      <p:grpSpPr>
        <a:xfrm>
          <a:off x="0" y="0"/>
          <a:ext cx="0" cy="0"/>
          <a:chOff x="0" y="0"/>
          <a:chExt cx="0" cy="0"/>
        </a:xfrm>
      </p:grpSpPr>
      <p:pic>
        <p:nvPicPr>
          <p:cNvPr id="866" name="Google Shape;866;p32"/>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867" name="Google Shape;867;p32"/>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5"/>
          </a:solidFill>
          <a:ln w="340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32"/>
          <p:cNvSpPr/>
          <p:nvPr/>
        </p:nvSpPr>
        <p:spPr>
          <a:xfrm flipH="1">
            <a:off x="247701" y="1353055"/>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9" name="Google Shape;869;p32"/>
          <p:cNvGrpSpPr/>
          <p:nvPr/>
        </p:nvGrpSpPr>
        <p:grpSpPr>
          <a:xfrm>
            <a:off x="3935787" y="375756"/>
            <a:ext cx="699077" cy="461803"/>
            <a:chOff x="-430300" y="2401925"/>
            <a:chExt cx="313300" cy="206975"/>
          </a:xfrm>
        </p:grpSpPr>
        <p:sp>
          <p:nvSpPr>
            <p:cNvPr id="870" name="Google Shape;870;p32"/>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2"/>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2"/>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2"/>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2"/>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2"/>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6" name="Google Shape;876;p32"/>
          <p:cNvSpPr/>
          <p:nvPr/>
        </p:nvSpPr>
        <p:spPr>
          <a:xfrm>
            <a:off x="419176" y="2595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7" name="Google Shape;877;p32"/>
          <p:cNvGrpSpPr/>
          <p:nvPr/>
        </p:nvGrpSpPr>
        <p:grpSpPr>
          <a:xfrm>
            <a:off x="10197193" y="6017750"/>
            <a:ext cx="698041" cy="550693"/>
            <a:chOff x="-2056375" y="1549825"/>
            <a:chExt cx="292950" cy="231125"/>
          </a:xfrm>
        </p:grpSpPr>
        <p:sp>
          <p:nvSpPr>
            <p:cNvPr id="878" name="Google Shape;878;p32"/>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2"/>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2"/>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2"/>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2"/>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2"/>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4" name="Google Shape;884;p32"/>
          <p:cNvSpPr/>
          <p:nvPr/>
        </p:nvSpPr>
        <p:spPr>
          <a:xfrm>
            <a:off x="4721833" y="6348463"/>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5" name="Google Shape;885;p32"/>
          <p:cNvSpPr/>
          <p:nvPr/>
        </p:nvSpPr>
        <p:spPr>
          <a:xfrm flipH="1">
            <a:off x="9916954" y="222612"/>
            <a:ext cx="280231"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6" name="Google Shape;886;p32"/>
          <p:cNvSpPr/>
          <p:nvPr/>
        </p:nvSpPr>
        <p:spPr>
          <a:xfrm>
            <a:off x="11527967" y="2681060"/>
            <a:ext cx="280235" cy="303877"/>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87" name="Google Shape;887;p32"/>
          <p:cNvGrpSpPr/>
          <p:nvPr/>
        </p:nvGrpSpPr>
        <p:grpSpPr>
          <a:xfrm>
            <a:off x="7590484" y="6206801"/>
            <a:ext cx="392400" cy="361633"/>
            <a:chOff x="761425" y="453250"/>
            <a:chExt cx="294300" cy="271225"/>
          </a:xfrm>
        </p:grpSpPr>
        <p:sp>
          <p:nvSpPr>
            <p:cNvPr id="888" name="Google Shape;888;p3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2" name="Google Shape;892;p32"/>
          <p:cNvSpPr/>
          <p:nvPr/>
        </p:nvSpPr>
        <p:spPr>
          <a:xfrm flipH="1">
            <a:off x="11449743" y="1107319"/>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93" name="Google Shape;893;p32"/>
          <p:cNvGrpSpPr/>
          <p:nvPr/>
        </p:nvGrpSpPr>
        <p:grpSpPr>
          <a:xfrm>
            <a:off x="1581332" y="6350819"/>
            <a:ext cx="280224" cy="262636"/>
            <a:chOff x="-282475" y="1572750"/>
            <a:chExt cx="182200" cy="170750"/>
          </a:xfrm>
        </p:grpSpPr>
        <p:sp>
          <p:nvSpPr>
            <p:cNvPr id="894" name="Google Shape;894;p32"/>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2"/>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6" name="Google Shape;896;p32"/>
          <p:cNvGrpSpPr/>
          <p:nvPr/>
        </p:nvGrpSpPr>
        <p:grpSpPr>
          <a:xfrm>
            <a:off x="7182232" y="113119"/>
            <a:ext cx="280224" cy="262636"/>
            <a:chOff x="-282475" y="1572750"/>
            <a:chExt cx="182200" cy="170750"/>
          </a:xfrm>
        </p:grpSpPr>
        <p:sp>
          <p:nvSpPr>
            <p:cNvPr id="897" name="Google Shape;897;p32"/>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2"/>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9" name="Google Shape;899;p32"/>
          <p:cNvGrpSpPr/>
          <p:nvPr/>
        </p:nvGrpSpPr>
        <p:grpSpPr>
          <a:xfrm flipH="1">
            <a:off x="2058317" y="425852"/>
            <a:ext cx="392400" cy="361633"/>
            <a:chOff x="761425" y="453250"/>
            <a:chExt cx="294300" cy="271225"/>
          </a:xfrm>
        </p:grpSpPr>
        <p:sp>
          <p:nvSpPr>
            <p:cNvPr id="900" name="Google Shape;900;p3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4" name="Google Shape;904;p32"/>
          <p:cNvSpPr/>
          <p:nvPr/>
        </p:nvSpPr>
        <p:spPr>
          <a:xfrm>
            <a:off x="11065843" y="45195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27740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0600A-7577-A1DC-49BA-4905B0648A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460A17-8E86-F17E-9ABE-AB715960289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7E5951-F625-EBD9-F796-D378DB3DCA4D}"/>
              </a:ext>
            </a:extLst>
          </p:cNvPr>
          <p:cNvSpPr>
            <a:spLocks noGrp="1"/>
          </p:cNvSpPr>
          <p:nvPr>
            <p:ph type="dt" sz="half" idx="10"/>
          </p:nvPr>
        </p:nvSpPr>
        <p:spPr/>
        <p:txBody>
          <a:bodyPr/>
          <a:lstStyle/>
          <a:p>
            <a:fld id="{C5CBB71E-DD0D-449F-9555-68C53AE47418}" type="datetimeFigureOut">
              <a:rPr lang="en-US" smtClean="0"/>
              <a:t>11/20/2024</a:t>
            </a:fld>
            <a:endParaRPr lang="en-US"/>
          </a:p>
        </p:txBody>
      </p:sp>
      <p:sp>
        <p:nvSpPr>
          <p:cNvPr id="5" name="Footer Placeholder 4">
            <a:extLst>
              <a:ext uri="{FF2B5EF4-FFF2-40B4-BE49-F238E27FC236}">
                <a16:creationId xmlns:a16="http://schemas.microsoft.com/office/drawing/2014/main" id="{52D55684-2384-05F1-DF28-03596C7B22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FC92CC-7193-EF47-7E0C-EA6717F65FBF}"/>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20818182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5"/>
        <p:cNvGrpSpPr/>
        <p:nvPr/>
      </p:nvGrpSpPr>
      <p:grpSpPr>
        <a:xfrm>
          <a:off x="0" y="0"/>
          <a:ext cx="0" cy="0"/>
          <a:chOff x="0" y="0"/>
          <a:chExt cx="0" cy="0"/>
        </a:xfrm>
      </p:grpSpPr>
      <p:pic>
        <p:nvPicPr>
          <p:cNvPr id="906" name="Google Shape;906;p33"/>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grpSp>
        <p:nvGrpSpPr>
          <p:cNvPr id="907" name="Google Shape;907;p33"/>
          <p:cNvGrpSpPr/>
          <p:nvPr/>
        </p:nvGrpSpPr>
        <p:grpSpPr>
          <a:xfrm>
            <a:off x="4601854" y="5963823"/>
            <a:ext cx="699077" cy="461803"/>
            <a:chOff x="-430300" y="2401925"/>
            <a:chExt cx="313300" cy="206975"/>
          </a:xfrm>
        </p:grpSpPr>
        <p:sp>
          <p:nvSpPr>
            <p:cNvPr id="908" name="Google Shape;908;p33"/>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3"/>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3"/>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3"/>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3"/>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3"/>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4" name="Google Shape;914;p33"/>
          <p:cNvSpPr/>
          <p:nvPr/>
        </p:nvSpPr>
        <p:spPr>
          <a:xfrm>
            <a:off x="419176" y="2595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15" name="Google Shape;915;p33"/>
          <p:cNvGrpSpPr/>
          <p:nvPr/>
        </p:nvGrpSpPr>
        <p:grpSpPr>
          <a:xfrm>
            <a:off x="7837293" y="520500"/>
            <a:ext cx="698041" cy="550693"/>
            <a:chOff x="-2056375" y="1549825"/>
            <a:chExt cx="292950" cy="231125"/>
          </a:xfrm>
        </p:grpSpPr>
        <p:sp>
          <p:nvSpPr>
            <p:cNvPr id="916" name="Google Shape;916;p33"/>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3"/>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3"/>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3"/>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3"/>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3"/>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2" name="Google Shape;922;p33"/>
          <p:cNvGrpSpPr/>
          <p:nvPr/>
        </p:nvGrpSpPr>
        <p:grpSpPr>
          <a:xfrm>
            <a:off x="5786399" y="269853"/>
            <a:ext cx="280224" cy="262636"/>
            <a:chOff x="-282475" y="1572750"/>
            <a:chExt cx="182200" cy="170750"/>
          </a:xfrm>
        </p:grpSpPr>
        <p:sp>
          <p:nvSpPr>
            <p:cNvPr id="923" name="Google Shape;923;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5" name="Google Shape;925;p33"/>
          <p:cNvSpPr/>
          <p:nvPr/>
        </p:nvSpPr>
        <p:spPr>
          <a:xfrm>
            <a:off x="10655110" y="2733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6" name="Google Shape;926;p33"/>
          <p:cNvSpPr/>
          <p:nvPr/>
        </p:nvSpPr>
        <p:spPr>
          <a:xfrm flipH="1">
            <a:off x="604467" y="1862188"/>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7" name="Google Shape;927;p33"/>
          <p:cNvSpPr/>
          <p:nvPr/>
        </p:nvSpPr>
        <p:spPr>
          <a:xfrm>
            <a:off x="11537067" y="6290330"/>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28" name="Google Shape;928;p33"/>
          <p:cNvGrpSpPr/>
          <p:nvPr/>
        </p:nvGrpSpPr>
        <p:grpSpPr>
          <a:xfrm>
            <a:off x="9298333" y="5963834"/>
            <a:ext cx="392400" cy="361633"/>
            <a:chOff x="761425" y="453250"/>
            <a:chExt cx="294300" cy="271225"/>
          </a:xfrm>
        </p:grpSpPr>
        <p:sp>
          <p:nvSpPr>
            <p:cNvPr id="929" name="Google Shape;929;p33"/>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3"/>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3"/>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3"/>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3" name="Google Shape;933;p33"/>
          <p:cNvSpPr/>
          <p:nvPr/>
        </p:nvSpPr>
        <p:spPr>
          <a:xfrm flipH="1">
            <a:off x="2949271" y="6025342"/>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34" name="Google Shape;934;p33"/>
          <p:cNvGrpSpPr/>
          <p:nvPr/>
        </p:nvGrpSpPr>
        <p:grpSpPr>
          <a:xfrm>
            <a:off x="324232" y="6013335"/>
            <a:ext cx="280224" cy="262636"/>
            <a:chOff x="-282475" y="1572750"/>
            <a:chExt cx="182200" cy="170750"/>
          </a:xfrm>
        </p:grpSpPr>
        <p:sp>
          <p:nvSpPr>
            <p:cNvPr id="935" name="Google Shape;935;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7" name="Google Shape;937;p33"/>
          <p:cNvGrpSpPr/>
          <p:nvPr/>
        </p:nvGrpSpPr>
        <p:grpSpPr>
          <a:xfrm>
            <a:off x="11533465" y="4782819"/>
            <a:ext cx="280224" cy="262636"/>
            <a:chOff x="-282475" y="1572750"/>
            <a:chExt cx="182200" cy="170750"/>
          </a:xfrm>
        </p:grpSpPr>
        <p:sp>
          <p:nvSpPr>
            <p:cNvPr id="938" name="Google Shape;938;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0" name="Google Shape;940;p33"/>
          <p:cNvSpPr/>
          <p:nvPr/>
        </p:nvSpPr>
        <p:spPr>
          <a:xfrm flipH="1">
            <a:off x="2914103" y="281867"/>
            <a:ext cx="280231" cy="238632"/>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 name="Google Shape;941;p33"/>
          <p:cNvSpPr/>
          <p:nvPr/>
        </p:nvSpPr>
        <p:spPr>
          <a:xfrm flipH="1">
            <a:off x="604471" y="4991375"/>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5"/>
          </a:solidFill>
          <a:ln w="340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42" name="Google Shape;942;p33"/>
          <p:cNvGrpSpPr/>
          <p:nvPr/>
        </p:nvGrpSpPr>
        <p:grpSpPr>
          <a:xfrm flipH="1">
            <a:off x="10034851" y="354285"/>
            <a:ext cx="419300" cy="359033"/>
            <a:chOff x="1960475" y="3376925"/>
            <a:chExt cx="314475" cy="269275"/>
          </a:xfrm>
        </p:grpSpPr>
        <p:sp>
          <p:nvSpPr>
            <p:cNvPr id="943" name="Google Shape;943;p33"/>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3"/>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3"/>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3"/>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7" name="Google Shape;947;p33"/>
          <p:cNvSpPr/>
          <p:nvPr/>
        </p:nvSpPr>
        <p:spPr>
          <a:xfrm flipH="1">
            <a:off x="11857127" y="1331237"/>
            <a:ext cx="209901" cy="238360"/>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8" name="Google Shape;948;p33"/>
          <p:cNvSpPr/>
          <p:nvPr/>
        </p:nvSpPr>
        <p:spPr>
          <a:xfrm>
            <a:off x="884685" y="271410"/>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6"/>
          </a:solidFill>
          <a:ln w="135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9" name="Google Shape;949;p33"/>
          <p:cNvSpPr/>
          <p:nvPr/>
        </p:nvSpPr>
        <p:spPr>
          <a:xfrm>
            <a:off x="7302752" y="6006651"/>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024865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9D2D4D-9075-4A61-9486-F4B9D08E8B74}" type="datetimeFigureOut">
              <a:rPr lang="en-US" smtClean="0"/>
              <a:t>11/20/2024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39D8BA-07BD-44AB-8EDC-53973F44F221}" type="slidenum">
              <a:rPr lang="en-US" smtClean="0"/>
              <a:t>‹#›</a:t>
            </a:fld>
            <a:endParaRPr lang="en-US"/>
          </a:p>
        </p:txBody>
      </p:sp>
    </p:spTree>
    <p:extLst>
      <p:ext uri="{BB962C8B-B14F-4D97-AF65-F5344CB8AC3E}">
        <p14:creationId xmlns:p14="http://schemas.microsoft.com/office/powerpoint/2010/main" val="2378164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F00B3-2A25-0F40-9D0A-74C173FAA4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F3DA05-2F01-D990-72E0-2179D2150F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A7B720-2A9C-FDCF-979B-0280B148A2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739D76-83E7-F4AB-A689-BCEA5552B93D}"/>
              </a:ext>
            </a:extLst>
          </p:cNvPr>
          <p:cNvSpPr>
            <a:spLocks noGrp="1"/>
          </p:cNvSpPr>
          <p:nvPr>
            <p:ph type="dt" sz="half" idx="10"/>
          </p:nvPr>
        </p:nvSpPr>
        <p:spPr/>
        <p:txBody>
          <a:bodyPr/>
          <a:lstStyle/>
          <a:p>
            <a:fld id="{C5CBB71E-DD0D-449F-9555-68C53AE47418}" type="datetimeFigureOut">
              <a:rPr lang="en-US" smtClean="0"/>
              <a:t>11/20/2024</a:t>
            </a:fld>
            <a:endParaRPr lang="en-US"/>
          </a:p>
        </p:txBody>
      </p:sp>
      <p:sp>
        <p:nvSpPr>
          <p:cNvPr id="6" name="Footer Placeholder 5">
            <a:extLst>
              <a:ext uri="{FF2B5EF4-FFF2-40B4-BE49-F238E27FC236}">
                <a16:creationId xmlns:a16="http://schemas.microsoft.com/office/drawing/2014/main" id="{F83CC457-A4AF-D58A-0D31-2D4DAD0840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FA92E8-65D3-DEA7-1809-1F19BBFE73DD}"/>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682103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FD5F8-0A65-B5A9-4510-B27B7252C7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1E6941-D46C-B981-92AF-23C60247C5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8542CC-E831-BD9D-570E-B1678D9D80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5089B-33D0-DFFE-64D0-3A9AFD3470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5F3449-7DC9-DE67-1C7F-89E6BA30BB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785444-0E56-7987-4FC2-B8A1D15A0504}"/>
              </a:ext>
            </a:extLst>
          </p:cNvPr>
          <p:cNvSpPr>
            <a:spLocks noGrp="1"/>
          </p:cNvSpPr>
          <p:nvPr>
            <p:ph type="dt" sz="half" idx="10"/>
          </p:nvPr>
        </p:nvSpPr>
        <p:spPr/>
        <p:txBody>
          <a:bodyPr/>
          <a:lstStyle/>
          <a:p>
            <a:fld id="{C5CBB71E-DD0D-449F-9555-68C53AE47418}" type="datetimeFigureOut">
              <a:rPr lang="en-US" smtClean="0"/>
              <a:t>11/20/2024</a:t>
            </a:fld>
            <a:endParaRPr lang="en-US"/>
          </a:p>
        </p:txBody>
      </p:sp>
      <p:sp>
        <p:nvSpPr>
          <p:cNvPr id="8" name="Footer Placeholder 7">
            <a:extLst>
              <a:ext uri="{FF2B5EF4-FFF2-40B4-BE49-F238E27FC236}">
                <a16:creationId xmlns:a16="http://schemas.microsoft.com/office/drawing/2014/main" id="{897D1308-604B-4B6E-B5C9-EAD25F45AD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FBA8AA0-4A5D-2C40-C7B5-B1F117056538}"/>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574560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CF6E7-CDF8-AD70-2A25-DE5921C460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C68869-F5BE-454C-3B70-912E153D50B9}"/>
              </a:ext>
            </a:extLst>
          </p:cNvPr>
          <p:cNvSpPr>
            <a:spLocks noGrp="1"/>
          </p:cNvSpPr>
          <p:nvPr>
            <p:ph type="dt" sz="half" idx="10"/>
          </p:nvPr>
        </p:nvSpPr>
        <p:spPr/>
        <p:txBody>
          <a:bodyPr/>
          <a:lstStyle/>
          <a:p>
            <a:fld id="{C5CBB71E-DD0D-449F-9555-68C53AE47418}" type="datetimeFigureOut">
              <a:rPr lang="en-US" smtClean="0"/>
              <a:t>11/20/2024</a:t>
            </a:fld>
            <a:endParaRPr lang="en-US"/>
          </a:p>
        </p:txBody>
      </p:sp>
      <p:sp>
        <p:nvSpPr>
          <p:cNvPr id="4" name="Footer Placeholder 3">
            <a:extLst>
              <a:ext uri="{FF2B5EF4-FFF2-40B4-BE49-F238E27FC236}">
                <a16:creationId xmlns:a16="http://schemas.microsoft.com/office/drawing/2014/main" id="{925EF5A4-81DE-5F82-2E9C-6F8D0A10EF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6C4E2F-A6E3-E995-E38D-4A430C9F171C}"/>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956302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64F6C6-40FF-B6FD-31F4-47A2339AF177}"/>
              </a:ext>
            </a:extLst>
          </p:cNvPr>
          <p:cNvSpPr>
            <a:spLocks noGrp="1"/>
          </p:cNvSpPr>
          <p:nvPr>
            <p:ph type="dt" sz="half" idx="10"/>
          </p:nvPr>
        </p:nvSpPr>
        <p:spPr/>
        <p:txBody>
          <a:bodyPr/>
          <a:lstStyle/>
          <a:p>
            <a:fld id="{C5CBB71E-DD0D-449F-9555-68C53AE47418}" type="datetimeFigureOut">
              <a:rPr lang="en-US" smtClean="0"/>
              <a:t>11/20/2024</a:t>
            </a:fld>
            <a:endParaRPr lang="en-US"/>
          </a:p>
        </p:txBody>
      </p:sp>
      <p:sp>
        <p:nvSpPr>
          <p:cNvPr id="3" name="Footer Placeholder 2">
            <a:extLst>
              <a:ext uri="{FF2B5EF4-FFF2-40B4-BE49-F238E27FC236}">
                <a16:creationId xmlns:a16="http://schemas.microsoft.com/office/drawing/2014/main" id="{31DEBFE6-9F17-1A8E-FD08-544C0EAD3A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539ECA-02E6-A8BD-F43B-04A10D378A40}"/>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1794737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F26AF-1F08-E606-ECF0-792626C48E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5B19B0-E3E7-041F-04C5-D1C8C9172F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DD494C-E86C-2858-BE97-017D6CA510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C9AF99-5BCC-C37E-05C9-3D4B6A0D9968}"/>
              </a:ext>
            </a:extLst>
          </p:cNvPr>
          <p:cNvSpPr>
            <a:spLocks noGrp="1"/>
          </p:cNvSpPr>
          <p:nvPr>
            <p:ph type="dt" sz="half" idx="10"/>
          </p:nvPr>
        </p:nvSpPr>
        <p:spPr/>
        <p:txBody>
          <a:bodyPr/>
          <a:lstStyle/>
          <a:p>
            <a:fld id="{C5CBB71E-DD0D-449F-9555-68C53AE47418}" type="datetimeFigureOut">
              <a:rPr lang="en-US" smtClean="0"/>
              <a:t>11/20/2024</a:t>
            </a:fld>
            <a:endParaRPr lang="en-US"/>
          </a:p>
        </p:txBody>
      </p:sp>
      <p:sp>
        <p:nvSpPr>
          <p:cNvPr id="6" name="Footer Placeholder 5">
            <a:extLst>
              <a:ext uri="{FF2B5EF4-FFF2-40B4-BE49-F238E27FC236}">
                <a16:creationId xmlns:a16="http://schemas.microsoft.com/office/drawing/2014/main" id="{B66C2E51-A56F-28B0-B2AA-E1CC768580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8A5ED4-0050-A4F8-2D21-7F71BD243136}"/>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1723693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729DF-8584-2594-3237-F45FF5DB7C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52B17B-95DF-42EC-C085-C44D48C1D0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D6F1CE8-2E55-DBDD-7E10-FE1508B7B4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2ADA01-54FD-A3E3-2663-711E33D41A8F}"/>
              </a:ext>
            </a:extLst>
          </p:cNvPr>
          <p:cNvSpPr>
            <a:spLocks noGrp="1"/>
          </p:cNvSpPr>
          <p:nvPr>
            <p:ph type="dt" sz="half" idx="10"/>
          </p:nvPr>
        </p:nvSpPr>
        <p:spPr/>
        <p:txBody>
          <a:bodyPr/>
          <a:lstStyle/>
          <a:p>
            <a:fld id="{C5CBB71E-DD0D-449F-9555-68C53AE47418}" type="datetimeFigureOut">
              <a:rPr lang="en-US" smtClean="0"/>
              <a:t>11/20/2024</a:t>
            </a:fld>
            <a:endParaRPr lang="en-US"/>
          </a:p>
        </p:txBody>
      </p:sp>
      <p:sp>
        <p:nvSpPr>
          <p:cNvPr id="6" name="Footer Placeholder 5">
            <a:extLst>
              <a:ext uri="{FF2B5EF4-FFF2-40B4-BE49-F238E27FC236}">
                <a16:creationId xmlns:a16="http://schemas.microsoft.com/office/drawing/2014/main" id="{6090C2AC-950D-8F51-583F-FC95C0037A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F8EB9B-6DEC-200C-F3E7-D37176064063}"/>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94279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7E96ED1A-E3F8-8187-0BCB-1C1AF8EBB12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9023395-5BD3-4E81-3C81-CFB1AD29DA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B33FC4-F624-86A0-AB72-20D66B83E0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1A3E7B-6D36-3609-F890-AE00802DD0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5CBB71E-DD0D-449F-9555-68C53AE47418}" type="datetimeFigureOut">
              <a:rPr lang="en-US" smtClean="0"/>
              <a:t>11/20/2024</a:t>
            </a:fld>
            <a:endParaRPr lang="en-US"/>
          </a:p>
        </p:txBody>
      </p:sp>
      <p:sp>
        <p:nvSpPr>
          <p:cNvPr id="5" name="Footer Placeholder 4">
            <a:extLst>
              <a:ext uri="{FF2B5EF4-FFF2-40B4-BE49-F238E27FC236}">
                <a16:creationId xmlns:a16="http://schemas.microsoft.com/office/drawing/2014/main" id="{872A939F-5424-910A-0F17-957C51E826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3FA99DB-BB23-551C-EC6F-8F74A47BE4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4D34DA7-9D24-47B7-A6A6-4E0ED53E683D}" type="slidenum">
              <a:rPr lang="en-US" smtClean="0"/>
              <a:t>‹#›</a:t>
            </a:fld>
            <a:endParaRPr lang="en-US"/>
          </a:p>
        </p:txBody>
      </p:sp>
      <p:pic>
        <p:nvPicPr>
          <p:cNvPr id="7" name="Picture 6">
            <a:extLst>
              <a:ext uri="{FF2B5EF4-FFF2-40B4-BE49-F238E27FC236}">
                <a16:creationId xmlns:a16="http://schemas.microsoft.com/office/drawing/2014/main" id="{11EEDD51-86C6-08C6-3498-A57F2F8DC7F4}"/>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54302"/>
          <a:stretch/>
        </p:blipFill>
        <p:spPr>
          <a:xfrm>
            <a:off x="0" y="-1037289"/>
            <a:ext cx="12344400" cy="7895289"/>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ECF2067D-7964-61D9-F052-A6C4C21A307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38739" y="83952"/>
            <a:ext cx="1618952" cy="1618952"/>
          </a:xfrm>
          <a:prstGeom prst="rect">
            <a:avLst/>
          </a:prstGeom>
        </p:spPr>
      </p:pic>
    </p:spTree>
    <p:extLst>
      <p:ext uri="{BB962C8B-B14F-4D97-AF65-F5344CB8AC3E}">
        <p14:creationId xmlns:p14="http://schemas.microsoft.com/office/powerpoint/2010/main" val="23683091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CF2D5"/>
        </a:solidFill>
        <a:effectLst/>
      </p:bgPr>
    </p:bg>
    <p:spTree>
      <p:nvGrpSpPr>
        <p:cNvPr id="1" name=""/>
        <p:cNvGrpSpPr/>
        <p:nvPr/>
      </p:nvGrpSpPr>
      <p:grpSpPr>
        <a:xfrm>
          <a:off x="0" y="0"/>
          <a:ext cx="0" cy="0"/>
          <a:chOff x="0" y="0"/>
          <a:chExt cx="0" cy="0"/>
        </a:xfrm>
      </p:grpSpPr>
      <p:pic>
        <p:nvPicPr>
          <p:cNvPr id="18" name="Picture 17" descr="A round pink label with white text and a black background&#10;&#10;Description automatically generated">
            <a:extLst>
              <a:ext uri="{FF2B5EF4-FFF2-40B4-BE49-F238E27FC236}">
                <a16:creationId xmlns:a16="http://schemas.microsoft.com/office/drawing/2014/main" id="{C58268F1-B3D6-27DD-0240-6DE09BEAF69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40474" y="129208"/>
            <a:ext cx="1490869" cy="1490869"/>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657D647B-41E7-6DC2-F7A5-10DEE936D6F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38739" y="83952"/>
            <a:ext cx="1618952" cy="1618952"/>
          </a:xfrm>
          <a:prstGeom prst="rect">
            <a:avLst/>
          </a:prstGeom>
        </p:spPr>
      </p:pic>
    </p:spTree>
    <p:extLst>
      <p:ext uri="{BB962C8B-B14F-4D97-AF65-F5344CB8AC3E}">
        <p14:creationId xmlns:p14="http://schemas.microsoft.com/office/powerpoint/2010/main" val="278116842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963B">
            <a:alpha val="1629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600"/>
              <a:buFont typeface="Chau Philomene One"/>
              <a:buNone/>
              <a:defRPr sz="3600">
                <a:solidFill>
                  <a:schemeClr val="dk2"/>
                </a:solidFill>
                <a:latin typeface="Chau Philomene One"/>
                <a:ea typeface="Chau Philomene One"/>
                <a:cs typeface="Chau Philomene One"/>
                <a:sym typeface="Chau Philomene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1pPr>
            <a:lvl2pPr marL="914400" lvl="1"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2pPr>
            <a:lvl3pPr marL="1371600" lvl="2"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3pPr>
            <a:lvl4pPr marL="1828800" lvl="3"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4pPr>
            <a:lvl5pPr marL="2286000" lvl="4"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5pPr>
            <a:lvl6pPr marL="2743200" lvl="5"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6pPr>
            <a:lvl7pPr marL="3200400" lvl="6"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7pPr>
            <a:lvl8pPr marL="3657600" lvl="7"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8pPr>
            <a:lvl9pPr marL="4114800" lvl="8" indent="-317500">
              <a:lnSpc>
                <a:spcPct val="115000"/>
              </a:lnSpc>
              <a:spcBef>
                <a:spcPts val="1600"/>
              </a:spcBef>
              <a:spcAft>
                <a:spcPts val="160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9pPr>
          </a:lstStyle>
          <a:p>
            <a:endParaRPr/>
          </a:p>
        </p:txBody>
      </p:sp>
      <p:pic>
        <p:nvPicPr>
          <p:cNvPr id="3" name="Picture 2">
            <a:extLst>
              <a:ext uri="{FF2B5EF4-FFF2-40B4-BE49-F238E27FC236}">
                <a16:creationId xmlns:a16="http://schemas.microsoft.com/office/drawing/2014/main" id="{146629E1-3B10-4141-8708-C6DF0E442E93}"/>
              </a:ext>
            </a:extLst>
          </p:cNvPr>
          <p:cNvPicPr>
            <a:picLocks noChangeAspect="1"/>
          </p:cNvPicPr>
          <p:nvPr userDrawn="1"/>
        </p:nvPicPr>
        <p:blipFill>
          <a:blip r:embed="rId9"/>
          <a:stretch>
            <a:fillRect/>
          </a:stretch>
        </p:blipFill>
        <p:spPr>
          <a:xfrm>
            <a:off x="0" y="0"/>
            <a:ext cx="12192000" cy="6858000"/>
          </a:xfrm>
          <a:prstGeom prst="rect">
            <a:avLst/>
          </a:prstGeom>
        </p:spPr>
      </p:pic>
    </p:spTree>
    <p:extLst>
      <p:ext uri="{BB962C8B-B14F-4D97-AF65-F5344CB8AC3E}">
        <p14:creationId xmlns:p14="http://schemas.microsoft.com/office/powerpoint/2010/main" val="3287931228"/>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3" Type="http://schemas.microsoft.com/office/2007/relationships/media" Target="../media/media2.mp3"/><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slide" Target="slide11.xml"/><Relationship Id="rId5" Type="http://schemas.openxmlformats.org/officeDocument/2006/relationships/slideLayout" Target="../slideLayouts/slideLayout31.xml"/><Relationship Id="rId10" Type="http://schemas.openxmlformats.org/officeDocument/2006/relationships/image" Target="../media/image13.png"/><Relationship Id="rId4" Type="http://schemas.openxmlformats.org/officeDocument/2006/relationships/audio" Target="../media/media2.mp3"/><Relationship Id="rId9" Type="http://schemas.openxmlformats.org/officeDocument/2006/relationships/image" Target="../media/image12.pn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microsoft.com/office/2007/relationships/media" Target="../media/media2.mp3"/><Relationship Id="rId7" Type="http://schemas.openxmlformats.org/officeDocument/2006/relationships/image" Target="../media/image10.png"/><Relationship Id="rId12" Type="http://schemas.openxmlformats.org/officeDocument/2006/relationships/slide" Target="slide1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image" Target="../media/image15.png"/><Relationship Id="rId5" Type="http://schemas.openxmlformats.org/officeDocument/2006/relationships/slideLayout" Target="../slideLayouts/slideLayout31.xml"/><Relationship Id="rId10" Type="http://schemas.openxmlformats.org/officeDocument/2006/relationships/image" Target="../media/image13.png"/><Relationship Id="rId4" Type="http://schemas.openxmlformats.org/officeDocument/2006/relationships/audio" Target="../media/media2.mp3"/><Relationship Id="rId9" Type="http://schemas.openxmlformats.org/officeDocument/2006/relationships/image" Target="../media/image12.pn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5.png"/><Relationship Id="rId3" Type="http://schemas.microsoft.com/office/2007/relationships/media" Target="../media/media2.mp3"/><Relationship Id="rId7" Type="http://schemas.openxmlformats.org/officeDocument/2006/relationships/slide" Target="slide11.xml"/><Relationship Id="rId12" Type="http://schemas.openxmlformats.org/officeDocument/2006/relationships/image" Target="../media/image1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image" Target="../media/image12.png"/><Relationship Id="rId5" Type="http://schemas.openxmlformats.org/officeDocument/2006/relationships/slideLayout" Target="../slideLayouts/slideLayout31.xml"/><Relationship Id="rId10" Type="http://schemas.openxmlformats.org/officeDocument/2006/relationships/image" Target="../media/image11.png"/><Relationship Id="rId4" Type="http://schemas.openxmlformats.org/officeDocument/2006/relationships/audio" Target="../media/media2.mp3"/><Relationship Id="rId9" Type="http://schemas.openxmlformats.org/officeDocument/2006/relationships/image" Target="../media/image10.pn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2.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0.xml"/><Relationship Id="rId1" Type="http://schemas.openxmlformats.org/officeDocument/2006/relationships/tags" Target="../tags/tag1.xml"/><Relationship Id="rId5" Type="http://schemas.openxmlformats.org/officeDocument/2006/relationships/image" Target="../media/image21.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7AE056-310C-F14B-49E1-3115F7BA3C2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id="{FEF8A0AD-D249-6989-04BA-24EAFA43B135}"/>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2F99E071-22CB-A408-32AD-60F920EF90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a16="http://schemas.microsoft.com/office/drawing/2014/main" id="{3A28A13D-EA1D-3CBD-DB35-DC5716FD3ECE}"/>
              </a:ext>
            </a:extLst>
          </p:cNvPr>
          <p:cNvPicPr>
            <a:picLocks noChangeAspect="1"/>
          </p:cNvPicPr>
          <p:nvPr/>
        </p:nvPicPr>
        <p:blipFill>
          <a:blip r:embed="rId4"/>
          <a:stretch>
            <a:fillRect/>
          </a:stretch>
        </p:blipFill>
        <p:spPr>
          <a:xfrm>
            <a:off x="1329494" y="1790769"/>
            <a:ext cx="9851990" cy="3078747"/>
          </a:xfrm>
          <a:prstGeom prst="rect">
            <a:avLst/>
          </a:prstGeom>
        </p:spPr>
      </p:pic>
    </p:spTree>
    <p:extLst>
      <p:ext uri="{BB962C8B-B14F-4D97-AF65-F5344CB8AC3E}">
        <p14:creationId xmlns:p14="http://schemas.microsoft.com/office/powerpoint/2010/main" val="33142973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2">
              <a:alphaModFix/>
            </a:blip>
            <a:stretch>
              <a:fillRect t="-791" b="-791"/>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655322"/>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Nhóm 19">
            <a:extLst>
              <a:ext uri="{FF2B5EF4-FFF2-40B4-BE49-F238E27FC236}">
                <a16:creationId xmlns:a16="http://schemas.microsoft.com/office/drawing/2014/main" id="{1D7F7CA1-7F8B-B1F2-9965-A682C9680FD4}"/>
              </a:ext>
            </a:extLst>
          </p:cNvPr>
          <p:cNvGrpSpPr/>
          <p:nvPr/>
        </p:nvGrpSpPr>
        <p:grpSpPr>
          <a:xfrm>
            <a:off x="3514380" y="1263005"/>
            <a:ext cx="8769426" cy="5594995"/>
            <a:chOff x="4726051" y="1087906"/>
            <a:chExt cx="7057234" cy="6364151"/>
          </a:xfrm>
        </p:grpSpPr>
        <p:grpSp>
          <p:nvGrpSpPr>
            <p:cNvPr id="11" name="Nhóm 10">
              <a:extLst>
                <a:ext uri="{FF2B5EF4-FFF2-40B4-BE49-F238E27FC236}">
                  <a16:creationId xmlns:a16="http://schemas.microsoft.com/office/drawing/2014/main" id="{62593C89-A7D4-72EF-C885-8526F8EA13E3}"/>
                </a:ext>
              </a:extLst>
            </p:cNvPr>
            <p:cNvGrpSpPr/>
            <p:nvPr/>
          </p:nvGrpSpPr>
          <p:grpSpPr>
            <a:xfrm>
              <a:off x="4905829" y="1567543"/>
              <a:ext cx="6370818" cy="5497456"/>
              <a:chOff x="4905829" y="1567543"/>
              <a:chExt cx="6370818" cy="5497456"/>
            </a:xfrm>
          </p:grpSpPr>
          <p:grpSp>
            <p:nvGrpSpPr>
              <p:cNvPr id="8" name="Nhóm 7">
                <a:extLst>
                  <a:ext uri="{FF2B5EF4-FFF2-40B4-BE49-F238E27FC236}">
                    <a16:creationId xmlns:a16="http://schemas.microsoft.com/office/drawing/2014/main" id="{926C645C-1807-4C19-8225-4C03A6FF2F6C}"/>
                  </a:ext>
                </a:extLst>
              </p:cNvPr>
              <p:cNvGrpSpPr/>
              <p:nvPr/>
            </p:nvGrpSpPr>
            <p:grpSpPr>
              <a:xfrm>
                <a:off x="4905829" y="1567543"/>
                <a:ext cx="6370818" cy="5497456"/>
                <a:chOff x="4905829" y="1567543"/>
                <a:chExt cx="6370818" cy="5497456"/>
              </a:xfrm>
            </p:grpSpPr>
            <p:sp>
              <p:nvSpPr>
                <p:cNvPr id="7" name="Hình chữ nhật: Góc Tròn 6">
                  <a:extLst>
                    <a:ext uri="{FF2B5EF4-FFF2-40B4-BE49-F238E27FC236}">
                      <a16:creationId xmlns:a16="http://schemas.microsoft.com/office/drawing/2014/main" id="{3B4C449B-B8D9-E692-A8AF-7FEFE41674C3}"/>
                    </a:ext>
                  </a:extLst>
                </p:cNvPr>
                <p:cNvSpPr/>
                <p:nvPr/>
              </p:nvSpPr>
              <p:spPr>
                <a:xfrm>
                  <a:off x="4905829" y="1567543"/>
                  <a:ext cx="6051731" cy="5497456"/>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6">
                  <a:extLst>
                    <a:ext uri="{FF2B5EF4-FFF2-40B4-BE49-F238E27FC236}">
                      <a16:creationId xmlns:a16="http://schemas.microsoft.com/office/drawing/2014/main" id="{B058A5B4-BA18-237A-F324-539FBCDE1E8F}"/>
                    </a:ext>
                  </a:extLst>
                </p:cNvPr>
                <p:cNvSpPr/>
                <p:nvPr/>
              </p:nvSpPr>
              <p:spPr>
                <a:xfrm>
                  <a:off x="5224916" y="1719943"/>
                  <a:ext cx="6051731" cy="5345056"/>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Hộp Văn bản 15">
                <a:extLst>
                  <a:ext uri="{FF2B5EF4-FFF2-40B4-BE49-F238E27FC236}">
                    <a16:creationId xmlns:a16="http://schemas.microsoft.com/office/drawing/2014/main" id="{AA26A114-673E-0D01-8141-EAFE59D2A778}"/>
                  </a:ext>
                </a:extLst>
              </p:cNvPr>
              <p:cNvSpPr txBox="1"/>
              <p:nvPr/>
            </p:nvSpPr>
            <p:spPr>
              <a:xfrm>
                <a:off x="5896346" y="2032964"/>
                <a:ext cx="4858499" cy="4516126"/>
              </a:xfrm>
              <a:prstGeom prst="rect">
                <a:avLst/>
              </a:prstGeom>
              <a:noFill/>
            </p:spPr>
            <p:txBody>
              <a:bodyPr wrap="square">
                <a:spAutoFit/>
              </a:bodyPr>
              <a:lstStyle/>
              <a:p>
                <a:pPr marL="0" marR="0" algn="just">
                  <a:spcBef>
                    <a:spcPts val="0"/>
                  </a:spcBef>
                  <a:spcAft>
                    <a:spcPts val="0"/>
                  </a:spcAft>
                </a:pPr>
                <a:r>
                  <a:rPr lang="en-US" sz="3600" b="1" i="1" dirty="0">
                    <a:effectLst/>
                    <a:latin typeface="Cambria" panose="02040503050406030204" pitchFamily="18" charset="0"/>
                    <a:ea typeface="Cambria" panose="02040503050406030204" pitchFamily="18" charset="0"/>
                  </a:rPr>
                  <a:t>+ Cam-</a:t>
                </a:r>
                <a:r>
                  <a:rPr lang="en-US" sz="3600" b="1" i="1" dirty="0" err="1">
                    <a:effectLst/>
                    <a:latin typeface="Cambria" panose="02040503050406030204" pitchFamily="18" charset="0"/>
                    <a:ea typeface="Cambria" panose="02040503050406030204" pitchFamily="18" charset="0"/>
                  </a:rPr>
                  <a:t>pu</a:t>
                </a:r>
                <a:r>
                  <a:rPr lang="en-US" sz="3600" b="1" i="1" dirty="0">
                    <a:effectLst/>
                    <a:latin typeface="Cambria" panose="02040503050406030204" pitchFamily="18" charset="0"/>
                    <a:ea typeface="Cambria" panose="02040503050406030204" pitchFamily="18" charset="0"/>
                  </a:rPr>
                  <a:t>-chia </a:t>
                </a:r>
                <a:r>
                  <a:rPr lang="en-US" sz="3600" b="1" i="1" dirty="0" err="1">
                    <a:effectLst/>
                    <a:latin typeface="Cambria" panose="02040503050406030204" pitchFamily="18" charset="0"/>
                    <a:ea typeface="Cambria" panose="02040503050406030204" pitchFamily="18" charset="0"/>
                  </a:rPr>
                  <a:t>có</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dân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số</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khoảng</a:t>
                </a:r>
                <a:r>
                  <a:rPr lang="en-US" sz="3600" b="1" i="1" dirty="0">
                    <a:effectLst/>
                    <a:latin typeface="Cambria" panose="02040503050406030204" pitchFamily="18" charset="0"/>
                    <a:ea typeface="Cambria" panose="02040503050406030204" pitchFamily="18" charset="0"/>
                  </a:rPr>
                  <a:t> 16,5 </a:t>
                </a:r>
                <a:r>
                  <a:rPr lang="en-US" sz="3600" b="1" i="1" dirty="0" err="1">
                    <a:effectLst/>
                    <a:latin typeface="Cambria" panose="02040503050406030204" pitchFamily="18" charset="0"/>
                    <a:ea typeface="Cambria" panose="02040503050406030204" pitchFamily="18" charset="0"/>
                  </a:rPr>
                  <a:t>triệu</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người</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năm</a:t>
                </a:r>
                <a:r>
                  <a:rPr lang="en-US" sz="3600" b="1" i="1" dirty="0">
                    <a:effectLst/>
                    <a:latin typeface="Cambria" panose="02040503050406030204" pitchFamily="18" charset="0"/>
                    <a:ea typeface="Cambria" panose="02040503050406030204" pitchFamily="18" charset="0"/>
                  </a:rPr>
                  <a:t> 2021).</a:t>
                </a:r>
                <a:endParaRPr lang="en-US" sz="3600" b="1"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Dân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tộc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chủ</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yếu</a:t>
                </a:r>
                <a:r>
                  <a:rPr lang="en-US" sz="3600" b="1" i="1" dirty="0">
                    <a:effectLst/>
                    <a:latin typeface="Cambria" panose="02040503050406030204" pitchFamily="18" charset="0"/>
                    <a:ea typeface="Cambria" panose="02040503050406030204" pitchFamily="18" charset="0"/>
                  </a:rPr>
                  <a:t> ở Cam-</a:t>
                </a:r>
                <a:r>
                  <a:rPr lang="en-US" sz="3600" b="1" i="1" dirty="0" err="1">
                    <a:effectLst/>
                    <a:latin typeface="Cambria" panose="02040503050406030204" pitchFamily="18" charset="0"/>
                    <a:ea typeface="Cambria" panose="02040503050406030204" pitchFamily="18" charset="0"/>
                  </a:rPr>
                  <a:t>pu</a:t>
                </a:r>
                <a:r>
                  <a:rPr lang="en-US" sz="3600" b="1" i="1" dirty="0">
                    <a:effectLst/>
                    <a:latin typeface="Cambria" panose="02040503050406030204" pitchFamily="18" charset="0"/>
                    <a:ea typeface="Cambria" panose="02040503050406030204" pitchFamily="18" charset="0"/>
                  </a:rPr>
                  <a:t>-chia </a:t>
                </a:r>
                <a:r>
                  <a:rPr lang="en-US" sz="3600" b="1" i="1" dirty="0" err="1">
                    <a:effectLst/>
                    <a:latin typeface="Cambria" panose="02040503050406030204" pitchFamily="18" charset="0"/>
                    <a:ea typeface="Cambria" panose="02040503050406030204" pitchFamily="18" charset="0"/>
                  </a:rPr>
                  <a:t>là</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người</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Khơ</a:t>
                </a:r>
                <a:r>
                  <a:rPr lang="en-US" sz="3600" b="1" i="1" dirty="0">
                    <a:effectLst/>
                    <a:latin typeface="Cambria" panose="02040503050406030204" pitchFamily="18" charset="0"/>
                    <a:ea typeface="Cambria" panose="02040503050406030204" pitchFamily="18" charset="0"/>
                  </a:rPr>
                  <a:t>-me.</a:t>
                </a:r>
                <a:endParaRPr lang="en-US" sz="3600" b="1"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Phần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lớn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dân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cư</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sống</a:t>
                </a:r>
                <a:r>
                  <a:rPr lang="en-US" sz="3600" b="1" i="1" dirty="0">
                    <a:effectLst/>
                    <a:latin typeface="Cambria" panose="02040503050406030204" pitchFamily="18" charset="0"/>
                    <a:ea typeface="Cambria" panose="02040503050406030204" pitchFamily="18" charset="0"/>
                  </a:rPr>
                  <a:t> ở </a:t>
                </a:r>
                <a:r>
                  <a:rPr lang="en-US" sz="3600" b="1" i="1" dirty="0" err="1">
                    <a:effectLst/>
                    <a:latin typeface="Cambria" panose="02040503050406030204" pitchFamily="18" charset="0"/>
                    <a:ea typeface="Cambria" panose="02040503050406030204" pitchFamily="18" charset="0"/>
                  </a:rPr>
                  <a:t>nông</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thôn</a:t>
                </a:r>
                <a:r>
                  <a:rPr lang="en-US" sz="3600" b="1" i="1" dirty="0">
                    <a:effectLst/>
                    <a:latin typeface="Cambria" panose="02040503050406030204" pitchFamily="18" charset="0"/>
                    <a:ea typeface="Cambria" panose="02040503050406030204" pitchFamily="18" charset="0"/>
                  </a:rPr>
                  <a:t>.</a:t>
                </a:r>
                <a:endParaRPr lang="en-US" sz="3600" b="1" dirty="0">
                  <a:effectLst/>
                  <a:latin typeface="Cambria" panose="02040503050406030204" pitchFamily="18" charset="0"/>
                  <a:ea typeface="Cambria" panose="02040503050406030204" pitchFamily="18" charset="0"/>
                </a:endParaRPr>
              </a:p>
            </p:txBody>
          </p:sp>
        </p:grpSp>
        <p:pic>
          <p:nvPicPr>
            <p:cNvPr id="18" name="Hình ảnh 17">
              <a:extLst>
                <a:ext uri="{FF2B5EF4-FFF2-40B4-BE49-F238E27FC236}">
                  <a16:creationId xmlns:a16="http://schemas.microsoft.com/office/drawing/2014/main" id="{127AE677-4D5C-7501-12D3-308CFD896DD2}"/>
                </a:ext>
              </a:extLst>
            </p:cNvPr>
            <p:cNvPicPr>
              <a:picLocks noChangeAspect="1"/>
            </p:cNvPicPr>
            <p:nvPr/>
          </p:nvPicPr>
          <p:blipFill rotWithShape="1">
            <a:blip r:embed="rId3"/>
            <a:srcRect l="73001" t="48222" r="-1" b="3157"/>
            <a:stretch/>
          </p:blipFill>
          <p:spPr>
            <a:xfrm>
              <a:off x="4726051" y="1672435"/>
              <a:ext cx="968970" cy="981492"/>
            </a:xfrm>
            <a:prstGeom prst="rect">
              <a:avLst/>
            </a:prstGeom>
          </p:spPr>
        </p:pic>
        <p:pic>
          <p:nvPicPr>
            <p:cNvPr id="19" name="Hình ảnh 18">
              <a:extLst>
                <a:ext uri="{FF2B5EF4-FFF2-40B4-BE49-F238E27FC236}">
                  <a16:creationId xmlns:a16="http://schemas.microsoft.com/office/drawing/2014/main" id="{0203E978-366E-6A5D-D360-53248846B2A7}"/>
                </a:ext>
              </a:extLst>
            </p:cNvPr>
            <p:cNvPicPr>
              <a:picLocks noChangeAspect="1"/>
            </p:cNvPicPr>
            <p:nvPr/>
          </p:nvPicPr>
          <p:blipFill rotWithShape="1">
            <a:blip r:embed="rId3"/>
            <a:srcRect l="73001" t="48222" r="-1" b="3157"/>
            <a:stretch/>
          </p:blipFill>
          <p:spPr>
            <a:xfrm>
              <a:off x="5309417" y="1087906"/>
              <a:ext cx="968970" cy="981492"/>
            </a:xfrm>
            <a:prstGeom prst="rect">
              <a:avLst/>
            </a:prstGeom>
          </p:spPr>
        </p:pic>
        <p:pic>
          <p:nvPicPr>
            <p:cNvPr id="21" name="Hình ảnh 20">
              <a:extLst>
                <a:ext uri="{FF2B5EF4-FFF2-40B4-BE49-F238E27FC236}">
                  <a16:creationId xmlns:a16="http://schemas.microsoft.com/office/drawing/2014/main" id="{3864D75E-1C38-13A4-57A6-8BDE2785A886}"/>
                </a:ext>
              </a:extLst>
            </p:cNvPr>
            <p:cNvPicPr>
              <a:picLocks noChangeAspect="1"/>
            </p:cNvPicPr>
            <p:nvPr/>
          </p:nvPicPr>
          <p:blipFill rotWithShape="1">
            <a:blip r:embed="rId3"/>
            <a:srcRect l="73001" t="48222" r="-1" b="3157"/>
            <a:stretch/>
          </p:blipFill>
          <p:spPr>
            <a:xfrm>
              <a:off x="10814315" y="6470565"/>
              <a:ext cx="968970" cy="981492"/>
            </a:xfrm>
            <a:prstGeom prst="rect">
              <a:avLst/>
            </a:prstGeom>
          </p:spPr>
        </p:pic>
      </p:grpSp>
      <p:pic>
        <p:nvPicPr>
          <p:cNvPr id="22530" name="Picture 2" descr="Vector support local farmers cute girl character cartoon art illustration">
            <a:extLst>
              <a:ext uri="{FF2B5EF4-FFF2-40B4-BE49-F238E27FC236}">
                <a16:creationId xmlns:a16="http://schemas.microsoft.com/office/drawing/2014/main" id="{7AF8CF71-7817-4E1E-A70E-C0523521FA0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r="31584"/>
          <a:stretch/>
        </p:blipFill>
        <p:spPr bwMode="auto">
          <a:xfrm>
            <a:off x="-2578029" y="2024954"/>
            <a:ext cx="6124007" cy="48330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CF66748-8307-08A4-B7EF-83338B9C6890}"/>
              </a:ext>
            </a:extLst>
          </p:cNvPr>
          <p:cNvPicPr>
            <a:picLocks noChangeAspect="1"/>
          </p:cNvPicPr>
          <p:nvPr/>
        </p:nvPicPr>
        <p:blipFill>
          <a:blip r:embed="rId6"/>
          <a:stretch>
            <a:fillRect/>
          </a:stretch>
        </p:blipFill>
        <p:spPr>
          <a:xfrm>
            <a:off x="1331348" y="150265"/>
            <a:ext cx="9419136" cy="938865"/>
          </a:xfrm>
          <a:prstGeom prst="rect">
            <a:avLst/>
          </a:prstGeom>
        </p:spPr>
      </p:pic>
    </p:spTree>
    <p:extLst>
      <p:ext uri="{BB962C8B-B14F-4D97-AF65-F5344CB8AC3E}">
        <p14:creationId xmlns:p14="http://schemas.microsoft.com/office/powerpoint/2010/main" val="6674274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AF4194C0-D806-5B1C-5E9E-4CCFF616A857}"/>
              </a:ext>
            </a:extLst>
          </p:cNvPr>
          <p:cNvSpPr/>
          <p:nvPr/>
        </p:nvSpPr>
        <p:spPr>
          <a:xfrm>
            <a:off x="509965" y="346850"/>
            <a:ext cx="11465369" cy="6109034"/>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5" name="Group 14">
            <a:extLst>
              <a:ext uri="{FF2B5EF4-FFF2-40B4-BE49-F238E27FC236}">
                <a16:creationId xmlns:a16="http://schemas.microsoft.com/office/drawing/2014/main" id="{6821C036-0F87-CADF-4138-10F649E16DF2}"/>
              </a:ext>
            </a:extLst>
          </p:cNvPr>
          <p:cNvGrpSpPr/>
          <p:nvPr/>
        </p:nvGrpSpPr>
        <p:grpSpPr>
          <a:xfrm>
            <a:off x="412743" y="527246"/>
            <a:ext cx="6803305" cy="6124435"/>
            <a:chOff x="412743" y="527246"/>
            <a:chExt cx="7352190" cy="6124435"/>
          </a:xfrm>
        </p:grpSpPr>
        <p:grpSp>
          <p:nvGrpSpPr>
            <p:cNvPr id="9" name="Google Shape;960;p37">
              <a:extLst>
                <a:ext uri="{FF2B5EF4-FFF2-40B4-BE49-F238E27FC236}">
                  <a16:creationId xmlns:a16="http://schemas.microsoft.com/office/drawing/2014/main" id="{CCB4A127-977A-7224-0803-20B0571DE181}"/>
                </a:ext>
              </a:extLst>
            </p:cNvPr>
            <p:cNvGrpSpPr/>
            <p:nvPr/>
          </p:nvGrpSpPr>
          <p:grpSpPr>
            <a:xfrm rot="-197789">
              <a:off x="412743" y="527246"/>
              <a:ext cx="7352190" cy="6124435"/>
              <a:chOff x="1136457" y="603850"/>
              <a:chExt cx="6695528" cy="4592124"/>
            </a:xfrm>
          </p:grpSpPr>
          <p:sp>
            <p:nvSpPr>
              <p:cNvPr id="10" name="Google Shape;961;p37">
                <a:extLst>
                  <a:ext uri="{FF2B5EF4-FFF2-40B4-BE49-F238E27FC236}">
                    <a16:creationId xmlns:a16="http://schemas.microsoft.com/office/drawing/2014/main" id="{BB628F20-90B0-201A-672D-3A2738E4962A}"/>
                  </a:ext>
                </a:extLst>
              </p:cNvPr>
              <p:cNvSpPr/>
              <p:nvPr/>
            </p:nvSpPr>
            <p:spPr>
              <a:xfrm>
                <a:off x="1492968" y="664221"/>
                <a:ext cx="6339017" cy="3516706"/>
              </a:xfrm>
              <a:custGeom>
                <a:avLst/>
                <a:gdLst/>
                <a:ahLst/>
                <a:cxnLst/>
                <a:rect l="l" t="t" r="r" b="b"/>
                <a:pathLst>
                  <a:path w="212683" h="89404" extrusionOk="0">
                    <a:moveTo>
                      <a:pt x="212682" y="10501"/>
                    </a:moveTo>
                    <a:cubicBezTo>
                      <a:pt x="208670" y="36088"/>
                      <a:pt x="210634" y="60365"/>
                      <a:pt x="200657" y="87261"/>
                    </a:cubicBezTo>
                    <a:cubicBezTo>
                      <a:pt x="194442" y="89404"/>
                      <a:pt x="186131" y="84141"/>
                      <a:pt x="174844" y="84046"/>
                    </a:cubicBezTo>
                    <a:cubicBezTo>
                      <a:pt x="163117" y="83951"/>
                      <a:pt x="150710" y="86463"/>
                      <a:pt x="148162" y="86237"/>
                    </a:cubicBezTo>
                    <a:cubicBezTo>
                      <a:pt x="144852" y="85951"/>
                      <a:pt x="119242" y="87630"/>
                      <a:pt x="114206" y="87368"/>
                    </a:cubicBezTo>
                    <a:cubicBezTo>
                      <a:pt x="104966" y="86880"/>
                      <a:pt x="87405" y="83677"/>
                      <a:pt x="78939" y="84570"/>
                    </a:cubicBezTo>
                    <a:cubicBezTo>
                      <a:pt x="74486" y="85034"/>
                      <a:pt x="73510" y="85403"/>
                      <a:pt x="70676" y="85642"/>
                    </a:cubicBezTo>
                    <a:cubicBezTo>
                      <a:pt x="70295" y="85677"/>
                      <a:pt x="69879" y="85701"/>
                      <a:pt x="69414" y="85725"/>
                    </a:cubicBezTo>
                    <a:cubicBezTo>
                      <a:pt x="67783" y="85796"/>
                      <a:pt x="66140" y="85773"/>
                      <a:pt x="64509" y="85642"/>
                    </a:cubicBezTo>
                    <a:cubicBezTo>
                      <a:pt x="62390" y="85463"/>
                      <a:pt x="60294" y="85130"/>
                      <a:pt x="58234" y="84630"/>
                    </a:cubicBezTo>
                    <a:cubicBezTo>
                      <a:pt x="54317" y="83808"/>
                      <a:pt x="50805" y="83284"/>
                      <a:pt x="47793" y="82951"/>
                    </a:cubicBezTo>
                    <a:cubicBezTo>
                      <a:pt x="45495" y="82689"/>
                      <a:pt x="43483" y="82546"/>
                      <a:pt x="41816" y="82451"/>
                    </a:cubicBezTo>
                    <a:lnTo>
                      <a:pt x="41542" y="82439"/>
                    </a:lnTo>
                    <a:cubicBezTo>
                      <a:pt x="35291" y="82129"/>
                      <a:pt x="34934" y="82713"/>
                      <a:pt x="28897" y="82153"/>
                    </a:cubicBezTo>
                    <a:cubicBezTo>
                      <a:pt x="22075" y="81534"/>
                      <a:pt x="20289" y="80581"/>
                      <a:pt x="14538" y="80796"/>
                    </a:cubicBezTo>
                    <a:cubicBezTo>
                      <a:pt x="12538" y="80867"/>
                      <a:pt x="10943" y="81046"/>
                      <a:pt x="7776" y="81010"/>
                    </a:cubicBezTo>
                    <a:cubicBezTo>
                      <a:pt x="5180" y="80986"/>
                      <a:pt x="2585" y="80820"/>
                      <a:pt x="1" y="80534"/>
                    </a:cubicBezTo>
                    <a:cubicBezTo>
                      <a:pt x="5537" y="53816"/>
                      <a:pt x="11062" y="27111"/>
                      <a:pt x="16598" y="393"/>
                    </a:cubicBezTo>
                    <a:cubicBezTo>
                      <a:pt x="21063" y="0"/>
                      <a:pt x="25564" y="72"/>
                      <a:pt x="30029" y="631"/>
                    </a:cubicBezTo>
                    <a:cubicBezTo>
                      <a:pt x="35446" y="1322"/>
                      <a:pt x="37649" y="2310"/>
                      <a:pt x="41601" y="3239"/>
                    </a:cubicBezTo>
                    <a:cubicBezTo>
                      <a:pt x="43102" y="3584"/>
                      <a:pt x="54972" y="2715"/>
                      <a:pt x="58282" y="3012"/>
                    </a:cubicBezTo>
                    <a:cubicBezTo>
                      <a:pt x="58282" y="3012"/>
                      <a:pt x="59901" y="3191"/>
                      <a:pt x="61985" y="3548"/>
                    </a:cubicBezTo>
                    <a:cubicBezTo>
                      <a:pt x="69367" y="4846"/>
                      <a:pt x="75546" y="6084"/>
                      <a:pt x="77403" y="6953"/>
                    </a:cubicBezTo>
                    <a:cubicBezTo>
                      <a:pt x="81666" y="8942"/>
                      <a:pt x="85571" y="8870"/>
                      <a:pt x="90596" y="8227"/>
                    </a:cubicBezTo>
                    <a:cubicBezTo>
                      <a:pt x="93596" y="7834"/>
                      <a:pt x="114218" y="7608"/>
                      <a:pt x="125207" y="5548"/>
                    </a:cubicBezTo>
                    <a:cubicBezTo>
                      <a:pt x="148162" y="1226"/>
                      <a:pt x="153901" y="7537"/>
                      <a:pt x="175511" y="8954"/>
                    </a:cubicBezTo>
                    <a:cubicBezTo>
                      <a:pt x="191727" y="10013"/>
                      <a:pt x="206301" y="6441"/>
                      <a:pt x="212682" y="10501"/>
                    </a:cubicBezTo>
                    <a:close/>
                  </a:path>
                </a:pathLst>
              </a:custGeom>
              <a:solidFill>
                <a:schemeClr val="accent6">
                  <a:lumMod val="20000"/>
                  <a:lumOff val="80000"/>
                </a:schemeClr>
              </a:solidFill>
              <a:ln>
                <a:solidFill>
                  <a:schemeClr val="accent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Google Shape;962;p37">
                <a:extLst>
                  <a:ext uri="{FF2B5EF4-FFF2-40B4-BE49-F238E27FC236}">
                    <a16:creationId xmlns:a16="http://schemas.microsoft.com/office/drawing/2014/main" id="{8B9ED4A6-D389-EC01-4EAC-8BB7D05005C8}"/>
                  </a:ext>
                </a:extLst>
              </p:cNvPr>
              <p:cNvSpPr/>
              <p:nvPr/>
            </p:nvSpPr>
            <p:spPr>
              <a:xfrm>
                <a:off x="1136457" y="603850"/>
                <a:ext cx="983008" cy="4592124"/>
              </a:xfrm>
              <a:custGeom>
                <a:avLst/>
                <a:gdLst/>
                <a:ahLst/>
                <a:cxnLst/>
                <a:rect l="l" t="t" r="r" b="b"/>
                <a:pathLst>
                  <a:path w="30719" h="138109" extrusionOk="0">
                    <a:moveTo>
                      <a:pt x="29079" y="1"/>
                    </a:moveTo>
                    <a:cubicBezTo>
                      <a:pt x="28376" y="1"/>
                      <a:pt x="27757" y="492"/>
                      <a:pt x="27611" y="1210"/>
                    </a:cubicBezTo>
                    <a:lnTo>
                      <a:pt x="167" y="136298"/>
                    </a:lnTo>
                    <a:cubicBezTo>
                      <a:pt x="0" y="137108"/>
                      <a:pt x="524" y="137906"/>
                      <a:pt x="1334" y="138072"/>
                    </a:cubicBezTo>
                    <a:cubicBezTo>
                      <a:pt x="1429" y="138096"/>
                      <a:pt x="1536" y="138108"/>
                      <a:pt x="1631" y="138108"/>
                    </a:cubicBezTo>
                    <a:cubicBezTo>
                      <a:pt x="2346" y="138108"/>
                      <a:pt x="2953" y="137596"/>
                      <a:pt x="3096" y="136906"/>
                    </a:cubicBezTo>
                    <a:lnTo>
                      <a:pt x="30552" y="1806"/>
                    </a:lnTo>
                    <a:cubicBezTo>
                      <a:pt x="30718" y="984"/>
                      <a:pt x="30195" y="198"/>
                      <a:pt x="29385" y="32"/>
                    </a:cubicBezTo>
                    <a:cubicBezTo>
                      <a:pt x="29282" y="11"/>
                      <a:pt x="29180" y="1"/>
                      <a:pt x="2907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4" name="TextBox 13">
              <a:extLst>
                <a:ext uri="{FF2B5EF4-FFF2-40B4-BE49-F238E27FC236}">
                  <a16:creationId xmlns:a16="http://schemas.microsoft.com/office/drawing/2014/main" id="{8CE9F08B-034D-1B64-FAFF-AB9856EABC5A}"/>
                </a:ext>
              </a:extLst>
            </p:cNvPr>
            <p:cNvSpPr txBox="1"/>
            <p:nvPr/>
          </p:nvSpPr>
          <p:spPr>
            <a:xfrm>
              <a:off x="1366118" y="1526275"/>
              <a:ext cx="6148795"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Hoạt động 2</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Tìm hiểu về một số công trình tiêu biểu của Cam-pu-chia</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pic>
        <p:nvPicPr>
          <p:cNvPr id="1026" name="Picture 2" descr="Góc Mô Hình Shop: MÔ HÌNH GIẤY Angkor Wat : 112.000 VNĐ">
            <a:extLst>
              <a:ext uri="{FF2B5EF4-FFF2-40B4-BE49-F238E27FC236}">
                <a16:creationId xmlns:a16="http://schemas.microsoft.com/office/drawing/2014/main" id="{AB04CCE9-EA2C-4BB0-660B-70207BBE60D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40948" y="1740664"/>
            <a:ext cx="4623741" cy="3288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278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AF4194C0-D806-5B1C-5E9E-4CCFF616A857}"/>
              </a:ext>
            </a:extLst>
          </p:cNvPr>
          <p:cNvSpPr/>
          <p:nvPr/>
        </p:nvSpPr>
        <p:spPr>
          <a:xfrm>
            <a:off x="443865" y="88135"/>
            <a:ext cx="11531470" cy="6594607"/>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 name="Group 1">
            <a:extLst>
              <a:ext uri="{FF2B5EF4-FFF2-40B4-BE49-F238E27FC236}">
                <a16:creationId xmlns:a16="http://schemas.microsoft.com/office/drawing/2014/main" id="{8FCDE642-2564-9FF2-CDC7-67F7BE33C5A4}"/>
              </a:ext>
            </a:extLst>
          </p:cNvPr>
          <p:cNvGrpSpPr/>
          <p:nvPr/>
        </p:nvGrpSpPr>
        <p:grpSpPr>
          <a:xfrm>
            <a:off x="337458" y="-1"/>
            <a:ext cx="11484428" cy="1976691"/>
            <a:chOff x="442452" y="1258528"/>
            <a:chExt cx="2989006" cy="1538582"/>
          </a:xfrm>
        </p:grpSpPr>
        <p:sp>
          <p:nvSpPr>
            <p:cNvPr id="4" name="Speech Bubble: Rectangle with Corners Rounded 3">
              <a:extLst>
                <a:ext uri="{FF2B5EF4-FFF2-40B4-BE49-F238E27FC236}">
                  <a16:creationId xmlns:a16="http://schemas.microsoft.com/office/drawing/2014/main" id="{B970981B-3982-9211-650D-D2152F6F3C57}"/>
                </a:ext>
              </a:extLst>
            </p:cNvPr>
            <p:cNvSpPr/>
            <p:nvPr/>
          </p:nvSpPr>
          <p:spPr>
            <a:xfrm>
              <a:off x="442452" y="1258528"/>
              <a:ext cx="2989006" cy="1538582"/>
            </a:xfrm>
            <a:prstGeom prst="wedgeRoundRectCallout">
              <a:avLst>
                <a:gd name="adj1" fmla="val -2412"/>
                <a:gd name="adj2" fmla="val 49999"/>
                <a:gd name="adj3" fmla="val 16667"/>
              </a:avLst>
            </a:prstGeom>
            <a:solidFill>
              <a:schemeClr val="accent4">
                <a:lumMod val="20000"/>
                <a:lumOff val="80000"/>
              </a:schemeClr>
            </a:solid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3E264C0E-63F6-CD92-43CC-0A0B2D073523}"/>
                </a:ext>
              </a:extLst>
            </p:cNvPr>
            <p:cNvSpPr txBox="1"/>
            <p:nvPr/>
          </p:nvSpPr>
          <p:spPr>
            <a:xfrm>
              <a:off x="482117" y="1360591"/>
              <a:ext cx="2915343" cy="1317589"/>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Đọc thông tin và quan sát các hình từ 3 đến 5, em hãy:</a:t>
              </a:r>
            </a:p>
            <a:p>
              <a:pPr algn="just"/>
              <a:r>
                <a:rPr lang="vi-VN" sz="3600" b="0" i="0" dirty="0">
                  <a:solidFill>
                    <a:srgbClr val="000000"/>
                  </a:solidFill>
                  <a:effectLst/>
                  <a:latin typeface="Cambria" panose="02040503050406030204" pitchFamily="18" charset="0"/>
                  <a:ea typeface="Cambria" panose="02040503050406030204" pitchFamily="18" charset="0"/>
                </a:rPr>
                <a:t>- Kể tên một số công trình tiêu biểu của Cam-pu-chia.</a:t>
              </a:r>
            </a:p>
            <a:p>
              <a:pPr algn="just"/>
              <a:r>
                <a:rPr lang="vi-VN" sz="3600" b="0" i="0" dirty="0">
                  <a:solidFill>
                    <a:srgbClr val="000000"/>
                  </a:solidFill>
                  <a:effectLst/>
                  <a:latin typeface="Cambria" panose="02040503050406030204" pitchFamily="18" charset="0"/>
                  <a:ea typeface="Cambria" panose="02040503050406030204" pitchFamily="18" charset="0"/>
                </a:rPr>
                <a:t>- Mô tả một công trình mà em ấn tượng nhất.</a:t>
              </a:r>
            </a:p>
          </p:txBody>
        </p:sp>
      </p:grpSp>
      <p:pic>
        <p:nvPicPr>
          <p:cNvPr id="8" name="Picture 7">
            <a:extLst>
              <a:ext uri="{FF2B5EF4-FFF2-40B4-BE49-F238E27FC236}">
                <a16:creationId xmlns:a16="http://schemas.microsoft.com/office/drawing/2014/main" id="{5542C6F6-550C-2D22-A7E2-2F76ADCF776B}"/>
              </a:ext>
            </a:extLst>
          </p:cNvPr>
          <p:cNvPicPr>
            <a:picLocks noChangeAspect="1"/>
          </p:cNvPicPr>
          <p:nvPr/>
        </p:nvPicPr>
        <p:blipFill>
          <a:blip r:embed="rId2"/>
          <a:stretch>
            <a:fillRect/>
          </a:stretch>
        </p:blipFill>
        <p:spPr>
          <a:xfrm>
            <a:off x="608682" y="2234072"/>
            <a:ext cx="4205689" cy="2666106"/>
          </a:xfrm>
          <a:prstGeom prst="rect">
            <a:avLst/>
          </a:prstGeom>
        </p:spPr>
      </p:pic>
      <p:pic>
        <p:nvPicPr>
          <p:cNvPr id="10" name="Picture 9">
            <a:extLst>
              <a:ext uri="{FF2B5EF4-FFF2-40B4-BE49-F238E27FC236}">
                <a16:creationId xmlns:a16="http://schemas.microsoft.com/office/drawing/2014/main" id="{DE09A296-3498-E291-8214-2A108840EF2F}"/>
              </a:ext>
            </a:extLst>
          </p:cNvPr>
          <p:cNvPicPr>
            <a:picLocks noChangeAspect="1"/>
          </p:cNvPicPr>
          <p:nvPr/>
        </p:nvPicPr>
        <p:blipFill>
          <a:blip r:embed="rId3"/>
          <a:stretch>
            <a:fillRect/>
          </a:stretch>
        </p:blipFill>
        <p:spPr>
          <a:xfrm>
            <a:off x="4783961" y="2274581"/>
            <a:ext cx="3572445" cy="2683009"/>
          </a:xfrm>
          <a:prstGeom prst="rect">
            <a:avLst/>
          </a:prstGeom>
        </p:spPr>
      </p:pic>
      <p:pic>
        <p:nvPicPr>
          <p:cNvPr id="12" name="Picture 11">
            <a:extLst>
              <a:ext uri="{FF2B5EF4-FFF2-40B4-BE49-F238E27FC236}">
                <a16:creationId xmlns:a16="http://schemas.microsoft.com/office/drawing/2014/main" id="{F1128B8E-BEE4-1897-F15B-260B63BB9C25}"/>
              </a:ext>
            </a:extLst>
          </p:cNvPr>
          <p:cNvPicPr>
            <a:picLocks noChangeAspect="1"/>
          </p:cNvPicPr>
          <p:nvPr/>
        </p:nvPicPr>
        <p:blipFill>
          <a:blip r:embed="rId4"/>
          <a:stretch>
            <a:fillRect/>
          </a:stretch>
        </p:blipFill>
        <p:spPr>
          <a:xfrm>
            <a:off x="8475013" y="2083278"/>
            <a:ext cx="3438525" cy="4410075"/>
          </a:xfrm>
          <a:prstGeom prst="rect">
            <a:avLst/>
          </a:prstGeom>
        </p:spPr>
      </p:pic>
    </p:spTree>
    <p:extLst>
      <p:ext uri="{BB962C8B-B14F-4D97-AF65-F5344CB8AC3E}">
        <p14:creationId xmlns:p14="http://schemas.microsoft.com/office/powerpoint/2010/main" val="7663553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2">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655322"/>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0" name="Nhóm 19">
            <a:extLst>
              <a:ext uri="{FF2B5EF4-FFF2-40B4-BE49-F238E27FC236}">
                <a16:creationId xmlns:a16="http://schemas.microsoft.com/office/drawing/2014/main" id="{1D7F7CA1-7F8B-B1F2-9965-A682C9680FD4}"/>
              </a:ext>
            </a:extLst>
          </p:cNvPr>
          <p:cNvGrpSpPr/>
          <p:nvPr/>
        </p:nvGrpSpPr>
        <p:grpSpPr>
          <a:xfrm>
            <a:off x="3514380" y="1263005"/>
            <a:ext cx="8769426" cy="5594995"/>
            <a:chOff x="4726051" y="1087906"/>
            <a:chExt cx="7057234" cy="6364151"/>
          </a:xfrm>
        </p:grpSpPr>
        <p:grpSp>
          <p:nvGrpSpPr>
            <p:cNvPr id="11" name="Nhóm 10">
              <a:extLst>
                <a:ext uri="{FF2B5EF4-FFF2-40B4-BE49-F238E27FC236}">
                  <a16:creationId xmlns:a16="http://schemas.microsoft.com/office/drawing/2014/main" id="{62593C89-A7D4-72EF-C885-8526F8EA13E3}"/>
                </a:ext>
              </a:extLst>
            </p:cNvPr>
            <p:cNvGrpSpPr/>
            <p:nvPr/>
          </p:nvGrpSpPr>
          <p:grpSpPr>
            <a:xfrm>
              <a:off x="4905829" y="1567543"/>
              <a:ext cx="6370818" cy="5497456"/>
              <a:chOff x="4905829" y="1567543"/>
              <a:chExt cx="6370818" cy="5497456"/>
            </a:xfrm>
          </p:grpSpPr>
          <p:grpSp>
            <p:nvGrpSpPr>
              <p:cNvPr id="8" name="Nhóm 7">
                <a:extLst>
                  <a:ext uri="{FF2B5EF4-FFF2-40B4-BE49-F238E27FC236}">
                    <a16:creationId xmlns:a16="http://schemas.microsoft.com/office/drawing/2014/main" id="{926C645C-1807-4C19-8225-4C03A6FF2F6C}"/>
                  </a:ext>
                </a:extLst>
              </p:cNvPr>
              <p:cNvGrpSpPr/>
              <p:nvPr/>
            </p:nvGrpSpPr>
            <p:grpSpPr>
              <a:xfrm>
                <a:off x="4905829" y="1567543"/>
                <a:ext cx="6370818" cy="5497456"/>
                <a:chOff x="4905829" y="1567543"/>
                <a:chExt cx="6370818" cy="5497456"/>
              </a:xfrm>
            </p:grpSpPr>
            <p:sp>
              <p:nvSpPr>
                <p:cNvPr id="7" name="Hình chữ nhật: Góc Tròn 6">
                  <a:extLst>
                    <a:ext uri="{FF2B5EF4-FFF2-40B4-BE49-F238E27FC236}">
                      <a16:creationId xmlns:a16="http://schemas.microsoft.com/office/drawing/2014/main" id="{3B4C449B-B8D9-E692-A8AF-7FEFE41674C3}"/>
                    </a:ext>
                  </a:extLst>
                </p:cNvPr>
                <p:cNvSpPr/>
                <p:nvPr/>
              </p:nvSpPr>
              <p:spPr>
                <a:xfrm>
                  <a:off x="4905829" y="1567543"/>
                  <a:ext cx="6051731" cy="5497456"/>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Hình chữ nhật: Góc Tròn 6">
                  <a:extLst>
                    <a:ext uri="{FF2B5EF4-FFF2-40B4-BE49-F238E27FC236}">
                      <a16:creationId xmlns:a16="http://schemas.microsoft.com/office/drawing/2014/main" id="{B058A5B4-BA18-237A-F324-539FBCDE1E8F}"/>
                    </a:ext>
                  </a:extLst>
                </p:cNvPr>
                <p:cNvSpPr/>
                <p:nvPr/>
              </p:nvSpPr>
              <p:spPr>
                <a:xfrm>
                  <a:off x="5224916" y="1719943"/>
                  <a:ext cx="6051731" cy="5345056"/>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6" name="Hộp Văn bản 15">
                <a:extLst>
                  <a:ext uri="{FF2B5EF4-FFF2-40B4-BE49-F238E27FC236}">
                    <a16:creationId xmlns:a16="http://schemas.microsoft.com/office/drawing/2014/main" id="{AA26A114-673E-0D01-8141-EAFE59D2A778}"/>
                  </a:ext>
                </a:extLst>
              </p:cNvPr>
              <p:cNvSpPr txBox="1"/>
              <p:nvPr/>
            </p:nvSpPr>
            <p:spPr>
              <a:xfrm>
                <a:off x="5896346" y="2032964"/>
                <a:ext cx="4858499" cy="45161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công trình kiến trúc độc đáo tiêu biểu ở Cam-pu-chia như </a:t>
                </a:r>
                <a:r>
                  <a:rPr lang="en-US" sz="3600" b="1" i="1" dirty="0">
                    <a:solidFill>
                      <a:prstClr val="black"/>
                    </a:solidFill>
                    <a:latin typeface="Cambria" panose="02040503050406030204" pitchFamily="18" charset="0"/>
                    <a:ea typeface="Cambria" panose="02040503050406030204" pitchFamily="18" charset="0"/>
                  </a:rPr>
                  <a:t>Ă</a:t>
                </a:r>
                <a:r>
                  <a:rPr kumimoji="0" lang="vi-VN"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ng-co Vát (Angkor Wat), Ăng-co Thom (Angkor Thom), chùa Bạc, Tượng đài hữu nghị Việt Nam-Cam-pu-chia,</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8" name="Hình ảnh 17">
              <a:extLst>
                <a:ext uri="{FF2B5EF4-FFF2-40B4-BE49-F238E27FC236}">
                  <a16:creationId xmlns:a16="http://schemas.microsoft.com/office/drawing/2014/main" id="{127AE677-4D5C-7501-12D3-308CFD896DD2}"/>
                </a:ext>
              </a:extLst>
            </p:cNvPr>
            <p:cNvPicPr>
              <a:picLocks noChangeAspect="1"/>
            </p:cNvPicPr>
            <p:nvPr/>
          </p:nvPicPr>
          <p:blipFill rotWithShape="1">
            <a:blip r:embed="rId3"/>
            <a:srcRect l="73001" t="48222" r="-1" b="3157"/>
            <a:stretch/>
          </p:blipFill>
          <p:spPr>
            <a:xfrm>
              <a:off x="4726051" y="1672435"/>
              <a:ext cx="968970" cy="981492"/>
            </a:xfrm>
            <a:prstGeom prst="rect">
              <a:avLst/>
            </a:prstGeom>
          </p:spPr>
        </p:pic>
        <p:pic>
          <p:nvPicPr>
            <p:cNvPr id="19" name="Hình ảnh 18">
              <a:extLst>
                <a:ext uri="{FF2B5EF4-FFF2-40B4-BE49-F238E27FC236}">
                  <a16:creationId xmlns:a16="http://schemas.microsoft.com/office/drawing/2014/main" id="{0203E978-366E-6A5D-D360-53248846B2A7}"/>
                </a:ext>
              </a:extLst>
            </p:cNvPr>
            <p:cNvPicPr>
              <a:picLocks noChangeAspect="1"/>
            </p:cNvPicPr>
            <p:nvPr/>
          </p:nvPicPr>
          <p:blipFill rotWithShape="1">
            <a:blip r:embed="rId3"/>
            <a:srcRect l="73001" t="48222" r="-1" b="3157"/>
            <a:stretch/>
          </p:blipFill>
          <p:spPr>
            <a:xfrm>
              <a:off x="5309417" y="1087906"/>
              <a:ext cx="968970" cy="981492"/>
            </a:xfrm>
            <a:prstGeom prst="rect">
              <a:avLst/>
            </a:prstGeom>
          </p:spPr>
        </p:pic>
        <p:pic>
          <p:nvPicPr>
            <p:cNvPr id="21" name="Hình ảnh 20">
              <a:extLst>
                <a:ext uri="{FF2B5EF4-FFF2-40B4-BE49-F238E27FC236}">
                  <a16:creationId xmlns:a16="http://schemas.microsoft.com/office/drawing/2014/main" id="{3864D75E-1C38-13A4-57A6-8BDE2785A886}"/>
                </a:ext>
              </a:extLst>
            </p:cNvPr>
            <p:cNvPicPr>
              <a:picLocks noChangeAspect="1"/>
            </p:cNvPicPr>
            <p:nvPr/>
          </p:nvPicPr>
          <p:blipFill rotWithShape="1">
            <a:blip r:embed="rId3"/>
            <a:srcRect l="73001" t="48222" r="-1" b="3157"/>
            <a:stretch/>
          </p:blipFill>
          <p:spPr>
            <a:xfrm>
              <a:off x="10814315" y="6470565"/>
              <a:ext cx="968970" cy="981492"/>
            </a:xfrm>
            <a:prstGeom prst="rect">
              <a:avLst/>
            </a:prstGeom>
          </p:spPr>
        </p:pic>
      </p:grpSp>
      <p:pic>
        <p:nvPicPr>
          <p:cNvPr id="4" name="Picture 10" descr="Free vector happy cute girl with stationery logo cartoon character illustration">
            <a:extLst>
              <a:ext uri="{FF2B5EF4-FFF2-40B4-BE49-F238E27FC236}">
                <a16:creationId xmlns:a16="http://schemas.microsoft.com/office/drawing/2014/main" id="{653140E1-50A3-CBEE-B5C2-4D34160A994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45527" y1="83800" x2="56709" y2="85800"/>
                        <a14:foregroundMark x1="38179" y1="76400" x2="45847" y2="78800"/>
                        <a14:foregroundMark x1="39936" y1="81600" x2="47764" y2="79200"/>
                        <a14:foregroundMark x1="47764" y1="79200" x2="47923" y2="79000"/>
                        <a14:foregroundMark x1="62460" y1="78400" x2="50479" y2="83000"/>
                      </a14:backgroundRemoval>
                    </a14:imgEffect>
                  </a14:imgLayer>
                </a14:imgProps>
              </a:ext>
              <a:ext uri="{28A0092B-C50C-407E-A947-70E740481C1C}">
                <a14:useLocalDpi xmlns:a14="http://schemas.microsoft.com/office/drawing/2010/main" val="0"/>
              </a:ext>
            </a:extLst>
          </a:blip>
          <a:srcRect l="23490" t="33930"/>
          <a:stretch/>
        </p:blipFill>
        <p:spPr bwMode="auto">
          <a:xfrm>
            <a:off x="127877" y="3229268"/>
            <a:ext cx="5473238" cy="3775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38751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2">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297455"/>
            <a:ext cx="11304270" cy="6385287"/>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3336D3A8-2AD5-B78A-8271-3D5A86D24DCB}"/>
              </a:ext>
            </a:extLst>
          </p:cNvPr>
          <p:cNvSpPr txBox="1"/>
          <p:nvPr/>
        </p:nvSpPr>
        <p:spPr>
          <a:xfrm>
            <a:off x="550843" y="870332"/>
            <a:ext cx="6125378" cy="5262979"/>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 Mô tả công trình mà em ấn tượng nhất: Ăng-co Vát:</a:t>
            </a:r>
          </a:p>
          <a:p>
            <a:pPr algn="just"/>
            <a:r>
              <a:rPr lang="vi-VN" sz="2800" b="0" i="0" dirty="0">
                <a:solidFill>
                  <a:srgbClr val="000000"/>
                </a:solidFill>
                <a:effectLst/>
                <a:latin typeface="Cambria" panose="02040503050406030204" pitchFamily="18" charset="0"/>
                <a:ea typeface="Cambria" panose="02040503050406030204" pitchFamily="18" charset="0"/>
              </a:rPr>
              <a:t>+ Là quần thể đền tháp được xây dựng gồm 3 tầng với những ngọn tháp lớn, kết nối với nhau bởi những dãy hành lang dài, xung quanh là hào nước.</a:t>
            </a:r>
          </a:p>
          <a:p>
            <a:pPr algn="just"/>
            <a:r>
              <a:rPr lang="vi-VN" sz="2800" b="0" i="0" dirty="0">
                <a:solidFill>
                  <a:srgbClr val="000000"/>
                </a:solidFill>
                <a:effectLst/>
                <a:latin typeface="Cambria" panose="02040503050406030204" pitchFamily="18" charset="0"/>
                <a:ea typeface="Cambria" panose="02040503050406030204" pitchFamily="18" charset="0"/>
              </a:rPr>
              <a:t>+ Trung tâm đền gồm tổ hợp 5 ngọn tháp.</a:t>
            </a:r>
          </a:p>
          <a:p>
            <a:pPr algn="just"/>
            <a:r>
              <a:rPr lang="vi-VN" sz="2800" b="0" i="0" dirty="0">
                <a:solidFill>
                  <a:srgbClr val="000000"/>
                </a:solidFill>
                <a:effectLst/>
                <a:latin typeface="Cambria" panose="02040503050406030204" pitchFamily="18" charset="0"/>
                <a:ea typeface="Cambria" panose="02040503050406030204" pitchFamily="18" charset="0"/>
              </a:rPr>
              <a:t>+ Toàn bộ công trình được xây bằng đá, những khối đá được đẽo gọt vuông vức và xếp chồng khít lên nhau mà không cần chất kết dính nào.</a:t>
            </a:r>
          </a:p>
        </p:txBody>
      </p:sp>
      <p:pic>
        <p:nvPicPr>
          <p:cNvPr id="2050" name="Picture 2" descr="Angkor Wat: Hành trình khám phá “trái tim” của Campuchia">
            <a:extLst>
              <a:ext uri="{FF2B5EF4-FFF2-40B4-BE49-F238E27FC236}">
                <a16:creationId xmlns:a16="http://schemas.microsoft.com/office/drawing/2014/main" id="{FFA52B2D-1E81-E74E-22D7-BA5A0CEABE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8423" y="1652529"/>
            <a:ext cx="4871292" cy="3653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2064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7AE056-310C-F14B-49E1-3115F7BA3C2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id="{FEF8A0AD-D249-6989-04BA-24EAFA43B135}"/>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2F99E071-22CB-A408-32AD-60F920EF90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6" name="Picture 5">
            <a:extLst>
              <a:ext uri="{FF2B5EF4-FFF2-40B4-BE49-F238E27FC236}">
                <a16:creationId xmlns:a16="http://schemas.microsoft.com/office/drawing/2014/main" id="{3245F247-D18D-62FA-C0EA-2C4F4DD51FDD}"/>
              </a:ext>
            </a:extLst>
          </p:cNvPr>
          <p:cNvPicPr>
            <a:picLocks noChangeAspect="1"/>
          </p:cNvPicPr>
          <p:nvPr/>
        </p:nvPicPr>
        <p:blipFill>
          <a:blip r:embed="rId4"/>
          <a:stretch>
            <a:fillRect/>
          </a:stretch>
        </p:blipFill>
        <p:spPr>
          <a:xfrm>
            <a:off x="1389480" y="1889626"/>
            <a:ext cx="9413040" cy="3078747"/>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21A1F930-7311-CACC-5742-EF399DF6A2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8739" y="83952"/>
            <a:ext cx="1618952" cy="1618952"/>
          </a:xfrm>
          <a:prstGeom prst="rect">
            <a:avLst/>
          </a:prstGeom>
        </p:spPr>
      </p:pic>
    </p:spTree>
    <p:extLst>
      <p:ext uri="{BB962C8B-B14F-4D97-AF65-F5344CB8AC3E}">
        <p14:creationId xmlns:p14="http://schemas.microsoft.com/office/powerpoint/2010/main" val="38336562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AF4194C0-D806-5B1C-5E9E-4CCFF616A857}"/>
              </a:ext>
            </a:extLst>
          </p:cNvPr>
          <p:cNvSpPr/>
          <p:nvPr/>
        </p:nvSpPr>
        <p:spPr>
          <a:xfrm>
            <a:off x="443865" y="88135"/>
            <a:ext cx="11531470" cy="6594607"/>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 name="Group 1">
            <a:extLst>
              <a:ext uri="{FF2B5EF4-FFF2-40B4-BE49-F238E27FC236}">
                <a16:creationId xmlns:a16="http://schemas.microsoft.com/office/drawing/2014/main" id="{8FCDE642-2564-9FF2-CDC7-67F7BE33C5A4}"/>
              </a:ext>
            </a:extLst>
          </p:cNvPr>
          <p:cNvGrpSpPr/>
          <p:nvPr/>
        </p:nvGrpSpPr>
        <p:grpSpPr>
          <a:xfrm>
            <a:off x="337458" y="0"/>
            <a:ext cx="11484428" cy="1454228"/>
            <a:chOff x="442452" y="1258528"/>
            <a:chExt cx="2989006" cy="1538582"/>
          </a:xfrm>
        </p:grpSpPr>
        <p:sp>
          <p:nvSpPr>
            <p:cNvPr id="4" name="Speech Bubble: Rectangle with Corners Rounded 3">
              <a:extLst>
                <a:ext uri="{FF2B5EF4-FFF2-40B4-BE49-F238E27FC236}">
                  <a16:creationId xmlns:a16="http://schemas.microsoft.com/office/drawing/2014/main" id="{B970981B-3982-9211-650D-D2152F6F3C57}"/>
                </a:ext>
              </a:extLst>
            </p:cNvPr>
            <p:cNvSpPr/>
            <p:nvPr/>
          </p:nvSpPr>
          <p:spPr>
            <a:xfrm>
              <a:off x="442452" y="1258528"/>
              <a:ext cx="2989006" cy="1538582"/>
            </a:xfrm>
            <a:prstGeom prst="wedgeRoundRectCallout">
              <a:avLst>
                <a:gd name="adj1" fmla="val -2412"/>
                <a:gd name="adj2" fmla="val 49999"/>
                <a:gd name="adj3" fmla="val 16667"/>
              </a:avLst>
            </a:prstGeom>
            <a:solidFill>
              <a:schemeClr val="accent4">
                <a:lumMod val="20000"/>
                <a:lumOff val="80000"/>
              </a:schemeClr>
            </a:solid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3E264C0E-63F6-CD92-43CC-0A0B2D073523}"/>
                </a:ext>
              </a:extLst>
            </p:cNvPr>
            <p:cNvSpPr txBox="1"/>
            <p:nvPr/>
          </p:nvSpPr>
          <p:spPr>
            <a:xfrm>
              <a:off x="482117" y="1360591"/>
              <a:ext cx="2915343" cy="10301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Giới thiệu một công trình kiến trúc tiêu biểu của Cam-pu-chia</a:t>
              </a:r>
              <a:endPar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graphicFrame>
        <p:nvGraphicFramePr>
          <p:cNvPr id="6" name="Table 5">
            <a:extLst>
              <a:ext uri="{FF2B5EF4-FFF2-40B4-BE49-F238E27FC236}">
                <a16:creationId xmlns:a16="http://schemas.microsoft.com/office/drawing/2014/main" id="{7A9283A0-1DCE-F651-D5C1-1266589345DD}"/>
              </a:ext>
            </a:extLst>
          </p:cNvPr>
          <p:cNvGraphicFramePr>
            <a:graphicFrameLocks noGrp="1"/>
          </p:cNvGraphicFramePr>
          <p:nvPr>
            <p:extLst>
              <p:ext uri="{D42A27DB-BD31-4B8C-83A1-F6EECF244321}">
                <p14:modId xmlns:p14="http://schemas.microsoft.com/office/powerpoint/2010/main" val="1279913823"/>
              </p:ext>
            </p:extLst>
          </p:nvPr>
        </p:nvGraphicFramePr>
        <p:xfrm>
          <a:off x="820144" y="2030672"/>
          <a:ext cx="10747566" cy="4425211"/>
        </p:xfrm>
        <a:graphic>
          <a:graphicData uri="http://schemas.openxmlformats.org/drawingml/2006/table">
            <a:tbl>
              <a:tblPr firstRow="1" bandRow="1">
                <a:tableStyleId>{5C22544A-7EE6-4342-B048-85BDC9FD1C3A}</a:tableStyleId>
              </a:tblPr>
              <a:tblGrid>
                <a:gridCol w="3582522">
                  <a:extLst>
                    <a:ext uri="{9D8B030D-6E8A-4147-A177-3AD203B41FA5}">
                      <a16:colId xmlns:a16="http://schemas.microsoft.com/office/drawing/2014/main" val="241142098"/>
                    </a:ext>
                  </a:extLst>
                </a:gridCol>
                <a:gridCol w="3582522">
                  <a:extLst>
                    <a:ext uri="{9D8B030D-6E8A-4147-A177-3AD203B41FA5}">
                      <a16:colId xmlns:a16="http://schemas.microsoft.com/office/drawing/2014/main" val="2566909427"/>
                    </a:ext>
                  </a:extLst>
                </a:gridCol>
                <a:gridCol w="3582522">
                  <a:extLst>
                    <a:ext uri="{9D8B030D-6E8A-4147-A177-3AD203B41FA5}">
                      <a16:colId xmlns:a16="http://schemas.microsoft.com/office/drawing/2014/main" val="2296570499"/>
                    </a:ext>
                  </a:extLst>
                </a:gridCol>
              </a:tblGrid>
              <a:tr h="1120750">
                <a:tc>
                  <a:txBody>
                    <a:bodyPr/>
                    <a:lstStyle/>
                    <a:p>
                      <a:pPr algn="ctr"/>
                      <a:r>
                        <a:rPr lang="en-US" sz="3200" dirty="0" err="1">
                          <a:latin typeface="Cambria" panose="02040503050406030204" pitchFamily="18" charset="0"/>
                          <a:ea typeface="Cambria" panose="02040503050406030204" pitchFamily="18" charset="0"/>
                        </a:rPr>
                        <a:t>Tên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công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trình</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Thời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gian</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latin typeface="Cambria" panose="02040503050406030204" pitchFamily="18" charset="0"/>
                          <a:ea typeface="Cambria" panose="02040503050406030204" pitchFamily="18" charset="0"/>
                        </a:rPr>
                        <a:t>Nét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đặc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sắc</a:t>
                      </a:r>
                      <a:endParaRPr lang="en-US" sz="3200" dirty="0">
                        <a:latin typeface="Cambria" panose="02040503050406030204" pitchFamily="18" charset="0"/>
                        <a:ea typeface="Cambria" panose="02040503050406030204" pitchFamily="18" charset="0"/>
                      </a:endParaRPr>
                    </a:p>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8682292"/>
                  </a:ext>
                </a:extLst>
              </a:tr>
              <a:tr h="1101487">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89281262"/>
                  </a:ext>
                </a:extLst>
              </a:tr>
              <a:tr h="1101487">
                <a:tc>
                  <a:txBody>
                    <a:bodyPr/>
                    <a:lstStyle/>
                    <a:p>
                      <a:pPr algn="ctr"/>
                      <a:endParaRPr lang="en-US" sz="32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39606404"/>
                  </a:ext>
                </a:extLst>
              </a:tr>
              <a:tr h="1101487">
                <a:tc>
                  <a:txBody>
                    <a:bodyPr/>
                    <a:lstStyle/>
                    <a:p>
                      <a:pPr algn="ctr"/>
                      <a:endParaRPr lang="en-US" sz="32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3389872"/>
                  </a:ext>
                </a:extLst>
              </a:tr>
            </a:tbl>
          </a:graphicData>
        </a:graphic>
      </p:graphicFrame>
    </p:spTree>
    <p:extLst>
      <p:ext uri="{BB962C8B-B14F-4D97-AF65-F5344CB8AC3E}">
        <p14:creationId xmlns:p14="http://schemas.microsoft.com/office/powerpoint/2010/main" val="9513421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AF4194C0-D806-5B1C-5E9E-4CCFF616A857}"/>
              </a:ext>
            </a:extLst>
          </p:cNvPr>
          <p:cNvSpPr/>
          <p:nvPr/>
        </p:nvSpPr>
        <p:spPr>
          <a:xfrm>
            <a:off x="443865" y="88135"/>
            <a:ext cx="11531470" cy="6594607"/>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6" name="Table 5">
            <a:extLst>
              <a:ext uri="{FF2B5EF4-FFF2-40B4-BE49-F238E27FC236}">
                <a16:creationId xmlns:a16="http://schemas.microsoft.com/office/drawing/2014/main" id="{7A9283A0-1DCE-F651-D5C1-1266589345DD}"/>
              </a:ext>
            </a:extLst>
          </p:cNvPr>
          <p:cNvGraphicFramePr>
            <a:graphicFrameLocks noGrp="1"/>
          </p:cNvGraphicFramePr>
          <p:nvPr>
            <p:extLst>
              <p:ext uri="{D42A27DB-BD31-4B8C-83A1-F6EECF244321}">
                <p14:modId xmlns:p14="http://schemas.microsoft.com/office/powerpoint/2010/main" val="1319857139"/>
              </p:ext>
            </p:extLst>
          </p:nvPr>
        </p:nvGraphicFramePr>
        <p:xfrm>
          <a:off x="1" y="0"/>
          <a:ext cx="12360924" cy="6841475"/>
        </p:xfrm>
        <a:graphic>
          <a:graphicData uri="http://schemas.openxmlformats.org/drawingml/2006/table">
            <a:tbl>
              <a:tblPr firstRow="1" bandRow="1">
                <a:tableStyleId>{5C22544A-7EE6-4342-B048-85BDC9FD1C3A}</a:tableStyleId>
              </a:tblPr>
              <a:tblGrid>
                <a:gridCol w="2423710">
                  <a:extLst>
                    <a:ext uri="{9D8B030D-6E8A-4147-A177-3AD203B41FA5}">
                      <a16:colId xmlns:a16="http://schemas.microsoft.com/office/drawing/2014/main" val="241142098"/>
                    </a:ext>
                  </a:extLst>
                </a:gridCol>
                <a:gridCol w="2038120">
                  <a:extLst>
                    <a:ext uri="{9D8B030D-6E8A-4147-A177-3AD203B41FA5}">
                      <a16:colId xmlns:a16="http://schemas.microsoft.com/office/drawing/2014/main" val="2566909427"/>
                    </a:ext>
                  </a:extLst>
                </a:gridCol>
                <a:gridCol w="7899094">
                  <a:extLst>
                    <a:ext uri="{9D8B030D-6E8A-4147-A177-3AD203B41FA5}">
                      <a16:colId xmlns:a16="http://schemas.microsoft.com/office/drawing/2014/main" val="2296570499"/>
                    </a:ext>
                  </a:extLst>
                </a:gridCol>
              </a:tblGrid>
              <a:tr h="1084340">
                <a:tc>
                  <a:txBody>
                    <a:bodyPr/>
                    <a:lstStyle/>
                    <a:p>
                      <a:pPr algn="ctr"/>
                      <a:r>
                        <a:rPr lang="en-US" sz="3200" dirty="0" err="1">
                          <a:latin typeface="Cambria" panose="02040503050406030204" pitchFamily="18" charset="0"/>
                          <a:ea typeface="Cambria" panose="02040503050406030204" pitchFamily="18" charset="0"/>
                        </a:rPr>
                        <a:t>Tên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công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trình</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Thời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gian</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latin typeface="Cambria" panose="02040503050406030204" pitchFamily="18" charset="0"/>
                          <a:ea typeface="Cambria" panose="02040503050406030204" pitchFamily="18" charset="0"/>
                        </a:rPr>
                        <a:t>Nét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đặc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sắc</a:t>
                      </a:r>
                      <a:endParaRPr lang="en-US" sz="3200" dirty="0">
                        <a:latin typeface="Cambria" panose="02040503050406030204" pitchFamily="18" charset="0"/>
                        <a:ea typeface="Cambria" panose="02040503050406030204" pitchFamily="18" charset="0"/>
                      </a:endParaRPr>
                    </a:p>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8682292"/>
                  </a:ext>
                </a:extLst>
              </a:tr>
              <a:tr h="2319872">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89281262"/>
                  </a:ext>
                </a:extLst>
              </a:tr>
              <a:tr h="1787251">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39606404"/>
                  </a:ext>
                </a:extLst>
              </a:tr>
              <a:tr h="1650012">
                <a:tc>
                  <a:txBody>
                    <a:bodyPr/>
                    <a:lstStyle/>
                    <a:p>
                      <a:pPr algn="ctr"/>
                      <a:endParaRPr lang="en-US" sz="32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3389872"/>
                  </a:ext>
                </a:extLst>
              </a:tr>
            </a:tbl>
          </a:graphicData>
        </a:graphic>
      </p:graphicFrame>
      <p:sp>
        <p:nvSpPr>
          <p:cNvPr id="8" name="TextBox 7">
            <a:extLst>
              <a:ext uri="{FF2B5EF4-FFF2-40B4-BE49-F238E27FC236}">
                <a16:creationId xmlns:a16="http://schemas.microsoft.com/office/drawing/2014/main" id="{5C7ACD0C-1B2D-02EC-3DC2-72029DD155A0}"/>
              </a:ext>
            </a:extLst>
          </p:cNvPr>
          <p:cNvSpPr txBox="1"/>
          <p:nvPr/>
        </p:nvSpPr>
        <p:spPr>
          <a:xfrm>
            <a:off x="132203" y="1498294"/>
            <a:ext cx="2478795" cy="646331"/>
          </a:xfrm>
          <a:prstGeom prst="rect">
            <a:avLst/>
          </a:prstGeom>
          <a:noFill/>
        </p:spPr>
        <p:txBody>
          <a:bodyPr wrap="square" rtlCol="0">
            <a:spAutoFit/>
          </a:bodyPr>
          <a:lstStyle/>
          <a:p>
            <a:r>
              <a:rPr lang="en-US" sz="3600" dirty="0" err="1">
                <a:solidFill>
                  <a:srgbClr val="FF0000"/>
                </a:solidFill>
                <a:latin typeface="Cambria" panose="02040503050406030204" pitchFamily="18" charset="0"/>
                <a:ea typeface="Cambria" panose="02040503050406030204" pitchFamily="18" charset="0"/>
              </a:rPr>
              <a:t>Ăng</a:t>
            </a:r>
            <a:r>
              <a:rPr lang="en-US" sz="3600" dirty="0">
                <a:solidFill>
                  <a:srgbClr val="FF0000"/>
                </a:solidFill>
                <a:latin typeface="Cambria" panose="02040503050406030204" pitchFamily="18" charset="0"/>
                <a:ea typeface="Cambria" panose="02040503050406030204" pitchFamily="18" charset="0"/>
              </a:rPr>
              <a:t>-co-</a:t>
            </a:r>
            <a:r>
              <a:rPr lang="en-US" sz="3600" dirty="0" err="1">
                <a:solidFill>
                  <a:srgbClr val="FF0000"/>
                </a:solidFill>
                <a:latin typeface="Cambria" panose="02040503050406030204" pitchFamily="18" charset="0"/>
                <a:ea typeface="Cambria" panose="02040503050406030204" pitchFamily="18" charset="0"/>
              </a:rPr>
              <a:t>vát</a:t>
            </a:r>
            <a:endParaRPr lang="en-US" sz="3600"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24268BBD-D741-0B6E-6BC4-5612D3565644}"/>
              </a:ext>
            </a:extLst>
          </p:cNvPr>
          <p:cNvSpPr txBox="1"/>
          <p:nvPr/>
        </p:nvSpPr>
        <p:spPr>
          <a:xfrm>
            <a:off x="2401677" y="1322025"/>
            <a:ext cx="2049137" cy="1200329"/>
          </a:xfrm>
          <a:prstGeom prst="rect">
            <a:avLst/>
          </a:prstGeom>
          <a:noFill/>
        </p:spPr>
        <p:txBody>
          <a:bodyPr wrap="square" rtlCol="0">
            <a:spAutoFit/>
          </a:bodyPr>
          <a:lstStyle/>
          <a:p>
            <a:pPr algn="ctr"/>
            <a:r>
              <a:rPr lang="en-US" sz="3600" dirty="0" err="1">
                <a:solidFill>
                  <a:srgbClr val="FF0000"/>
                </a:solidFill>
                <a:latin typeface="Cambria" panose="02040503050406030204" pitchFamily="18" charset="0"/>
                <a:ea typeface="Cambria" panose="02040503050406030204" pitchFamily="18" charset="0"/>
              </a:rPr>
              <a:t>Đầu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thế</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kỉ</a:t>
            </a:r>
            <a:r>
              <a:rPr lang="en-US" sz="3600" dirty="0">
                <a:solidFill>
                  <a:srgbClr val="FF0000"/>
                </a:solidFill>
                <a:latin typeface="Cambria" panose="02040503050406030204" pitchFamily="18" charset="0"/>
                <a:ea typeface="Cambria" panose="02040503050406030204" pitchFamily="18" charset="0"/>
              </a:rPr>
              <a:t> XII</a:t>
            </a:r>
          </a:p>
        </p:txBody>
      </p:sp>
      <p:sp>
        <p:nvSpPr>
          <p:cNvPr id="10" name="TextBox 9">
            <a:extLst>
              <a:ext uri="{FF2B5EF4-FFF2-40B4-BE49-F238E27FC236}">
                <a16:creationId xmlns:a16="http://schemas.microsoft.com/office/drawing/2014/main" id="{004F1329-16CD-C265-89B4-CD44973BD675}"/>
              </a:ext>
            </a:extLst>
          </p:cNvPr>
          <p:cNvSpPr txBox="1"/>
          <p:nvPr/>
        </p:nvSpPr>
        <p:spPr>
          <a:xfrm>
            <a:off x="4560983" y="1178805"/>
            <a:ext cx="7744858" cy="2554545"/>
          </a:xfrm>
          <a:prstGeom prst="rect">
            <a:avLst/>
          </a:prstGeom>
          <a:noFill/>
        </p:spPr>
        <p:txBody>
          <a:bodyPr wrap="square" rtlCol="0">
            <a:spAutoFit/>
          </a:bodyPr>
          <a:lstStyle/>
          <a:p>
            <a:pPr algn="just"/>
            <a:r>
              <a:rPr lang="vi-VN" sz="2000" dirty="0">
                <a:solidFill>
                  <a:srgbClr val="FF0000"/>
                </a:solidFill>
                <a:latin typeface="Cambria" panose="02040503050406030204" pitchFamily="18" charset="0"/>
                <a:ea typeface="Cambria" panose="02040503050406030204" pitchFamily="18" charset="0"/>
              </a:rPr>
              <a:t>Khu đền chính gồm ba tầng với những ngọn tháp lớn, kết nối với nhau bởi những dãy hành lang dài, xung quanh là hào nước.</a:t>
            </a:r>
            <a:endParaRPr lang="en-US" sz="2000" dirty="0">
              <a:solidFill>
                <a:srgbClr val="FF0000"/>
              </a:solidFill>
              <a:latin typeface="Cambria" panose="02040503050406030204" pitchFamily="18" charset="0"/>
              <a:ea typeface="Cambria" panose="02040503050406030204" pitchFamily="18" charset="0"/>
            </a:endParaRPr>
          </a:p>
          <a:p>
            <a:pPr algn="just"/>
            <a:r>
              <a:rPr lang="en-US" sz="2000" dirty="0">
                <a:solidFill>
                  <a:srgbClr val="FF0000"/>
                </a:solidFill>
                <a:latin typeface="Cambria" panose="02040503050406030204" pitchFamily="18" charset="0"/>
                <a:ea typeface="Cambria" panose="02040503050406030204" pitchFamily="18" charset="0"/>
              </a:rPr>
              <a:t>T</a:t>
            </a:r>
            <a:r>
              <a:rPr lang="vi-VN" sz="2000" dirty="0">
                <a:solidFill>
                  <a:srgbClr val="FF0000"/>
                </a:solidFill>
                <a:latin typeface="Cambria" panose="02040503050406030204" pitchFamily="18" charset="0"/>
                <a:ea typeface="Cambria" panose="02040503050406030204" pitchFamily="18" charset="0"/>
              </a:rPr>
              <a:t>rung tâm ngôi đền là tổ hợp năm ngọn tháp, tháp ở giữa cao tới 65 m và bốn tháp ở bốn góc. Toàn bộ công trình được xây bằng đá. Những khối đá được đẽo gọt vuông vức và xếp chồng khít lên nhau mà không cần bất cứ chất kết dính nào. Ăng-co Vát trở thành biểu tượng của đất nước Cam-pu-chia.</a:t>
            </a:r>
          </a:p>
          <a:p>
            <a:pPr algn="just"/>
            <a:endParaRPr lang="en-US" sz="2000"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ABD0ED9E-2557-63A8-2693-0242C721A7E7}"/>
              </a:ext>
            </a:extLst>
          </p:cNvPr>
          <p:cNvSpPr txBox="1"/>
          <p:nvPr/>
        </p:nvSpPr>
        <p:spPr>
          <a:xfrm>
            <a:off x="-77118" y="3459297"/>
            <a:ext cx="2478795" cy="1200329"/>
          </a:xfrm>
          <a:prstGeom prst="rect">
            <a:avLst/>
          </a:prstGeom>
          <a:noFill/>
        </p:spPr>
        <p:txBody>
          <a:bodyPr wrap="square" rtlCol="0">
            <a:spAutoFit/>
          </a:bodyPr>
          <a:lstStyle/>
          <a:p>
            <a:pPr algn="ctr"/>
            <a:r>
              <a:rPr lang="en-US" sz="3600" dirty="0" err="1">
                <a:solidFill>
                  <a:srgbClr val="FF0000"/>
                </a:solidFill>
                <a:latin typeface="Cambria" panose="02040503050406030204" pitchFamily="18" charset="0"/>
                <a:ea typeface="Cambria" panose="02040503050406030204" pitchFamily="18" charset="0"/>
              </a:rPr>
              <a:t>Ăng</a:t>
            </a:r>
            <a:r>
              <a:rPr lang="en-US" sz="3600" dirty="0">
                <a:solidFill>
                  <a:srgbClr val="FF0000"/>
                </a:solidFill>
                <a:latin typeface="Cambria" panose="02040503050406030204" pitchFamily="18" charset="0"/>
                <a:ea typeface="Cambria" panose="02040503050406030204" pitchFamily="18" charset="0"/>
              </a:rPr>
              <a:t>-co Thom</a:t>
            </a:r>
          </a:p>
        </p:txBody>
      </p:sp>
      <p:sp>
        <p:nvSpPr>
          <p:cNvPr id="12" name="TextBox 11">
            <a:extLst>
              <a:ext uri="{FF2B5EF4-FFF2-40B4-BE49-F238E27FC236}">
                <a16:creationId xmlns:a16="http://schemas.microsoft.com/office/drawing/2014/main" id="{7253DBC4-3F80-7528-B03F-C0FF691AD174}"/>
              </a:ext>
            </a:extLst>
          </p:cNvPr>
          <p:cNvSpPr txBox="1"/>
          <p:nvPr/>
        </p:nvSpPr>
        <p:spPr>
          <a:xfrm>
            <a:off x="2434728" y="3547432"/>
            <a:ext cx="2049137" cy="1200329"/>
          </a:xfrm>
          <a:prstGeom prst="rect">
            <a:avLst/>
          </a:prstGeom>
          <a:noFill/>
        </p:spPr>
        <p:txBody>
          <a:bodyPr wrap="square" rtlCol="0">
            <a:spAutoFit/>
          </a:bodyPr>
          <a:lstStyle/>
          <a:p>
            <a:pPr algn="ctr"/>
            <a:r>
              <a:rPr lang="en-US" sz="3600" dirty="0" err="1">
                <a:solidFill>
                  <a:srgbClr val="FF0000"/>
                </a:solidFill>
                <a:latin typeface="Cambria" panose="02040503050406030204" pitchFamily="18" charset="0"/>
                <a:ea typeface="Cambria" panose="02040503050406030204" pitchFamily="18" charset="0"/>
              </a:rPr>
              <a:t>Từ</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thế</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kỉ</a:t>
            </a:r>
            <a:r>
              <a:rPr lang="en-US" sz="3600" dirty="0">
                <a:solidFill>
                  <a:srgbClr val="FF0000"/>
                </a:solidFill>
                <a:latin typeface="Cambria" panose="02040503050406030204" pitchFamily="18" charset="0"/>
                <a:ea typeface="Cambria" panose="02040503050406030204" pitchFamily="18" charset="0"/>
              </a:rPr>
              <a:t> XII</a:t>
            </a:r>
          </a:p>
        </p:txBody>
      </p:sp>
      <p:sp>
        <p:nvSpPr>
          <p:cNvPr id="13" name="TextBox 12">
            <a:extLst>
              <a:ext uri="{FF2B5EF4-FFF2-40B4-BE49-F238E27FC236}">
                <a16:creationId xmlns:a16="http://schemas.microsoft.com/office/drawing/2014/main" id="{A7CFB9EC-7BE6-6AAF-8834-D4C2439505D5}"/>
              </a:ext>
            </a:extLst>
          </p:cNvPr>
          <p:cNvSpPr txBox="1"/>
          <p:nvPr/>
        </p:nvSpPr>
        <p:spPr>
          <a:xfrm>
            <a:off x="4461830" y="3547432"/>
            <a:ext cx="7730169" cy="1631216"/>
          </a:xfrm>
          <a:prstGeom prst="rect">
            <a:avLst/>
          </a:prstGeom>
          <a:noFill/>
        </p:spPr>
        <p:txBody>
          <a:bodyPr wrap="square" rtlCol="0">
            <a:spAutoFit/>
          </a:bodyPr>
          <a:lstStyle/>
          <a:p>
            <a:pPr algn="just"/>
            <a:r>
              <a:rPr lang="vi-VN" sz="2000" dirty="0">
                <a:solidFill>
                  <a:srgbClr val="FF0000"/>
                </a:solidFill>
                <a:latin typeface="Cambria" panose="02040503050406030204" pitchFamily="18" charset="0"/>
                <a:ea typeface="Cambria" panose="02040503050406030204" pitchFamily="18" charset="0"/>
              </a:rPr>
              <a:t>- Là kinh đô cuối cùng của đế quốc Khơ-me (Khmer), thuộc thành phố Xiêm Riệp ngày nay.</a:t>
            </a:r>
          </a:p>
          <a:p>
            <a:pPr algn="just"/>
            <a:r>
              <a:rPr lang="en-US" sz="2000" dirty="0">
                <a:solidFill>
                  <a:srgbClr val="FF0000"/>
                </a:solidFill>
                <a:latin typeface="Cambria" panose="02040503050406030204" pitchFamily="18" charset="0"/>
                <a:ea typeface="Cambria" panose="02040503050406030204" pitchFamily="18" charset="0"/>
              </a:rPr>
              <a:t>- </a:t>
            </a:r>
            <a:r>
              <a:rPr lang="vi-VN" sz="2000" dirty="0">
                <a:solidFill>
                  <a:srgbClr val="FF0000"/>
                </a:solidFill>
                <a:latin typeface="Cambria" panose="02040503050406030204" pitchFamily="18" charset="0"/>
                <a:ea typeface="Cambria" panose="02040503050406030204" pitchFamily="18" charset="0"/>
              </a:rPr>
              <a:t>Khu thành có hình vuông với diện tích gần 9 km, được bao quanh bởi bốn bức tường đá ong cao tới 9 m và năm cửa ra vào. Dọc hai bên đường dẫn vào thành là các tượng thần bằng đá.</a:t>
            </a:r>
          </a:p>
        </p:txBody>
      </p:sp>
      <p:sp>
        <p:nvSpPr>
          <p:cNvPr id="14" name="TextBox 13">
            <a:extLst>
              <a:ext uri="{FF2B5EF4-FFF2-40B4-BE49-F238E27FC236}">
                <a16:creationId xmlns:a16="http://schemas.microsoft.com/office/drawing/2014/main" id="{BADEB339-F29B-72E6-7FC6-F89875A30015}"/>
              </a:ext>
            </a:extLst>
          </p:cNvPr>
          <p:cNvSpPr txBox="1"/>
          <p:nvPr/>
        </p:nvSpPr>
        <p:spPr>
          <a:xfrm>
            <a:off x="0" y="5244030"/>
            <a:ext cx="2478795" cy="1200329"/>
          </a:xfrm>
          <a:prstGeom prst="rect">
            <a:avLst/>
          </a:prstGeom>
          <a:noFill/>
        </p:spPr>
        <p:txBody>
          <a:bodyPr wrap="square" rtlCol="0">
            <a:spAutoFit/>
          </a:bodyPr>
          <a:lstStyle/>
          <a:p>
            <a:pPr algn="ctr"/>
            <a:r>
              <a:rPr lang="en-US" sz="2400" dirty="0" err="1">
                <a:solidFill>
                  <a:srgbClr val="FF0000"/>
                </a:solidFill>
                <a:latin typeface="Cambria" panose="02040503050406030204" pitchFamily="18" charset="0"/>
                <a:ea typeface="Cambria" panose="02040503050406030204" pitchFamily="18" charset="0"/>
              </a:rPr>
              <a:t>Tượng</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đài</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hữu</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nghị</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Việt</a:t>
            </a:r>
            <a:r>
              <a:rPr lang="en-US" sz="2400" dirty="0">
                <a:solidFill>
                  <a:srgbClr val="FF0000"/>
                </a:solidFill>
                <a:latin typeface="Cambria" panose="02040503050406030204" pitchFamily="18" charset="0"/>
                <a:ea typeface="Cambria" panose="02040503050406030204" pitchFamily="18" charset="0"/>
              </a:rPr>
              <a:t> Nam – Cam-</a:t>
            </a:r>
            <a:r>
              <a:rPr lang="en-US" sz="2400" dirty="0" err="1">
                <a:solidFill>
                  <a:srgbClr val="FF0000"/>
                </a:solidFill>
                <a:latin typeface="Cambria" panose="02040503050406030204" pitchFamily="18" charset="0"/>
                <a:ea typeface="Cambria" panose="02040503050406030204" pitchFamily="18" charset="0"/>
              </a:rPr>
              <a:t>pu</a:t>
            </a:r>
            <a:r>
              <a:rPr lang="en-US" sz="2400" dirty="0">
                <a:solidFill>
                  <a:srgbClr val="FF0000"/>
                </a:solidFill>
                <a:latin typeface="Cambria" panose="02040503050406030204" pitchFamily="18" charset="0"/>
                <a:ea typeface="Cambria" panose="02040503050406030204" pitchFamily="18" charset="0"/>
              </a:rPr>
              <a:t>-chia</a:t>
            </a:r>
          </a:p>
        </p:txBody>
      </p:sp>
      <p:sp>
        <p:nvSpPr>
          <p:cNvPr id="15" name="TextBox 14">
            <a:extLst>
              <a:ext uri="{FF2B5EF4-FFF2-40B4-BE49-F238E27FC236}">
                <a16:creationId xmlns:a16="http://schemas.microsoft.com/office/drawing/2014/main" id="{5B1EAE2F-6FFA-287F-82AF-66536A2FB2FE}"/>
              </a:ext>
            </a:extLst>
          </p:cNvPr>
          <p:cNvSpPr txBox="1"/>
          <p:nvPr/>
        </p:nvSpPr>
        <p:spPr>
          <a:xfrm>
            <a:off x="2511846" y="5332165"/>
            <a:ext cx="2049137" cy="1200329"/>
          </a:xfrm>
          <a:prstGeom prst="rect">
            <a:avLst/>
          </a:prstGeom>
          <a:noFill/>
        </p:spPr>
        <p:txBody>
          <a:bodyPr wrap="square" rtlCol="0">
            <a:spAutoFit/>
          </a:bodyPr>
          <a:lstStyle/>
          <a:p>
            <a:pPr algn="ctr"/>
            <a:r>
              <a:rPr lang="en-US" sz="3600" dirty="0" err="1">
                <a:solidFill>
                  <a:srgbClr val="FF0000"/>
                </a:solidFill>
                <a:latin typeface="Cambria" panose="02040503050406030204" pitchFamily="18" charset="0"/>
                <a:ea typeface="Cambria" panose="02040503050406030204" pitchFamily="18" charset="0"/>
              </a:rPr>
              <a:t>Năm</a:t>
            </a:r>
            <a:r>
              <a:rPr lang="en-US" sz="3600" dirty="0">
                <a:solidFill>
                  <a:srgbClr val="FF0000"/>
                </a:solidFill>
                <a:latin typeface="Cambria" panose="02040503050406030204" pitchFamily="18" charset="0"/>
                <a:ea typeface="Cambria" panose="02040503050406030204" pitchFamily="18" charset="0"/>
              </a:rPr>
              <a:t> 1970</a:t>
            </a:r>
          </a:p>
        </p:txBody>
      </p:sp>
      <p:sp>
        <p:nvSpPr>
          <p:cNvPr id="16" name="TextBox 15">
            <a:extLst>
              <a:ext uri="{FF2B5EF4-FFF2-40B4-BE49-F238E27FC236}">
                <a16:creationId xmlns:a16="http://schemas.microsoft.com/office/drawing/2014/main" id="{C50B88A3-5180-EA55-B829-7DFA40C9FE42}"/>
              </a:ext>
            </a:extLst>
          </p:cNvPr>
          <p:cNvSpPr txBox="1"/>
          <p:nvPr/>
        </p:nvSpPr>
        <p:spPr>
          <a:xfrm>
            <a:off x="4538948" y="5332165"/>
            <a:ext cx="7730169" cy="1323439"/>
          </a:xfrm>
          <a:prstGeom prst="rect">
            <a:avLst/>
          </a:prstGeom>
          <a:noFill/>
        </p:spPr>
        <p:txBody>
          <a:bodyPr wrap="square" rtlCol="0">
            <a:spAutoFit/>
          </a:bodyPr>
          <a:lstStyle/>
          <a:p>
            <a:pPr algn="just"/>
            <a:r>
              <a:rPr lang="vi-VN" sz="2000" dirty="0">
                <a:solidFill>
                  <a:srgbClr val="FF0000"/>
                </a:solidFill>
                <a:latin typeface="Cambria" panose="02040503050406030204" pitchFamily="18" charset="0"/>
                <a:ea typeface="Cambria" panose="02040503050406030204" pitchFamily="18" charset="0"/>
              </a:rPr>
              <a:t>Điểm nổi bật nhất của tượng đài là khối đá tạc hình hai người chiến sĩ Cam-pu-chia và Việt Nam đứng bảo vệ một người phụ nữ bế con nhỏ trên tay. Phần chóp của tượng đài được mạ đồng màu vàng nổi bật giữa bầu trời.</a:t>
            </a:r>
          </a:p>
        </p:txBody>
      </p:sp>
    </p:spTree>
    <p:extLst>
      <p:ext uri="{BB962C8B-B14F-4D97-AF65-F5344CB8AC3E}">
        <p14:creationId xmlns:p14="http://schemas.microsoft.com/office/powerpoint/2010/main" val="4722447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7AE056-310C-F14B-49E1-3115F7BA3C2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id="{FEF8A0AD-D249-6989-04BA-24EAFA43B135}"/>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2F99E071-22CB-A408-32AD-60F920EF90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descr="A yellow letters on a black background&#10;&#10;Description automatically generated">
            <a:extLst>
              <a:ext uri="{FF2B5EF4-FFF2-40B4-BE49-F238E27FC236}">
                <a16:creationId xmlns:a16="http://schemas.microsoft.com/office/drawing/2014/main" id="{41233DB5-7AEC-3324-032F-22D49C2EC5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1809750"/>
            <a:ext cx="9753600" cy="3238500"/>
          </a:xfrm>
          <a:prstGeom prst="rect">
            <a:avLst/>
          </a:prstGeom>
        </p:spPr>
      </p:pic>
    </p:spTree>
    <p:extLst>
      <p:ext uri="{BB962C8B-B14F-4D97-AF65-F5344CB8AC3E}">
        <p14:creationId xmlns:p14="http://schemas.microsoft.com/office/powerpoint/2010/main" val="21526615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14" descr="A picture containing diagram&#10;&#10;Description automatically generated">
            <a:extLst>
              <a:ext uri="{FF2B5EF4-FFF2-40B4-BE49-F238E27FC236}">
                <a16:creationId xmlns:a16="http://schemas.microsoft.com/office/drawing/2014/main" id="{6876E3CE-40BB-6811-1CDF-5A2D2B5BED7D}"/>
              </a:ext>
            </a:extLst>
          </p:cNvPr>
          <p:cNvPicPr>
            <a:picLocks noChangeAspect="1"/>
          </p:cNvPicPr>
          <p:nvPr/>
        </p:nvPicPr>
        <p:blipFill rotWithShape="1">
          <a:blip r:embed="rId2">
            <a:extLst>
              <a:ext uri="{28A0092B-C50C-407E-A947-70E740481C1C}">
                <a14:useLocalDpi xmlns:a14="http://schemas.microsoft.com/office/drawing/2010/main" val="0"/>
              </a:ext>
            </a:extLst>
          </a:blip>
          <a:srcRect l="19073"/>
          <a:stretch/>
        </p:blipFill>
        <p:spPr>
          <a:xfrm>
            <a:off x="1" y="1134737"/>
            <a:ext cx="9232134" cy="4671167"/>
          </a:xfrm>
          <a:prstGeom prst="rect">
            <a:avLst/>
          </a:prstGeom>
        </p:spPr>
      </p:pic>
      <p:pic>
        <p:nvPicPr>
          <p:cNvPr id="4" name="Picture 7">
            <a:extLst>
              <a:ext uri="{FF2B5EF4-FFF2-40B4-BE49-F238E27FC236}">
                <a16:creationId xmlns:a16="http://schemas.microsoft.com/office/drawing/2014/main" id="{88E08623-E401-1E35-320E-A623A2E1C912}"/>
              </a:ext>
            </a:extLst>
          </p:cNvPr>
          <p:cNvPicPr>
            <a:picLocks noChangeAspect="1"/>
          </p:cNvPicPr>
          <p:nvPr/>
        </p:nvPicPr>
        <p:blipFill>
          <a:blip r:embed="rId3"/>
          <a:stretch>
            <a:fillRect/>
          </a:stretch>
        </p:blipFill>
        <p:spPr>
          <a:xfrm>
            <a:off x="8937120" y="1758272"/>
            <a:ext cx="3988715" cy="5099728"/>
          </a:xfrm>
          <a:prstGeom prst="rect">
            <a:avLst/>
          </a:prstGeom>
        </p:spPr>
      </p:pic>
      <p:sp>
        <p:nvSpPr>
          <p:cNvPr id="5" name="TextBox 4">
            <a:extLst>
              <a:ext uri="{FF2B5EF4-FFF2-40B4-BE49-F238E27FC236}">
                <a16:creationId xmlns:a16="http://schemas.microsoft.com/office/drawing/2014/main" id="{4DA9D2CC-D29D-3FC9-ED0E-A8827DA265E4}"/>
              </a:ext>
            </a:extLst>
          </p:cNvPr>
          <p:cNvSpPr txBox="1"/>
          <p:nvPr/>
        </p:nvSpPr>
        <p:spPr>
          <a:xfrm>
            <a:off x="154237" y="1894902"/>
            <a:ext cx="8758410" cy="3046988"/>
          </a:xfrm>
          <a:prstGeom prst="rect">
            <a:avLst/>
          </a:prstGeom>
          <a:noFill/>
        </p:spPr>
        <p:txBody>
          <a:bodyPr wrap="square" rtlCol="0">
            <a:spAutoFit/>
          </a:bodyPr>
          <a:lstStyle/>
          <a:p>
            <a:pPr lvl="0" algn="ctr"/>
            <a:r>
              <a:rPr lang="vi-VN" sz="4800" b="1" dirty="0">
                <a:solidFill>
                  <a:prstClr val="black"/>
                </a:solidFill>
                <a:latin typeface="Cambria" panose="02040503050406030204" pitchFamily="18" charset="0"/>
                <a:ea typeface="Cambria" panose="02040503050406030204" pitchFamily="18" charset="0"/>
              </a:rPr>
              <a:t>2. Sưu tầm tranh, ảnh, tư liệu viết về một số công trình tiêu biểu khác của Cam-pu-chia và chia sẻ với bạn.</a:t>
            </a:r>
            <a:endPar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67513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grpSp>
        <p:nvGrpSpPr>
          <p:cNvPr id="1093" name="Google Shape;1093;p41"/>
          <p:cNvGrpSpPr/>
          <p:nvPr/>
        </p:nvGrpSpPr>
        <p:grpSpPr>
          <a:xfrm>
            <a:off x="0" y="2987139"/>
            <a:ext cx="3363685" cy="3879016"/>
            <a:chOff x="1279628" y="1309145"/>
            <a:chExt cx="2193598" cy="2529666"/>
          </a:xfrm>
        </p:grpSpPr>
        <p:sp>
          <p:nvSpPr>
            <p:cNvPr id="1094" name="Google Shape;1094;p41"/>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5" name="Google Shape;1095;p41"/>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6" name="Google Shape;1096;p41"/>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7" name="Google Shape;1097;p41"/>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8" name="Google Shape;1098;p41"/>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9" name="Google Shape;1099;p41"/>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0" name="Google Shape;1100;p41"/>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1" name="Google Shape;1101;p41"/>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2" name="Google Shape;1102;p41"/>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3" name="Google Shape;1103;p41"/>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4" name="Google Shape;1104;p41"/>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5" name="Google Shape;1105;p41"/>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6" name="Google Shape;1106;p41"/>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7" name="Google Shape;1107;p41"/>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8" name="Google Shape;1108;p41"/>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9" name="Google Shape;1109;p41"/>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0" name="Google Shape;1110;p41"/>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1" name="Google Shape;1111;p41"/>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2" name="Google Shape;1112;p41"/>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3" name="Google Shape;1113;p41"/>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4" name="Google Shape;1114;p41"/>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5" name="Google Shape;1115;p41"/>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6" name="Google Shape;1116;p41"/>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7" name="Google Shape;1117;p41"/>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8" name="Google Shape;1118;p41"/>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19" name="Google Shape;1119;p41"/>
          <p:cNvSpPr/>
          <p:nvPr/>
        </p:nvSpPr>
        <p:spPr>
          <a:xfrm flipH="1">
            <a:off x="3713637" y="503522"/>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2"/>
          </a:solidFill>
          <a:ln w="3400" cap="flat" cmpd="sng">
            <a:solidFill>
              <a:schemeClr val="accent2"/>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121" name="Google Shape;1121;p41"/>
          <p:cNvGrpSpPr/>
          <p:nvPr/>
        </p:nvGrpSpPr>
        <p:grpSpPr>
          <a:xfrm>
            <a:off x="8425600" y="280332"/>
            <a:ext cx="699077" cy="461803"/>
            <a:chOff x="-430300" y="2401925"/>
            <a:chExt cx="313300" cy="206975"/>
          </a:xfrm>
        </p:grpSpPr>
        <p:sp>
          <p:nvSpPr>
            <p:cNvPr id="1122" name="Google Shape;1122;p41"/>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3" name="Google Shape;1123;p41"/>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4" name="Google Shape;1124;p41"/>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5" name="Google Shape;1125;p41"/>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6" name="Google Shape;1126;p41"/>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7" name="Google Shape;1127;p41"/>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28" name="Google Shape;1128;p41"/>
          <p:cNvGrpSpPr/>
          <p:nvPr/>
        </p:nvGrpSpPr>
        <p:grpSpPr>
          <a:xfrm flipH="1">
            <a:off x="7829387" y="5500756"/>
            <a:ext cx="699077" cy="461803"/>
            <a:chOff x="-430300" y="2401925"/>
            <a:chExt cx="313300" cy="206975"/>
          </a:xfrm>
        </p:grpSpPr>
        <p:sp>
          <p:nvSpPr>
            <p:cNvPr id="1129" name="Google Shape;1129;p41"/>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0" name="Google Shape;1130;p41"/>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1" name="Google Shape;1131;p41"/>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2" name="Google Shape;1132;p41"/>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3" name="Google Shape;1133;p41"/>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4" name="Google Shape;1134;p41"/>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1036;p39">
            <a:extLst>
              <a:ext uri="{FF2B5EF4-FFF2-40B4-BE49-F238E27FC236}">
                <a16:creationId xmlns:a16="http://schemas.microsoft.com/office/drawing/2014/main" id="{8EF9B622-D9FB-4DA0-A7FB-978EE6038350}"/>
              </a:ext>
            </a:extLst>
          </p:cNvPr>
          <p:cNvSpPr/>
          <p:nvPr/>
        </p:nvSpPr>
        <p:spPr>
          <a:xfrm>
            <a:off x="1188417" y="598693"/>
            <a:ext cx="9676561" cy="2343585"/>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4" name="Google Shape;1827;p54">
            <a:extLst>
              <a:ext uri="{FF2B5EF4-FFF2-40B4-BE49-F238E27FC236}">
                <a16:creationId xmlns:a16="http://schemas.microsoft.com/office/drawing/2014/main" id="{6547DE78-EFE4-4803-8211-BBC7BD9AAE76}"/>
              </a:ext>
            </a:extLst>
          </p:cNvPr>
          <p:cNvGrpSpPr/>
          <p:nvPr/>
        </p:nvGrpSpPr>
        <p:grpSpPr>
          <a:xfrm>
            <a:off x="8919864" y="3537701"/>
            <a:ext cx="2557545" cy="3320300"/>
            <a:chOff x="-221649" y="1584725"/>
            <a:chExt cx="1007990" cy="1308610"/>
          </a:xfrm>
        </p:grpSpPr>
        <p:sp>
          <p:nvSpPr>
            <p:cNvPr id="55" name="Google Shape;1828;p54">
              <a:extLst>
                <a:ext uri="{FF2B5EF4-FFF2-40B4-BE49-F238E27FC236}">
                  <a16:creationId xmlns:a16="http://schemas.microsoft.com/office/drawing/2014/main" id="{A62D27D6-3016-412D-B85B-29EBC406E1FA}"/>
                </a:ext>
              </a:extLst>
            </p:cNvPr>
            <p:cNvSpPr/>
            <p:nvPr/>
          </p:nvSpPr>
          <p:spPr>
            <a:xfrm>
              <a:off x="-208050" y="1584725"/>
              <a:ext cx="861775" cy="975809"/>
            </a:xfrm>
            <a:custGeom>
              <a:avLst/>
              <a:gdLst/>
              <a:ahLst/>
              <a:cxnLst/>
              <a:rect l="l" t="t" r="r" b="b"/>
              <a:pathLst>
                <a:path w="36312" h="41117" extrusionOk="0">
                  <a:moveTo>
                    <a:pt x="14201" y="1"/>
                  </a:moveTo>
                  <a:cubicBezTo>
                    <a:pt x="8381" y="1"/>
                    <a:pt x="0" y="4529"/>
                    <a:pt x="1620" y="31461"/>
                  </a:cubicBezTo>
                  <a:lnTo>
                    <a:pt x="1051" y="41117"/>
                  </a:lnTo>
                  <a:lnTo>
                    <a:pt x="1051" y="41117"/>
                  </a:lnTo>
                  <a:lnTo>
                    <a:pt x="36312" y="39245"/>
                  </a:lnTo>
                  <a:cubicBezTo>
                    <a:pt x="36312" y="39245"/>
                    <a:pt x="34482" y="470"/>
                    <a:pt x="22359" y="470"/>
                  </a:cubicBezTo>
                  <a:cubicBezTo>
                    <a:pt x="21446" y="470"/>
                    <a:pt x="20474" y="690"/>
                    <a:pt x="19441" y="1163"/>
                  </a:cubicBezTo>
                  <a:cubicBezTo>
                    <a:pt x="19441" y="1163"/>
                    <a:pt x="17149" y="1"/>
                    <a:pt x="14201" y="1"/>
                  </a:cubicBezTo>
                  <a:close/>
                </a:path>
              </a:pathLst>
            </a:custGeom>
            <a:solidFill>
              <a:schemeClr val="dk2"/>
            </a:solidFill>
            <a:ln w="542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1829;p54">
              <a:extLst>
                <a:ext uri="{FF2B5EF4-FFF2-40B4-BE49-F238E27FC236}">
                  <a16:creationId xmlns:a16="http://schemas.microsoft.com/office/drawing/2014/main" id="{66F7CD38-8108-4910-A4E9-8DB687D4CC81}"/>
                </a:ext>
              </a:extLst>
            </p:cNvPr>
            <p:cNvSpPr/>
            <p:nvPr/>
          </p:nvSpPr>
          <p:spPr>
            <a:xfrm>
              <a:off x="-221649" y="1811228"/>
              <a:ext cx="1007990" cy="1082107"/>
            </a:xfrm>
            <a:custGeom>
              <a:avLst/>
              <a:gdLst/>
              <a:ahLst/>
              <a:cxnLst/>
              <a:rect l="l" t="t" r="r" b="b"/>
              <a:pathLst>
                <a:path w="42473" h="45596" extrusionOk="0">
                  <a:moveTo>
                    <a:pt x="38665" y="0"/>
                  </a:moveTo>
                  <a:cubicBezTo>
                    <a:pt x="37936" y="0"/>
                    <a:pt x="37237" y="2876"/>
                    <a:pt x="37237" y="2876"/>
                  </a:cubicBezTo>
                  <a:cubicBezTo>
                    <a:pt x="37237" y="2876"/>
                    <a:pt x="36737" y="1598"/>
                    <a:pt x="36212" y="1598"/>
                  </a:cubicBezTo>
                  <a:cubicBezTo>
                    <a:pt x="36101" y="1598"/>
                    <a:pt x="35990" y="1654"/>
                    <a:pt x="35881" y="1791"/>
                  </a:cubicBezTo>
                  <a:cubicBezTo>
                    <a:pt x="35366" y="2496"/>
                    <a:pt x="35746" y="4693"/>
                    <a:pt x="35664" y="6158"/>
                  </a:cubicBezTo>
                  <a:cubicBezTo>
                    <a:pt x="35447" y="7731"/>
                    <a:pt x="34010" y="16194"/>
                    <a:pt x="26930" y="20127"/>
                  </a:cubicBezTo>
                  <a:cubicBezTo>
                    <a:pt x="25466" y="20940"/>
                    <a:pt x="23865" y="21510"/>
                    <a:pt x="22184" y="21808"/>
                  </a:cubicBezTo>
                  <a:lnTo>
                    <a:pt x="21804" y="18662"/>
                  </a:lnTo>
                  <a:lnTo>
                    <a:pt x="16352" y="18608"/>
                  </a:lnTo>
                  <a:lnTo>
                    <a:pt x="16352" y="18608"/>
                  </a:lnTo>
                  <a:lnTo>
                    <a:pt x="16488" y="22920"/>
                  </a:lnTo>
                  <a:cubicBezTo>
                    <a:pt x="16187" y="22905"/>
                    <a:pt x="15893" y="22897"/>
                    <a:pt x="15606" y="22897"/>
                  </a:cubicBezTo>
                  <a:cubicBezTo>
                    <a:pt x="1" y="22897"/>
                    <a:pt x="3034" y="45596"/>
                    <a:pt x="3034" y="45596"/>
                  </a:cubicBezTo>
                  <a:lnTo>
                    <a:pt x="31270" y="45135"/>
                  </a:lnTo>
                  <a:lnTo>
                    <a:pt x="30755" y="27694"/>
                  </a:lnTo>
                  <a:cubicBezTo>
                    <a:pt x="39000" y="25497"/>
                    <a:pt x="41225" y="7894"/>
                    <a:pt x="41225" y="7894"/>
                  </a:cubicBezTo>
                  <a:cubicBezTo>
                    <a:pt x="42038" y="4151"/>
                    <a:pt x="42472" y="1547"/>
                    <a:pt x="42093" y="1438"/>
                  </a:cubicBezTo>
                  <a:cubicBezTo>
                    <a:pt x="42070" y="1432"/>
                    <a:pt x="42047" y="1429"/>
                    <a:pt x="42025" y="1429"/>
                  </a:cubicBezTo>
                  <a:cubicBezTo>
                    <a:pt x="41478" y="1429"/>
                    <a:pt x="40948" y="3261"/>
                    <a:pt x="40818" y="4042"/>
                  </a:cubicBezTo>
                  <a:cubicBezTo>
                    <a:pt x="40926" y="3066"/>
                    <a:pt x="41279" y="706"/>
                    <a:pt x="40872" y="625"/>
                  </a:cubicBezTo>
                  <a:cubicBezTo>
                    <a:pt x="40864" y="623"/>
                    <a:pt x="40855" y="622"/>
                    <a:pt x="40847" y="622"/>
                  </a:cubicBezTo>
                  <a:cubicBezTo>
                    <a:pt x="40421" y="622"/>
                    <a:pt x="39973" y="2649"/>
                    <a:pt x="39760" y="3527"/>
                  </a:cubicBezTo>
                  <a:cubicBezTo>
                    <a:pt x="39950" y="2550"/>
                    <a:pt x="40302" y="191"/>
                    <a:pt x="39923" y="163"/>
                  </a:cubicBezTo>
                  <a:cubicBezTo>
                    <a:pt x="39917" y="163"/>
                    <a:pt x="39910" y="163"/>
                    <a:pt x="39904" y="163"/>
                  </a:cubicBezTo>
                  <a:cubicBezTo>
                    <a:pt x="39234" y="163"/>
                    <a:pt x="38648" y="3066"/>
                    <a:pt x="38648" y="3066"/>
                  </a:cubicBezTo>
                  <a:cubicBezTo>
                    <a:pt x="38648" y="3066"/>
                    <a:pt x="39217" y="28"/>
                    <a:pt x="38675" y="1"/>
                  </a:cubicBezTo>
                  <a:cubicBezTo>
                    <a:pt x="38672" y="1"/>
                    <a:pt x="38668" y="0"/>
                    <a:pt x="38665"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1830;p54">
              <a:extLst>
                <a:ext uri="{FF2B5EF4-FFF2-40B4-BE49-F238E27FC236}">
                  <a16:creationId xmlns:a16="http://schemas.microsoft.com/office/drawing/2014/main" id="{38555EDE-6C34-4164-9106-0AAE5B821DEA}"/>
                </a:ext>
              </a:extLst>
            </p:cNvPr>
            <p:cNvSpPr/>
            <p:nvPr/>
          </p:nvSpPr>
          <p:spPr>
            <a:xfrm>
              <a:off x="658791" y="1883984"/>
              <a:ext cx="32229" cy="66332"/>
            </a:xfrm>
            <a:custGeom>
              <a:avLst/>
              <a:gdLst/>
              <a:ahLst/>
              <a:cxnLst/>
              <a:rect l="l" t="t" r="r" b="b"/>
              <a:pathLst>
                <a:path w="1358" h="2795" fill="none" extrusionOk="0">
                  <a:moveTo>
                    <a:pt x="82" y="1"/>
                  </a:moveTo>
                  <a:cubicBezTo>
                    <a:pt x="82" y="1"/>
                    <a:pt x="1357" y="1520"/>
                    <a:pt x="1" y="2795"/>
                  </a:cubicBez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1831;p54">
              <a:extLst>
                <a:ext uri="{FF2B5EF4-FFF2-40B4-BE49-F238E27FC236}">
                  <a16:creationId xmlns:a16="http://schemas.microsoft.com/office/drawing/2014/main" id="{981FEB38-8BB4-45E2-A81B-5FA47592D4AA}"/>
                </a:ext>
              </a:extLst>
            </p:cNvPr>
            <p:cNvSpPr/>
            <p:nvPr/>
          </p:nvSpPr>
          <p:spPr>
            <a:xfrm>
              <a:off x="684600" y="1881405"/>
              <a:ext cx="72764" cy="30259"/>
            </a:xfrm>
            <a:custGeom>
              <a:avLst/>
              <a:gdLst/>
              <a:ahLst/>
              <a:cxnLst/>
              <a:rect l="l" t="t" r="r" b="b"/>
              <a:pathLst>
                <a:path w="3066" h="1275" extrusionOk="0">
                  <a:moveTo>
                    <a:pt x="1" y="0"/>
                  </a:moveTo>
                  <a:lnTo>
                    <a:pt x="3066" y="1275"/>
                  </a:lnTo>
                </a:path>
              </a:pathLst>
            </a:custGeom>
            <a:solidFill>
              <a:srgbClr val="FFE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1832;p54">
              <a:extLst>
                <a:ext uri="{FF2B5EF4-FFF2-40B4-BE49-F238E27FC236}">
                  <a16:creationId xmlns:a16="http://schemas.microsoft.com/office/drawing/2014/main" id="{A76D78FE-1E22-4AF7-AA95-E50C3CA916D3}"/>
                </a:ext>
              </a:extLst>
            </p:cNvPr>
            <p:cNvSpPr/>
            <p:nvPr/>
          </p:nvSpPr>
          <p:spPr>
            <a:xfrm>
              <a:off x="684600" y="1881405"/>
              <a:ext cx="72764" cy="30259"/>
            </a:xfrm>
            <a:custGeom>
              <a:avLst/>
              <a:gdLst/>
              <a:ahLst/>
              <a:cxnLst/>
              <a:rect l="l" t="t" r="r" b="b"/>
              <a:pathLst>
                <a:path w="3066" h="1275" fill="none" extrusionOk="0">
                  <a:moveTo>
                    <a:pt x="1" y="0"/>
                  </a:moveTo>
                  <a:lnTo>
                    <a:pt x="3066" y="1275"/>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1833;p54">
              <a:extLst>
                <a:ext uri="{FF2B5EF4-FFF2-40B4-BE49-F238E27FC236}">
                  <a16:creationId xmlns:a16="http://schemas.microsoft.com/office/drawing/2014/main" id="{2F2EB3AB-DBB5-44C9-9911-72A63B6CA44E}"/>
                </a:ext>
              </a:extLst>
            </p:cNvPr>
            <p:cNvSpPr/>
            <p:nvPr/>
          </p:nvSpPr>
          <p:spPr>
            <a:xfrm>
              <a:off x="-11901" y="2523179"/>
              <a:ext cx="8401" cy="206022"/>
            </a:xfrm>
            <a:custGeom>
              <a:avLst/>
              <a:gdLst/>
              <a:ahLst/>
              <a:cxnLst/>
              <a:rect l="l" t="t" r="r" b="b"/>
              <a:pathLst>
                <a:path w="354" h="8681" extrusionOk="0">
                  <a:moveTo>
                    <a:pt x="353" y="1"/>
                  </a:moveTo>
                  <a:lnTo>
                    <a:pt x="1" y="8680"/>
                  </a:lnTo>
                </a:path>
              </a:pathLst>
            </a:custGeom>
            <a:solidFill>
              <a:srgbClr val="FFE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1834;p54">
              <a:extLst>
                <a:ext uri="{FF2B5EF4-FFF2-40B4-BE49-F238E27FC236}">
                  <a16:creationId xmlns:a16="http://schemas.microsoft.com/office/drawing/2014/main" id="{B30B18E6-45F3-4C7D-B37F-B7E06AE670DF}"/>
                </a:ext>
              </a:extLst>
            </p:cNvPr>
            <p:cNvSpPr/>
            <p:nvPr/>
          </p:nvSpPr>
          <p:spPr>
            <a:xfrm>
              <a:off x="-11901" y="2523179"/>
              <a:ext cx="8401" cy="206022"/>
            </a:xfrm>
            <a:custGeom>
              <a:avLst/>
              <a:gdLst/>
              <a:ahLst/>
              <a:cxnLst/>
              <a:rect l="l" t="t" r="r" b="b"/>
              <a:pathLst>
                <a:path w="354" h="8681" fill="none" extrusionOk="0">
                  <a:moveTo>
                    <a:pt x="353" y="1"/>
                  </a:moveTo>
                  <a:lnTo>
                    <a:pt x="1" y="8680"/>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1835;p54">
              <a:extLst>
                <a:ext uri="{FF2B5EF4-FFF2-40B4-BE49-F238E27FC236}">
                  <a16:creationId xmlns:a16="http://schemas.microsoft.com/office/drawing/2014/main" id="{FEC5F747-2DA6-4A6A-8E3E-CC40F02D21FF}"/>
                </a:ext>
              </a:extLst>
            </p:cNvPr>
            <p:cNvSpPr/>
            <p:nvPr/>
          </p:nvSpPr>
          <p:spPr>
            <a:xfrm>
              <a:off x="-173472" y="2220613"/>
              <a:ext cx="818202" cy="670799"/>
            </a:xfrm>
            <a:custGeom>
              <a:avLst/>
              <a:gdLst/>
              <a:ahLst/>
              <a:cxnLst/>
              <a:rect l="l" t="t" r="r" b="b"/>
              <a:pathLst>
                <a:path w="34476" h="28265" extrusionOk="0">
                  <a:moveTo>
                    <a:pt x="28443" y="1"/>
                  </a:moveTo>
                  <a:cubicBezTo>
                    <a:pt x="28254" y="1"/>
                    <a:pt x="28066" y="76"/>
                    <a:pt x="27938" y="218"/>
                  </a:cubicBezTo>
                  <a:cubicBezTo>
                    <a:pt x="26962" y="1303"/>
                    <a:pt x="25850" y="2361"/>
                    <a:pt x="24900" y="2877"/>
                  </a:cubicBezTo>
                  <a:cubicBezTo>
                    <a:pt x="23951" y="3419"/>
                    <a:pt x="22947" y="3853"/>
                    <a:pt x="21890" y="4151"/>
                  </a:cubicBezTo>
                  <a:cubicBezTo>
                    <a:pt x="21239" y="6186"/>
                    <a:pt x="19530" y="7705"/>
                    <a:pt x="17414" y="8084"/>
                  </a:cubicBezTo>
                  <a:cubicBezTo>
                    <a:pt x="17140" y="8133"/>
                    <a:pt x="16863" y="8156"/>
                    <a:pt x="16587" y="8156"/>
                  </a:cubicBezTo>
                  <a:cubicBezTo>
                    <a:pt x="14704" y="8156"/>
                    <a:pt x="12826" y="7076"/>
                    <a:pt x="11691" y="5562"/>
                  </a:cubicBezTo>
                  <a:cubicBezTo>
                    <a:pt x="4042" y="6647"/>
                    <a:pt x="896" y="14079"/>
                    <a:pt x="1" y="18581"/>
                  </a:cubicBezTo>
                  <a:cubicBezTo>
                    <a:pt x="191" y="19042"/>
                    <a:pt x="570" y="19422"/>
                    <a:pt x="1086" y="19558"/>
                  </a:cubicBezTo>
                  <a:cubicBezTo>
                    <a:pt x="1155" y="19570"/>
                    <a:pt x="1222" y="19576"/>
                    <a:pt x="1288" y="19576"/>
                  </a:cubicBezTo>
                  <a:cubicBezTo>
                    <a:pt x="1943" y="19576"/>
                    <a:pt x="2430" y="18995"/>
                    <a:pt x="2849" y="18527"/>
                  </a:cubicBezTo>
                  <a:cubicBezTo>
                    <a:pt x="2873" y="18494"/>
                    <a:pt x="2903" y="18481"/>
                    <a:pt x="2932" y="18481"/>
                  </a:cubicBezTo>
                  <a:cubicBezTo>
                    <a:pt x="3002" y="18481"/>
                    <a:pt x="3074" y="18551"/>
                    <a:pt x="3093" y="18608"/>
                  </a:cubicBezTo>
                  <a:cubicBezTo>
                    <a:pt x="3147" y="19205"/>
                    <a:pt x="3391" y="19883"/>
                    <a:pt x="4042" y="19910"/>
                  </a:cubicBezTo>
                  <a:lnTo>
                    <a:pt x="4178" y="19910"/>
                  </a:lnTo>
                  <a:cubicBezTo>
                    <a:pt x="4910" y="19856"/>
                    <a:pt x="5317" y="19097"/>
                    <a:pt x="5615" y="18527"/>
                  </a:cubicBezTo>
                  <a:cubicBezTo>
                    <a:pt x="5636" y="18476"/>
                    <a:pt x="5675" y="18456"/>
                    <a:pt x="5716" y="18456"/>
                  </a:cubicBezTo>
                  <a:cubicBezTo>
                    <a:pt x="5785" y="18456"/>
                    <a:pt x="5859" y="18513"/>
                    <a:pt x="5859" y="18581"/>
                  </a:cubicBezTo>
                  <a:cubicBezTo>
                    <a:pt x="5859" y="19124"/>
                    <a:pt x="6266" y="19585"/>
                    <a:pt x="6809" y="19666"/>
                  </a:cubicBezTo>
                  <a:lnTo>
                    <a:pt x="6266" y="28264"/>
                  </a:lnTo>
                  <a:lnTo>
                    <a:pt x="6266" y="28264"/>
                  </a:lnTo>
                  <a:lnTo>
                    <a:pt x="29728" y="27885"/>
                  </a:lnTo>
                  <a:lnTo>
                    <a:pt x="28996" y="10851"/>
                  </a:lnTo>
                  <a:cubicBezTo>
                    <a:pt x="30813" y="10336"/>
                    <a:pt x="32712" y="8057"/>
                    <a:pt x="34285" y="6131"/>
                  </a:cubicBezTo>
                  <a:cubicBezTo>
                    <a:pt x="34448" y="5942"/>
                    <a:pt x="34475" y="5643"/>
                    <a:pt x="34367" y="5399"/>
                  </a:cubicBezTo>
                  <a:cubicBezTo>
                    <a:pt x="34231" y="5101"/>
                    <a:pt x="33933" y="4884"/>
                    <a:pt x="33607" y="4829"/>
                  </a:cubicBezTo>
                  <a:cubicBezTo>
                    <a:pt x="33282" y="4829"/>
                    <a:pt x="33010" y="5019"/>
                    <a:pt x="32902" y="5318"/>
                  </a:cubicBezTo>
                  <a:cubicBezTo>
                    <a:pt x="32876" y="5379"/>
                    <a:pt x="32830" y="5403"/>
                    <a:pt x="32784" y="5403"/>
                  </a:cubicBezTo>
                  <a:cubicBezTo>
                    <a:pt x="32686" y="5403"/>
                    <a:pt x="32584" y="5293"/>
                    <a:pt x="32658" y="5182"/>
                  </a:cubicBezTo>
                  <a:cubicBezTo>
                    <a:pt x="32902" y="4667"/>
                    <a:pt x="32821" y="4043"/>
                    <a:pt x="32441" y="3609"/>
                  </a:cubicBezTo>
                  <a:cubicBezTo>
                    <a:pt x="32295" y="3463"/>
                    <a:pt x="32105" y="3361"/>
                    <a:pt x="31911" y="3361"/>
                  </a:cubicBezTo>
                  <a:cubicBezTo>
                    <a:pt x="31889" y="3361"/>
                    <a:pt x="31866" y="3362"/>
                    <a:pt x="31844" y="3365"/>
                  </a:cubicBezTo>
                  <a:cubicBezTo>
                    <a:pt x="31546" y="3392"/>
                    <a:pt x="31274" y="3555"/>
                    <a:pt x="31112" y="3826"/>
                  </a:cubicBezTo>
                  <a:cubicBezTo>
                    <a:pt x="31081" y="3857"/>
                    <a:pt x="31043" y="3870"/>
                    <a:pt x="31006" y="3870"/>
                  </a:cubicBezTo>
                  <a:cubicBezTo>
                    <a:pt x="30915" y="3870"/>
                    <a:pt x="30829" y="3787"/>
                    <a:pt x="30868" y="3690"/>
                  </a:cubicBezTo>
                  <a:cubicBezTo>
                    <a:pt x="31057" y="3121"/>
                    <a:pt x="31329" y="2361"/>
                    <a:pt x="30976" y="1819"/>
                  </a:cubicBezTo>
                  <a:cubicBezTo>
                    <a:pt x="30802" y="1514"/>
                    <a:pt x="30425" y="1349"/>
                    <a:pt x="30059" y="1349"/>
                  </a:cubicBezTo>
                  <a:cubicBezTo>
                    <a:pt x="29741" y="1349"/>
                    <a:pt x="29431" y="1473"/>
                    <a:pt x="29267" y="1737"/>
                  </a:cubicBezTo>
                  <a:cubicBezTo>
                    <a:pt x="29236" y="1785"/>
                    <a:pt x="29192" y="1805"/>
                    <a:pt x="29149" y="1805"/>
                  </a:cubicBezTo>
                  <a:cubicBezTo>
                    <a:pt x="29044" y="1805"/>
                    <a:pt x="28939" y="1690"/>
                    <a:pt x="28996" y="1575"/>
                  </a:cubicBezTo>
                  <a:cubicBezTo>
                    <a:pt x="29294" y="1141"/>
                    <a:pt x="29267" y="571"/>
                    <a:pt x="28915" y="191"/>
                  </a:cubicBezTo>
                  <a:cubicBezTo>
                    <a:pt x="28786" y="62"/>
                    <a:pt x="28614" y="1"/>
                    <a:pt x="28443" y="1"/>
                  </a:cubicBezTo>
                  <a:close/>
                </a:path>
              </a:pathLst>
            </a:custGeom>
            <a:solidFill>
              <a:srgbClr val="7DE3D6"/>
            </a:solidFill>
            <a:ln w="5425" cap="flat" cmpd="sng">
              <a:solidFill>
                <a:srgbClr val="7DE3D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1836;p54">
              <a:extLst>
                <a:ext uri="{FF2B5EF4-FFF2-40B4-BE49-F238E27FC236}">
                  <a16:creationId xmlns:a16="http://schemas.microsoft.com/office/drawing/2014/main" id="{2E1E9A23-116B-469F-AF53-6AEDA71E31D2}"/>
                </a:ext>
              </a:extLst>
            </p:cNvPr>
            <p:cNvSpPr/>
            <p:nvPr/>
          </p:nvSpPr>
          <p:spPr>
            <a:xfrm>
              <a:off x="-12542" y="2523179"/>
              <a:ext cx="9042" cy="163541"/>
            </a:xfrm>
            <a:custGeom>
              <a:avLst/>
              <a:gdLst/>
              <a:ahLst/>
              <a:cxnLst/>
              <a:rect l="l" t="t" r="r" b="b"/>
              <a:pathLst>
                <a:path w="381" h="6891" fill="none" extrusionOk="0">
                  <a:moveTo>
                    <a:pt x="380" y="1"/>
                  </a:moveTo>
                  <a:lnTo>
                    <a:pt x="1" y="6890"/>
                  </a:lnTo>
                </a:path>
              </a:pathLst>
            </a:custGeom>
            <a:noFill/>
            <a:ln w="54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1837;p54">
              <a:extLst>
                <a:ext uri="{FF2B5EF4-FFF2-40B4-BE49-F238E27FC236}">
                  <a16:creationId xmlns:a16="http://schemas.microsoft.com/office/drawing/2014/main" id="{273A3301-0D6A-4C9C-A826-0762A19A5D4C}"/>
                </a:ext>
              </a:extLst>
            </p:cNvPr>
            <p:cNvSpPr/>
            <p:nvPr/>
          </p:nvSpPr>
          <p:spPr>
            <a:xfrm>
              <a:off x="-181185" y="1676593"/>
              <a:ext cx="781487" cy="620012"/>
            </a:xfrm>
            <a:custGeom>
              <a:avLst/>
              <a:gdLst/>
              <a:ahLst/>
              <a:cxnLst/>
              <a:rect l="l" t="t" r="r" b="b"/>
              <a:pathLst>
                <a:path w="32929" h="26125" extrusionOk="0">
                  <a:moveTo>
                    <a:pt x="15704" y="0"/>
                  </a:moveTo>
                  <a:cubicBezTo>
                    <a:pt x="15202" y="0"/>
                    <a:pt x="14695" y="37"/>
                    <a:pt x="14186" y="113"/>
                  </a:cubicBezTo>
                  <a:cubicBezTo>
                    <a:pt x="8083" y="1008"/>
                    <a:pt x="3933" y="7165"/>
                    <a:pt x="4611" y="14028"/>
                  </a:cubicBezTo>
                  <a:cubicBezTo>
                    <a:pt x="4141" y="13720"/>
                    <a:pt x="3594" y="13557"/>
                    <a:pt x="3038" y="13557"/>
                  </a:cubicBezTo>
                  <a:cubicBezTo>
                    <a:pt x="2664" y="13557"/>
                    <a:pt x="2286" y="13631"/>
                    <a:pt x="1926" y="13784"/>
                  </a:cubicBezTo>
                  <a:cubicBezTo>
                    <a:pt x="434" y="14489"/>
                    <a:pt x="0" y="16577"/>
                    <a:pt x="977" y="18476"/>
                  </a:cubicBezTo>
                  <a:cubicBezTo>
                    <a:pt x="1759" y="19956"/>
                    <a:pt x="3150" y="20875"/>
                    <a:pt x="4433" y="20875"/>
                  </a:cubicBezTo>
                  <a:cubicBezTo>
                    <a:pt x="4796" y="20875"/>
                    <a:pt x="5150" y="20802"/>
                    <a:pt x="5479" y="20646"/>
                  </a:cubicBezTo>
                  <a:cubicBezTo>
                    <a:pt x="5886" y="20456"/>
                    <a:pt x="6212" y="20185"/>
                    <a:pt x="6456" y="19832"/>
                  </a:cubicBezTo>
                  <a:cubicBezTo>
                    <a:pt x="8636" y="23660"/>
                    <a:pt x="12439" y="26124"/>
                    <a:pt x="16570" y="26124"/>
                  </a:cubicBezTo>
                  <a:cubicBezTo>
                    <a:pt x="17064" y="26124"/>
                    <a:pt x="17563" y="26089"/>
                    <a:pt x="18065" y="26017"/>
                  </a:cubicBezTo>
                  <a:cubicBezTo>
                    <a:pt x="22838" y="25311"/>
                    <a:pt x="26419" y="21351"/>
                    <a:pt x="27422" y="16360"/>
                  </a:cubicBezTo>
                  <a:cubicBezTo>
                    <a:pt x="27802" y="16794"/>
                    <a:pt x="28317" y="17066"/>
                    <a:pt x="28887" y="17174"/>
                  </a:cubicBezTo>
                  <a:cubicBezTo>
                    <a:pt x="28991" y="17188"/>
                    <a:pt x="29095" y="17195"/>
                    <a:pt x="29199" y="17195"/>
                  </a:cubicBezTo>
                  <a:cubicBezTo>
                    <a:pt x="30721" y="17195"/>
                    <a:pt x="32193" y="15739"/>
                    <a:pt x="32549" y="13784"/>
                  </a:cubicBezTo>
                  <a:cubicBezTo>
                    <a:pt x="32929" y="11668"/>
                    <a:pt x="31925" y="9796"/>
                    <a:pt x="30270" y="9579"/>
                  </a:cubicBezTo>
                  <a:cubicBezTo>
                    <a:pt x="30153" y="9561"/>
                    <a:pt x="30035" y="9552"/>
                    <a:pt x="29917" y="9552"/>
                  </a:cubicBezTo>
                  <a:cubicBezTo>
                    <a:pt x="29003" y="9552"/>
                    <a:pt x="28101" y="10098"/>
                    <a:pt x="27477" y="10963"/>
                  </a:cubicBezTo>
                  <a:cubicBezTo>
                    <a:pt x="26332" y="4591"/>
                    <a:pt x="21304" y="0"/>
                    <a:pt x="15704"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1838;p54">
              <a:extLst>
                <a:ext uri="{FF2B5EF4-FFF2-40B4-BE49-F238E27FC236}">
                  <a16:creationId xmlns:a16="http://schemas.microsoft.com/office/drawing/2014/main" id="{AF7CCC77-EA17-474A-9FA7-78442770AA39}"/>
                </a:ext>
              </a:extLst>
            </p:cNvPr>
            <p:cNvSpPr/>
            <p:nvPr/>
          </p:nvSpPr>
          <p:spPr>
            <a:xfrm>
              <a:off x="-320" y="2056147"/>
              <a:ext cx="171372" cy="143677"/>
            </a:xfrm>
            <a:custGeom>
              <a:avLst/>
              <a:gdLst/>
              <a:ahLst/>
              <a:cxnLst/>
              <a:rect l="l" t="t" r="r" b="b"/>
              <a:pathLst>
                <a:path w="7221" h="6054" extrusionOk="0">
                  <a:moveTo>
                    <a:pt x="4013" y="0"/>
                  </a:moveTo>
                  <a:cubicBezTo>
                    <a:pt x="3915" y="0"/>
                    <a:pt x="3816" y="5"/>
                    <a:pt x="3717" y="15"/>
                  </a:cubicBezTo>
                  <a:cubicBezTo>
                    <a:pt x="1032" y="286"/>
                    <a:pt x="1" y="3649"/>
                    <a:pt x="2089" y="5358"/>
                  </a:cubicBezTo>
                  <a:cubicBezTo>
                    <a:pt x="2677" y="5839"/>
                    <a:pt x="3347" y="6054"/>
                    <a:pt x="4000" y="6054"/>
                  </a:cubicBezTo>
                  <a:cubicBezTo>
                    <a:pt x="5666" y="6054"/>
                    <a:pt x="7221" y="4657"/>
                    <a:pt x="7026" y="2727"/>
                  </a:cubicBezTo>
                  <a:cubicBezTo>
                    <a:pt x="6873" y="1172"/>
                    <a:pt x="5546" y="0"/>
                    <a:pt x="4013"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1839;p54">
              <a:extLst>
                <a:ext uri="{FF2B5EF4-FFF2-40B4-BE49-F238E27FC236}">
                  <a16:creationId xmlns:a16="http://schemas.microsoft.com/office/drawing/2014/main" id="{FA050D09-9B20-4894-8078-446C2C3AA929}"/>
                </a:ext>
              </a:extLst>
            </p:cNvPr>
            <p:cNvSpPr/>
            <p:nvPr/>
          </p:nvSpPr>
          <p:spPr>
            <a:xfrm>
              <a:off x="250746" y="2031038"/>
              <a:ext cx="170732" cy="144199"/>
            </a:xfrm>
            <a:custGeom>
              <a:avLst/>
              <a:gdLst/>
              <a:ahLst/>
              <a:cxnLst/>
              <a:rect l="l" t="t" r="r" b="b"/>
              <a:pathLst>
                <a:path w="7194" h="6076" extrusionOk="0">
                  <a:moveTo>
                    <a:pt x="3985" y="0"/>
                  </a:moveTo>
                  <a:cubicBezTo>
                    <a:pt x="3887" y="0"/>
                    <a:pt x="3788" y="5"/>
                    <a:pt x="3689" y="15"/>
                  </a:cubicBezTo>
                  <a:cubicBezTo>
                    <a:pt x="1004" y="286"/>
                    <a:pt x="0" y="3677"/>
                    <a:pt x="2089" y="5386"/>
                  </a:cubicBezTo>
                  <a:cubicBezTo>
                    <a:pt x="2673" y="5863"/>
                    <a:pt x="3335" y="6076"/>
                    <a:pt x="3980" y="6076"/>
                  </a:cubicBezTo>
                  <a:cubicBezTo>
                    <a:pt x="5643" y="6076"/>
                    <a:pt x="7194" y="4662"/>
                    <a:pt x="6998" y="2727"/>
                  </a:cubicBezTo>
                  <a:cubicBezTo>
                    <a:pt x="6845" y="1172"/>
                    <a:pt x="5518" y="0"/>
                    <a:pt x="3985"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1840;p54">
              <a:extLst>
                <a:ext uri="{FF2B5EF4-FFF2-40B4-BE49-F238E27FC236}">
                  <a16:creationId xmlns:a16="http://schemas.microsoft.com/office/drawing/2014/main" id="{1438CF95-36FD-4AC4-BDDF-804930F669BE}"/>
                </a:ext>
              </a:extLst>
            </p:cNvPr>
            <p:cNvSpPr/>
            <p:nvPr/>
          </p:nvSpPr>
          <p:spPr>
            <a:xfrm>
              <a:off x="300941" y="1975931"/>
              <a:ext cx="48319" cy="63935"/>
            </a:xfrm>
            <a:custGeom>
              <a:avLst/>
              <a:gdLst/>
              <a:ahLst/>
              <a:cxnLst/>
              <a:rect l="l" t="t" r="r" b="b"/>
              <a:pathLst>
                <a:path w="2036" h="2694" extrusionOk="0">
                  <a:moveTo>
                    <a:pt x="944" y="1"/>
                  </a:moveTo>
                  <a:cubicBezTo>
                    <a:pt x="919" y="1"/>
                    <a:pt x="894" y="2"/>
                    <a:pt x="869" y="4"/>
                  </a:cubicBezTo>
                  <a:cubicBezTo>
                    <a:pt x="354" y="31"/>
                    <a:pt x="1" y="710"/>
                    <a:pt x="55" y="1442"/>
                  </a:cubicBezTo>
                  <a:cubicBezTo>
                    <a:pt x="133" y="2142"/>
                    <a:pt x="582" y="2693"/>
                    <a:pt x="1072" y="2693"/>
                  </a:cubicBezTo>
                  <a:cubicBezTo>
                    <a:pt x="1095" y="2693"/>
                    <a:pt x="1117" y="2692"/>
                    <a:pt x="1140" y="2690"/>
                  </a:cubicBezTo>
                  <a:cubicBezTo>
                    <a:pt x="1683" y="2635"/>
                    <a:pt x="2035" y="1984"/>
                    <a:pt x="1954" y="1252"/>
                  </a:cubicBezTo>
                  <a:cubicBezTo>
                    <a:pt x="1902" y="528"/>
                    <a:pt x="1455" y="1"/>
                    <a:pt x="944" y="1"/>
                  </a:cubicBezTo>
                  <a:close/>
                </a:path>
              </a:pathLst>
            </a:custGeom>
            <a:solidFill>
              <a:srgbClr val="252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1841;p54">
              <a:extLst>
                <a:ext uri="{FF2B5EF4-FFF2-40B4-BE49-F238E27FC236}">
                  <a16:creationId xmlns:a16="http://schemas.microsoft.com/office/drawing/2014/main" id="{F9DCE995-2D36-4EE6-A456-BC860488884E}"/>
                </a:ext>
              </a:extLst>
            </p:cNvPr>
            <p:cNvSpPr/>
            <p:nvPr/>
          </p:nvSpPr>
          <p:spPr>
            <a:xfrm>
              <a:off x="76930" y="2004909"/>
              <a:ext cx="48960" cy="63912"/>
            </a:xfrm>
            <a:custGeom>
              <a:avLst/>
              <a:gdLst/>
              <a:ahLst/>
              <a:cxnLst/>
              <a:rect l="l" t="t" r="r" b="b"/>
              <a:pathLst>
                <a:path w="2063" h="2693" extrusionOk="0">
                  <a:moveTo>
                    <a:pt x="967" y="0"/>
                  </a:moveTo>
                  <a:cubicBezTo>
                    <a:pt x="943" y="0"/>
                    <a:pt x="920" y="1"/>
                    <a:pt x="896" y="4"/>
                  </a:cubicBezTo>
                  <a:cubicBezTo>
                    <a:pt x="353" y="31"/>
                    <a:pt x="1" y="682"/>
                    <a:pt x="82" y="1441"/>
                  </a:cubicBezTo>
                  <a:cubicBezTo>
                    <a:pt x="134" y="2141"/>
                    <a:pt x="582" y="2693"/>
                    <a:pt x="1096" y="2693"/>
                  </a:cubicBezTo>
                  <a:cubicBezTo>
                    <a:pt x="1119" y="2693"/>
                    <a:pt x="1143" y="2692"/>
                    <a:pt x="1167" y="2689"/>
                  </a:cubicBezTo>
                  <a:cubicBezTo>
                    <a:pt x="1683" y="2635"/>
                    <a:pt x="2062" y="1984"/>
                    <a:pt x="1981" y="1252"/>
                  </a:cubicBezTo>
                  <a:cubicBezTo>
                    <a:pt x="1903" y="527"/>
                    <a:pt x="1455" y="0"/>
                    <a:pt x="967" y="0"/>
                  </a:cubicBezTo>
                  <a:close/>
                </a:path>
              </a:pathLst>
            </a:custGeom>
            <a:solidFill>
              <a:srgbClr val="252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1842;p54">
              <a:extLst>
                <a:ext uri="{FF2B5EF4-FFF2-40B4-BE49-F238E27FC236}">
                  <a16:creationId xmlns:a16="http://schemas.microsoft.com/office/drawing/2014/main" id="{E908EFB5-9365-4108-AAE9-FFB0251F6981}"/>
                </a:ext>
              </a:extLst>
            </p:cNvPr>
            <p:cNvSpPr/>
            <p:nvPr/>
          </p:nvSpPr>
          <p:spPr>
            <a:xfrm>
              <a:off x="149670" y="2088020"/>
              <a:ext cx="139072" cy="89210"/>
            </a:xfrm>
            <a:custGeom>
              <a:avLst/>
              <a:gdLst/>
              <a:ahLst/>
              <a:cxnLst/>
              <a:rect l="l" t="t" r="r" b="b"/>
              <a:pathLst>
                <a:path w="5860" h="3759" extrusionOk="0">
                  <a:moveTo>
                    <a:pt x="5860" y="1"/>
                  </a:moveTo>
                  <a:lnTo>
                    <a:pt x="1" y="570"/>
                  </a:lnTo>
                  <a:cubicBezTo>
                    <a:pt x="218" y="1493"/>
                    <a:pt x="679" y="2334"/>
                    <a:pt x="1384" y="3012"/>
                  </a:cubicBezTo>
                  <a:cubicBezTo>
                    <a:pt x="1839" y="3491"/>
                    <a:pt x="2463" y="3758"/>
                    <a:pt x="3126" y="3758"/>
                  </a:cubicBezTo>
                  <a:cubicBezTo>
                    <a:pt x="3214" y="3758"/>
                    <a:pt x="3302" y="3753"/>
                    <a:pt x="3391" y="3744"/>
                  </a:cubicBezTo>
                  <a:cubicBezTo>
                    <a:pt x="4097" y="3581"/>
                    <a:pt x="4693" y="3147"/>
                    <a:pt x="5073" y="2523"/>
                  </a:cubicBezTo>
                  <a:cubicBezTo>
                    <a:pt x="5561" y="1764"/>
                    <a:pt x="5805" y="896"/>
                    <a:pt x="5860" y="1"/>
                  </a:cubicBezTo>
                  <a:close/>
                </a:path>
              </a:pathLst>
            </a:custGeom>
            <a:solidFill>
              <a:srgbClr val="252C3C"/>
            </a:solid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1843;p54">
              <a:extLst>
                <a:ext uri="{FF2B5EF4-FFF2-40B4-BE49-F238E27FC236}">
                  <a16:creationId xmlns:a16="http://schemas.microsoft.com/office/drawing/2014/main" id="{851D5D39-7D50-4233-B63A-F8FDE3031DCE}"/>
                </a:ext>
              </a:extLst>
            </p:cNvPr>
            <p:cNvSpPr/>
            <p:nvPr/>
          </p:nvSpPr>
          <p:spPr>
            <a:xfrm>
              <a:off x="181875" y="2132803"/>
              <a:ext cx="87549" cy="39918"/>
            </a:xfrm>
            <a:custGeom>
              <a:avLst/>
              <a:gdLst/>
              <a:ahLst/>
              <a:cxnLst/>
              <a:rect l="l" t="t" r="r" b="b"/>
              <a:pathLst>
                <a:path w="3689" h="1682" extrusionOk="0">
                  <a:moveTo>
                    <a:pt x="2139" y="1"/>
                  </a:moveTo>
                  <a:cubicBezTo>
                    <a:pt x="1350" y="1"/>
                    <a:pt x="565" y="333"/>
                    <a:pt x="0" y="962"/>
                  </a:cubicBezTo>
                  <a:cubicBezTo>
                    <a:pt x="455" y="1417"/>
                    <a:pt x="1079" y="1681"/>
                    <a:pt x="1741" y="1681"/>
                  </a:cubicBezTo>
                  <a:cubicBezTo>
                    <a:pt x="1829" y="1681"/>
                    <a:pt x="1918" y="1677"/>
                    <a:pt x="2007" y="1667"/>
                  </a:cubicBezTo>
                  <a:cubicBezTo>
                    <a:pt x="2712" y="1531"/>
                    <a:pt x="3336" y="1098"/>
                    <a:pt x="3689" y="474"/>
                  </a:cubicBezTo>
                  <a:cubicBezTo>
                    <a:pt x="3216" y="155"/>
                    <a:pt x="2677" y="1"/>
                    <a:pt x="2139" y="1"/>
                  </a:cubicBezTo>
                  <a:close/>
                </a:path>
              </a:pathLst>
            </a:custGeom>
            <a:solidFill>
              <a:srgbClr val="FFAB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1844;p54">
              <a:extLst>
                <a:ext uri="{FF2B5EF4-FFF2-40B4-BE49-F238E27FC236}">
                  <a16:creationId xmlns:a16="http://schemas.microsoft.com/office/drawing/2014/main" id="{35F2E60B-34FA-4D3A-9406-5E0870782CCF}"/>
                </a:ext>
              </a:extLst>
            </p:cNvPr>
            <p:cNvSpPr/>
            <p:nvPr/>
          </p:nvSpPr>
          <p:spPr>
            <a:xfrm>
              <a:off x="185577" y="2027526"/>
              <a:ext cx="44593" cy="42813"/>
            </a:xfrm>
            <a:custGeom>
              <a:avLst/>
              <a:gdLst/>
              <a:ahLst/>
              <a:cxnLst/>
              <a:rect l="l" t="t" r="r" b="b"/>
              <a:pathLst>
                <a:path w="1879" h="1804" extrusionOk="0">
                  <a:moveTo>
                    <a:pt x="766" y="0"/>
                  </a:moveTo>
                  <a:cubicBezTo>
                    <a:pt x="766" y="0"/>
                    <a:pt x="1" y="1803"/>
                    <a:pt x="1462" y="1803"/>
                  </a:cubicBezTo>
                  <a:cubicBezTo>
                    <a:pt x="1533" y="1803"/>
                    <a:pt x="1608" y="1799"/>
                    <a:pt x="1688" y="1790"/>
                  </a:cubicBezTo>
                  <a:cubicBezTo>
                    <a:pt x="1878" y="1411"/>
                    <a:pt x="1878" y="950"/>
                    <a:pt x="1661" y="570"/>
                  </a:cubicBezTo>
                  <a:cubicBezTo>
                    <a:pt x="1444" y="244"/>
                    <a:pt x="1119" y="55"/>
                    <a:pt x="766" y="0"/>
                  </a:cubicBezTo>
                  <a:close/>
                </a:path>
              </a:pathLst>
            </a:custGeom>
            <a:solidFill>
              <a:srgbClr val="FF5D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1845;p54">
              <a:extLst>
                <a:ext uri="{FF2B5EF4-FFF2-40B4-BE49-F238E27FC236}">
                  <a16:creationId xmlns:a16="http://schemas.microsoft.com/office/drawing/2014/main" id="{BA199F2D-45E1-41F4-B0A3-21DF057A1A3B}"/>
                </a:ext>
              </a:extLst>
            </p:cNvPr>
            <p:cNvSpPr/>
            <p:nvPr/>
          </p:nvSpPr>
          <p:spPr>
            <a:xfrm>
              <a:off x="187025" y="2022376"/>
              <a:ext cx="41864" cy="52805"/>
            </a:xfrm>
            <a:custGeom>
              <a:avLst/>
              <a:gdLst/>
              <a:ahLst/>
              <a:cxnLst/>
              <a:rect l="l" t="t" r="r" b="b"/>
              <a:pathLst>
                <a:path w="1764" h="2225" fill="none" extrusionOk="0">
                  <a:moveTo>
                    <a:pt x="759" y="0"/>
                  </a:moveTo>
                  <a:cubicBezTo>
                    <a:pt x="759" y="0"/>
                    <a:pt x="0" y="2224"/>
                    <a:pt x="1763" y="2035"/>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1846;p54">
              <a:extLst>
                <a:ext uri="{FF2B5EF4-FFF2-40B4-BE49-F238E27FC236}">
                  <a16:creationId xmlns:a16="http://schemas.microsoft.com/office/drawing/2014/main" id="{2BBA2FB6-5473-458C-9DC0-F41E47C94BE7}"/>
                </a:ext>
              </a:extLst>
            </p:cNvPr>
            <p:cNvSpPr/>
            <p:nvPr/>
          </p:nvSpPr>
          <p:spPr>
            <a:xfrm>
              <a:off x="-123254" y="2056480"/>
              <a:ext cx="62464" cy="63769"/>
            </a:xfrm>
            <a:custGeom>
              <a:avLst/>
              <a:gdLst/>
              <a:ahLst/>
              <a:cxnLst/>
              <a:rect l="l" t="t" r="r" b="b"/>
              <a:pathLst>
                <a:path w="2632" h="2687" fill="none" extrusionOk="0">
                  <a:moveTo>
                    <a:pt x="0" y="1"/>
                  </a:moveTo>
                  <a:lnTo>
                    <a:pt x="2631" y="2686"/>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1847;p54">
              <a:extLst>
                <a:ext uri="{FF2B5EF4-FFF2-40B4-BE49-F238E27FC236}">
                  <a16:creationId xmlns:a16="http://schemas.microsoft.com/office/drawing/2014/main" id="{0B2F217F-345C-41CC-A9BE-85684EBE9E7A}"/>
                </a:ext>
              </a:extLst>
            </p:cNvPr>
            <p:cNvSpPr/>
            <p:nvPr/>
          </p:nvSpPr>
          <p:spPr>
            <a:xfrm>
              <a:off x="498561" y="1962499"/>
              <a:ext cx="48960" cy="74045"/>
            </a:xfrm>
            <a:custGeom>
              <a:avLst/>
              <a:gdLst/>
              <a:ahLst/>
              <a:cxnLst/>
              <a:rect l="l" t="t" r="r" b="b"/>
              <a:pathLst>
                <a:path w="2063" h="3120" fill="none" extrusionOk="0">
                  <a:moveTo>
                    <a:pt x="1" y="3120"/>
                  </a:moveTo>
                  <a:lnTo>
                    <a:pt x="2062" y="1"/>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1848;p54">
              <a:extLst>
                <a:ext uri="{FF2B5EF4-FFF2-40B4-BE49-F238E27FC236}">
                  <a16:creationId xmlns:a16="http://schemas.microsoft.com/office/drawing/2014/main" id="{C92F89A2-D3EA-4518-91EC-AFE91550D6F8}"/>
                </a:ext>
              </a:extLst>
            </p:cNvPr>
            <p:cNvSpPr/>
            <p:nvPr/>
          </p:nvSpPr>
          <p:spPr>
            <a:xfrm>
              <a:off x="52485" y="1915508"/>
              <a:ext cx="69536" cy="16114"/>
            </a:xfrm>
            <a:custGeom>
              <a:avLst/>
              <a:gdLst/>
              <a:ahLst/>
              <a:cxnLst/>
              <a:rect l="l" t="t" r="r" b="b"/>
              <a:pathLst>
                <a:path w="2930" h="679" fill="none" extrusionOk="0">
                  <a:moveTo>
                    <a:pt x="0" y="679"/>
                  </a:moveTo>
                  <a:cubicBezTo>
                    <a:pt x="895" y="163"/>
                    <a:pt x="1926" y="1"/>
                    <a:pt x="2929" y="163"/>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1849;p54">
              <a:extLst>
                <a:ext uri="{FF2B5EF4-FFF2-40B4-BE49-F238E27FC236}">
                  <a16:creationId xmlns:a16="http://schemas.microsoft.com/office/drawing/2014/main" id="{94AC98A8-07AC-4A40-9D1F-E5E01E679847}"/>
                </a:ext>
              </a:extLst>
            </p:cNvPr>
            <p:cNvSpPr/>
            <p:nvPr/>
          </p:nvSpPr>
          <p:spPr>
            <a:xfrm>
              <a:off x="275191" y="1883968"/>
              <a:ext cx="70842" cy="9042"/>
            </a:xfrm>
            <a:custGeom>
              <a:avLst/>
              <a:gdLst/>
              <a:ahLst/>
              <a:cxnLst/>
              <a:rect l="l" t="t" r="r" b="b"/>
              <a:pathLst>
                <a:path w="2985" h="381" fill="none" extrusionOk="0">
                  <a:moveTo>
                    <a:pt x="1" y="380"/>
                  </a:moveTo>
                  <a:cubicBezTo>
                    <a:pt x="950" y="28"/>
                    <a:pt x="2008" y="1"/>
                    <a:pt x="2985" y="299"/>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1850;p54">
              <a:extLst>
                <a:ext uri="{FF2B5EF4-FFF2-40B4-BE49-F238E27FC236}">
                  <a16:creationId xmlns:a16="http://schemas.microsoft.com/office/drawing/2014/main" id="{38712B27-4737-4590-9E25-848D3381A754}"/>
                </a:ext>
              </a:extLst>
            </p:cNvPr>
            <p:cNvSpPr/>
            <p:nvPr/>
          </p:nvSpPr>
          <p:spPr>
            <a:xfrm>
              <a:off x="-89791" y="2139472"/>
              <a:ext cx="25418" cy="21074"/>
            </a:xfrm>
            <a:custGeom>
              <a:avLst/>
              <a:gdLst/>
              <a:ahLst/>
              <a:cxnLst/>
              <a:rect l="l" t="t" r="r" b="b"/>
              <a:pathLst>
                <a:path w="1071" h="888" extrusionOk="0">
                  <a:moveTo>
                    <a:pt x="590" y="0"/>
                  </a:moveTo>
                  <a:cubicBezTo>
                    <a:pt x="574" y="0"/>
                    <a:pt x="559" y="1"/>
                    <a:pt x="543" y="3"/>
                  </a:cubicBezTo>
                  <a:cubicBezTo>
                    <a:pt x="136" y="57"/>
                    <a:pt x="1" y="545"/>
                    <a:pt x="326" y="789"/>
                  </a:cubicBezTo>
                  <a:cubicBezTo>
                    <a:pt x="409" y="857"/>
                    <a:pt x="505" y="887"/>
                    <a:pt x="598" y="887"/>
                  </a:cubicBezTo>
                  <a:cubicBezTo>
                    <a:pt x="841" y="887"/>
                    <a:pt x="1071" y="684"/>
                    <a:pt x="1031" y="410"/>
                  </a:cubicBezTo>
                  <a:cubicBezTo>
                    <a:pt x="1006" y="181"/>
                    <a:pt x="814" y="0"/>
                    <a:pt x="590" y="0"/>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1851;p54">
              <a:extLst>
                <a:ext uri="{FF2B5EF4-FFF2-40B4-BE49-F238E27FC236}">
                  <a16:creationId xmlns:a16="http://schemas.microsoft.com/office/drawing/2014/main" id="{E315F170-62C9-4705-920F-9609DB64D101}"/>
                </a:ext>
              </a:extLst>
            </p:cNvPr>
            <p:cNvSpPr/>
            <p:nvPr/>
          </p:nvSpPr>
          <p:spPr>
            <a:xfrm>
              <a:off x="492130" y="2051258"/>
              <a:ext cx="25418" cy="21074"/>
            </a:xfrm>
            <a:custGeom>
              <a:avLst/>
              <a:gdLst/>
              <a:ahLst/>
              <a:cxnLst/>
              <a:rect l="l" t="t" r="r" b="b"/>
              <a:pathLst>
                <a:path w="1071" h="888" extrusionOk="0">
                  <a:moveTo>
                    <a:pt x="596" y="1"/>
                  </a:moveTo>
                  <a:cubicBezTo>
                    <a:pt x="579" y="1"/>
                    <a:pt x="561" y="2"/>
                    <a:pt x="543" y="4"/>
                  </a:cubicBezTo>
                  <a:cubicBezTo>
                    <a:pt x="136" y="58"/>
                    <a:pt x="1" y="546"/>
                    <a:pt x="326" y="790"/>
                  </a:cubicBezTo>
                  <a:cubicBezTo>
                    <a:pt x="408" y="858"/>
                    <a:pt x="503" y="888"/>
                    <a:pt x="595" y="888"/>
                  </a:cubicBezTo>
                  <a:cubicBezTo>
                    <a:pt x="839" y="888"/>
                    <a:pt x="1071" y="678"/>
                    <a:pt x="1031" y="384"/>
                  </a:cubicBezTo>
                  <a:cubicBezTo>
                    <a:pt x="1006" y="157"/>
                    <a:pt x="818" y="1"/>
                    <a:pt x="596" y="1"/>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1852;p54">
              <a:extLst>
                <a:ext uri="{FF2B5EF4-FFF2-40B4-BE49-F238E27FC236}">
                  <a16:creationId xmlns:a16="http://schemas.microsoft.com/office/drawing/2014/main" id="{2BB96F77-0DCE-4DCC-A359-2D921E89C955}"/>
                </a:ext>
              </a:extLst>
            </p:cNvPr>
            <p:cNvSpPr/>
            <p:nvPr/>
          </p:nvSpPr>
          <p:spPr>
            <a:xfrm>
              <a:off x="-87204" y="1666009"/>
              <a:ext cx="570339" cy="241170"/>
            </a:xfrm>
            <a:custGeom>
              <a:avLst/>
              <a:gdLst/>
              <a:ahLst/>
              <a:cxnLst/>
              <a:rect l="l" t="t" r="r" b="b"/>
              <a:pathLst>
                <a:path w="24032" h="10162" extrusionOk="0">
                  <a:moveTo>
                    <a:pt x="12210" y="1"/>
                  </a:moveTo>
                  <a:cubicBezTo>
                    <a:pt x="11787" y="1"/>
                    <a:pt x="11360" y="24"/>
                    <a:pt x="10931" y="71"/>
                  </a:cubicBezTo>
                  <a:lnTo>
                    <a:pt x="10823" y="71"/>
                  </a:lnTo>
                  <a:cubicBezTo>
                    <a:pt x="5561" y="722"/>
                    <a:pt x="1438" y="4818"/>
                    <a:pt x="0" y="10161"/>
                  </a:cubicBezTo>
                  <a:lnTo>
                    <a:pt x="4476" y="9619"/>
                  </a:lnTo>
                  <a:lnTo>
                    <a:pt x="3960" y="5631"/>
                  </a:lnTo>
                  <a:lnTo>
                    <a:pt x="6103" y="9456"/>
                  </a:lnTo>
                  <a:lnTo>
                    <a:pt x="8517" y="9212"/>
                  </a:lnTo>
                  <a:lnTo>
                    <a:pt x="8002" y="5197"/>
                  </a:lnTo>
                  <a:lnTo>
                    <a:pt x="10226" y="9022"/>
                  </a:lnTo>
                  <a:lnTo>
                    <a:pt x="13399" y="8669"/>
                  </a:lnTo>
                  <a:lnTo>
                    <a:pt x="12884" y="4682"/>
                  </a:lnTo>
                  <a:lnTo>
                    <a:pt x="14891" y="8507"/>
                  </a:lnTo>
                  <a:lnTo>
                    <a:pt x="17848" y="8208"/>
                  </a:lnTo>
                  <a:lnTo>
                    <a:pt x="17332" y="4221"/>
                  </a:lnTo>
                  <a:lnTo>
                    <a:pt x="18933" y="8100"/>
                  </a:lnTo>
                  <a:lnTo>
                    <a:pt x="24032" y="7883"/>
                  </a:lnTo>
                  <a:cubicBezTo>
                    <a:pt x="21659" y="3137"/>
                    <a:pt x="17146" y="1"/>
                    <a:pt x="12210" y="1"/>
                  </a:cubicBezTo>
                  <a:close/>
                </a:path>
              </a:pathLst>
            </a:custGeom>
            <a:solidFill>
              <a:schemeClr val="dk2"/>
            </a:solidFill>
            <a:ln w="677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1853;p54">
              <a:extLst>
                <a:ext uri="{FF2B5EF4-FFF2-40B4-BE49-F238E27FC236}">
                  <a16:creationId xmlns:a16="http://schemas.microsoft.com/office/drawing/2014/main" id="{A96F1DDB-865B-42B3-87CB-064232CBCF44}"/>
                </a:ext>
              </a:extLst>
            </p:cNvPr>
            <p:cNvSpPr/>
            <p:nvPr/>
          </p:nvSpPr>
          <p:spPr>
            <a:xfrm>
              <a:off x="118770" y="2490120"/>
              <a:ext cx="252371" cy="230063"/>
            </a:xfrm>
            <a:custGeom>
              <a:avLst/>
              <a:gdLst/>
              <a:ahLst/>
              <a:cxnLst/>
              <a:rect l="l" t="t" r="r" b="b"/>
              <a:pathLst>
                <a:path w="10634" h="9694" extrusionOk="0">
                  <a:moveTo>
                    <a:pt x="7985" y="0"/>
                  </a:moveTo>
                  <a:cubicBezTo>
                    <a:pt x="6572" y="0"/>
                    <a:pt x="5317" y="2343"/>
                    <a:pt x="5317" y="2343"/>
                  </a:cubicBezTo>
                  <a:cubicBezTo>
                    <a:pt x="5317" y="2343"/>
                    <a:pt x="3989" y="183"/>
                    <a:pt x="2607" y="183"/>
                  </a:cubicBezTo>
                  <a:cubicBezTo>
                    <a:pt x="2278" y="183"/>
                    <a:pt x="1946" y="305"/>
                    <a:pt x="1628" y="607"/>
                  </a:cubicBezTo>
                  <a:cubicBezTo>
                    <a:pt x="1" y="2153"/>
                    <a:pt x="1357" y="7469"/>
                    <a:pt x="5507" y="9693"/>
                  </a:cubicBezTo>
                  <a:cubicBezTo>
                    <a:pt x="9548" y="7171"/>
                    <a:pt x="10633" y="1800"/>
                    <a:pt x="8898" y="363"/>
                  </a:cubicBezTo>
                  <a:cubicBezTo>
                    <a:pt x="8593" y="106"/>
                    <a:pt x="8285" y="0"/>
                    <a:pt x="7985" y="0"/>
                  </a:cubicBezTo>
                  <a:close/>
                </a:path>
              </a:pathLst>
            </a:custGeom>
            <a:solidFill>
              <a:srgbClr val="FF8693"/>
            </a:solidFill>
            <a:ln w="2025"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id="{46E69049-D150-D28B-F202-A1637EF5D860}"/>
              </a:ext>
            </a:extLst>
          </p:cNvPr>
          <p:cNvPicPr>
            <a:picLocks noChangeAspect="1"/>
          </p:cNvPicPr>
          <p:nvPr/>
        </p:nvPicPr>
        <p:blipFill>
          <a:blip r:embed="rId3"/>
          <a:stretch>
            <a:fillRect/>
          </a:stretch>
        </p:blipFill>
        <p:spPr>
          <a:xfrm>
            <a:off x="817927" y="1176438"/>
            <a:ext cx="10632346" cy="20667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AF4194C0-D806-5B1C-5E9E-4CCFF616A857}"/>
              </a:ext>
            </a:extLst>
          </p:cNvPr>
          <p:cNvSpPr/>
          <p:nvPr/>
        </p:nvSpPr>
        <p:spPr>
          <a:xfrm>
            <a:off x="443865" y="88135"/>
            <a:ext cx="11531470" cy="6594607"/>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C269F3E3-D689-640B-929C-35803735EC1B}"/>
              </a:ext>
            </a:extLst>
          </p:cNvPr>
          <p:cNvSpPr txBox="1"/>
          <p:nvPr/>
        </p:nvSpPr>
        <p:spPr>
          <a:xfrm>
            <a:off x="782195" y="176270"/>
            <a:ext cx="6213513" cy="6494085"/>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 Cung điện Hoàng Gia</a:t>
            </a:r>
          </a:p>
          <a:p>
            <a:pPr algn="just"/>
            <a:r>
              <a:rPr lang="vi-VN" sz="3200" dirty="0">
                <a:latin typeface="Cambria" panose="02040503050406030204" pitchFamily="18" charset="0"/>
                <a:ea typeface="Cambria" panose="02040503050406030204" pitchFamily="18" charset="0"/>
              </a:rPr>
              <a:t>+ Là nơi mà Quốc Vương và các thành viên trong hoàng tộc cùng sinh hoạt và làm các nghi lễ quan trọng</a:t>
            </a:r>
          </a:p>
          <a:p>
            <a:pPr algn="just"/>
            <a:r>
              <a:rPr lang="vi-VN" sz="3200" dirty="0">
                <a:latin typeface="Cambria" panose="02040503050406030204" pitchFamily="18" charset="0"/>
                <a:ea typeface="Cambria" panose="02040503050406030204" pitchFamily="18" charset="0"/>
              </a:rPr>
              <a:t>+ Cung điện được trang trí công phu với những hoa văn rất tinh xảo kèm theo đó là những vườn hoa rực rỡ. Có nhiều công trình lộng lẫy tọa lạc ngay trong cung điện Hoàng gia như: chùa Bạc, phòng khánh tiết, cung điện đồng, điện nghỉ yên tĩnh,…</a:t>
            </a:r>
            <a:endParaRPr lang="en-US" sz="3200" dirty="0">
              <a:latin typeface="Cambria" panose="02040503050406030204" pitchFamily="18" charset="0"/>
              <a:ea typeface="Cambria" panose="02040503050406030204" pitchFamily="18" charset="0"/>
            </a:endParaRPr>
          </a:p>
        </p:txBody>
      </p:sp>
      <p:pic>
        <p:nvPicPr>
          <p:cNvPr id="3074" name="Picture 2" descr="Khám phá vẻ đẹp Cung điện Hoàng Gia Campuchia">
            <a:extLst>
              <a:ext uri="{FF2B5EF4-FFF2-40B4-BE49-F238E27FC236}">
                <a16:creationId xmlns:a16="http://schemas.microsoft.com/office/drawing/2014/main" id="{184A224D-98BA-72C9-6823-257FB5CB8B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381063">
            <a:off x="7202579" y="506775"/>
            <a:ext cx="4680948" cy="26330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3076" name="Picture 4" descr="Cung Điện Hoàng Gia - Viên Ngọc Quý Của Đất Nước Campuchia">
            <a:extLst>
              <a:ext uri="{FF2B5EF4-FFF2-40B4-BE49-F238E27FC236}">
                <a16:creationId xmlns:a16="http://schemas.microsoft.com/office/drawing/2014/main" id="{AADC09B5-F67C-7C92-D6D5-C3CE911064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31044">
            <a:off x="7424053" y="3404213"/>
            <a:ext cx="4405653" cy="24775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9216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1000"/>
                                        <p:tgtEl>
                                          <p:spTgt spid="3076"/>
                                        </p:tgtEl>
                                      </p:cBhvr>
                                    </p:animEffect>
                                    <p:anim calcmode="lin" valueType="num">
                                      <p:cBhvr>
                                        <p:cTn id="8" dur="1000" fill="hold"/>
                                        <p:tgtEl>
                                          <p:spTgt spid="3076"/>
                                        </p:tgtEl>
                                        <p:attrNameLst>
                                          <p:attrName>ppt_x</p:attrName>
                                        </p:attrNameLst>
                                      </p:cBhvr>
                                      <p:tavLst>
                                        <p:tav tm="0">
                                          <p:val>
                                            <p:strVal val="#ppt_x"/>
                                          </p:val>
                                        </p:tav>
                                        <p:tav tm="100000">
                                          <p:val>
                                            <p:strVal val="#ppt_x"/>
                                          </p:val>
                                        </p:tav>
                                      </p:tavLst>
                                    </p:anim>
                                    <p:anim calcmode="lin" valueType="num">
                                      <p:cBhvr>
                                        <p:cTn id="9" dur="1000" fill="hold"/>
                                        <p:tgtEl>
                                          <p:spTgt spid="307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2D4D8CA8-29E6-24DB-EB39-3FA989EAD0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6003" y="-656107"/>
            <a:ext cx="7692887" cy="3447381"/>
          </a:xfrm>
          <a:prstGeom prst="rect">
            <a:avLst/>
          </a:prstGeom>
        </p:spPr>
      </p:pic>
      <p:grpSp>
        <p:nvGrpSpPr>
          <p:cNvPr id="6" name="Group 5">
            <a:extLst>
              <a:ext uri="{FF2B5EF4-FFF2-40B4-BE49-F238E27FC236}">
                <a16:creationId xmlns:a16="http://schemas.microsoft.com/office/drawing/2014/main" id="{4CB2A9B1-125C-0085-1714-B590EE493DEE}"/>
              </a:ext>
            </a:extLst>
          </p:cNvPr>
          <p:cNvGrpSpPr/>
          <p:nvPr/>
        </p:nvGrpSpPr>
        <p:grpSpPr>
          <a:xfrm>
            <a:off x="1184280" y="2723624"/>
            <a:ext cx="3850755" cy="1700806"/>
            <a:chOff x="2132467" y="2501311"/>
            <a:chExt cx="3850754" cy="1700807"/>
          </a:xfrm>
        </p:grpSpPr>
        <p:grpSp>
          <p:nvGrpSpPr>
            <p:cNvPr id="7" name="Group 6">
              <a:extLst>
                <a:ext uri="{FF2B5EF4-FFF2-40B4-BE49-F238E27FC236}">
                  <a16:creationId xmlns:a16="http://schemas.microsoft.com/office/drawing/2014/main" id="{A5959A79-3BE7-4711-D9CD-510798A30E92}"/>
                </a:ext>
              </a:extLst>
            </p:cNvPr>
            <p:cNvGrpSpPr/>
            <p:nvPr/>
          </p:nvGrpSpPr>
          <p:grpSpPr>
            <a:xfrm>
              <a:off x="2132467" y="2501311"/>
              <a:ext cx="3726918" cy="1700807"/>
              <a:chOff x="277034" y="1489257"/>
              <a:chExt cx="3726918" cy="1700807"/>
            </a:xfrm>
          </p:grpSpPr>
          <p:sp>
            <p:nvSpPr>
              <p:cNvPr id="9" name="Rectangle: Rounded Corners 8">
                <a:extLst>
                  <a:ext uri="{FF2B5EF4-FFF2-40B4-BE49-F238E27FC236}">
                    <a16:creationId xmlns:a16="http://schemas.microsoft.com/office/drawing/2014/main" id="{CEE1E92B-6358-9098-073C-05F3BB1619C3}"/>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dirty="0">
                  <a:effectLst>
                    <a:outerShdw blurRad="38100" dist="38100" dir="2700000" algn="tl">
                      <a:srgbClr val="000000">
                        <a:alpha val="43137"/>
                      </a:srgbClr>
                    </a:outerShdw>
                  </a:effectLst>
                </a:endParaRPr>
              </a:p>
            </p:txBody>
          </p:sp>
          <p:pic>
            <p:nvPicPr>
              <p:cNvPr id="10" name="Picture 9">
                <a:extLst>
                  <a:ext uri="{FF2B5EF4-FFF2-40B4-BE49-F238E27FC236}">
                    <a16:creationId xmlns:a16="http://schemas.microsoft.com/office/drawing/2014/main" id="{ADB0C49E-A0A6-BD41-26C4-C6D067F43A46}"/>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8" name="TextBox 34">
              <a:extLst>
                <a:ext uri="{FF2B5EF4-FFF2-40B4-BE49-F238E27FC236}">
                  <a16:creationId xmlns:a16="http://schemas.microsoft.com/office/drawing/2014/main" id="{54D48A23-F6B6-A049-959E-6A5071E175F8}"/>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grpSp>
      <p:grpSp>
        <p:nvGrpSpPr>
          <p:cNvPr id="11" name="Group 10">
            <a:extLst>
              <a:ext uri="{FF2B5EF4-FFF2-40B4-BE49-F238E27FC236}">
                <a16:creationId xmlns:a16="http://schemas.microsoft.com/office/drawing/2014/main" id="{18E5E50F-965F-92D0-DA53-DCF1B79D2DEF}"/>
              </a:ext>
            </a:extLst>
          </p:cNvPr>
          <p:cNvGrpSpPr/>
          <p:nvPr/>
        </p:nvGrpSpPr>
        <p:grpSpPr>
          <a:xfrm>
            <a:off x="1161089" y="4457606"/>
            <a:ext cx="3850755" cy="1700806"/>
            <a:chOff x="2132467" y="2501311"/>
            <a:chExt cx="3850754" cy="1700807"/>
          </a:xfrm>
        </p:grpSpPr>
        <p:grpSp>
          <p:nvGrpSpPr>
            <p:cNvPr id="12" name="Group 11">
              <a:extLst>
                <a:ext uri="{FF2B5EF4-FFF2-40B4-BE49-F238E27FC236}">
                  <a16:creationId xmlns:a16="http://schemas.microsoft.com/office/drawing/2014/main" id="{D6BAFDE8-C667-D4C7-56A1-001B31CC25BF}"/>
                </a:ext>
              </a:extLst>
            </p:cNvPr>
            <p:cNvGrpSpPr/>
            <p:nvPr/>
          </p:nvGrpSpPr>
          <p:grpSpPr>
            <a:xfrm>
              <a:off x="2132467" y="2501311"/>
              <a:ext cx="3726918" cy="1700807"/>
              <a:chOff x="277034" y="1489257"/>
              <a:chExt cx="3726918" cy="1700807"/>
            </a:xfrm>
          </p:grpSpPr>
          <p:sp>
            <p:nvSpPr>
              <p:cNvPr id="14" name="Rectangle: Rounded Corners 13">
                <a:extLst>
                  <a:ext uri="{FF2B5EF4-FFF2-40B4-BE49-F238E27FC236}">
                    <a16:creationId xmlns:a16="http://schemas.microsoft.com/office/drawing/2014/main" id="{FE79202E-8B44-1885-BF34-535522BFC77B}"/>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dirty="0">
                  <a:effectLst>
                    <a:outerShdw blurRad="38100" dist="38100" dir="2700000" algn="tl">
                      <a:srgbClr val="000000">
                        <a:alpha val="43137"/>
                      </a:srgbClr>
                    </a:outerShdw>
                  </a:effectLst>
                </a:endParaRPr>
              </a:p>
            </p:txBody>
          </p:sp>
          <p:pic>
            <p:nvPicPr>
              <p:cNvPr id="15" name="Picture 14">
                <a:extLst>
                  <a:ext uri="{FF2B5EF4-FFF2-40B4-BE49-F238E27FC236}">
                    <a16:creationId xmlns:a16="http://schemas.microsoft.com/office/drawing/2014/main" id="{9CB8F046-BBB7-1F1D-9F0A-23D587A04850}"/>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13" name="TextBox 34">
              <a:extLst>
                <a:ext uri="{FF2B5EF4-FFF2-40B4-BE49-F238E27FC236}">
                  <a16:creationId xmlns:a16="http://schemas.microsoft.com/office/drawing/2014/main" id="{89C15137-E08C-CA36-0A3B-202C2B0E50EC}"/>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grpSp>
      <p:grpSp>
        <p:nvGrpSpPr>
          <p:cNvPr id="16" name="Group 15">
            <a:extLst>
              <a:ext uri="{FF2B5EF4-FFF2-40B4-BE49-F238E27FC236}">
                <a16:creationId xmlns:a16="http://schemas.microsoft.com/office/drawing/2014/main" id="{EF9E67A7-ECAD-1A03-0701-78F8FBD5B560}"/>
              </a:ext>
            </a:extLst>
          </p:cNvPr>
          <p:cNvGrpSpPr/>
          <p:nvPr/>
        </p:nvGrpSpPr>
        <p:grpSpPr>
          <a:xfrm>
            <a:off x="7303992" y="2835809"/>
            <a:ext cx="3850755" cy="1700806"/>
            <a:chOff x="2132467" y="2501311"/>
            <a:chExt cx="3850754" cy="1700807"/>
          </a:xfrm>
        </p:grpSpPr>
        <p:grpSp>
          <p:nvGrpSpPr>
            <p:cNvPr id="17" name="Group 16">
              <a:extLst>
                <a:ext uri="{FF2B5EF4-FFF2-40B4-BE49-F238E27FC236}">
                  <a16:creationId xmlns:a16="http://schemas.microsoft.com/office/drawing/2014/main" id="{EC60920E-0444-DA0C-3147-5990F21F52CF}"/>
                </a:ext>
              </a:extLst>
            </p:cNvPr>
            <p:cNvGrpSpPr/>
            <p:nvPr/>
          </p:nvGrpSpPr>
          <p:grpSpPr>
            <a:xfrm>
              <a:off x="2132467" y="2501311"/>
              <a:ext cx="3726918" cy="1700807"/>
              <a:chOff x="277034" y="1489257"/>
              <a:chExt cx="3726918" cy="1700807"/>
            </a:xfrm>
          </p:grpSpPr>
          <p:sp>
            <p:nvSpPr>
              <p:cNvPr id="19" name="Rectangle: Rounded Corners 18">
                <a:extLst>
                  <a:ext uri="{FF2B5EF4-FFF2-40B4-BE49-F238E27FC236}">
                    <a16:creationId xmlns:a16="http://schemas.microsoft.com/office/drawing/2014/main" id="{8C21CFAD-9EDB-5C4B-AE6E-98E4B3EE13BB}"/>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dirty="0">
                  <a:effectLst>
                    <a:outerShdw blurRad="38100" dist="38100" dir="2700000" algn="tl">
                      <a:srgbClr val="000000">
                        <a:alpha val="43137"/>
                      </a:srgbClr>
                    </a:outerShdw>
                  </a:effectLst>
                </a:endParaRPr>
              </a:p>
            </p:txBody>
          </p:sp>
          <p:pic>
            <p:nvPicPr>
              <p:cNvPr id="20" name="Picture 19">
                <a:extLst>
                  <a:ext uri="{FF2B5EF4-FFF2-40B4-BE49-F238E27FC236}">
                    <a16:creationId xmlns:a16="http://schemas.microsoft.com/office/drawing/2014/main" id="{2AB80626-BE42-A200-4FAA-9222BDEA1F36}"/>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18" name="TextBox 34">
              <a:extLst>
                <a:ext uri="{FF2B5EF4-FFF2-40B4-BE49-F238E27FC236}">
                  <a16:creationId xmlns:a16="http://schemas.microsoft.com/office/drawing/2014/main" id="{816B12D1-DB21-484B-832C-967779519E3F}"/>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grpSp>
      <p:grpSp>
        <p:nvGrpSpPr>
          <p:cNvPr id="21" name="Group 20">
            <a:extLst>
              <a:ext uri="{FF2B5EF4-FFF2-40B4-BE49-F238E27FC236}">
                <a16:creationId xmlns:a16="http://schemas.microsoft.com/office/drawing/2014/main" id="{8EFB8249-5384-1C92-3082-E1EC0F31A3F3}"/>
              </a:ext>
            </a:extLst>
          </p:cNvPr>
          <p:cNvGrpSpPr/>
          <p:nvPr/>
        </p:nvGrpSpPr>
        <p:grpSpPr>
          <a:xfrm>
            <a:off x="7303992" y="4662405"/>
            <a:ext cx="3850755" cy="1700806"/>
            <a:chOff x="2132467" y="2501311"/>
            <a:chExt cx="3850754" cy="1700807"/>
          </a:xfrm>
        </p:grpSpPr>
        <p:grpSp>
          <p:nvGrpSpPr>
            <p:cNvPr id="22" name="Group 21">
              <a:extLst>
                <a:ext uri="{FF2B5EF4-FFF2-40B4-BE49-F238E27FC236}">
                  <a16:creationId xmlns:a16="http://schemas.microsoft.com/office/drawing/2014/main" id="{7763B31A-B664-FE1D-820C-3AB4E5A8A7CE}"/>
                </a:ext>
              </a:extLst>
            </p:cNvPr>
            <p:cNvGrpSpPr/>
            <p:nvPr/>
          </p:nvGrpSpPr>
          <p:grpSpPr>
            <a:xfrm>
              <a:off x="2132467" y="2501311"/>
              <a:ext cx="3726918" cy="1700807"/>
              <a:chOff x="277034" y="1489257"/>
              <a:chExt cx="3726918" cy="1700807"/>
            </a:xfrm>
          </p:grpSpPr>
          <p:sp>
            <p:nvSpPr>
              <p:cNvPr id="24" name="Rectangle: Rounded Corners 23">
                <a:extLst>
                  <a:ext uri="{FF2B5EF4-FFF2-40B4-BE49-F238E27FC236}">
                    <a16:creationId xmlns:a16="http://schemas.microsoft.com/office/drawing/2014/main" id="{B6FB7D14-6151-C3F0-AA4E-BC7026B18107}"/>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dirty="0">
                  <a:effectLst>
                    <a:outerShdw blurRad="38100" dist="38100" dir="2700000" algn="tl">
                      <a:srgbClr val="000000">
                        <a:alpha val="43137"/>
                      </a:srgbClr>
                    </a:outerShdw>
                  </a:effectLst>
                </a:endParaRPr>
              </a:p>
            </p:txBody>
          </p:sp>
          <p:pic>
            <p:nvPicPr>
              <p:cNvPr id="25" name="Picture 24">
                <a:extLst>
                  <a:ext uri="{FF2B5EF4-FFF2-40B4-BE49-F238E27FC236}">
                    <a16:creationId xmlns:a16="http://schemas.microsoft.com/office/drawing/2014/main" id="{93918F1A-EDB9-41D7-95B7-8D41EAF9B09B}"/>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23" name="TextBox 34">
              <a:extLst>
                <a:ext uri="{FF2B5EF4-FFF2-40B4-BE49-F238E27FC236}">
                  <a16:creationId xmlns:a16="http://schemas.microsoft.com/office/drawing/2014/main" id="{D5DDDCC8-C2A2-0FF5-FCC8-7D219F6AE0C8}"/>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grpSp>
      <p:pic>
        <p:nvPicPr>
          <p:cNvPr id="2" name="Picture 1">
            <a:extLst>
              <a:ext uri="{FF2B5EF4-FFF2-40B4-BE49-F238E27FC236}">
                <a16:creationId xmlns:a16="http://schemas.microsoft.com/office/drawing/2014/main" id="{1A938A3D-729D-DD34-EA17-2FC9A569E3FE}"/>
              </a:ext>
            </a:extLst>
          </p:cNvPr>
          <p:cNvPicPr>
            <a:picLocks noChangeAspect="1"/>
          </p:cNvPicPr>
          <p:nvPr/>
        </p:nvPicPr>
        <p:blipFill>
          <a:blip r:embed="rId4"/>
          <a:stretch>
            <a:fillRect/>
          </a:stretch>
        </p:blipFill>
        <p:spPr>
          <a:xfrm>
            <a:off x="2912651" y="778560"/>
            <a:ext cx="6498899" cy="1731414"/>
          </a:xfrm>
          <a:prstGeom prst="rect">
            <a:avLst/>
          </a:prstGeom>
        </p:spPr>
      </p:pic>
    </p:spTree>
    <p:extLst>
      <p:ext uri="{BB962C8B-B14F-4D97-AF65-F5344CB8AC3E}">
        <p14:creationId xmlns:p14="http://schemas.microsoft.com/office/powerpoint/2010/main" val="1577525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7E7AFF-09A8-E548-644D-549FCC8848DA}"/>
              </a:ext>
            </a:extLst>
          </p:cNvPr>
          <p:cNvPicPr>
            <a:picLocks noChangeAspect="1"/>
          </p:cNvPicPr>
          <p:nvPr/>
        </p:nvPicPr>
        <p:blipFill>
          <a:blip r:embed="rId2"/>
          <a:stretch>
            <a:fillRect/>
          </a:stretch>
        </p:blipFill>
        <p:spPr>
          <a:xfrm>
            <a:off x="620583" y="1575411"/>
            <a:ext cx="11045344" cy="4002634"/>
          </a:xfrm>
          <a:prstGeom prst="rect">
            <a:avLst/>
          </a:prstGeom>
        </p:spPr>
      </p:pic>
    </p:spTree>
    <p:extLst>
      <p:ext uri="{BB962C8B-B14F-4D97-AF65-F5344CB8AC3E}">
        <p14:creationId xmlns:p14="http://schemas.microsoft.com/office/powerpoint/2010/main" val="8066086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D1D4EC37-0B03-46DA-A84F-7D29E58154C0}"/>
              </a:ext>
            </a:extLst>
          </p:cNvPr>
          <p:cNvSpPr/>
          <p:nvPr/>
        </p:nvSpPr>
        <p:spPr>
          <a:xfrm>
            <a:off x="537489" y="312164"/>
            <a:ext cx="10566400" cy="2238912"/>
          </a:xfrm>
          <a:prstGeom prst="wedgeRoundRectCallout">
            <a:avLst>
              <a:gd name="adj1" fmla="val -38092"/>
              <a:gd name="adj2" fmla="val 79148"/>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1"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7" name="Picture 6">
            <a:extLst>
              <a:ext uri="{FF2B5EF4-FFF2-40B4-BE49-F238E27FC236}">
                <a16:creationId xmlns:a16="http://schemas.microsoft.com/office/drawing/2014/main" id="{A36627F2-9A44-4A49-8832-C3299A96A8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91456" y="5613577"/>
            <a:ext cx="3967069" cy="1020612"/>
          </a:xfrm>
          <a:prstGeom prst="rect">
            <a:avLst/>
          </a:prstGeom>
        </p:spPr>
      </p:pic>
      <p:pic>
        <p:nvPicPr>
          <p:cNvPr id="8" name="Picture 7">
            <a:extLst>
              <a:ext uri="{FF2B5EF4-FFF2-40B4-BE49-F238E27FC236}">
                <a16:creationId xmlns:a16="http://schemas.microsoft.com/office/drawing/2014/main" id="{A2261095-916C-4BBD-91DF-20BA1695F8E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37921" y="3979178"/>
            <a:ext cx="3962633" cy="1020612"/>
          </a:xfrm>
          <a:prstGeom prst="rect">
            <a:avLst/>
          </a:prstGeom>
        </p:spPr>
      </p:pic>
      <p:pic>
        <p:nvPicPr>
          <p:cNvPr id="9" name="Picture 8">
            <a:extLst>
              <a:ext uri="{FF2B5EF4-FFF2-40B4-BE49-F238E27FC236}">
                <a16:creationId xmlns:a16="http://schemas.microsoft.com/office/drawing/2014/main" id="{35297007-2DD9-436F-837E-CCCA0C64F6F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88086" y="4014123"/>
            <a:ext cx="3962631" cy="1025047"/>
          </a:xfrm>
          <a:prstGeom prst="rect">
            <a:avLst/>
          </a:prstGeom>
        </p:spPr>
      </p:pic>
      <p:pic>
        <p:nvPicPr>
          <p:cNvPr id="10" name="Picture 9">
            <a:extLst>
              <a:ext uri="{FF2B5EF4-FFF2-40B4-BE49-F238E27FC236}">
                <a16:creationId xmlns:a16="http://schemas.microsoft.com/office/drawing/2014/main" id="{A936EAF0-C4F0-4397-9D71-981521A803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33484" y="5613577"/>
            <a:ext cx="3967069" cy="1020612"/>
          </a:xfrm>
          <a:prstGeom prst="rect">
            <a:avLst/>
          </a:prstGeom>
        </p:spPr>
      </p:pic>
      <p:pic>
        <p:nvPicPr>
          <p:cNvPr id="11" name="Picture 10">
            <a:hlinkClick r:id="rId11" action="ppaction://hlinksldjump"/>
            <a:extLst>
              <a:ext uri="{FF2B5EF4-FFF2-40B4-BE49-F238E27FC236}">
                <a16:creationId xmlns:a16="http://schemas.microsoft.com/office/drawing/2014/main" id="{F6F243A1-2026-42D4-ADB5-DFDFA5545DE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1307333" y="133042"/>
            <a:ext cx="837185" cy="837185"/>
          </a:xfrm>
          <a:prstGeom prst="rect">
            <a:avLst/>
          </a:prstGeom>
        </p:spPr>
      </p:pic>
      <p:pic>
        <p:nvPicPr>
          <p:cNvPr id="12" name="AmthanhThua">
            <a:hlinkClick r:id="" action="ppaction://media"/>
            <a:extLst>
              <a:ext uri="{FF2B5EF4-FFF2-40B4-BE49-F238E27FC236}">
                <a16:creationId xmlns:a16="http://schemas.microsoft.com/office/drawing/2014/main" id="{8A3D0D13-D9D7-43CB-B653-8FF75A60912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88178" y="4592854"/>
            <a:ext cx="649817" cy="649817"/>
          </a:xfrm>
          <a:prstGeom prst="rect">
            <a:avLst/>
          </a:prstGeom>
        </p:spPr>
      </p:pic>
      <p:sp>
        <p:nvSpPr>
          <p:cNvPr id="13" name="TextBox 12">
            <a:extLst>
              <a:ext uri="{FF2B5EF4-FFF2-40B4-BE49-F238E27FC236}">
                <a16:creationId xmlns:a16="http://schemas.microsoft.com/office/drawing/2014/main" id="{629246D5-673B-426E-837C-EF6A7D861FDC}"/>
              </a:ext>
            </a:extLst>
          </p:cNvPr>
          <p:cNvSpPr txBox="1"/>
          <p:nvPr/>
        </p:nvSpPr>
        <p:spPr>
          <a:xfrm>
            <a:off x="-2474116" y="1431620"/>
            <a:ext cx="2067232" cy="6669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Âm</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thanh</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khi</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chọn</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Đúng</a:t>
            </a:r>
            <a:endParaRPr kumimoji="0" lang="en-US" sz="1867"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TextBox 13">
            <a:extLst>
              <a:ext uri="{FF2B5EF4-FFF2-40B4-BE49-F238E27FC236}">
                <a16:creationId xmlns:a16="http://schemas.microsoft.com/office/drawing/2014/main" id="{05472DAD-592C-448E-8827-E79F3A620797}"/>
              </a:ext>
            </a:extLst>
          </p:cNvPr>
          <p:cNvSpPr txBox="1"/>
          <p:nvPr/>
        </p:nvSpPr>
        <p:spPr>
          <a:xfrm>
            <a:off x="-2321638" y="3549065"/>
            <a:ext cx="1768005" cy="6669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Âm</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thanh</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khi</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chọn</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Sai</a:t>
            </a:r>
          </a:p>
        </p:txBody>
      </p:sp>
      <p:pic>
        <p:nvPicPr>
          <p:cNvPr id="15" name="59c3c5f047238">
            <a:hlinkClick r:id="" action="ppaction://media"/>
            <a:extLst>
              <a:ext uri="{FF2B5EF4-FFF2-40B4-BE49-F238E27FC236}">
                <a16:creationId xmlns:a16="http://schemas.microsoft.com/office/drawing/2014/main" id="{64F5BEB1-46E0-4FA0-8F5D-893A12607AE6}"/>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788178" y="513824"/>
            <a:ext cx="649817" cy="649817"/>
          </a:xfrm>
          <a:prstGeom prst="rect">
            <a:avLst/>
          </a:prstGeom>
        </p:spPr>
      </p:pic>
      <p:sp>
        <p:nvSpPr>
          <p:cNvPr id="16" name="Rectangle 15">
            <a:extLst>
              <a:ext uri="{FF2B5EF4-FFF2-40B4-BE49-F238E27FC236}">
                <a16:creationId xmlns:a16="http://schemas.microsoft.com/office/drawing/2014/main" id="{2BE51CF3-B92F-4525-8DF7-E02CC2619A62}"/>
              </a:ext>
            </a:extLst>
          </p:cNvPr>
          <p:cNvSpPr/>
          <p:nvPr/>
        </p:nvSpPr>
        <p:spPr>
          <a:xfrm>
            <a:off x="3934590" y="4182116"/>
            <a:ext cx="3338695" cy="615553"/>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32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Đồng</a:t>
            </a:r>
            <a:r>
              <a:rPr lang="en-US" sz="32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bằng</a:t>
            </a:r>
            <a:endParaRPr kumimoji="0" lang="en-US" sz="3200" b="0"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endParaRPr>
          </a:p>
        </p:txBody>
      </p:sp>
      <p:sp>
        <p:nvSpPr>
          <p:cNvPr id="17" name="Rectangle 16">
            <a:extLst>
              <a:ext uri="{FF2B5EF4-FFF2-40B4-BE49-F238E27FC236}">
                <a16:creationId xmlns:a16="http://schemas.microsoft.com/office/drawing/2014/main" id="{C67973BB-04C2-494A-8568-2B48B1F3BD6A}"/>
              </a:ext>
            </a:extLst>
          </p:cNvPr>
          <p:cNvSpPr/>
          <p:nvPr/>
        </p:nvSpPr>
        <p:spPr>
          <a:xfrm>
            <a:off x="4294097" y="5749870"/>
            <a:ext cx="2740516" cy="677108"/>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rPr>
              <a:t>Trung du</a:t>
            </a:r>
          </a:p>
        </p:txBody>
      </p:sp>
      <p:sp>
        <p:nvSpPr>
          <p:cNvPr id="18" name="Rectangle 17">
            <a:extLst>
              <a:ext uri="{FF2B5EF4-FFF2-40B4-BE49-F238E27FC236}">
                <a16:creationId xmlns:a16="http://schemas.microsoft.com/office/drawing/2014/main" id="{7F4A12BE-C417-47DC-A967-2F41EAAD533E}"/>
              </a:ext>
            </a:extLst>
          </p:cNvPr>
          <p:cNvSpPr/>
          <p:nvPr/>
        </p:nvSpPr>
        <p:spPr>
          <a:xfrm>
            <a:off x="8608285" y="4091765"/>
            <a:ext cx="3288853" cy="677108"/>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err="1">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rPr>
              <a:t>Núi</a:t>
            </a:r>
            <a:r>
              <a:rPr kumimoji="0" lang="en-US" sz="3600" b="0" i="0" u="none" strike="noStrike" kern="0" cap="none" spc="0" normalizeH="0" noProof="0" dirty="0">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rPr>
              <a:t> </a:t>
            </a:r>
            <a:r>
              <a:rPr kumimoji="0" lang="en-US" sz="3600" b="0" i="0" u="none" strike="noStrike" kern="0" cap="none" spc="0" normalizeH="0" noProof="0" dirty="0" err="1">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rPr>
              <a:t>cao</a:t>
            </a:r>
            <a:endParaRPr kumimoji="0" lang="en-US" sz="3600" b="0"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endParaRPr>
          </a:p>
        </p:txBody>
      </p:sp>
      <p:sp>
        <p:nvSpPr>
          <p:cNvPr id="19" name="Rectangle 18">
            <a:extLst>
              <a:ext uri="{FF2B5EF4-FFF2-40B4-BE49-F238E27FC236}">
                <a16:creationId xmlns:a16="http://schemas.microsoft.com/office/drawing/2014/main" id="{75BBF9F0-257A-48F9-BE23-50DF519310A3}"/>
              </a:ext>
            </a:extLst>
          </p:cNvPr>
          <p:cNvSpPr/>
          <p:nvPr/>
        </p:nvSpPr>
        <p:spPr>
          <a:xfrm>
            <a:off x="8909453" y="5735510"/>
            <a:ext cx="2740516" cy="779765"/>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rPr>
              <a:t>Sông</a:t>
            </a:r>
            <a:r>
              <a:rPr kumimoji="0" lang="en-US" sz="4267" b="0" i="0" u="none" strike="noStrike" kern="0" cap="none" spc="0" normalizeH="0" noProof="0" dirty="0">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rPr>
              <a:t> </a:t>
            </a:r>
            <a:r>
              <a:rPr kumimoji="0" lang="en-US" sz="4267" b="0" i="0" u="none" strike="noStrike" kern="0" cap="none" spc="0" normalizeH="0" noProof="0" dirty="0" err="1">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rPr>
              <a:t>suối</a:t>
            </a:r>
            <a:endParaRPr kumimoji="0" lang="en-US" sz="4267" b="0"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endParaRPr>
          </a:p>
        </p:txBody>
      </p:sp>
      <p:pic>
        <p:nvPicPr>
          <p:cNvPr id="20" name="AmthanhThua">
            <a:hlinkClick r:id="" action="ppaction://media"/>
            <a:extLst>
              <a:ext uri="{FF2B5EF4-FFF2-40B4-BE49-F238E27FC236}">
                <a16:creationId xmlns:a16="http://schemas.microsoft.com/office/drawing/2014/main" id="{9BE0B249-5251-426E-8C40-C7CFA0B53D7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98149" y="5424746"/>
            <a:ext cx="649817" cy="649817"/>
          </a:xfrm>
          <a:prstGeom prst="rect">
            <a:avLst/>
          </a:prstGeom>
        </p:spPr>
      </p:pic>
      <p:pic>
        <p:nvPicPr>
          <p:cNvPr id="21" name="AmthanhThua">
            <a:hlinkClick r:id="" action="ppaction://media"/>
            <a:extLst>
              <a:ext uri="{FF2B5EF4-FFF2-40B4-BE49-F238E27FC236}">
                <a16:creationId xmlns:a16="http://schemas.microsoft.com/office/drawing/2014/main" id="{0CCE9322-823A-4BE3-92EB-D691F43C5DE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78742" y="6256577"/>
            <a:ext cx="649817" cy="649817"/>
          </a:xfrm>
          <a:prstGeom prst="rect">
            <a:avLst/>
          </a:prstGeom>
        </p:spPr>
      </p:pic>
      <p:sp>
        <p:nvSpPr>
          <p:cNvPr id="22" name="Rectangle 21">
            <a:extLst>
              <a:ext uri="{FF2B5EF4-FFF2-40B4-BE49-F238E27FC236}">
                <a16:creationId xmlns:a16="http://schemas.microsoft.com/office/drawing/2014/main" id="{077C2ACE-B324-4130-9DE7-05A970ABC0AC}"/>
              </a:ext>
            </a:extLst>
          </p:cNvPr>
          <p:cNvSpPr/>
          <p:nvPr/>
        </p:nvSpPr>
        <p:spPr>
          <a:xfrm>
            <a:off x="1381539" y="500956"/>
            <a:ext cx="9144000" cy="1969770"/>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6000"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Địa</a:t>
            </a:r>
            <a:r>
              <a:rPr lang="en-US" sz="60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 </a:t>
            </a:r>
            <a:r>
              <a:rPr lang="en-US" sz="6000"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hình</a:t>
            </a:r>
            <a:r>
              <a:rPr lang="en-US" sz="60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 </a:t>
            </a:r>
            <a:r>
              <a:rPr lang="en-US" sz="6000"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chủ</a:t>
            </a:r>
            <a:r>
              <a:rPr lang="en-US" sz="60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 </a:t>
            </a:r>
            <a:r>
              <a:rPr lang="en-US" sz="6000"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yếu</a:t>
            </a:r>
            <a:r>
              <a:rPr lang="en-US" sz="60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 </a:t>
            </a:r>
            <a:r>
              <a:rPr lang="en-US" sz="6000"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của</a:t>
            </a:r>
            <a:r>
              <a:rPr lang="en-US" sz="60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 Cam-</a:t>
            </a:r>
            <a:r>
              <a:rPr lang="en-US" sz="6000"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pu</a:t>
            </a:r>
            <a:r>
              <a:rPr lang="en-US" sz="60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-chia </a:t>
            </a:r>
            <a:r>
              <a:rPr lang="en-US" sz="6000"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là</a:t>
            </a:r>
            <a:r>
              <a:rPr lang="en-US" sz="60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a:t>
            </a:r>
            <a:endParaRPr kumimoji="0" lang="en-US" sz="6000" b="1" i="0" u="none" strike="noStrike" kern="0" cap="none" spc="0" normalizeH="0" baseline="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cs typeface="Arial"/>
              <a:sym typeface="Arial"/>
            </a:endParaRPr>
          </a:p>
        </p:txBody>
      </p:sp>
      <p:pic>
        <p:nvPicPr>
          <p:cNvPr id="24" name="Picture 23">
            <a:extLst>
              <a:ext uri="{FF2B5EF4-FFF2-40B4-BE49-F238E27FC236}">
                <a16:creationId xmlns:a16="http://schemas.microsoft.com/office/drawing/2014/main" id="{CD315546-04C2-4CCC-AAB0-03B6A23D965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710077" y="3852536"/>
            <a:ext cx="1377527" cy="984673"/>
          </a:xfrm>
          <a:prstGeom prst="rect">
            <a:avLst/>
          </a:prstGeom>
        </p:spPr>
      </p:pic>
      <p:grpSp>
        <p:nvGrpSpPr>
          <p:cNvPr id="25" name="Google Shape;1093;p41">
            <a:extLst>
              <a:ext uri="{FF2B5EF4-FFF2-40B4-BE49-F238E27FC236}">
                <a16:creationId xmlns:a16="http://schemas.microsoft.com/office/drawing/2014/main" id="{ADD3B155-D086-4FAE-A455-889A97D6286F}"/>
              </a:ext>
            </a:extLst>
          </p:cNvPr>
          <p:cNvGrpSpPr/>
          <p:nvPr/>
        </p:nvGrpSpPr>
        <p:grpSpPr>
          <a:xfrm>
            <a:off x="0" y="2987139"/>
            <a:ext cx="3363685" cy="3879016"/>
            <a:chOff x="1279628" y="1309145"/>
            <a:chExt cx="2193598" cy="2529666"/>
          </a:xfrm>
        </p:grpSpPr>
        <p:sp>
          <p:nvSpPr>
            <p:cNvPr id="26" name="Google Shape;1094;p41">
              <a:extLst>
                <a:ext uri="{FF2B5EF4-FFF2-40B4-BE49-F238E27FC236}">
                  <a16:creationId xmlns:a16="http://schemas.microsoft.com/office/drawing/2014/main" id="{27597705-DFF6-4879-815C-C6487451FC26}"/>
                </a:ext>
              </a:extLst>
            </p:cNvPr>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095;p41">
              <a:extLst>
                <a:ext uri="{FF2B5EF4-FFF2-40B4-BE49-F238E27FC236}">
                  <a16:creationId xmlns:a16="http://schemas.microsoft.com/office/drawing/2014/main" id="{2B3DB326-5874-405A-A525-5B45E9BA5AD8}"/>
                </a:ext>
              </a:extLst>
            </p:cNvPr>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096;p41">
              <a:extLst>
                <a:ext uri="{FF2B5EF4-FFF2-40B4-BE49-F238E27FC236}">
                  <a16:creationId xmlns:a16="http://schemas.microsoft.com/office/drawing/2014/main" id="{85EC316F-E9B2-4863-BC7B-43523B2ECE03}"/>
                </a:ext>
              </a:extLst>
            </p:cNvPr>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097;p41">
              <a:extLst>
                <a:ext uri="{FF2B5EF4-FFF2-40B4-BE49-F238E27FC236}">
                  <a16:creationId xmlns:a16="http://schemas.microsoft.com/office/drawing/2014/main" id="{F8B768E5-2B67-47EB-AB8C-E387BE70C38C}"/>
                </a:ext>
              </a:extLst>
            </p:cNvPr>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098;p41">
              <a:extLst>
                <a:ext uri="{FF2B5EF4-FFF2-40B4-BE49-F238E27FC236}">
                  <a16:creationId xmlns:a16="http://schemas.microsoft.com/office/drawing/2014/main" id="{C5EEAD76-3807-4607-BBC2-A1C1C5295DC6}"/>
                </a:ext>
              </a:extLst>
            </p:cNvPr>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099;p41">
              <a:extLst>
                <a:ext uri="{FF2B5EF4-FFF2-40B4-BE49-F238E27FC236}">
                  <a16:creationId xmlns:a16="http://schemas.microsoft.com/office/drawing/2014/main" id="{467F0760-7D50-4732-9FAB-F2985F013BBF}"/>
                </a:ext>
              </a:extLst>
            </p:cNvPr>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100;p41">
              <a:extLst>
                <a:ext uri="{FF2B5EF4-FFF2-40B4-BE49-F238E27FC236}">
                  <a16:creationId xmlns:a16="http://schemas.microsoft.com/office/drawing/2014/main" id="{6391DA6F-4F5C-4979-BA7E-679A5C97E31D}"/>
                </a:ext>
              </a:extLst>
            </p:cNvPr>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101;p41">
              <a:extLst>
                <a:ext uri="{FF2B5EF4-FFF2-40B4-BE49-F238E27FC236}">
                  <a16:creationId xmlns:a16="http://schemas.microsoft.com/office/drawing/2014/main" id="{9D7DD092-7FD1-4B8E-914D-8B83637EEF74}"/>
                </a:ext>
              </a:extLst>
            </p:cNvPr>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102;p41">
              <a:extLst>
                <a:ext uri="{FF2B5EF4-FFF2-40B4-BE49-F238E27FC236}">
                  <a16:creationId xmlns:a16="http://schemas.microsoft.com/office/drawing/2014/main" id="{744E30B7-31B6-418A-9752-0F037ACC3946}"/>
                </a:ext>
              </a:extLst>
            </p:cNvPr>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103;p41">
              <a:extLst>
                <a:ext uri="{FF2B5EF4-FFF2-40B4-BE49-F238E27FC236}">
                  <a16:creationId xmlns:a16="http://schemas.microsoft.com/office/drawing/2014/main" id="{F897E0C5-5E8E-46DA-B1F5-E6B6609E87D0}"/>
                </a:ext>
              </a:extLst>
            </p:cNvPr>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104;p41">
              <a:extLst>
                <a:ext uri="{FF2B5EF4-FFF2-40B4-BE49-F238E27FC236}">
                  <a16:creationId xmlns:a16="http://schemas.microsoft.com/office/drawing/2014/main" id="{142399F4-4B39-474B-9BA4-928E6510CC0C}"/>
                </a:ext>
              </a:extLst>
            </p:cNvPr>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105;p41">
              <a:extLst>
                <a:ext uri="{FF2B5EF4-FFF2-40B4-BE49-F238E27FC236}">
                  <a16:creationId xmlns:a16="http://schemas.microsoft.com/office/drawing/2014/main" id="{B64E6485-9669-4D34-B019-B3F6D11E2C31}"/>
                </a:ext>
              </a:extLst>
            </p:cNvPr>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106;p41">
              <a:extLst>
                <a:ext uri="{FF2B5EF4-FFF2-40B4-BE49-F238E27FC236}">
                  <a16:creationId xmlns:a16="http://schemas.microsoft.com/office/drawing/2014/main" id="{737D3E55-0D15-45D0-8F66-A5E237392E37}"/>
                </a:ext>
              </a:extLst>
            </p:cNvPr>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107;p41">
              <a:extLst>
                <a:ext uri="{FF2B5EF4-FFF2-40B4-BE49-F238E27FC236}">
                  <a16:creationId xmlns:a16="http://schemas.microsoft.com/office/drawing/2014/main" id="{68065821-3BF7-4CAF-8887-363B78AC1F8E}"/>
                </a:ext>
              </a:extLst>
            </p:cNvPr>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108;p41">
              <a:extLst>
                <a:ext uri="{FF2B5EF4-FFF2-40B4-BE49-F238E27FC236}">
                  <a16:creationId xmlns:a16="http://schemas.microsoft.com/office/drawing/2014/main" id="{1C3EA54C-0465-4ABE-8844-8D7AB9005201}"/>
                </a:ext>
              </a:extLst>
            </p:cNvPr>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109;p41">
              <a:extLst>
                <a:ext uri="{FF2B5EF4-FFF2-40B4-BE49-F238E27FC236}">
                  <a16:creationId xmlns:a16="http://schemas.microsoft.com/office/drawing/2014/main" id="{00359278-E336-4C40-B94E-7B4102F29426}"/>
                </a:ext>
              </a:extLst>
            </p:cNvPr>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110;p41">
              <a:extLst>
                <a:ext uri="{FF2B5EF4-FFF2-40B4-BE49-F238E27FC236}">
                  <a16:creationId xmlns:a16="http://schemas.microsoft.com/office/drawing/2014/main" id="{E7B8B68C-1EFC-4201-B118-F1EA536C9D5B}"/>
                </a:ext>
              </a:extLst>
            </p:cNvPr>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111;p41">
              <a:extLst>
                <a:ext uri="{FF2B5EF4-FFF2-40B4-BE49-F238E27FC236}">
                  <a16:creationId xmlns:a16="http://schemas.microsoft.com/office/drawing/2014/main" id="{D465EC10-4182-486E-9CD0-B5613D267E08}"/>
                </a:ext>
              </a:extLst>
            </p:cNvPr>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112;p41">
              <a:extLst>
                <a:ext uri="{FF2B5EF4-FFF2-40B4-BE49-F238E27FC236}">
                  <a16:creationId xmlns:a16="http://schemas.microsoft.com/office/drawing/2014/main" id="{77728049-B3B1-4E34-A07C-0392CE2BA1C0}"/>
                </a:ext>
              </a:extLst>
            </p:cNvPr>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113;p41">
              <a:extLst>
                <a:ext uri="{FF2B5EF4-FFF2-40B4-BE49-F238E27FC236}">
                  <a16:creationId xmlns:a16="http://schemas.microsoft.com/office/drawing/2014/main" id="{7F7230CE-90D8-4FF9-A380-6397C7978DBB}"/>
                </a:ext>
              </a:extLst>
            </p:cNvPr>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1114;p41">
              <a:extLst>
                <a:ext uri="{FF2B5EF4-FFF2-40B4-BE49-F238E27FC236}">
                  <a16:creationId xmlns:a16="http://schemas.microsoft.com/office/drawing/2014/main" id="{64F33FA5-2D3C-4762-AB62-62466CF840EE}"/>
                </a:ext>
              </a:extLst>
            </p:cNvPr>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1115;p41">
              <a:extLst>
                <a:ext uri="{FF2B5EF4-FFF2-40B4-BE49-F238E27FC236}">
                  <a16:creationId xmlns:a16="http://schemas.microsoft.com/office/drawing/2014/main" id="{31BA4DEA-8515-4DFD-94CC-E529C5C7474F}"/>
                </a:ext>
              </a:extLst>
            </p:cNvPr>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1116;p41">
              <a:extLst>
                <a:ext uri="{FF2B5EF4-FFF2-40B4-BE49-F238E27FC236}">
                  <a16:creationId xmlns:a16="http://schemas.microsoft.com/office/drawing/2014/main" id="{CD29C3FB-7A0D-4EFD-878F-48107C387253}"/>
                </a:ext>
              </a:extLst>
            </p:cNvPr>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1117;p41">
              <a:extLst>
                <a:ext uri="{FF2B5EF4-FFF2-40B4-BE49-F238E27FC236}">
                  <a16:creationId xmlns:a16="http://schemas.microsoft.com/office/drawing/2014/main" id="{68F6FD62-4380-4C90-A432-2C1ECF9B61F6}"/>
                </a:ext>
              </a:extLst>
            </p:cNvPr>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1118;p41">
              <a:extLst>
                <a:ext uri="{FF2B5EF4-FFF2-40B4-BE49-F238E27FC236}">
                  <a16:creationId xmlns:a16="http://schemas.microsoft.com/office/drawing/2014/main" id="{40FAB348-7141-47E8-B37A-649B189A99E5}"/>
                </a:ext>
              </a:extLst>
            </p:cNvPr>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448246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out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randombar(horizont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576" fill="hold"/>
                                        <p:tgtEl>
                                          <p:spTgt spid="15"/>
                                        </p:tgtEl>
                                      </p:cBhvr>
                                    </p:cmd>
                                  </p:childTnLst>
                                </p:cTn>
                              </p:par>
                              <p:par>
                                <p:cTn id="48" presetID="23" presetClass="entr" presetSubtype="32"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strVal val="4*#ppt_w"/>
                                          </p:val>
                                        </p:tav>
                                        <p:tav tm="100000">
                                          <p:val>
                                            <p:strVal val="#ppt_w"/>
                                          </p:val>
                                        </p:tav>
                                      </p:tavLst>
                                    </p:anim>
                                    <p:anim calcmode="lin" valueType="num">
                                      <p:cBhvr>
                                        <p:cTn id="51"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6" name="Check mark.wav"/>
                                        </p:tgtEl>
                                      </p:cMediaNode>
                                    </p:audio>
                                  </p:subTnLst>
                                </p:cTn>
                              </p:par>
                              <p:par>
                                <p:cTn id="52" presetID="10" presetClass="exit" presetSubtype="0" fill="hold" nodeType="withEffect">
                                  <p:stCondLst>
                                    <p:cond delay="0"/>
                                  </p:stCondLst>
                                  <p:childTnLst>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8"/>
                                        </p:tgtEl>
                                      </p:cBhvr>
                                    </p:animEffect>
                                    <p:set>
                                      <p:cBhvr>
                                        <p:cTn id="57" dur="1" fill="hold">
                                          <p:stCondLst>
                                            <p:cond delay="499"/>
                                          </p:stCondLst>
                                        </p:cTn>
                                        <p:tgtEl>
                                          <p:spTgt spid="18"/>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9"/>
                                        </p:tgtEl>
                                      </p:cBhvr>
                                    </p:animEffect>
                                    <p:set>
                                      <p:cBhvr>
                                        <p:cTn id="6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4995" fill="hold"/>
                                        <p:tgtEl>
                                          <p:spTgt spid="12"/>
                                        </p:tgtEl>
                                      </p:cBhvr>
                                    </p:cmd>
                                  </p:childTnLst>
                                </p:cTn>
                              </p:par>
                            </p:childTnLst>
                          </p:cTn>
                        </p:par>
                      </p:childTnLst>
                    </p:cTn>
                  </p:par>
                </p:childTnLst>
              </p:cTn>
              <p:nextCondLst>
                <p:cond evt="onClick" delay="0">
                  <p:tgtEl>
                    <p:spTgt spid="7"/>
                  </p:tgtEl>
                </p:cond>
              </p:nextCondLst>
            </p:seq>
            <p:seq concurrent="1" nextAc="seek">
              <p:cTn id="75" restart="whenNotActive" fill="hold" evtFilter="cancelBubble" nodeType="interactiveSeq">
                <p:stCondLst>
                  <p:cond evt="onClick" delay="0">
                    <p:tgtEl>
                      <p:spTgt spid="9"/>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0"/>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0"/>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21"/>
                                        </p:tgtEl>
                                      </p:cBhvr>
                                    </p:cmd>
                                  </p:childTnLst>
                                </p:cTn>
                              </p:par>
                            </p:childTnLst>
                          </p:cTn>
                        </p:par>
                      </p:childTnLst>
                    </p:cTn>
                  </p:par>
                </p:childTnLst>
              </p:cTn>
              <p:nextCondLst>
                <p:cond evt="onClick" delay="0">
                  <p:tgtEl>
                    <p:spTgt spid="10"/>
                  </p:tgtEl>
                </p:cond>
              </p:nextCondLst>
            </p:seq>
            <p:audio>
              <p:cMediaNode vol="80000">
                <p:cTn id="85" fill="hold" display="0">
                  <p:stCondLst>
                    <p:cond delay="indefinite"/>
                  </p:stCondLst>
                  <p:endCondLst>
                    <p:cond evt="onStopAudio" delay="0">
                      <p:tgtEl>
                        <p:sldTgt/>
                      </p:tgtEl>
                    </p:cond>
                  </p:endCondLst>
                </p:cTn>
                <p:tgtEl>
                  <p:spTgt spid="12"/>
                </p:tgtEl>
              </p:cMediaNode>
            </p:audio>
            <p:audio>
              <p:cMediaNode vol="80000">
                <p:cTn id="86" fill="hold" display="0">
                  <p:stCondLst>
                    <p:cond delay="indefinite"/>
                  </p:stCondLst>
                  <p:endCondLst>
                    <p:cond evt="onStopAudio" delay="0">
                      <p:tgtEl>
                        <p:sldTgt/>
                      </p:tgtEl>
                    </p:cond>
                  </p:endCondLst>
                </p:cTn>
                <p:tgtEl>
                  <p:spTgt spid="15"/>
                </p:tgtEl>
              </p:cMediaNode>
            </p:audio>
            <p:audio>
              <p:cMediaNode vol="80000">
                <p:cTn id="87" fill="hold" display="0">
                  <p:stCondLst>
                    <p:cond delay="indefinite"/>
                  </p:stCondLst>
                  <p:endCondLst>
                    <p:cond evt="onStopAudio" delay="0">
                      <p:tgtEl>
                        <p:sldTgt/>
                      </p:tgtEl>
                    </p:cond>
                  </p:endCondLst>
                </p:cTn>
                <p:tgtEl>
                  <p:spTgt spid="20"/>
                </p:tgtEl>
              </p:cMediaNode>
            </p:audio>
            <p:audio>
              <p:cMediaNode vol="80000">
                <p:cTn id="88" fill="hold" display="0">
                  <p:stCondLst>
                    <p:cond delay="indefinite"/>
                  </p:stCondLst>
                  <p:endCondLst>
                    <p:cond evt="onStopAudio" delay="0">
                      <p:tgtEl>
                        <p:sldTgt/>
                      </p:tgtEl>
                    </p:cond>
                  </p:endCondLst>
                </p:cTn>
                <p:tgtEl>
                  <p:spTgt spid="21"/>
                </p:tgtEl>
              </p:cMediaNode>
            </p:audio>
          </p:childTnLst>
        </p:cTn>
      </p:par>
    </p:tnLst>
    <p:bldLst>
      <p:bldP spid="6" grpId="0" animBg="1"/>
      <p:bldP spid="16" grpId="0"/>
      <p:bldP spid="17" grpId="0"/>
      <p:bldP spid="17" grpId="1"/>
      <p:bldP spid="18" grpId="0"/>
      <p:bldP spid="18" grpId="1"/>
      <p:bldP spid="19" grpId="0"/>
      <p:bldP spid="19" grpId="1"/>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FBC5D8C4-C119-4FB0-A52B-B66ABEEF3AB3}"/>
              </a:ext>
            </a:extLst>
          </p:cNvPr>
          <p:cNvSpPr/>
          <p:nvPr/>
        </p:nvSpPr>
        <p:spPr>
          <a:xfrm>
            <a:off x="537489" y="312164"/>
            <a:ext cx="10566400" cy="2238912"/>
          </a:xfrm>
          <a:prstGeom prst="wedgeRoundRectCallout">
            <a:avLst>
              <a:gd name="adj1" fmla="val -37242"/>
              <a:gd name="adj2" fmla="val 78002"/>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1"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7" name="Rectangle 6">
            <a:extLst>
              <a:ext uri="{FF2B5EF4-FFF2-40B4-BE49-F238E27FC236}">
                <a16:creationId xmlns:a16="http://schemas.microsoft.com/office/drawing/2014/main" id="{44A9327B-DC3D-473E-9E5B-D3F722842B5A}"/>
              </a:ext>
            </a:extLst>
          </p:cNvPr>
          <p:cNvSpPr/>
          <p:nvPr/>
        </p:nvSpPr>
        <p:spPr>
          <a:xfrm>
            <a:off x="477078" y="525310"/>
            <a:ext cx="10514772" cy="1969770"/>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Hồ</a:t>
            </a:r>
            <a:r>
              <a:rPr kumimoji="0" lang="en-US" sz="60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 </a:t>
            </a:r>
            <a:r>
              <a:rPr kumimoji="0" lang="en-US" sz="6000" b="1" i="0" u="none" strike="noStrike" kern="0" cap="none" spc="0" normalizeH="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nước</a:t>
            </a:r>
            <a:r>
              <a:rPr kumimoji="0" lang="en-US" sz="60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 </a:t>
            </a:r>
            <a:r>
              <a:rPr kumimoji="0" lang="en-US" sz="6000" b="1" i="0" u="none" strike="noStrike" kern="0" cap="none" spc="0" normalizeH="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ngọt</a:t>
            </a:r>
            <a:r>
              <a:rPr kumimoji="0" lang="en-US" sz="60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 </a:t>
            </a:r>
            <a:r>
              <a:rPr kumimoji="0" lang="en-US" sz="6000" b="1" i="0" u="none" strike="noStrike" kern="0" cap="none" spc="0" normalizeH="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lớn</a:t>
            </a:r>
            <a:r>
              <a:rPr kumimoji="0" lang="en-US" sz="60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 </a:t>
            </a:r>
            <a:r>
              <a:rPr kumimoji="0" lang="en-US" sz="6000" b="1" i="0" u="none" strike="noStrike" kern="0" cap="none" spc="0" normalizeH="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nhất</a:t>
            </a:r>
            <a:r>
              <a:rPr kumimoji="0" lang="en-US" sz="60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 </a:t>
            </a:r>
            <a:r>
              <a:rPr kumimoji="0" lang="en-US" sz="6000" b="1" i="0" u="none" strike="noStrike" kern="0" cap="none" spc="0" normalizeH="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Đông</a:t>
            </a:r>
            <a:r>
              <a:rPr kumimoji="0" lang="en-US" sz="60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 Nam Á </a:t>
            </a:r>
            <a:r>
              <a:rPr kumimoji="0" lang="en-US" sz="6000" b="1" i="0" u="none" strike="noStrike" kern="0" cap="none" spc="0" normalizeH="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là</a:t>
            </a:r>
            <a:r>
              <a:rPr kumimoji="0" lang="en-US" sz="60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a:t>
            </a:r>
            <a:endParaRPr kumimoji="0" lang="en-US" sz="6000" b="1" i="0" u="none" strike="noStrike" kern="0" cap="none" spc="0" normalizeH="0" baseline="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endParaRPr>
          </a:p>
        </p:txBody>
      </p:sp>
      <p:pic>
        <p:nvPicPr>
          <p:cNvPr id="8" name="Picture 7">
            <a:extLst>
              <a:ext uri="{FF2B5EF4-FFF2-40B4-BE49-F238E27FC236}">
                <a16:creationId xmlns:a16="http://schemas.microsoft.com/office/drawing/2014/main" id="{8DB50E6C-6353-408F-98F3-2ABB818A3C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6695" y="5413039"/>
            <a:ext cx="4413331" cy="1135421"/>
          </a:xfrm>
          <a:prstGeom prst="rect">
            <a:avLst/>
          </a:prstGeom>
        </p:spPr>
      </p:pic>
      <p:pic>
        <p:nvPicPr>
          <p:cNvPr id="9" name="Picture 8">
            <a:extLst>
              <a:ext uri="{FF2B5EF4-FFF2-40B4-BE49-F238E27FC236}">
                <a16:creationId xmlns:a16="http://schemas.microsoft.com/office/drawing/2014/main" id="{D986088C-ECB0-4732-B943-9C6F750B4C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24507" y="3766112"/>
            <a:ext cx="4408395" cy="1135421"/>
          </a:xfrm>
          <a:prstGeom prst="rect">
            <a:avLst/>
          </a:prstGeom>
        </p:spPr>
      </p:pic>
      <p:pic>
        <p:nvPicPr>
          <p:cNvPr id="10" name="Picture 9">
            <a:extLst>
              <a:ext uri="{FF2B5EF4-FFF2-40B4-BE49-F238E27FC236}">
                <a16:creationId xmlns:a16="http://schemas.microsoft.com/office/drawing/2014/main" id="{45E11E3C-A1AC-44FB-A8A5-06602AC4F98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08085" y="3773895"/>
            <a:ext cx="4408395" cy="1140357"/>
          </a:xfrm>
          <a:prstGeom prst="rect">
            <a:avLst/>
          </a:prstGeom>
        </p:spPr>
      </p:pic>
      <p:pic>
        <p:nvPicPr>
          <p:cNvPr id="11" name="Picture 10">
            <a:extLst>
              <a:ext uri="{FF2B5EF4-FFF2-40B4-BE49-F238E27FC236}">
                <a16:creationId xmlns:a16="http://schemas.microsoft.com/office/drawing/2014/main" id="{0A7A9B7E-9530-410E-B4C1-5835153EE3B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25309" y="5439699"/>
            <a:ext cx="4413331" cy="1135421"/>
          </a:xfrm>
          <a:prstGeom prst="rect">
            <a:avLst/>
          </a:prstGeom>
        </p:spPr>
      </p:pic>
      <p:pic>
        <p:nvPicPr>
          <p:cNvPr id="12" name="AmthanhThua">
            <a:hlinkClick r:id="" action="ppaction://media"/>
            <a:extLst>
              <a:ext uri="{FF2B5EF4-FFF2-40B4-BE49-F238E27FC236}">
                <a16:creationId xmlns:a16="http://schemas.microsoft.com/office/drawing/2014/main" id="{89F914EB-3566-40AC-A2DB-DC766284D9F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67908" y="4460032"/>
            <a:ext cx="649817" cy="649817"/>
          </a:xfrm>
          <a:prstGeom prst="rect">
            <a:avLst/>
          </a:prstGeom>
        </p:spPr>
      </p:pic>
      <p:sp>
        <p:nvSpPr>
          <p:cNvPr id="13" name="TextBox 12">
            <a:extLst>
              <a:ext uri="{FF2B5EF4-FFF2-40B4-BE49-F238E27FC236}">
                <a16:creationId xmlns:a16="http://schemas.microsoft.com/office/drawing/2014/main" id="{86B102AD-5D31-4108-A283-ED6254B37038}"/>
              </a:ext>
            </a:extLst>
          </p:cNvPr>
          <p:cNvSpPr txBox="1"/>
          <p:nvPr/>
        </p:nvSpPr>
        <p:spPr>
          <a:xfrm>
            <a:off x="-2341315" y="1298798"/>
            <a:ext cx="1842171" cy="66697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Âm</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thanh</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khi</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chọn</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Đúng</a:t>
            </a:r>
            <a:endParaRPr kumimoji="0" lang="en-US" sz="1867"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TextBox 13">
            <a:extLst>
              <a:ext uri="{FF2B5EF4-FFF2-40B4-BE49-F238E27FC236}">
                <a16:creationId xmlns:a16="http://schemas.microsoft.com/office/drawing/2014/main" id="{D5A0D6BF-9DAF-46D9-82E5-0286A893D188}"/>
              </a:ext>
            </a:extLst>
          </p:cNvPr>
          <p:cNvSpPr txBox="1"/>
          <p:nvPr/>
        </p:nvSpPr>
        <p:spPr>
          <a:xfrm>
            <a:off x="-2212615" y="3416243"/>
            <a:ext cx="1590499" cy="66697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Âm</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thanh</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khi</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chọn</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Sai</a:t>
            </a:r>
          </a:p>
        </p:txBody>
      </p:sp>
      <p:pic>
        <p:nvPicPr>
          <p:cNvPr id="15" name="59c3c5f047238">
            <a:hlinkClick r:id="" action="ppaction://media"/>
            <a:extLst>
              <a:ext uri="{FF2B5EF4-FFF2-40B4-BE49-F238E27FC236}">
                <a16:creationId xmlns:a16="http://schemas.microsoft.com/office/drawing/2014/main" id="{E42640CA-098D-4F7C-81C2-25E942CA1F7E}"/>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767908" y="381001"/>
            <a:ext cx="649817" cy="649817"/>
          </a:xfrm>
          <a:prstGeom prst="rect">
            <a:avLst/>
          </a:prstGeom>
        </p:spPr>
      </p:pic>
      <p:sp>
        <p:nvSpPr>
          <p:cNvPr id="16" name="Rectangle 15">
            <a:extLst>
              <a:ext uri="{FF2B5EF4-FFF2-40B4-BE49-F238E27FC236}">
                <a16:creationId xmlns:a16="http://schemas.microsoft.com/office/drawing/2014/main" id="{E63B03B3-4406-4423-A000-AFDE5AB6F928}"/>
              </a:ext>
            </a:extLst>
          </p:cNvPr>
          <p:cNvSpPr/>
          <p:nvPr/>
        </p:nvSpPr>
        <p:spPr>
          <a:xfrm>
            <a:off x="3653249" y="3890146"/>
            <a:ext cx="3459735" cy="615553"/>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Hồ</a:t>
            </a:r>
            <a:r>
              <a:rPr kumimoji="0" lang="en-US" sz="3200" b="0" i="0" u="none" strike="noStrike" kern="0" cap="none" spc="0" normalizeH="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 Bi-</a:t>
            </a:r>
            <a:r>
              <a:rPr lang="en-US" sz="3200" kern="0" noProof="0" dirty="0" err="1">
                <a:ln w="0"/>
                <a:solidFill>
                  <a:srgbClr val="000000"/>
                </a:solidFill>
                <a:effectLst>
                  <a:outerShdw blurRad="38100" dist="19050" dir="2700000" algn="tl" rotWithShape="0">
                    <a:srgbClr val="191919">
                      <a:alpha val="40000"/>
                    </a:srgbClr>
                  </a:outerShdw>
                </a:effectLst>
                <a:latin typeface="Arial"/>
                <a:cs typeface="Arial"/>
                <a:sym typeface="Arial"/>
              </a:rPr>
              <a:t>wa</a:t>
            </a:r>
            <a:endParaRPr kumimoji="0" lang="en-US" sz="3200" b="0"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endParaRPr>
          </a:p>
        </p:txBody>
      </p:sp>
      <p:sp>
        <p:nvSpPr>
          <p:cNvPr id="17" name="Rectangle 16">
            <a:extLst>
              <a:ext uri="{FF2B5EF4-FFF2-40B4-BE49-F238E27FC236}">
                <a16:creationId xmlns:a16="http://schemas.microsoft.com/office/drawing/2014/main" id="{66CF8930-9FDA-4AB5-9C90-21CD7DF51CFA}"/>
              </a:ext>
            </a:extLst>
          </p:cNvPr>
          <p:cNvSpPr/>
          <p:nvPr/>
        </p:nvSpPr>
        <p:spPr>
          <a:xfrm>
            <a:off x="3645157" y="5609871"/>
            <a:ext cx="3459735" cy="615553"/>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Hồ</a:t>
            </a:r>
            <a:r>
              <a:rPr kumimoji="0" lang="en-US" sz="3200" b="0" i="0" u="none" strike="noStrike" kern="0" cap="none" spc="0" normalizeH="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 Bai ca</a:t>
            </a:r>
            <a:endParaRPr kumimoji="0" lang="en-US" sz="3200" b="0"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endParaRPr>
          </a:p>
        </p:txBody>
      </p:sp>
      <p:sp>
        <p:nvSpPr>
          <p:cNvPr id="18" name="Rectangle 17">
            <a:extLst>
              <a:ext uri="{FF2B5EF4-FFF2-40B4-BE49-F238E27FC236}">
                <a16:creationId xmlns:a16="http://schemas.microsoft.com/office/drawing/2014/main" id="{CDD3D1D8-C9A4-425D-91BE-FADF3E2F4093}"/>
              </a:ext>
            </a:extLst>
          </p:cNvPr>
          <p:cNvSpPr/>
          <p:nvPr/>
        </p:nvSpPr>
        <p:spPr>
          <a:xfrm>
            <a:off x="8395172" y="4095704"/>
            <a:ext cx="3042815" cy="615553"/>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Hồ</a:t>
            </a:r>
            <a:r>
              <a:rPr kumimoji="0" lang="en-US" sz="3200" b="0" i="0" u="none" strike="noStrike" kern="0" cap="none" spc="0" normalizeH="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 Tôn-</a:t>
            </a:r>
            <a:r>
              <a:rPr kumimoji="0" lang="en-US" sz="3200" b="0" i="0" u="none" strike="noStrike" kern="0" cap="none" spc="0" normalizeH="0" noProof="0" dirty="0" err="1">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lê</a:t>
            </a:r>
            <a:r>
              <a:rPr kumimoji="0" lang="en-US" sz="3200" b="0" i="0" u="none" strike="noStrike" kern="0" cap="none" spc="0" normalizeH="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 </a:t>
            </a:r>
            <a:r>
              <a:rPr kumimoji="0" lang="en-US" sz="3200" b="0" i="0" u="none" strike="noStrike" kern="0" cap="none" spc="0" normalizeH="0" noProof="0" dirty="0" err="1">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Sáp</a:t>
            </a:r>
            <a:endParaRPr kumimoji="0" lang="en-US" sz="3200" b="0"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endParaRPr>
          </a:p>
        </p:txBody>
      </p:sp>
      <p:sp>
        <p:nvSpPr>
          <p:cNvPr id="19" name="Rectangle 18">
            <a:extLst>
              <a:ext uri="{FF2B5EF4-FFF2-40B4-BE49-F238E27FC236}">
                <a16:creationId xmlns:a16="http://schemas.microsoft.com/office/drawing/2014/main" id="{1A67CC6D-071F-4DC8-9776-03D0F7D422F1}"/>
              </a:ext>
            </a:extLst>
          </p:cNvPr>
          <p:cNvSpPr/>
          <p:nvPr/>
        </p:nvSpPr>
        <p:spPr>
          <a:xfrm>
            <a:off x="8667997" y="5572425"/>
            <a:ext cx="3253600" cy="615553"/>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Hồ</a:t>
            </a:r>
            <a:r>
              <a:rPr kumimoji="0" lang="en-US" sz="3200" b="0" i="0" u="none" strike="noStrike" kern="0" cap="none" spc="0" normalizeH="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 Vic-to-</a:t>
            </a:r>
            <a:r>
              <a:rPr kumimoji="0" lang="en-US" sz="3200" b="0" i="0" u="none" strike="noStrike" kern="0" cap="none" spc="0" normalizeH="0" noProof="0" dirty="0" err="1">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ri</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a:t>
            </a:r>
            <a:r>
              <a:rPr kumimoji="0" lang="en-US" sz="3200" b="0" i="0" u="none" strike="noStrike" kern="0" cap="none" spc="0" normalizeH="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a</a:t>
            </a:r>
            <a:endParaRPr kumimoji="0" lang="en-US" sz="3200" b="0"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endParaRPr>
          </a:p>
        </p:txBody>
      </p:sp>
      <p:pic>
        <p:nvPicPr>
          <p:cNvPr id="20" name="AmthanhThua">
            <a:hlinkClick r:id="" action="ppaction://media"/>
            <a:extLst>
              <a:ext uri="{FF2B5EF4-FFF2-40B4-BE49-F238E27FC236}">
                <a16:creationId xmlns:a16="http://schemas.microsoft.com/office/drawing/2014/main" id="{827E41B7-44E4-4D3E-81EC-1BADF433CFE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77878" y="5291924"/>
            <a:ext cx="649817" cy="649817"/>
          </a:xfrm>
          <a:prstGeom prst="rect">
            <a:avLst/>
          </a:prstGeom>
        </p:spPr>
      </p:pic>
      <p:pic>
        <p:nvPicPr>
          <p:cNvPr id="21" name="AmthanhThua">
            <a:hlinkClick r:id="" action="ppaction://media"/>
            <a:extLst>
              <a:ext uri="{FF2B5EF4-FFF2-40B4-BE49-F238E27FC236}">
                <a16:creationId xmlns:a16="http://schemas.microsoft.com/office/drawing/2014/main" id="{FA07B5E1-FCDE-46F1-8049-74A3C847948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58472" y="6123754"/>
            <a:ext cx="649817" cy="649817"/>
          </a:xfrm>
          <a:prstGeom prst="rect">
            <a:avLst/>
          </a:prstGeom>
        </p:spPr>
      </p:pic>
      <p:pic>
        <p:nvPicPr>
          <p:cNvPr id="23" name="Picture 22">
            <a:hlinkClick r:id="rId12" action="ppaction://hlinksldjump"/>
            <a:extLst>
              <a:ext uri="{FF2B5EF4-FFF2-40B4-BE49-F238E27FC236}">
                <a16:creationId xmlns:a16="http://schemas.microsoft.com/office/drawing/2014/main" id="{520E31AD-232B-4622-BBA5-1BB2149E737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1307333" y="133042"/>
            <a:ext cx="837185" cy="837185"/>
          </a:xfrm>
          <a:prstGeom prst="rect">
            <a:avLst/>
          </a:prstGeom>
        </p:spPr>
      </p:pic>
      <p:pic>
        <p:nvPicPr>
          <p:cNvPr id="24" name="Picture 23">
            <a:extLst>
              <a:ext uri="{FF2B5EF4-FFF2-40B4-BE49-F238E27FC236}">
                <a16:creationId xmlns:a16="http://schemas.microsoft.com/office/drawing/2014/main" id="{6F2F8227-31C6-409E-B1CD-3428E81CFAA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007164" y="3495240"/>
            <a:ext cx="1184836" cy="846936"/>
          </a:xfrm>
          <a:prstGeom prst="rect">
            <a:avLst/>
          </a:prstGeom>
        </p:spPr>
      </p:pic>
      <p:grpSp>
        <p:nvGrpSpPr>
          <p:cNvPr id="25" name="Google Shape;1827;p54">
            <a:extLst>
              <a:ext uri="{FF2B5EF4-FFF2-40B4-BE49-F238E27FC236}">
                <a16:creationId xmlns:a16="http://schemas.microsoft.com/office/drawing/2014/main" id="{E7A8A9E0-9602-4499-B3FD-8B30A3896963}"/>
              </a:ext>
            </a:extLst>
          </p:cNvPr>
          <p:cNvGrpSpPr/>
          <p:nvPr/>
        </p:nvGrpSpPr>
        <p:grpSpPr>
          <a:xfrm>
            <a:off x="148165" y="3537701"/>
            <a:ext cx="2557545" cy="3320300"/>
            <a:chOff x="-221649" y="1584725"/>
            <a:chExt cx="1007990" cy="1308610"/>
          </a:xfrm>
        </p:grpSpPr>
        <p:sp>
          <p:nvSpPr>
            <p:cNvPr id="26" name="Google Shape;1828;p54">
              <a:extLst>
                <a:ext uri="{FF2B5EF4-FFF2-40B4-BE49-F238E27FC236}">
                  <a16:creationId xmlns:a16="http://schemas.microsoft.com/office/drawing/2014/main" id="{D63AD907-1F60-492E-B2AB-BDF7AA3E7804}"/>
                </a:ext>
              </a:extLst>
            </p:cNvPr>
            <p:cNvSpPr/>
            <p:nvPr/>
          </p:nvSpPr>
          <p:spPr>
            <a:xfrm>
              <a:off x="-208050" y="1584725"/>
              <a:ext cx="861775" cy="975809"/>
            </a:xfrm>
            <a:custGeom>
              <a:avLst/>
              <a:gdLst/>
              <a:ahLst/>
              <a:cxnLst/>
              <a:rect l="l" t="t" r="r" b="b"/>
              <a:pathLst>
                <a:path w="36312" h="41117" extrusionOk="0">
                  <a:moveTo>
                    <a:pt x="14201" y="1"/>
                  </a:moveTo>
                  <a:cubicBezTo>
                    <a:pt x="8381" y="1"/>
                    <a:pt x="0" y="4529"/>
                    <a:pt x="1620" y="31461"/>
                  </a:cubicBezTo>
                  <a:lnTo>
                    <a:pt x="1051" y="41117"/>
                  </a:lnTo>
                  <a:lnTo>
                    <a:pt x="1051" y="41117"/>
                  </a:lnTo>
                  <a:lnTo>
                    <a:pt x="36312" y="39245"/>
                  </a:lnTo>
                  <a:cubicBezTo>
                    <a:pt x="36312" y="39245"/>
                    <a:pt x="34482" y="470"/>
                    <a:pt x="22359" y="470"/>
                  </a:cubicBezTo>
                  <a:cubicBezTo>
                    <a:pt x="21446" y="470"/>
                    <a:pt x="20474" y="690"/>
                    <a:pt x="19441" y="1163"/>
                  </a:cubicBezTo>
                  <a:cubicBezTo>
                    <a:pt x="19441" y="1163"/>
                    <a:pt x="17149" y="1"/>
                    <a:pt x="14201" y="1"/>
                  </a:cubicBezTo>
                  <a:close/>
                </a:path>
              </a:pathLst>
            </a:custGeom>
            <a:solidFill>
              <a:schemeClr val="dk2"/>
            </a:solidFill>
            <a:ln w="542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829;p54">
              <a:extLst>
                <a:ext uri="{FF2B5EF4-FFF2-40B4-BE49-F238E27FC236}">
                  <a16:creationId xmlns:a16="http://schemas.microsoft.com/office/drawing/2014/main" id="{A33A06A2-C229-4FF0-8CDF-DA3D03EF3D5F}"/>
                </a:ext>
              </a:extLst>
            </p:cNvPr>
            <p:cNvSpPr/>
            <p:nvPr/>
          </p:nvSpPr>
          <p:spPr>
            <a:xfrm>
              <a:off x="-221649" y="1811228"/>
              <a:ext cx="1007990" cy="1082107"/>
            </a:xfrm>
            <a:custGeom>
              <a:avLst/>
              <a:gdLst/>
              <a:ahLst/>
              <a:cxnLst/>
              <a:rect l="l" t="t" r="r" b="b"/>
              <a:pathLst>
                <a:path w="42473" h="45596" extrusionOk="0">
                  <a:moveTo>
                    <a:pt x="38665" y="0"/>
                  </a:moveTo>
                  <a:cubicBezTo>
                    <a:pt x="37936" y="0"/>
                    <a:pt x="37237" y="2876"/>
                    <a:pt x="37237" y="2876"/>
                  </a:cubicBezTo>
                  <a:cubicBezTo>
                    <a:pt x="37237" y="2876"/>
                    <a:pt x="36737" y="1598"/>
                    <a:pt x="36212" y="1598"/>
                  </a:cubicBezTo>
                  <a:cubicBezTo>
                    <a:pt x="36101" y="1598"/>
                    <a:pt x="35990" y="1654"/>
                    <a:pt x="35881" y="1791"/>
                  </a:cubicBezTo>
                  <a:cubicBezTo>
                    <a:pt x="35366" y="2496"/>
                    <a:pt x="35746" y="4693"/>
                    <a:pt x="35664" y="6158"/>
                  </a:cubicBezTo>
                  <a:cubicBezTo>
                    <a:pt x="35447" y="7731"/>
                    <a:pt x="34010" y="16194"/>
                    <a:pt x="26930" y="20127"/>
                  </a:cubicBezTo>
                  <a:cubicBezTo>
                    <a:pt x="25466" y="20940"/>
                    <a:pt x="23865" y="21510"/>
                    <a:pt x="22184" y="21808"/>
                  </a:cubicBezTo>
                  <a:lnTo>
                    <a:pt x="21804" y="18662"/>
                  </a:lnTo>
                  <a:lnTo>
                    <a:pt x="16352" y="18608"/>
                  </a:lnTo>
                  <a:lnTo>
                    <a:pt x="16352" y="18608"/>
                  </a:lnTo>
                  <a:lnTo>
                    <a:pt x="16488" y="22920"/>
                  </a:lnTo>
                  <a:cubicBezTo>
                    <a:pt x="16187" y="22905"/>
                    <a:pt x="15893" y="22897"/>
                    <a:pt x="15606" y="22897"/>
                  </a:cubicBezTo>
                  <a:cubicBezTo>
                    <a:pt x="1" y="22897"/>
                    <a:pt x="3034" y="45596"/>
                    <a:pt x="3034" y="45596"/>
                  </a:cubicBezTo>
                  <a:lnTo>
                    <a:pt x="31270" y="45135"/>
                  </a:lnTo>
                  <a:lnTo>
                    <a:pt x="30755" y="27694"/>
                  </a:lnTo>
                  <a:cubicBezTo>
                    <a:pt x="39000" y="25497"/>
                    <a:pt x="41225" y="7894"/>
                    <a:pt x="41225" y="7894"/>
                  </a:cubicBezTo>
                  <a:cubicBezTo>
                    <a:pt x="42038" y="4151"/>
                    <a:pt x="42472" y="1547"/>
                    <a:pt x="42093" y="1438"/>
                  </a:cubicBezTo>
                  <a:cubicBezTo>
                    <a:pt x="42070" y="1432"/>
                    <a:pt x="42047" y="1429"/>
                    <a:pt x="42025" y="1429"/>
                  </a:cubicBezTo>
                  <a:cubicBezTo>
                    <a:pt x="41478" y="1429"/>
                    <a:pt x="40948" y="3261"/>
                    <a:pt x="40818" y="4042"/>
                  </a:cubicBezTo>
                  <a:cubicBezTo>
                    <a:pt x="40926" y="3066"/>
                    <a:pt x="41279" y="706"/>
                    <a:pt x="40872" y="625"/>
                  </a:cubicBezTo>
                  <a:cubicBezTo>
                    <a:pt x="40864" y="623"/>
                    <a:pt x="40855" y="622"/>
                    <a:pt x="40847" y="622"/>
                  </a:cubicBezTo>
                  <a:cubicBezTo>
                    <a:pt x="40421" y="622"/>
                    <a:pt x="39973" y="2649"/>
                    <a:pt x="39760" y="3527"/>
                  </a:cubicBezTo>
                  <a:cubicBezTo>
                    <a:pt x="39950" y="2550"/>
                    <a:pt x="40302" y="191"/>
                    <a:pt x="39923" y="163"/>
                  </a:cubicBezTo>
                  <a:cubicBezTo>
                    <a:pt x="39917" y="163"/>
                    <a:pt x="39910" y="163"/>
                    <a:pt x="39904" y="163"/>
                  </a:cubicBezTo>
                  <a:cubicBezTo>
                    <a:pt x="39234" y="163"/>
                    <a:pt x="38648" y="3066"/>
                    <a:pt x="38648" y="3066"/>
                  </a:cubicBezTo>
                  <a:cubicBezTo>
                    <a:pt x="38648" y="3066"/>
                    <a:pt x="39217" y="28"/>
                    <a:pt x="38675" y="1"/>
                  </a:cubicBezTo>
                  <a:cubicBezTo>
                    <a:pt x="38672" y="1"/>
                    <a:pt x="38668" y="0"/>
                    <a:pt x="38665"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830;p54">
              <a:extLst>
                <a:ext uri="{FF2B5EF4-FFF2-40B4-BE49-F238E27FC236}">
                  <a16:creationId xmlns:a16="http://schemas.microsoft.com/office/drawing/2014/main" id="{1037D3B7-2B2D-4172-9562-6E1547A45F09}"/>
                </a:ext>
              </a:extLst>
            </p:cNvPr>
            <p:cNvSpPr/>
            <p:nvPr/>
          </p:nvSpPr>
          <p:spPr>
            <a:xfrm>
              <a:off x="658791" y="1883984"/>
              <a:ext cx="32229" cy="66332"/>
            </a:xfrm>
            <a:custGeom>
              <a:avLst/>
              <a:gdLst/>
              <a:ahLst/>
              <a:cxnLst/>
              <a:rect l="l" t="t" r="r" b="b"/>
              <a:pathLst>
                <a:path w="1358" h="2795" fill="none" extrusionOk="0">
                  <a:moveTo>
                    <a:pt x="82" y="1"/>
                  </a:moveTo>
                  <a:cubicBezTo>
                    <a:pt x="82" y="1"/>
                    <a:pt x="1357" y="1520"/>
                    <a:pt x="1" y="2795"/>
                  </a:cubicBez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831;p54">
              <a:extLst>
                <a:ext uri="{FF2B5EF4-FFF2-40B4-BE49-F238E27FC236}">
                  <a16:creationId xmlns:a16="http://schemas.microsoft.com/office/drawing/2014/main" id="{B6693273-C088-417A-A5BE-200E2246E3AE}"/>
                </a:ext>
              </a:extLst>
            </p:cNvPr>
            <p:cNvSpPr/>
            <p:nvPr/>
          </p:nvSpPr>
          <p:spPr>
            <a:xfrm>
              <a:off x="684600" y="1881405"/>
              <a:ext cx="72764" cy="30259"/>
            </a:xfrm>
            <a:custGeom>
              <a:avLst/>
              <a:gdLst/>
              <a:ahLst/>
              <a:cxnLst/>
              <a:rect l="l" t="t" r="r" b="b"/>
              <a:pathLst>
                <a:path w="3066" h="1275" extrusionOk="0">
                  <a:moveTo>
                    <a:pt x="1" y="0"/>
                  </a:moveTo>
                  <a:lnTo>
                    <a:pt x="3066" y="1275"/>
                  </a:lnTo>
                </a:path>
              </a:pathLst>
            </a:custGeom>
            <a:solidFill>
              <a:srgbClr val="FFE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832;p54">
              <a:extLst>
                <a:ext uri="{FF2B5EF4-FFF2-40B4-BE49-F238E27FC236}">
                  <a16:creationId xmlns:a16="http://schemas.microsoft.com/office/drawing/2014/main" id="{362F85C3-45BD-4865-BAEC-F0C4AC692C7E}"/>
                </a:ext>
              </a:extLst>
            </p:cNvPr>
            <p:cNvSpPr/>
            <p:nvPr/>
          </p:nvSpPr>
          <p:spPr>
            <a:xfrm>
              <a:off x="684600" y="1881405"/>
              <a:ext cx="72764" cy="30259"/>
            </a:xfrm>
            <a:custGeom>
              <a:avLst/>
              <a:gdLst/>
              <a:ahLst/>
              <a:cxnLst/>
              <a:rect l="l" t="t" r="r" b="b"/>
              <a:pathLst>
                <a:path w="3066" h="1275" fill="none" extrusionOk="0">
                  <a:moveTo>
                    <a:pt x="1" y="0"/>
                  </a:moveTo>
                  <a:lnTo>
                    <a:pt x="3066" y="1275"/>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833;p54">
              <a:extLst>
                <a:ext uri="{FF2B5EF4-FFF2-40B4-BE49-F238E27FC236}">
                  <a16:creationId xmlns:a16="http://schemas.microsoft.com/office/drawing/2014/main" id="{BEEB4E47-3085-4FD4-A6B0-4721DC15EA5B}"/>
                </a:ext>
              </a:extLst>
            </p:cNvPr>
            <p:cNvSpPr/>
            <p:nvPr/>
          </p:nvSpPr>
          <p:spPr>
            <a:xfrm>
              <a:off x="-11901" y="2523179"/>
              <a:ext cx="8401" cy="206022"/>
            </a:xfrm>
            <a:custGeom>
              <a:avLst/>
              <a:gdLst/>
              <a:ahLst/>
              <a:cxnLst/>
              <a:rect l="l" t="t" r="r" b="b"/>
              <a:pathLst>
                <a:path w="354" h="8681" extrusionOk="0">
                  <a:moveTo>
                    <a:pt x="353" y="1"/>
                  </a:moveTo>
                  <a:lnTo>
                    <a:pt x="1" y="8680"/>
                  </a:lnTo>
                </a:path>
              </a:pathLst>
            </a:custGeom>
            <a:solidFill>
              <a:srgbClr val="FFE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834;p54">
              <a:extLst>
                <a:ext uri="{FF2B5EF4-FFF2-40B4-BE49-F238E27FC236}">
                  <a16:creationId xmlns:a16="http://schemas.microsoft.com/office/drawing/2014/main" id="{2A005870-CF39-469B-B5BE-02962DEF0040}"/>
                </a:ext>
              </a:extLst>
            </p:cNvPr>
            <p:cNvSpPr/>
            <p:nvPr/>
          </p:nvSpPr>
          <p:spPr>
            <a:xfrm>
              <a:off x="-11901" y="2523179"/>
              <a:ext cx="8401" cy="206022"/>
            </a:xfrm>
            <a:custGeom>
              <a:avLst/>
              <a:gdLst/>
              <a:ahLst/>
              <a:cxnLst/>
              <a:rect l="l" t="t" r="r" b="b"/>
              <a:pathLst>
                <a:path w="354" h="8681" fill="none" extrusionOk="0">
                  <a:moveTo>
                    <a:pt x="353" y="1"/>
                  </a:moveTo>
                  <a:lnTo>
                    <a:pt x="1" y="8680"/>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835;p54">
              <a:extLst>
                <a:ext uri="{FF2B5EF4-FFF2-40B4-BE49-F238E27FC236}">
                  <a16:creationId xmlns:a16="http://schemas.microsoft.com/office/drawing/2014/main" id="{75BAAF46-DC7E-469D-9547-32C8A93F1DBC}"/>
                </a:ext>
              </a:extLst>
            </p:cNvPr>
            <p:cNvSpPr/>
            <p:nvPr/>
          </p:nvSpPr>
          <p:spPr>
            <a:xfrm>
              <a:off x="-173472" y="2220613"/>
              <a:ext cx="818202" cy="670799"/>
            </a:xfrm>
            <a:custGeom>
              <a:avLst/>
              <a:gdLst/>
              <a:ahLst/>
              <a:cxnLst/>
              <a:rect l="l" t="t" r="r" b="b"/>
              <a:pathLst>
                <a:path w="34476" h="28265" extrusionOk="0">
                  <a:moveTo>
                    <a:pt x="28443" y="1"/>
                  </a:moveTo>
                  <a:cubicBezTo>
                    <a:pt x="28254" y="1"/>
                    <a:pt x="28066" y="76"/>
                    <a:pt x="27938" y="218"/>
                  </a:cubicBezTo>
                  <a:cubicBezTo>
                    <a:pt x="26962" y="1303"/>
                    <a:pt x="25850" y="2361"/>
                    <a:pt x="24900" y="2877"/>
                  </a:cubicBezTo>
                  <a:cubicBezTo>
                    <a:pt x="23951" y="3419"/>
                    <a:pt x="22947" y="3853"/>
                    <a:pt x="21890" y="4151"/>
                  </a:cubicBezTo>
                  <a:cubicBezTo>
                    <a:pt x="21239" y="6186"/>
                    <a:pt x="19530" y="7705"/>
                    <a:pt x="17414" y="8084"/>
                  </a:cubicBezTo>
                  <a:cubicBezTo>
                    <a:pt x="17140" y="8133"/>
                    <a:pt x="16863" y="8156"/>
                    <a:pt x="16587" y="8156"/>
                  </a:cubicBezTo>
                  <a:cubicBezTo>
                    <a:pt x="14704" y="8156"/>
                    <a:pt x="12826" y="7076"/>
                    <a:pt x="11691" y="5562"/>
                  </a:cubicBezTo>
                  <a:cubicBezTo>
                    <a:pt x="4042" y="6647"/>
                    <a:pt x="896" y="14079"/>
                    <a:pt x="1" y="18581"/>
                  </a:cubicBezTo>
                  <a:cubicBezTo>
                    <a:pt x="191" y="19042"/>
                    <a:pt x="570" y="19422"/>
                    <a:pt x="1086" y="19558"/>
                  </a:cubicBezTo>
                  <a:cubicBezTo>
                    <a:pt x="1155" y="19570"/>
                    <a:pt x="1222" y="19576"/>
                    <a:pt x="1288" y="19576"/>
                  </a:cubicBezTo>
                  <a:cubicBezTo>
                    <a:pt x="1943" y="19576"/>
                    <a:pt x="2430" y="18995"/>
                    <a:pt x="2849" y="18527"/>
                  </a:cubicBezTo>
                  <a:cubicBezTo>
                    <a:pt x="2873" y="18494"/>
                    <a:pt x="2903" y="18481"/>
                    <a:pt x="2932" y="18481"/>
                  </a:cubicBezTo>
                  <a:cubicBezTo>
                    <a:pt x="3002" y="18481"/>
                    <a:pt x="3074" y="18551"/>
                    <a:pt x="3093" y="18608"/>
                  </a:cubicBezTo>
                  <a:cubicBezTo>
                    <a:pt x="3147" y="19205"/>
                    <a:pt x="3391" y="19883"/>
                    <a:pt x="4042" y="19910"/>
                  </a:cubicBezTo>
                  <a:lnTo>
                    <a:pt x="4178" y="19910"/>
                  </a:lnTo>
                  <a:cubicBezTo>
                    <a:pt x="4910" y="19856"/>
                    <a:pt x="5317" y="19097"/>
                    <a:pt x="5615" y="18527"/>
                  </a:cubicBezTo>
                  <a:cubicBezTo>
                    <a:pt x="5636" y="18476"/>
                    <a:pt x="5675" y="18456"/>
                    <a:pt x="5716" y="18456"/>
                  </a:cubicBezTo>
                  <a:cubicBezTo>
                    <a:pt x="5785" y="18456"/>
                    <a:pt x="5859" y="18513"/>
                    <a:pt x="5859" y="18581"/>
                  </a:cubicBezTo>
                  <a:cubicBezTo>
                    <a:pt x="5859" y="19124"/>
                    <a:pt x="6266" y="19585"/>
                    <a:pt x="6809" y="19666"/>
                  </a:cubicBezTo>
                  <a:lnTo>
                    <a:pt x="6266" y="28264"/>
                  </a:lnTo>
                  <a:lnTo>
                    <a:pt x="6266" y="28264"/>
                  </a:lnTo>
                  <a:lnTo>
                    <a:pt x="29728" y="27885"/>
                  </a:lnTo>
                  <a:lnTo>
                    <a:pt x="28996" y="10851"/>
                  </a:lnTo>
                  <a:cubicBezTo>
                    <a:pt x="30813" y="10336"/>
                    <a:pt x="32712" y="8057"/>
                    <a:pt x="34285" y="6131"/>
                  </a:cubicBezTo>
                  <a:cubicBezTo>
                    <a:pt x="34448" y="5942"/>
                    <a:pt x="34475" y="5643"/>
                    <a:pt x="34367" y="5399"/>
                  </a:cubicBezTo>
                  <a:cubicBezTo>
                    <a:pt x="34231" y="5101"/>
                    <a:pt x="33933" y="4884"/>
                    <a:pt x="33607" y="4829"/>
                  </a:cubicBezTo>
                  <a:cubicBezTo>
                    <a:pt x="33282" y="4829"/>
                    <a:pt x="33010" y="5019"/>
                    <a:pt x="32902" y="5318"/>
                  </a:cubicBezTo>
                  <a:cubicBezTo>
                    <a:pt x="32876" y="5379"/>
                    <a:pt x="32830" y="5403"/>
                    <a:pt x="32784" y="5403"/>
                  </a:cubicBezTo>
                  <a:cubicBezTo>
                    <a:pt x="32686" y="5403"/>
                    <a:pt x="32584" y="5293"/>
                    <a:pt x="32658" y="5182"/>
                  </a:cubicBezTo>
                  <a:cubicBezTo>
                    <a:pt x="32902" y="4667"/>
                    <a:pt x="32821" y="4043"/>
                    <a:pt x="32441" y="3609"/>
                  </a:cubicBezTo>
                  <a:cubicBezTo>
                    <a:pt x="32295" y="3463"/>
                    <a:pt x="32105" y="3361"/>
                    <a:pt x="31911" y="3361"/>
                  </a:cubicBezTo>
                  <a:cubicBezTo>
                    <a:pt x="31889" y="3361"/>
                    <a:pt x="31866" y="3362"/>
                    <a:pt x="31844" y="3365"/>
                  </a:cubicBezTo>
                  <a:cubicBezTo>
                    <a:pt x="31546" y="3392"/>
                    <a:pt x="31274" y="3555"/>
                    <a:pt x="31112" y="3826"/>
                  </a:cubicBezTo>
                  <a:cubicBezTo>
                    <a:pt x="31081" y="3857"/>
                    <a:pt x="31043" y="3870"/>
                    <a:pt x="31006" y="3870"/>
                  </a:cubicBezTo>
                  <a:cubicBezTo>
                    <a:pt x="30915" y="3870"/>
                    <a:pt x="30829" y="3787"/>
                    <a:pt x="30868" y="3690"/>
                  </a:cubicBezTo>
                  <a:cubicBezTo>
                    <a:pt x="31057" y="3121"/>
                    <a:pt x="31329" y="2361"/>
                    <a:pt x="30976" y="1819"/>
                  </a:cubicBezTo>
                  <a:cubicBezTo>
                    <a:pt x="30802" y="1514"/>
                    <a:pt x="30425" y="1349"/>
                    <a:pt x="30059" y="1349"/>
                  </a:cubicBezTo>
                  <a:cubicBezTo>
                    <a:pt x="29741" y="1349"/>
                    <a:pt x="29431" y="1473"/>
                    <a:pt x="29267" y="1737"/>
                  </a:cubicBezTo>
                  <a:cubicBezTo>
                    <a:pt x="29236" y="1785"/>
                    <a:pt x="29192" y="1805"/>
                    <a:pt x="29149" y="1805"/>
                  </a:cubicBezTo>
                  <a:cubicBezTo>
                    <a:pt x="29044" y="1805"/>
                    <a:pt x="28939" y="1690"/>
                    <a:pt x="28996" y="1575"/>
                  </a:cubicBezTo>
                  <a:cubicBezTo>
                    <a:pt x="29294" y="1141"/>
                    <a:pt x="29267" y="571"/>
                    <a:pt x="28915" y="191"/>
                  </a:cubicBezTo>
                  <a:cubicBezTo>
                    <a:pt x="28786" y="62"/>
                    <a:pt x="28614" y="1"/>
                    <a:pt x="28443" y="1"/>
                  </a:cubicBezTo>
                  <a:close/>
                </a:path>
              </a:pathLst>
            </a:custGeom>
            <a:solidFill>
              <a:srgbClr val="7DE3D6"/>
            </a:solidFill>
            <a:ln w="5425" cap="flat" cmpd="sng">
              <a:solidFill>
                <a:srgbClr val="7DE3D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836;p54">
              <a:extLst>
                <a:ext uri="{FF2B5EF4-FFF2-40B4-BE49-F238E27FC236}">
                  <a16:creationId xmlns:a16="http://schemas.microsoft.com/office/drawing/2014/main" id="{39AEC933-18DA-4EC6-8A86-9796A0413CB3}"/>
                </a:ext>
              </a:extLst>
            </p:cNvPr>
            <p:cNvSpPr/>
            <p:nvPr/>
          </p:nvSpPr>
          <p:spPr>
            <a:xfrm>
              <a:off x="-12542" y="2523179"/>
              <a:ext cx="9042" cy="163541"/>
            </a:xfrm>
            <a:custGeom>
              <a:avLst/>
              <a:gdLst/>
              <a:ahLst/>
              <a:cxnLst/>
              <a:rect l="l" t="t" r="r" b="b"/>
              <a:pathLst>
                <a:path w="381" h="6891" fill="none" extrusionOk="0">
                  <a:moveTo>
                    <a:pt x="380" y="1"/>
                  </a:moveTo>
                  <a:lnTo>
                    <a:pt x="1" y="6890"/>
                  </a:lnTo>
                </a:path>
              </a:pathLst>
            </a:custGeom>
            <a:noFill/>
            <a:ln w="54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837;p54">
              <a:extLst>
                <a:ext uri="{FF2B5EF4-FFF2-40B4-BE49-F238E27FC236}">
                  <a16:creationId xmlns:a16="http://schemas.microsoft.com/office/drawing/2014/main" id="{BD99F0A8-4406-4A91-BD3C-5A11E554B8E3}"/>
                </a:ext>
              </a:extLst>
            </p:cNvPr>
            <p:cNvSpPr/>
            <p:nvPr/>
          </p:nvSpPr>
          <p:spPr>
            <a:xfrm>
              <a:off x="-181185" y="1676593"/>
              <a:ext cx="781487" cy="620012"/>
            </a:xfrm>
            <a:custGeom>
              <a:avLst/>
              <a:gdLst/>
              <a:ahLst/>
              <a:cxnLst/>
              <a:rect l="l" t="t" r="r" b="b"/>
              <a:pathLst>
                <a:path w="32929" h="26125" extrusionOk="0">
                  <a:moveTo>
                    <a:pt x="15704" y="0"/>
                  </a:moveTo>
                  <a:cubicBezTo>
                    <a:pt x="15202" y="0"/>
                    <a:pt x="14695" y="37"/>
                    <a:pt x="14186" y="113"/>
                  </a:cubicBezTo>
                  <a:cubicBezTo>
                    <a:pt x="8083" y="1008"/>
                    <a:pt x="3933" y="7165"/>
                    <a:pt x="4611" y="14028"/>
                  </a:cubicBezTo>
                  <a:cubicBezTo>
                    <a:pt x="4141" y="13720"/>
                    <a:pt x="3594" y="13557"/>
                    <a:pt x="3038" y="13557"/>
                  </a:cubicBezTo>
                  <a:cubicBezTo>
                    <a:pt x="2664" y="13557"/>
                    <a:pt x="2286" y="13631"/>
                    <a:pt x="1926" y="13784"/>
                  </a:cubicBezTo>
                  <a:cubicBezTo>
                    <a:pt x="434" y="14489"/>
                    <a:pt x="0" y="16577"/>
                    <a:pt x="977" y="18476"/>
                  </a:cubicBezTo>
                  <a:cubicBezTo>
                    <a:pt x="1759" y="19956"/>
                    <a:pt x="3150" y="20875"/>
                    <a:pt x="4433" y="20875"/>
                  </a:cubicBezTo>
                  <a:cubicBezTo>
                    <a:pt x="4796" y="20875"/>
                    <a:pt x="5150" y="20802"/>
                    <a:pt x="5479" y="20646"/>
                  </a:cubicBezTo>
                  <a:cubicBezTo>
                    <a:pt x="5886" y="20456"/>
                    <a:pt x="6212" y="20185"/>
                    <a:pt x="6456" y="19832"/>
                  </a:cubicBezTo>
                  <a:cubicBezTo>
                    <a:pt x="8636" y="23660"/>
                    <a:pt x="12439" y="26124"/>
                    <a:pt x="16570" y="26124"/>
                  </a:cubicBezTo>
                  <a:cubicBezTo>
                    <a:pt x="17064" y="26124"/>
                    <a:pt x="17563" y="26089"/>
                    <a:pt x="18065" y="26017"/>
                  </a:cubicBezTo>
                  <a:cubicBezTo>
                    <a:pt x="22838" y="25311"/>
                    <a:pt x="26419" y="21351"/>
                    <a:pt x="27422" y="16360"/>
                  </a:cubicBezTo>
                  <a:cubicBezTo>
                    <a:pt x="27802" y="16794"/>
                    <a:pt x="28317" y="17066"/>
                    <a:pt x="28887" y="17174"/>
                  </a:cubicBezTo>
                  <a:cubicBezTo>
                    <a:pt x="28991" y="17188"/>
                    <a:pt x="29095" y="17195"/>
                    <a:pt x="29199" y="17195"/>
                  </a:cubicBezTo>
                  <a:cubicBezTo>
                    <a:pt x="30721" y="17195"/>
                    <a:pt x="32193" y="15739"/>
                    <a:pt x="32549" y="13784"/>
                  </a:cubicBezTo>
                  <a:cubicBezTo>
                    <a:pt x="32929" y="11668"/>
                    <a:pt x="31925" y="9796"/>
                    <a:pt x="30270" y="9579"/>
                  </a:cubicBezTo>
                  <a:cubicBezTo>
                    <a:pt x="30153" y="9561"/>
                    <a:pt x="30035" y="9552"/>
                    <a:pt x="29917" y="9552"/>
                  </a:cubicBezTo>
                  <a:cubicBezTo>
                    <a:pt x="29003" y="9552"/>
                    <a:pt x="28101" y="10098"/>
                    <a:pt x="27477" y="10963"/>
                  </a:cubicBezTo>
                  <a:cubicBezTo>
                    <a:pt x="26332" y="4591"/>
                    <a:pt x="21304" y="0"/>
                    <a:pt x="15704"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838;p54">
              <a:extLst>
                <a:ext uri="{FF2B5EF4-FFF2-40B4-BE49-F238E27FC236}">
                  <a16:creationId xmlns:a16="http://schemas.microsoft.com/office/drawing/2014/main" id="{25783353-6CAA-422C-AB3B-8DE9B2EBF266}"/>
                </a:ext>
              </a:extLst>
            </p:cNvPr>
            <p:cNvSpPr/>
            <p:nvPr/>
          </p:nvSpPr>
          <p:spPr>
            <a:xfrm>
              <a:off x="-320" y="2056147"/>
              <a:ext cx="171372" cy="143677"/>
            </a:xfrm>
            <a:custGeom>
              <a:avLst/>
              <a:gdLst/>
              <a:ahLst/>
              <a:cxnLst/>
              <a:rect l="l" t="t" r="r" b="b"/>
              <a:pathLst>
                <a:path w="7221" h="6054" extrusionOk="0">
                  <a:moveTo>
                    <a:pt x="4013" y="0"/>
                  </a:moveTo>
                  <a:cubicBezTo>
                    <a:pt x="3915" y="0"/>
                    <a:pt x="3816" y="5"/>
                    <a:pt x="3717" y="15"/>
                  </a:cubicBezTo>
                  <a:cubicBezTo>
                    <a:pt x="1032" y="286"/>
                    <a:pt x="1" y="3649"/>
                    <a:pt x="2089" y="5358"/>
                  </a:cubicBezTo>
                  <a:cubicBezTo>
                    <a:pt x="2677" y="5839"/>
                    <a:pt x="3347" y="6054"/>
                    <a:pt x="4000" y="6054"/>
                  </a:cubicBezTo>
                  <a:cubicBezTo>
                    <a:pt x="5666" y="6054"/>
                    <a:pt x="7221" y="4657"/>
                    <a:pt x="7026" y="2727"/>
                  </a:cubicBezTo>
                  <a:cubicBezTo>
                    <a:pt x="6873" y="1172"/>
                    <a:pt x="5546" y="0"/>
                    <a:pt x="4013"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839;p54">
              <a:extLst>
                <a:ext uri="{FF2B5EF4-FFF2-40B4-BE49-F238E27FC236}">
                  <a16:creationId xmlns:a16="http://schemas.microsoft.com/office/drawing/2014/main" id="{08E13CAA-72D6-4C12-AE44-1D4E28A893C0}"/>
                </a:ext>
              </a:extLst>
            </p:cNvPr>
            <p:cNvSpPr/>
            <p:nvPr/>
          </p:nvSpPr>
          <p:spPr>
            <a:xfrm>
              <a:off x="250746" y="2031038"/>
              <a:ext cx="170732" cy="144199"/>
            </a:xfrm>
            <a:custGeom>
              <a:avLst/>
              <a:gdLst/>
              <a:ahLst/>
              <a:cxnLst/>
              <a:rect l="l" t="t" r="r" b="b"/>
              <a:pathLst>
                <a:path w="7194" h="6076" extrusionOk="0">
                  <a:moveTo>
                    <a:pt x="3985" y="0"/>
                  </a:moveTo>
                  <a:cubicBezTo>
                    <a:pt x="3887" y="0"/>
                    <a:pt x="3788" y="5"/>
                    <a:pt x="3689" y="15"/>
                  </a:cubicBezTo>
                  <a:cubicBezTo>
                    <a:pt x="1004" y="286"/>
                    <a:pt x="0" y="3677"/>
                    <a:pt x="2089" y="5386"/>
                  </a:cubicBezTo>
                  <a:cubicBezTo>
                    <a:pt x="2673" y="5863"/>
                    <a:pt x="3335" y="6076"/>
                    <a:pt x="3980" y="6076"/>
                  </a:cubicBezTo>
                  <a:cubicBezTo>
                    <a:pt x="5643" y="6076"/>
                    <a:pt x="7194" y="4662"/>
                    <a:pt x="6998" y="2727"/>
                  </a:cubicBezTo>
                  <a:cubicBezTo>
                    <a:pt x="6845" y="1172"/>
                    <a:pt x="5518" y="0"/>
                    <a:pt x="3985"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840;p54">
              <a:extLst>
                <a:ext uri="{FF2B5EF4-FFF2-40B4-BE49-F238E27FC236}">
                  <a16:creationId xmlns:a16="http://schemas.microsoft.com/office/drawing/2014/main" id="{79673A02-0E6F-404C-9C13-293A39FE3B38}"/>
                </a:ext>
              </a:extLst>
            </p:cNvPr>
            <p:cNvSpPr/>
            <p:nvPr/>
          </p:nvSpPr>
          <p:spPr>
            <a:xfrm>
              <a:off x="300941" y="1975931"/>
              <a:ext cx="48319" cy="63935"/>
            </a:xfrm>
            <a:custGeom>
              <a:avLst/>
              <a:gdLst/>
              <a:ahLst/>
              <a:cxnLst/>
              <a:rect l="l" t="t" r="r" b="b"/>
              <a:pathLst>
                <a:path w="2036" h="2694" extrusionOk="0">
                  <a:moveTo>
                    <a:pt x="944" y="1"/>
                  </a:moveTo>
                  <a:cubicBezTo>
                    <a:pt x="919" y="1"/>
                    <a:pt x="894" y="2"/>
                    <a:pt x="869" y="4"/>
                  </a:cubicBezTo>
                  <a:cubicBezTo>
                    <a:pt x="354" y="31"/>
                    <a:pt x="1" y="710"/>
                    <a:pt x="55" y="1442"/>
                  </a:cubicBezTo>
                  <a:cubicBezTo>
                    <a:pt x="133" y="2142"/>
                    <a:pt x="582" y="2693"/>
                    <a:pt x="1072" y="2693"/>
                  </a:cubicBezTo>
                  <a:cubicBezTo>
                    <a:pt x="1095" y="2693"/>
                    <a:pt x="1117" y="2692"/>
                    <a:pt x="1140" y="2690"/>
                  </a:cubicBezTo>
                  <a:cubicBezTo>
                    <a:pt x="1683" y="2635"/>
                    <a:pt x="2035" y="1984"/>
                    <a:pt x="1954" y="1252"/>
                  </a:cubicBezTo>
                  <a:cubicBezTo>
                    <a:pt x="1902" y="528"/>
                    <a:pt x="1455" y="1"/>
                    <a:pt x="944" y="1"/>
                  </a:cubicBezTo>
                  <a:close/>
                </a:path>
              </a:pathLst>
            </a:custGeom>
            <a:solidFill>
              <a:srgbClr val="252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841;p54">
              <a:extLst>
                <a:ext uri="{FF2B5EF4-FFF2-40B4-BE49-F238E27FC236}">
                  <a16:creationId xmlns:a16="http://schemas.microsoft.com/office/drawing/2014/main" id="{377EF3E7-50C6-49C4-AA34-644CFF4276D1}"/>
                </a:ext>
              </a:extLst>
            </p:cNvPr>
            <p:cNvSpPr/>
            <p:nvPr/>
          </p:nvSpPr>
          <p:spPr>
            <a:xfrm>
              <a:off x="76930" y="2004909"/>
              <a:ext cx="48960" cy="63912"/>
            </a:xfrm>
            <a:custGeom>
              <a:avLst/>
              <a:gdLst/>
              <a:ahLst/>
              <a:cxnLst/>
              <a:rect l="l" t="t" r="r" b="b"/>
              <a:pathLst>
                <a:path w="2063" h="2693" extrusionOk="0">
                  <a:moveTo>
                    <a:pt x="967" y="0"/>
                  </a:moveTo>
                  <a:cubicBezTo>
                    <a:pt x="943" y="0"/>
                    <a:pt x="920" y="1"/>
                    <a:pt x="896" y="4"/>
                  </a:cubicBezTo>
                  <a:cubicBezTo>
                    <a:pt x="353" y="31"/>
                    <a:pt x="1" y="682"/>
                    <a:pt x="82" y="1441"/>
                  </a:cubicBezTo>
                  <a:cubicBezTo>
                    <a:pt x="134" y="2141"/>
                    <a:pt x="582" y="2693"/>
                    <a:pt x="1096" y="2693"/>
                  </a:cubicBezTo>
                  <a:cubicBezTo>
                    <a:pt x="1119" y="2693"/>
                    <a:pt x="1143" y="2692"/>
                    <a:pt x="1167" y="2689"/>
                  </a:cubicBezTo>
                  <a:cubicBezTo>
                    <a:pt x="1683" y="2635"/>
                    <a:pt x="2062" y="1984"/>
                    <a:pt x="1981" y="1252"/>
                  </a:cubicBezTo>
                  <a:cubicBezTo>
                    <a:pt x="1903" y="527"/>
                    <a:pt x="1455" y="0"/>
                    <a:pt x="967" y="0"/>
                  </a:cubicBezTo>
                  <a:close/>
                </a:path>
              </a:pathLst>
            </a:custGeom>
            <a:solidFill>
              <a:srgbClr val="252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842;p54">
              <a:extLst>
                <a:ext uri="{FF2B5EF4-FFF2-40B4-BE49-F238E27FC236}">
                  <a16:creationId xmlns:a16="http://schemas.microsoft.com/office/drawing/2014/main" id="{4B01D929-914C-439A-97E6-F635129B3E96}"/>
                </a:ext>
              </a:extLst>
            </p:cNvPr>
            <p:cNvSpPr/>
            <p:nvPr/>
          </p:nvSpPr>
          <p:spPr>
            <a:xfrm>
              <a:off x="149670" y="2088020"/>
              <a:ext cx="139072" cy="89210"/>
            </a:xfrm>
            <a:custGeom>
              <a:avLst/>
              <a:gdLst/>
              <a:ahLst/>
              <a:cxnLst/>
              <a:rect l="l" t="t" r="r" b="b"/>
              <a:pathLst>
                <a:path w="5860" h="3759" extrusionOk="0">
                  <a:moveTo>
                    <a:pt x="5860" y="1"/>
                  </a:moveTo>
                  <a:lnTo>
                    <a:pt x="1" y="570"/>
                  </a:lnTo>
                  <a:cubicBezTo>
                    <a:pt x="218" y="1493"/>
                    <a:pt x="679" y="2334"/>
                    <a:pt x="1384" y="3012"/>
                  </a:cubicBezTo>
                  <a:cubicBezTo>
                    <a:pt x="1839" y="3491"/>
                    <a:pt x="2463" y="3758"/>
                    <a:pt x="3126" y="3758"/>
                  </a:cubicBezTo>
                  <a:cubicBezTo>
                    <a:pt x="3214" y="3758"/>
                    <a:pt x="3302" y="3753"/>
                    <a:pt x="3391" y="3744"/>
                  </a:cubicBezTo>
                  <a:cubicBezTo>
                    <a:pt x="4097" y="3581"/>
                    <a:pt x="4693" y="3147"/>
                    <a:pt x="5073" y="2523"/>
                  </a:cubicBezTo>
                  <a:cubicBezTo>
                    <a:pt x="5561" y="1764"/>
                    <a:pt x="5805" y="896"/>
                    <a:pt x="5860" y="1"/>
                  </a:cubicBezTo>
                  <a:close/>
                </a:path>
              </a:pathLst>
            </a:custGeom>
            <a:solidFill>
              <a:srgbClr val="252C3C"/>
            </a:solid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843;p54">
              <a:extLst>
                <a:ext uri="{FF2B5EF4-FFF2-40B4-BE49-F238E27FC236}">
                  <a16:creationId xmlns:a16="http://schemas.microsoft.com/office/drawing/2014/main" id="{091BF696-825B-4BAC-AAC9-6C444B1EC896}"/>
                </a:ext>
              </a:extLst>
            </p:cNvPr>
            <p:cNvSpPr/>
            <p:nvPr/>
          </p:nvSpPr>
          <p:spPr>
            <a:xfrm>
              <a:off x="181875" y="2132803"/>
              <a:ext cx="87549" cy="39918"/>
            </a:xfrm>
            <a:custGeom>
              <a:avLst/>
              <a:gdLst/>
              <a:ahLst/>
              <a:cxnLst/>
              <a:rect l="l" t="t" r="r" b="b"/>
              <a:pathLst>
                <a:path w="3689" h="1682" extrusionOk="0">
                  <a:moveTo>
                    <a:pt x="2139" y="1"/>
                  </a:moveTo>
                  <a:cubicBezTo>
                    <a:pt x="1350" y="1"/>
                    <a:pt x="565" y="333"/>
                    <a:pt x="0" y="962"/>
                  </a:cubicBezTo>
                  <a:cubicBezTo>
                    <a:pt x="455" y="1417"/>
                    <a:pt x="1079" y="1681"/>
                    <a:pt x="1741" y="1681"/>
                  </a:cubicBezTo>
                  <a:cubicBezTo>
                    <a:pt x="1829" y="1681"/>
                    <a:pt x="1918" y="1677"/>
                    <a:pt x="2007" y="1667"/>
                  </a:cubicBezTo>
                  <a:cubicBezTo>
                    <a:pt x="2712" y="1531"/>
                    <a:pt x="3336" y="1098"/>
                    <a:pt x="3689" y="474"/>
                  </a:cubicBezTo>
                  <a:cubicBezTo>
                    <a:pt x="3216" y="155"/>
                    <a:pt x="2677" y="1"/>
                    <a:pt x="2139" y="1"/>
                  </a:cubicBezTo>
                  <a:close/>
                </a:path>
              </a:pathLst>
            </a:custGeom>
            <a:solidFill>
              <a:srgbClr val="FFAB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844;p54">
              <a:extLst>
                <a:ext uri="{FF2B5EF4-FFF2-40B4-BE49-F238E27FC236}">
                  <a16:creationId xmlns:a16="http://schemas.microsoft.com/office/drawing/2014/main" id="{85E323BA-3996-4602-B7A2-82A475E8219D}"/>
                </a:ext>
              </a:extLst>
            </p:cNvPr>
            <p:cNvSpPr/>
            <p:nvPr/>
          </p:nvSpPr>
          <p:spPr>
            <a:xfrm>
              <a:off x="185577" y="2027526"/>
              <a:ext cx="44593" cy="42813"/>
            </a:xfrm>
            <a:custGeom>
              <a:avLst/>
              <a:gdLst/>
              <a:ahLst/>
              <a:cxnLst/>
              <a:rect l="l" t="t" r="r" b="b"/>
              <a:pathLst>
                <a:path w="1879" h="1804" extrusionOk="0">
                  <a:moveTo>
                    <a:pt x="766" y="0"/>
                  </a:moveTo>
                  <a:cubicBezTo>
                    <a:pt x="766" y="0"/>
                    <a:pt x="1" y="1803"/>
                    <a:pt x="1462" y="1803"/>
                  </a:cubicBezTo>
                  <a:cubicBezTo>
                    <a:pt x="1533" y="1803"/>
                    <a:pt x="1608" y="1799"/>
                    <a:pt x="1688" y="1790"/>
                  </a:cubicBezTo>
                  <a:cubicBezTo>
                    <a:pt x="1878" y="1411"/>
                    <a:pt x="1878" y="950"/>
                    <a:pt x="1661" y="570"/>
                  </a:cubicBezTo>
                  <a:cubicBezTo>
                    <a:pt x="1444" y="244"/>
                    <a:pt x="1119" y="55"/>
                    <a:pt x="766" y="0"/>
                  </a:cubicBezTo>
                  <a:close/>
                </a:path>
              </a:pathLst>
            </a:custGeom>
            <a:solidFill>
              <a:srgbClr val="FF5D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845;p54">
              <a:extLst>
                <a:ext uri="{FF2B5EF4-FFF2-40B4-BE49-F238E27FC236}">
                  <a16:creationId xmlns:a16="http://schemas.microsoft.com/office/drawing/2014/main" id="{514972AC-8A5D-4B95-8005-842C1275F8DF}"/>
                </a:ext>
              </a:extLst>
            </p:cNvPr>
            <p:cNvSpPr/>
            <p:nvPr/>
          </p:nvSpPr>
          <p:spPr>
            <a:xfrm>
              <a:off x="187025" y="2022376"/>
              <a:ext cx="41864" cy="52805"/>
            </a:xfrm>
            <a:custGeom>
              <a:avLst/>
              <a:gdLst/>
              <a:ahLst/>
              <a:cxnLst/>
              <a:rect l="l" t="t" r="r" b="b"/>
              <a:pathLst>
                <a:path w="1764" h="2225" fill="none" extrusionOk="0">
                  <a:moveTo>
                    <a:pt x="759" y="0"/>
                  </a:moveTo>
                  <a:cubicBezTo>
                    <a:pt x="759" y="0"/>
                    <a:pt x="0" y="2224"/>
                    <a:pt x="1763" y="2035"/>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846;p54">
              <a:extLst>
                <a:ext uri="{FF2B5EF4-FFF2-40B4-BE49-F238E27FC236}">
                  <a16:creationId xmlns:a16="http://schemas.microsoft.com/office/drawing/2014/main" id="{8E4A21FB-3226-4B9A-8944-CD18BE77E40B}"/>
                </a:ext>
              </a:extLst>
            </p:cNvPr>
            <p:cNvSpPr/>
            <p:nvPr/>
          </p:nvSpPr>
          <p:spPr>
            <a:xfrm>
              <a:off x="-123254" y="2056480"/>
              <a:ext cx="62464" cy="63769"/>
            </a:xfrm>
            <a:custGeom>
              <a:avLst/>
              <a:gdLst/>
              <a:ahLst/>
              <a:cxnLst/>
              <a:rect l="l" t="t" r="r" b="b"/>
              <a:pathLst>
                <a:path w="2632" h="2687" fill="none" extrusionOk="0">
                  <a:moveTo>
                    <a:pt x="0" y="1"/>
                  </a:moveTo>
                  <a:lnTo>
                    <a:pt x="2631" y="2686"/>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847;p54">
              <a:extLst>
                <a:ext uri="{FF2B5EF4-FFF2-40B4-BE49-F238E27FC236}">
                  <a16:creationId xmlns:a16="http://schemas.microsoft.com/office/drawing/2014/main" id="{D7FEFDD9-AFE8-406E-9E6B-F0120278FA8D}"/>
                </a:ext>
              </a:extLst>
            </p:cNvPr>
            <p:cNvSpPr/>
            <p:nvPr/>
          </p:nvSpPr>
          <p:spPr>
            <a:xfrm>
              <a:off x="498561" y="1962499"/>
              <a:ext cx="48960" cy="74045"/>
            </a:xfrm>
            <a:custGeom>
              <a:avLst/>
              <a:gdLst/>
              <a:ahLst/>
              <a:cxnLst/>
              <a:rect l="l" t="t" r="r" b="b"/>
              <a:pathLst>
                <a:path w="2063" h="3120" fill="none" extrusionOk="0">
                  <a:moveTo>
                    <a:pt x="1" y="3120"/>
                  </a:moveTo>
                  <a:lnTo>
                    <a:pt x="2062" y="1"/>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1848;p54">
              <a:extLst>
                <a:ext uri="{FF2B5EF4-FFF2-40B4-BE49-F238E27FC236}">
                  <a16:creationId xmlns:a16="http://schemas.microsoft.com/office/drawing/2014/main" id="{7B724A9E-EF81-4DF9-B8B9-27194FA6D3DF}"/>
                </a:ext>
              </a:extLst>
            </p:cNvPr>
            <p:cNvSpPr/>
            <p:nvPr/>
          </p:nvSpPr>
          <p:spPr>
            <a:xfrm>
              <a:off x="52485" y="1915508"/>
              <a:ext cx="69536" cy="16114"/>
            </a:xfrm>
            <a:custGeom>
              <a:avLst/>
              <a:gdLst/>
              <a:ahLst/>
              <a:cxnLst/>
              <a:rect l="l" t="t" r="r" b="b"/>
              <a:pathLst>
                <a:path w="2930" h="679" fill="none" extrusionOk="0">
                  <a:moveTo>
                    <a:pt x="0" y="679"/>
                  </a:moveTo>
                  <a:cubicBezTo>
                    <a:pt x="895" y="163"/>
                    <a:pt x="1926" y="1"/>
                    <a:pt x="2929" y="163"/>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1849;p54">
              <a:extLst>
                <a:ext uri="{FF2B5EF4-FFF2-40B4-BE49-F238E27FC236}">
                  <a16:creationId xmlns:a16="http://schemas.microsoft.com/office/drawing/2014/main" id="{9BBDA981-35E1-43BA-BD4F-8FDCA11D3A44}"/>
                </a:ext>
              </a:extLst>
            </p:cNvPr>
            <p:cNvSpPr/>
            <p:nvPr/>
          </p:nvSpPr>
          <p:spPr>
            <a:xfrm>
              <a:off x="275191" y="1883968"/>
              <a:ext cx="70842" cy="9042"/>
            </a:xfrm>
            <a:custGeom>
              <a:avLst/>
              <a:gdLst/>
              <a:ahLst/>
              <a:cxnLst/>
              <a:rect l="l" t="t" r="r" b="b"/>
              <a:pathLst>
                <a:path w="2985" h="381" fill="none" extrusionOk="0">
                  <a:moveTo>
                    <a:pt x="1" y="380"/>
                  </a:moveTo>
                  <a:cubicBezTo>
                    <a:pt x="950" y="28"/>
                    <a:pt x="2008" y="1"/>
                    <a:pt x="2985" y="299"/>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1850;p54">
              <a:extLst>
                <a:ext uri="{FF2B5EF4-FFF2-40B4-BE49-F238E27FC236}">
                  <a16:creationId xmlns:a16="http://schemas.microsoft.com/office/drawing/2014/main" id="{95023809-1860-4E33-A616-1D2693E6B51A}"/>
                </a:ext>
              </a:extLst>
            </p:cNvPr>
            <p:cNvSpPr/>
            <p:nvPr/>
          </p:nvSpPr>
          <p:spPr>
            <a:xfrm>
              <a:off x="-89791" y="2139472"/>
              <a:ext cx="25418" cy="21074"/>
            </a:xfrm>
            <a:custGeom>
              <a:avLst/>
              <a:gdLst/>
              <a:ahLst/>
              <a:cxnLst/>
              <a:rect l="l" t="t" r="r" b="b"/>
              <a:pathLst>
                <a:path w="1071" h="888" extrusionOk="0">
                  <a:moveTo>
                    <a:pt x="590" y="0"/>
                  </a:moveTo>
                  <a:cubicBezTo>
                    <a:pt x="574" y="0"/>
                    <a:pt x="559" y="1"/>
                    <a:pt x="543" y="3"/>
                  </a:cubicBezTo>
                  <a:cubicBezTo>
                    <a:pt x="136" y="57"/>
                    <a:pt x="1" y="545"/>
                    <a:pt x="326" y="789"/>
                  </a:cubicBezTo>
                  <a:cubicBezTo>
                    <a:pt x="409" y="857"/>
                    <a:pt x="505" y="887"/>
                    <a:pt x="598" y="887"/>
                  </a:cubicBezTo>
                  <a:cubicBezTo>
                    <a:pt x="841" y="887"/>
                    <a:pt x="1071" y="684"/>
                    <a:pt x="1031" y="410"/>
                  </a:cubicBezTo>
                  <a:cubicBezTo>
                    <a:pt x="1006" y="181"/>
                    <a:pt x="814" y="0"/>
                    <a:pt x="590" y="0"/>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1851;p54">
              <a:extLst>
                <a:ext uri="{FF2B5EF4-FFF2-40B4-BE49-F238E27FC236}">
                  <a16:creationId xmlns:a16="http://schemas.microsoft.com/office/drawing/2014/main" id="{B306F190-0D5E-476A-BFA0-8E37EB63919D}"/>
                </a:ext>
              </a:extLst>
            </p:cNvPr>
            <p:cNvSpPr/>
            <p:nvPr/>
          </p:nvSpPr>
          <p:spPr>
            <a:xfrm>
              <a:off x="492130" y="2051258"/>
              <a:ext cx="25418" cy="21074"/>
            </a:xfrm>
            <a:custGeom>
              <a:avLst/>
              <a:gdLst/>
              <a:ahLst/>
              <a:cxnLst/>
              <a:rect l="l" t="t" r="r" b="b"/>
              <a:pathLst>
                <a:path w="1071" h="888" extrusionOk="0">
                  <a:moveTo>
                    <a:pt x="596" y="1"/>
                  </a:moveTo>
                  <a:cubicBezTo>
                    <a:pt x="579" y="1"/>
                    <a:pt x="561" y="2"/>
                    <a:pt x="543" y="4"/>
                  </a:cubicBezTo>
                  <a:cubicBezTo>
                    <a:pt x="136" y="58"/>
                    <a:pt x="1" y="546"/>
                    <a:pt x="326" y="790"/>
                  </a:cubicBezTo>
                  <a:cubicBezTo>
                    <a:pt x="408" y="858"/>
                    <a:pt x="503" y="888"/>
                    <a:pt x="595" y="888"/>
                  </a:cubicBezTo>
                  <a:cubicBezTo>
                    <a:pt x="839" y="888"/>
                    <a:pt x="1071" y="678"/>
                    <a:pt x="1031" y="384"/>
                  </a:cubicBezTo>
                  <a:cubicBezTo>
                    <a:pt x="1006" y="157"/>
                    <a:pt x="818" y="1"/>
                    <a:pt x="596" y="1"/>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1852;p54">
              <a:extLst>
                <a:ext uri="{FF2B5EF4-FFF2-40B4-BE49-F238E27FC236}">
                  <a16:creationId xmlns:a16="http://schemas.microsoft.com/office/drawing/2014/main" id="{C7850422-CD3F-4C20-87BD-C590F6742167}"/>
                </a:ext>
              </a:extLst>
            </p:cNvPr>
            <p:cNvSpPr/>
            <p:nvPr/>
          </p:nvSpPr>
          <p:spPr>
            <a:xfrm>
              <a:off x="-87204" y="1666009"/>
              <a:ext cx="570339" cy="241170"/>
            </a:xfrm>
            <a:custGeom>
              <a:avLst/>
              <a:gdLst/>
              <a:ahLst/>
              <a:cxnLst/>
              <a:rect l="l" t="t" r="r" b="b"/>
              <a:pathLst>
                <a:path w="24032" h="10162" extrusionOk="0">
                  <a:moveTo>
                    <a:pt x="12210" y="1"/>
                  </a:moveTo>
                  <a:cubicBezTo>
                    <a:pt x="11787" y="1"/>
                    <a:pt x="11360" y="24"/>
                    <a:pt x="10931" y="71"/>
                  </a:cubicBezTo>
                  <a:lnTo>
                    <a:pt x="10823" y="71"/>
                  </a:lnTo>
                  <a:cubicBezTo>
                    <a:pt x="5561" y="722"/>
                    <a:pt x="1438" y="4818"/>
                    <a:pt x="0" y="10161"/>
                  </a:cubicBezTo>
                  <a:lnTo>
                    <a:pt x="4476" y="9619"/>
                  </a:lnTo>
                  <a:lnTo>
                    <a:pt x="3960" y="5631"/>
                  </a:lnTo>
                  <a:lnTo>
                    <a:pt x="6103" y="9456"/>
                  </a:lnTo>
                  <a:lnTo>
                    <a:pt x="8517" y="9212"/>
                  </a:lnTo>
                  <a:lnTo>
                    <a:pt x="8002" y="5197"/>
                  </a:lnTo>
                  <a:lnTo>
                    <a:pt x="10226" y="9022"/>
                  </a:lnTo>
                  <a:lnTo>
                    <a:pt x="13399" y="8669"/>
                  </a:lnTo>
                  <a:lnTo>
                    <a:pt x="12884" y="4682"/>
                  </a:lnTo>
                  <a:lnTo>
                    <a:pt x="14891" y="8507"/>
                  </a:lnTo>
                  <a:lnTo>
                    <a:pt x="17848" y="8208"/>
                  </a:lnTo>
                  <a:lnTo>
                    <a:pt x="17332" y="4221"/>
                  </a:lnTo>
                  <a:lnTo>
                    <a:pt x="18933" y="8100"/>
                  </a:lnTo>
                  <a:lnTo>
                    <a:pt x="24032" y="7883"/>
                  </a:lnTo>
                  <a:cubicBezTo>
                    <a:pt x="21659" y="3137"/>
                    <a:pt x="17146" y="1"/>
                    <a:pt x="12210" y="1"/>
                  </a:cubicBezTo>
                  <a:close/>
                </a:path>
              </a:pathLst>
            </a:custGeom>
            <a:solidFill>
              <a:schemeClr val="dk2"/>
            </a:solidFill>
            <a:ln w="677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1853;p54">
              <a:extLst>
                <a:ext uri="{FF2B5EF4-FFF2-40B4-BE49-F238E27FC236}">
                  <a16:creationId xmlns:a16="http://schemas.microsoft.com/office/drawing/2014/main" id="{5C43FF67-D8FD-4711-BA49-1F35F6F5DFD7}"/>
                </a:ext>
              </a:extLst>
            </p:cNvPr>
            <p:cNvSpPr/>
            <p:nvPr/>
          </p:nvSpPr>
          <p:spPr>
            <a:xfrm>
              <a:off x="118770" y="2490120"/>
              <a:ext cx="252371" cy="230063"/>
            </a:xfrm>
            <a:custGeom>
              <a:avLst/>
              <a:gdLst/>
              <a:ahLst/>
              <a:cxnLst/>
              <a:rect l="l" t="t" r="r" b="b"/>
              <a:pathLst>
                <a:path w="10634" h="9694" extrusionOk="0">
                  <a:moveTo>
                    <a:pt x="7985" y="0"/>
                  </a:moveTo>
                  <a:cubicBezTo>
                    <a:pt x="6572" y="0"/>
                    <a:pt x="5317" y="2343"/>
                    <a:pt x="5317" y="2343"/>
                  </a:cubicBezTo>
                  <a:cubicBezTo>
                    <a:pt x="5317" y="2343"/>
                    <a:pt x="3989" y="183"/>
                    <a:pt x="2607" y="183"/>
                  </a:cubicBezTo>
                  <a:cubicBezTo>
                    <a:pt x="2278" y="183"/>
                    <a:pt x="1946" y="305"/>
                    <a:pt x="1628" y="607"/>
                  </a:cubicBezTo>
                  <a:cubicBezTo>
                    <a:pt x="1" y="2153"/>
                    <a:pt x="1357" y="7469"/>
                    <a:pt x="5507" y="9693"/>
                  </a:cubicBezTo>
                  <a:cubicBezTo>
                    <a:pt x="9548" y="7171"/>
                    <a:pt x="10633" y="1800"/>
                    <a:pt x="8898" y="363"/>
                  </a:cubicBezTo>
                  <a:cubicBezTo>
                    <a:pt x="8593" y="106"/>
                    <a:pt x="8285" y="0"/>
                    <a:pt x="7985" y="0"/>
                  </a:cubicBezTo>
                  <a:close/>
                </a:path>
              </a:pathLst>
            </a:custGeom>
            <a:solidFill>
              <a:srgbClr val="FF8693"/>
            </a:solidFill>
            <a:ln w="2025"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406345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500"/>
                                        <p:tgtEl>
                                          <p:spTgt spid="11"/>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randombar(horizontal)">
                                      <p:cBhvr>
                                        <p:cTn id="39" dur="500"/>
                                        <p:tgtEl>
                                          <p:spTgt spid="8"/>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randombar(horizont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995" fill="hold"/>
                                        <p:tgtEl>
                                          <p:spTgt spid="12"/>
                                        </p:tgtEl>
                                      </p:cBhvr>
                                    </p:cmd>
                                  </p:childTnLst>
                                </p:cTn>
                              </p:par>
                            </p:childTnLst>
                          </p:cTn>
                        </p:par>
                      </p:childTnLst>
                    </p:cTn>
                  </p:par>
                </p:childTnLst>
              </p:cTn>
              <p:nextCondLst>
                <p:cond evt="onClick" delay="0">
                  <p:tgtEl>
                    <p:spTgt spid="8"/>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4576" fill="hold"/>
                                        <p:tgtEl>
                                          <p:spTgt spid="15"/>
                                        </p:tgtEl>
                                      </p:cBhvr>
                                    </p:cmd>
                                  </p:childTnLst>
                                </p:cTn>
                              </p:par>
                              <p:par>
                                <p:cTn id="53" presetID="23" presetClass="entr" presetSubtype="32"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p:cTn id="55" dur="250" fill="hold"/>
                                        <p:tgtEl>
                                          <p:spTgt spid="24"/>
                                        </p:tgtEl>
                                        <p:attrNameLst>
                                          <p:attrName>ppt_w</p:attrName>
                                        </p:attrNameLst>
                                      </p:cBhvr>
                                      <p:tavLst>
                                        <p:tav tm="0">
                                          <p:val>
                                            <p:strVal val="4*#ppt_w"/>
                                          </p:val>
                                        </p:tav>
                                        <p:tav tm="100000">
                                          <p:val>
                                            <p:strVal val="#ppt_w"/>
                                          </p:val>
                                        </p:tav>
                                      </p:tavLst>
                                    </p:anim>
                                    <p:anim calcmode="lin" valueType="num">
                                      <p:cBhvr>
                                        <p:cTn id="56"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6" name="Check mark.wav"/>
                                        </p:tgtEl>
                                      </p:cMediaNode>
                                    </p:audio>
                                  </p:subTnLst>
                                </p:cTn>
                              </p:par>
                              <p:par>
                                <p:cTn id="57" presetID="10" presetClass="exit" presetSubtype="0" fill="hold" nodeType="with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
                                        </p:tgtEl>
                                      </p:cBhvr>
                                    </p:animEffect>
                                    <p:set>
                                      <p:cBhvr>
                                        <p:cTn id="65" dur="1" fill="hold">
                                          <p:stCondLst>
                                            <p:cond delay="499"/>
                                          </p:stCondLst>
                                        </p:cTn>
                                        <p:tgtEl>
                                          <p:spTgt spid="11"/>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7"/>
                                        </p:tgtEl>
                                      </p:cBhvr>
                                    </p:animEffect>
                                    <p:set>
                                      <p:cBhvr>
                                        <p:cTn id="68" dur="1" fill="hold">
                                          <p:stCondLst>
                                            <p:cond delay="499"/>
                                          </p:stCondLst>
                                        </p:cTn>
                                        <p:tgtEl>
                                          <p:spTgt spid="17"/>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8"/>
                                        </p:tgtEl>
                                      </p:cBhvr>
                                    </p:animEffect>
                                    <p:set>
                                      <p:cBhvr>
                                        <p:cTn id="71" dur="1" fill="hold">
                                          <p:stCondLst>
                                            <p:cond delay="499"/>
                                          </p:stCondLst>
                                        </p:cTn>
                                        <p:tgtEl>
                                          <p:spTgt spid="8"/>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9"/>
                                        </p:tgtEl>
                                      </p:cBhvr>
                                    </p:animEffect>
                                    <p:set>
                                      <p:cBhvr>
                                        <p:cTn id="7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1"/>
                                        </p:tgtEl>
                                      </p:cBhvr>
                                    </p:cmd>
                                  </p:childTnLst>
                                </p:cTn>
                              </p:par>
                            </p:childTnLst>
                          </p:cTn>
                        </p:par>
                      </p:childTnLst>
                    </p:cTn>
                  </p:par>
                </p:childTnLst>
              </p:cTn>
              <p:nextCondLst>
                <p:cond evt="onClick" delay="0">
                  <p:tgtEl>
                    <p:spTgt spid="11"/>
                  </p:tgtEl>
                </p:cond>
              </p:nextCondLst>
            </p:seq>
            <p:seq concurrent="1" nextAc="seek">
              <p:cTn id="80" restart="whenNotActive" fill="hold" evtFilter="cancelBubble" nodeType="interactiveSeq">
                <p:stCondLst>
                  <p:cond evt="onClick" delay="0">
                    <p:tgtEl>
                      <p:spTgt spid="9"/>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20"/>
                                        </p:tgtEl>
                                      </p:cBhvr>
                                    </p:cmd>
                                  </p:childTnLst>
                                </p:cTn>
                              </p:par>
                            </p:childTnLst>
                          </p:cTn>
                        </p:par>
                      </p:childTnLst>
                    </p:cTn>
                  </p:par>
                </p:childTnLst>
              </p:cTn>
              <p:nextCondLst>
                <p:cond evt="onClick" delay="0">
                  <p:tgtEl>
                    <p:spTgt spid="9"/>
                  </p:tgtEl>
                </p:cond>
              </p:nextCondLst>
            </p:seq>
            <p:audio>
              <p:cMediaNode vol="80000">
                <p:cTn id="85" fill="hold" display="0">
                  <p:stCondLst>
                    <p:cond delay="indefinite"/>
                  </p:stCondLst>
                  <p:endCondLst>
                    <p:cond evt="onStopAudio" delay="0">
                      <p:tgtEl>
                        <p:sldTgt/>
                      </p:tgtEl>
                    </p:cond>
                  </p:endCondLst>
                </p:cTn>
                <p:tgtEl>
                  <p:spTgt spid="12"/>
                </p:tgtEl>
              </p:cMediaNode>
            </p:audio>
            <p:audio>
              <p:cMediaNode vol="80000">
                <p:cTn id="86" fill="hold" display="0">
                  <p:stCondLst>
                    <p:cond delay="indefinite"/>
                  </p:stCondLst>
                  <p:endCondLst>
                    <p:cond evt="onStopAudio" delay="0">
                      <p:tgtEl>
                        <p:sldTgt/>
                      </p:tgtEl>
                    </p:cond>
                  </p:endCondLst>
                </p:cTn>
                <p:tgtEl>
                  <p:spTgt spid="15"/>
                </p:tgtEl>
              </p:cMediaNode>
            </p:audio>
            <p:audio>
              <p:cMediaNode vol="80000">
                <p:cTn id="87" fill="hold" display="0">
                  <p:stCondLst>
                    <p:cond delay="indefinite"/>
                  </p:stCondLst>
                  <p:endCondLst>
                    <p:cond evt="onStopAudio" delay="0">
                      <p:tgtEl>
                        <p:sldTgt/>
                      </p:tgtEl>
                    </p:cond>
                  </p:endCondLst>
                </p:cTn>
                <p:tgtEl>
                  <p:spTgt spid="20"/>
                </p:tgtEl>
              </p:cMediaNode>
            </p:audio>
            <p:audio>
              <p:cMediaNode vol="80000">
                <p:cTn id="88" fill="hold" display="0">
                  <p:stCondLst>
                    <p:cond delay="indefinite"/>
                  </p:stCondLst>
                  <p:endCondLst>
                    <p:cond evt="onStopAudio" delay="0">
                      <p:tgtEl>
                        <p:sldTgt/>
                      </p:tgtEl>
                    </p:cond>
                  </p:endCondLst>
                </p:cTn>
                <p:tgtEl>
                  <p:spTgt spid="21"/>
                </p:tgtEl>
              </p:cMediaNode>
            </p:audio>
          </p:childTnLst>
        </p:cTn>
      </p:par>
    </p:tnLst>
    <p:bldLst>
      <p:bldP spid="6" grpId="0" animBg="1"/>
      <p:bldP spid="7" grpId="0"/>
      <p:bldP spid="16" grpId="0"/>
      <p:bldP spid="16" grpId="1"/>
      <p:bldP spid="17" grpId="0"/>
      <p:bldP spid="17" grpId="1"/>
      <p:bldP spid="18" grpId="0"/>
      <p:bldP spid="19" grpId="0"/>
      <p:bldP spid="1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21F17984-F0A7-4A6E-B53C-9D05D23DC9D6}"/>
              </a:ext>
            </a:extLst>
          </p:cNvPr>
          <p:cNvSpPr/>
          <p:nvPr/>
        </p:nvSpPr>
        <p:spPr>
          <a:xfrm>
            <a:off x="537489" y="312164"/>
            <a:ext cx="10566400" cy="2238912"/>
          </a:xfrm>
          <a:prstGeom prst="wedgeRoundRectCallout">
            <a:avLst>
              <a:gd name="adj1" fmla="val -37242"/>
              <a:gd name="adj2" fmla="val 78002"/>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1"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4BF5C13D-8777-4014-AD89-412305FF9DA4}"/>
              </a:ext>
            </a:extLst>
          </p:cNvPr>
          <p:cNvSpPr/>
          <p:nvPr/>
        </p:nvSpPr>
        <p:spPr>
          <a:xfrm>
            <a:off x="1292087" y="465673"/>
            <a:ext cx="9819860" cy="1600438"/>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Năm</a:t>
            </a:r>
            <a:r>
              <a:rPr kumimoji="0" lang="en-US" sz="48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 2021, Cam-</a:t>
            </a:r>
            <a:r>
              <a:rPr kumimoji="0" lang="en-US" sz="4800" b="1" i="0" u="none" strike="noStrike" kern="0" cap="none" spc="0" normalizeH="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pu</a:t>
            </a:r>
            <a:r>
              <a:rPr lang="en-US" sz="48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-chia </a:t>
            </a:r>
            <a:r>
              <a:rPr lang="en-US" sz="4800"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có</a:t>
            </a:r>
            <a:r>
              <a:rPr lang="en-US" sz="48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 </a:t>
            </a:r>
            <a:r>
              <a:rPr lang="en-US" sz="4800"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số</a:t>
            </a:r>
            <a:r>
              <a:rPr lang="en-US" sz="48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 </a:t>
            </a:r>
            <a:r>
              <a:rPr lang="en-US" sz="4800"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dân</a:t>
            </a:r>
            <a:r>
              <a:rPr lang="en-US" sz="48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 </a:t>
            </a:r>
            <a:r>
              <a:rPr lang="en-US" sz="4800"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là</a:t>
            </a:r>
            <a:r>
              <a:rPr lang="en-US" sz="48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 bao </a:t>
            </a:r>
            <a:r>
              <a:rPr lang="en-US" sz="4800"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nhiêu</a:t>
            </a:r>
            <a:r>
              <a:rPr lang="en-US" sz="48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a:t>
            </a:r>
            <a:endParaRPr kumimoji="0" lang="en-US" sz="4800" b="1" i="0" u="none" strike="noStrike" kern="0" cap="none" spc="0" normalizeH="0" baseline="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endParaRPr>
          </a:p>
        </p:txBody>
      </p:sp>
      <p:pic>
        <p:nvPicPr>
          <p:cNvPr id="7" name="Picture 6">
            <a:hlinkClick r:id="rId7" action="ppaction://hlinksldjump"/>
            <a:extLst>
              <a:ext uri="{FF2B5EF4-FFF2-40B4-BE49-F238E27FC236}">
                <a16:creationId xmlns:a16="http://schemas.microsoft.com/office/drawing/2014/main" id="{A7EB8286-CE15-45BD-8B84-1FB896C774A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307333" y="133042"/>
            <a:ext cx="837185" cy="837185"/>
          </a:xfrm>
          <a:prstGeom prst="rect">
            <a:avLst/>
          </a:prstGeom>
        </p:spPr>
      </p:pic>
      <p:pic>
        <p:nvPicPr>
          <p:cNvPr id="9" name="Picture 8">
            <a:extLst>
              <a:ext uri="{FF2B5EF4-FFF2-40B4-BE49-F238E27FC236}">
                <a16:creationId xmlns:a16="http://schemas.microsoft.com/office/drawing/2014/main" id="{3B1AF097-8732-45F0-A454-0D5FCD857F9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43080" y="5494848"/>
            <a:ext cx="4473489" cy="1150899"/>
          </a:xfrm>
          <a:prstGeom prst="rect">
            <a:avLst/>
          </a:prstGeom>
        </p:spPr>
      </p:pic>
      <p:pic>
        <p:nvPicPr>
          <p:cNvPr id="10" name="Picture 9">
            <a:extLst>
              <a:ext uri="{FF2B5EF4-FFF2-40B4-BE49-F238E27FC236}">
                <a16:creationId xmlns:a16="http://schemas.microsoft.com/office/drawing/2014/main" id="{28C2457F-3D24-48D2-88DF-17801130140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48718" y="3982671"/>
            <a:ext cx="4468484" cy="1150899"/>
          </a:xfrm>
          <a:prstGeom prst="rect">
            <a:avLst/>
          </a:prstGeom>
        </p:spPr>
      </p:pic>
      <p:pic>
        <p:nvPicPr>
          <p:cNvPr id="11" name="Picture 10">
            <a:extLst>
              <a:ext uri="{FF2B5EF4-FFF2-40B4-BE49-F238E27FC236}">
                <a16:creationId xmlns:a16="http://schemas.microsoft.com/office/drawing/2014/main" id="{EA1D8C60-C7A2-4490-B0E6-DB288F77543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34423" y="3991883"/>
            <a:ext cx="4468485" cy="1155901"/>
          </a:xfrm>
          <a:prstGeom prst="rect">
            <a:avLst/>
          </a:prstGeom>
        </p:spPr>
      </p:pic>
      <p:pic>
        <p:nvPicPr>
          <p:cNvPr id="12" name="Picture 11">
            <a:extLst>
              <a:ext uri="{FF2B5EF4-FFF2-40B4-BE49-F238E27FC236}">
                <a16:creationId xmlns:a16="http://schemas.microsoft.com/office/drawing/2014/main" id="{26254DCC-31BB-4D85-B670-CDF0AB51B2B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96230" y="5430013"/>
            <a:ext cx="4473489" cy="1150899"/>
          </a:xfrm>
          <a:prstGeom prst="rect">
            <a:avLst/>
          </a:prstGeom>
        </p:spPr>
      </p:pic>
      <p:pic>
        <p:nvPicPr>
          <p:cNvPr id="13" name="AmthanhThua">
            <a:hlinkClick r:id="" action="ppaction://media"/>
            <a:extLst>
              <a:ext uri="{FF2B5EF4-FFF2-40B4-BE49-F238E27FC236}">
                <a16:creationId xmlns:a16="http://schemas.microsoft.com/office/drawing/2014/main" id="{3F800D74-26D1-44A6-A6B1-6390DC67C67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48338" y="4256832"/>
            <a:ext cx="649817" cy="649817"/>
          </a:xfrm>
          <a:prstGeom prst="rect">
            <a:avLst/>
          </a:prstGeom>
        </p:spPr>
      </p:pic>
      <p:sp>
        <p:nvSpPr>
          <p:cNvPr id="14" name="TextBox 13">
            <a:extLst>
              <a:ext uri="{FF2B5EF4-FFF2-40B4-BE49-F238E27FC236}">
                <a16:creationId xmlns:a16="http://schemas.microsoft.com/office/drawing/2014/main" id="{449E054E-355B-472F-8A23-91837C558CF7}"/>
              </a:ext>
            </a:extLst>
          </p:cNvPr>
          <p:cNvSpPr txBox="1"/>
          <p:nvPr/>
        </p:nvSpPr>
        <p:spPr>
          <a:xfrm>
            <a:off x="-2421745" y="1095598"/>
            <a:ext cx="1842171" cy="66697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Âm</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thanh</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khi</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chọn</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Đúng</a:t>
            </a:r>
            <a:endParaRPr kumimoji="0" lang="en-US" sz="1867"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5" name="TextBox 14">
            <a:extLst>
              <a:ext uri="{FF2B5EF4-FFF2-40B4-BE49-F238E27FC236}">
                <a16:creationId xmlns:a16="http://schemas.microsoft.com/office/drawing/2014/main" id="{1FB8A605-6338-41BD-BDD0-F6B246FDAED6}"/>
              </a:ext>
            </a:extLst>
          </p:cNvPr>
          <p:cNvSpPr txBox="1"/>
          <p:nvPr/>
        </p:nvSpPr>
        <p:spPr>
          <a:xfrm>
            <a:off x="-2293046" y="3213043"/>
            <a:ext cx="1590499" cy="66697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Âm</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thanh</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khi</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chọn</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Sai</a:t>
            </a:r>
          </a:p>
        </p:txBody>
      </p:sp>
      <p:pic>
        <p:nvPicPr>
          <p:cNvPr id="16" name="59c3c5f047238">
            <a:hlinkClick r:id="" action="ppaction://media"/>
            <a:extLst>
              <a:ext uri="{FF2B5EF4-FFF2-40B4-BE49-F238E27FC236}">
                <a16:creationId xmlns:a16="http://schemas.microsoft.com/office/drawing/2014/main" id="{C6D4B337-9990-4ACB-86D6-4ADB4EF0F4A3}"/>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48338" y="177801"/>
            <a:ext cx="649817" cy="649817"/>
          </a:xfrm>
          <a:prstGeom prst="rect">
            <a:avLst/>
          </a:prstGeom>
        </p:spPr>
      </p:pic>
      <p:sp>
        <p:nvSpPr>
          <p:cNvPr id="17" name="Rectangle 16">
            <a:extLst>
              <a:ext uri="{FF2B5EF4-FFF2-40B4-BE49-F238E27FC236}">
                <a16:creationId xmlns:a16="http://schemas.microsoft.com/office/drawing/2014/main" id="{055395DC-63A0-452F-8FAF-8EF43B8CF902}"/>
              </a:ext>
            </a:extLst>
          </p:cNvPr>
          <p:cNvSpPr/>
          <p:nvPr/>
        </p:nvSpPr>
        <p:spPr>
          <a:xfrm>
            <a:off x="3612660" y="4036805"/>
            <a:ext cx="3525791" cy="1107996"/>
          </a:xfrm>
          <a:prstGeom prst="rect">
            <a:avLst/>
          </a:prstGeom>
          <a:noFill/>
        </p:spPr>
        <p:txBody>
          <a:bodyPr wrap="square" lIns="121920" tIns="60960" rIns="121920" bIns="60960">
            <a:spAutoFit/>
          </a:bodyPr>
          <a:lstStyle/>
          <a:p>
            <a:pPr lvl="0" algn="ctr" defTabSz="1219170">
              <a:buClr>
                <a:srgbClr val="000000"/>
              </a:buClr>
              <a:defRPr/>
            </a:pPr>
            <a:r>
              <a:rPr lang="en-US" sz="3200" b="1" kern="0" dirty="0" err="1">
                <a:solidFill>
                  <a:srgbClr val="000000"/>
                </a:solidFill>
                <a:cs typeface="Arial"/>
                <a:sym typeface="Arial"/>
              </a:rPr>
              <a:t>Khoảng</a:t>
            </a:r>
            <a:r>
              <a:rPr lang="en-US" sz="3200" b="1" kern="0" dirty="0">
                <a:solidFill>
                  <a:srgbClr val="000000"/>
                </a:solidFill>
                <a:cs typeface="Arial"/>
                <a:sym typeface="Arial"/>
              </a:rPr>
              <a:t> 14,5 </a:t>
            </a:r>
            <a:r>
              <a:rPr lang="en-US" sz="3200" b="1" kern="0" dirty="0" err="1">
                <a:solidFill>
                  <a:srgbClr val="000000"/>
                </a:solidFill>
                <a:cs typeface="Arial"/>
                <a:sym typeface="Arial"/>
              </a:rPr>
              <a:t>triệu</a:t>
            </a:r>
            <a:r>
              <a:rPr lang="en-US" sz="3200" b="1" kern="0" dirty="0">
                <a:solidFill>
                  <a:srgbClr val="000000"/>
                </a:solidFill>
                <a:cs typeface="Arial"/>
                <a:sym typeface="Arial"/>
              </a:rPr>
              <a:t> </a:t>
            </a:r>
            <a:r>
              <a:rPr lang="en-US" sz="3200" b="1" kern="0" dirty="0" err="1">
                <a:solidFill>
                  <a:srgbClr val="000000"/>
                </a:solidFill>
                <a:cs typeface="Arial"/>
                <a:sym typeface="Arial"/>
              </a:rPr>
              <a:t>dân</a:t>
            </a:r>
            <a:endParaRPr lang="en-US" sz="3200" b="1" kern="0" dirty="0">
              <a:ln w="0"/>
              <a:solidFill>
                <a:srgbClr val="000000"/>
              </a:solidFill>
              <a:effectLst>
                <a:outerShdw blurRad="38100" dist="19050" dir="2700000" algn="tl" rotWithShape="0">
                  <a:srgbClr val="191919">
                    <a:alpha val="40000"/>
                  </a:srgbClr>
                </a:outerShdw>
              </a:effectLst>
              <a:cs typeface="Arial"/>
              <a:sym typeface="Arial"/>
            </a:endParaRPr>
          </a:p>
        </p:txBody>
      </p:sp>
      <p:sp>
        <p:nvSpPr>
          <p:cNvPr id="18" name="Rectangle 17">
            <a:extLst>
              <a:ext uri="{FF2B5EF4-FFF2-40B4-BE49-F238E27FC236}">
                <a16:creationId xmlns:a16="http://schemas.microsoft.com/office/drawing/2014/main" id="{95CAB1C7-B000-4CEA-B8A5-F1434D003B70}"/>
              </a:ext>
            </a:extLst>
          </p:cNvPr>
          <p:cNvSpPr/>
          <p:nvPr/>
        </p:nvSpPr>
        <p:spPr>
          <a:xfrm>
            <a:off x="3580482" y="5528822"/>
            <a:ext cx="3415229" cy="1107996"/>
          </a:xfrm>
          <a:prstGeom prst="rect">
            <a:avLst/>
          </a:prstGeom>
          <a:noFill/>
        </p:spPr>
        <p:txBody>
          <a:bodyPr wrap="square" lIns="121920" tIns="60960" rIns="121920" bIns="60960">
            <a:spAutoFit/>
          </a:bodyPr>
          <a:lstStyle/>
          <a:p>
            <a:pPr lvl="0" algn="ctr" defTabSz="1219170">
              <a:buClr>
                <a:srgbClr val="000000"/>
              </a:buClr>
              <a:defRPr/>
            </a:pPr>
            <a:r>
              <a:rPr lang="en-US" sz="3200" b="1" kern="0" dirty="0" err="1">
                <a:solidFill>
                  <a:srgbClr val="000000"/>
                </a:solidFill>
                <a:cs typeface="Arial"/>
                <a:sym typeface="Arial"/>
              </a:rPr>
              <a:t>Khoảng</a:t>
            </a:r>
            <a:r>
              <a:rPr lang="en-US" sz="3200" b="1" kern="0" dirty="0">
                <a:solidFill>
                  <a:srgbClr val="000000"/>
                </a:solidFill>
                <a:cs typeface="Arial"/>
                <a:sym typeface="Arial"/>
              </a:rPr>
              <a:t> 17,5 </a:t>
            </a:r>
            <a:r>
              <a:rPr lang="en-US" sz="3200" b="1" kern="0" dirty="0" err="1">
                <a:solidFill>
                  <a:srgbClr val="000000"/>
                </a:solidFill>
                <a:cs typeface="Arial"/>
                <a:sym typeface="Arial"/>
              </a:rPr>
              <a:t>triệu</a:t>
            </a:r>
            <a:r>
              <a:rPr lang="en-US" sz="3200" b="1" kern="0" dirty="0">
                <a:solidFill>
                  <a:srgbClr val="000000"/>
                </a:solidFill>
                <a:cs typeface="Arial"/>
                <a:sym typeface="Arial"/>
              </a:rPr>
              <a:t> </a:t>
            </a:r>
            <a:r>
              <a:rPr lang="en-US" sz="3200" b="1" kern="0" dirty="0" err="1">
                <a:solidFill>
                  <a:srgbClr val="000000"/>
                </a:solidFill>
                <a:cs typeface="Arial"/>
                <a:sym typeface="Arial"/>
              </a:rPr>
              <a:t>dân</a:t>
            </a:r>
            <a:endParaRPr lang="en-US" sz="3200" b="1" kern="0" dirty="0">
              <a:ln w="0"/>
              <a:solidFill>
                <a:srgbClr val="000000"/>
              </a:solidFill>
              <a:effectLst>
                <a:outerShdw blurRad="38100" dist="19050" dir="2700000" algn="tl" rotWithShape="0">
                  <a:srgbClr val="191919">
                    <a:alpha val="40000"/>
                  </a:srgbClr>
                </a:outerShdw>
              </a:effectLst>
              <a:cs typeface="Arial"/>
              <a:sym typeface="Arial"/>
            </a:endParaRPr>
          </a:p>
        </p:txBody>
      </p:sp>
      <p:sp>
        <p:nvSpPr>
          <p:cNvPr id="19" name="Rectangle 18">
            <a:extLst>
              <a:ext uri="{FF2B5EF4-FFF2-40B4-BE49-F238E27FC236}">
                <a16:creationId xmlns:a16="http://schemas.microsoft.com/office/drawing/2014/main" id="{1E66222E-D158-4718-84D0-3665ED031389}"/>
              </a:ext>
            </a:extLst>
          </p:cNvPr>
          <p:cNvSpPr/>
          <p:nvPr/>
        </p:nvSpPr>
        <p:spPr>
          <a:xfrm>
            <a:off x="8374558" y="4036764"/>
            <a:ext cx="3449259" cy="1107996"/>
          </a:xfrm>
          <a:prstGeom prst="rect">
            <a:avLst/>
          </a:prstGeom>
          <a:noFill/>
        </p:spPr>
        <p:txBody>
          <a:bodyPr wrap="square" lIns="121920" tIns="60960" rIns="121920" bIns="60960">
            <a:spAutoFit/>
          </a:bodyPr>
          <a:lstStyle/>
          <a:p>
            <a:pPr lvl="0" algn="ctr" defTabSz="1219170">
              <a:buClr>
                <a:srgbClr val="000000"/>
              </a:buClr>
              <a:defRPr/>
            </a:pPr>
            <a:r>
              <a:rPr lang="en-US" sz="3200" b="1" kern="0" dirty="0" err="1">
                <a:solidFill>
                  <a:srgbClr val="000000"/>
                </a:solidFill>
                <a:cs typeface="Arial"/>
                <a:sym typeface="Arial"/>
              </a:rPr>
              <a:t>Khoảng</a:t>
            </a:r>
            <a:r>
              <a:rPr lang="en-US" sz="3200" b="1" kern="0" dirty="0">
                <a:solidFill>
                  <a:srgbClr val="000000"/>
                </a:solidFill>
                <a:cs typeface="Arial"/>
                <a:sym typeface="Arial"/>
              </a:rPr>
              <a:t> 15,5 </a:t>
            </a:r>
            <a:r>
              <a:rPr lang="en-US" sz="3200" b="1" kern="0" dirty="0" err="1">
                <a:solidFill>
                  <a:srgbClr val="000000"/>
                </a:solidFill>
                <a:cs typeface="Arial"/>
                <a:sym typeface="Arial"/>
              </a:rPr>
              <a:t>triệu</a:t>
            </a:r>
            <a:r>
              <a:rPr lang="en-US" sz="3200" b="1" kern="0" dirty="0">
                <a:solidFill>
                  <a:srgbClr val="000000"/>
                </a:solidFill>
                <a:cs typeface="Arial"/>
                <a:sym typeface="Arial"/>
              </a:rPr>
              <a:t> </a:t>
            </a:r>
            <a:r>
              <a:rPr lang="en-US" sz="3200" b="1" kern="0" dirty="0" err="1">
                <a:solidFill>
                  <a:srgbClr val="000000"/>
                </a:solidFill>
                <a:cs typeface="Arial"/>
                <a:sym typeface="Arial"/>
              </a:rPr>
              <a:t>dân</a:t>
            </a:r>
            <a:endParaRPr lang="en-US" sz="3200" b="1" kern="0" dirty="0">
              <a:ln w="0"/>
              <a:solidFill>
                <a:srgbClr val="000000"/>
              </a:solidFill>
              <a:effectLst>
                <a:outerShdw blurRad="38100" dist="19050" dir="2700000" algn="tl" rotWithShape="0">
                  <a:srgbClr val="191919">
                    <a:alpha val="40000"/>
                  </a:srgbClr>
                </a:outerShdw>
              </a:effectLst>
              <a:cs typeface="Arial"/>
              <a:sym typeface="Arial"/>
            </a:endParaRPr>
          </a:p>
        </p:txBody>
      </p:sp>
      <p:sp>
        <p:nvSpPr>
          <p:cNvPr id="20" name="Rectangle 19">
            <a:extLst>
              <a:ext uri="{FF2B5EF4-FFF2-40B4-BE49-F238E27FC236}">
                <a16:creationId xmlns:a16="http://schemas.microsoft.com/office/drawing/2014/main" id="{0CC10EEF-255C-4919-BE7F-0097A9891842}"/>
              </a:ext>
            </a:extLst>
          </p:cNvPr>
          <p:cNvSpPr/>
          <p:nvPr/>
        </p:nvSpPr>
        <p:spPr>
          <a:xfrm>
            <a:off x="8262419" y="5521664"/>
            <a:ext cx="3327832" cy="1107996"/>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000000"/>
                </a:solidFill>
                <a:effectLst/>
                <a:uLnTx/>
                <a:uFillTx/>
                <a:latin typeface="Arial"/>
                <a:ea typeface="+mn-ea"/>
                <a:cs typeface="Arial"/>
                <a:sym typeface="Arial"/>
              </a:rPr>
              <a:t>Khoảng</a:t>
            </a:r>
            <a:r>
              <a:rPr kumimoji="0" lang="en-US" sz="3200" b="1" i="0" u="none" strike="noStrike" kern="0" cap="none" spc="0" normalizeH="0" noProof="0" dirty="0">
                <a:ln>
                  <a:noFill/>
                </a:ln>
                <a:solidFill>
                  <a:srgbClr val="000000"/>
                </a:solidFill>
                <a:effectLst/>
                <a:uLnTx/>
                <a:uFillTx/>
                <a:latin typeface="Arial"/>
                <a:ea typeface="+mn-ea"/>
                <a:cs typeface="Arial"/>
                <a:sym typeface="Arial"/>
              </a:rPr>
              <a:t> 16,5 </a:t>
            </a:r>
            <a:r>
              <a:rPr kumimoji="0" lang="en-US" sz="3200" b="1" i="0" u="none" strike="noStrike" kern="0" cap="none" spc="0" normalizeH="0" noProof="0" dirty="0" err="1">
                <a:ln>
                  <a:noFill/>
                </a:ln>
                <a:solidFill>
                  <a:srgbClr val="000000"/>
                </a:solidFill>
                <a:effectLst/>
                <a:uLnTx/>
                <a:uFillTx/>
                <a:latin typeface="Arial"/>
                <a:ea typeface="+mn-ea"/>
                <a:cs typeface="Arial"/>
                <a:sym typeface="Arial"/>
              </a:rPr>
              <a:t>triệu</a:t>
            </a:r>
            <a:r>
              <a:rPr kumimoji="0" lang="en-US" sz="3200" b="1" i="0" u="none" strike="noStrike" kern="0" cap="none" spc="0" normalizeH="0" noProof="0" dirty="0">
                <a:ln>
                  <a:noFill/>
                </a:ln>
                <a:solidFill>
                  <a:srgbClr val="000000"/>
                </a:solidFill>
                <a:effectLst/>
                <a:uLnTx/>
                <a:uFillTx/>
                <a:latin typeface="Arial"/>
                <a:ea typeface="+mn-ea"/>
                <a:cs typeface="Arial"/>
                <a:sym typeface="Arial"/>
              </a:rPr>
              <a:t> </a:t>
            </a:r>
            <a:r>
              <a:rPr kumimoji="0" lang="en-US" sz="3200" b="1" i="0" u="none" strike="noStrike" kern="0" cap="none" spc="0" normalizeH="0" noProof="0" dirty="0" err="1">
                <a:ln>
                  <a:noFill/>
                </a:ln>
                <a:solidFill>
                  <a:srgbClr val="000000"/>
                </a:solidFill>
                <a:effectLst/>
                <a:uLnTx/>
                <a:uFillTx/>
                <a:latin typeface="Arial"/>
                <a:ea typeface="+mn-ea"/>
                <a:cs typeface="Arial"/>
                <a:sym typeface="Arial"/>
              </a:rPr>
              <a:t>dân</a:t>
            </a:r>
            <a:endParaRPr kumimoji="0" lang="en-US" sz="3200" b="1"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endParaRPr>
          </a:p>
        </p:txBody>
      </p:sp>
      <p:pic>
        <p:nvPicPr>
          <p:cNvPr id="21" name="AmthanhThua">
            <a:hlinkClick r:id="" action="ppaction://media"/>
            <a:extLst>
              <a:ext uri="{FF2B5EF4-FFF2-40B4-BE49-F238E27FC236}">
                <a16:creationId xmlns:a16="http://schemas.microsoft.com/office/drawing/2014/main" id="{7F16D0E9-17F6-4A6D-B2B4-E79FAFE847B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58309" y="5088724"/>
            <a:ext cx="649817" cy="649817"/>
          </a:xfrm>
          <a:prstGeom prst="rect">
            <a:avLst/>
          </a:prstGeom>
        </p:spPr>
      </p:pic>
      <p:pic>
        <p:nvPicPr>
          <p:cNvPr id="22" name="AmthanhThua">
            <a:hlinkClick r:id="" action="ppaction://media"/>
            <a:extLst>
              <a:ext uri="{FF2B5EF4-FFF2-40B4-BE49-F238E27FC236}">
                <a16:creationId xmlns:a16="http://schemas.microsoft.com/office/drawing/2014/main" id="{06CEE57E-4BC2-4AF0-8983-78FA4EC5685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38902" y="5920554"/>
            <a:ext cx="649817" cy="649817"/>
          </a:xfrm>
          <a:prstGeom prst="rect">
            <a:avLst/>
          </a:prstGeom>
        </p:spPr>
      </p:pic>
      <p:pic>
        <p:nvPicPr>
          <p:cNvPr id="23" name="Picture 22">
            <a:extLst>
              <a:ext uri="{FF2B5EF4-FFF2-40B4-BE49-F238E27FC236}">
                <a16:creationId xmlns:a16="http://schemas.microsoft.com/office/drawing/2014/main" id="{5F62474B-3425-449D-B24D-F0E5FB39004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833847" y="5731035"/>
            <a:ext cx="1270439" cy="908125"/>
          </a:xfrm>
          <a:prstGeom prst="rect">
            <a:avLst/>
          </a:prstGeom>
        </p:spPr>
      </p:pic>
      <p:grpSp>
        <p:nvGrpSpPr>
          <p:cNvPr id="25" name="Google Shape;1093;p41">
            <a:extLst>
              <a:ext uri="{FF2B5EF4-FFF2-40B4-BE49-F238E27FC236}">
                <a16:creationId xmlns:a16="http://schemas.microsoft.com/office/drawing/2014/main" id="{FADACFD2-0FC7-450B-9DB7-1041CE5FE495}"/>
              </a:ext>
            </a:extLst>
          </p:cNvPr>
          <p:cNvGrpSpPr/>
          <p:nvPr/>
        </p:nvGrpSpPr>
        <p:grpSpPr>
          <a:xfrm>
            <a:off x="0" y="2987139"/>
            <a:ext cx="3363685" cy="3879016"/>
            <a:chOff x="1279628" y="1309145"/>
            <a:chExt cx="2193598" cy="2529666"/>
          </a:xfrm>
        </p:grpSpPr>
        <p:sp>
          <p:nvSpPr>
            <p:cNvPr id="26" name="Google Shape;1094;p41">
              <a:extLst>
                <a:ext uri="{FF2B5EF4-FFF2-40B4-BE49-F238E27FC236}">
                  <a16:creationId xmlns:a16="http://schemas.microsoft.com/office/drawing/2014/main" id="{CBB8C66D-F33D-44C1-B422-E55F9186783F}"/>
                </a:ext>
              </a:extLst>
            </p:cNvPr>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095;p41">
              <a:extLst>
                <a:ext uri="{FF2B5EF4-FFF2-40B4-BE49-F238E27FC236}">
                  <a16:creationId xmlns:a16="http://schemas.microsoft.com/office/drawing/2014/main" id="{45CB3BCC-C616-4BB7-BC2D-2FA205894207}"/>
                </a:ext>
              </a:extLst>
            </p:cNvPr>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096;p41">
              <a:extLst>
                <a:ext uri="{FF2B5EF4-FFF2-40B4-BE49-F238E27FC236}">
                  <a16:creationId xmlns:a16="http://schemas.microsoft.com/office/drawing/2014/main" id="{3F95DB38-849F-4E56-83ED-3EBBC8FEBB2E}"/>
                </a:ext>
              </a:extLst>
            </p:cNvPr>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097;p41">
              <a:extLst>
                <a:ext uri="{FF2B5EF4-FFF2-40B4-BE49-F238E27FC236}">
                  <a16:creationId xmlns:a16="http://schemas.microsoft.com/office/drawing/2014/main" id="{DD62FE10-C283-4121-8E7B-98AB8AB3600F}"/>
                </a:ext>
              </a:extLst>
            </p:cNvPr>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098;p41">
              <a:extLst>
                <a:ext uri="{FF2B5EF4-FFF2-40B4-BE49-F238E27FC236}">
                  <a16:creationId xmlns:a16="http://schemas.microsoft.com/office/drawing/2014/main" id="{1DFB96D8-950F-4542-A446-41B1E0312851}"/>
                </a:ext>
              </a:extLst>
            </p:cNvPr>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099;p41">
              <a:extLst>
                <a:ext uri="{FF2B5EF4-FFF2-40B4-BE49-F238E27FC236}">
                  <a16:creationId xmlns:a16="http://schemas.microsoft.com/office/drawing/2014/main" id="{1B6360DE-F60A-4A56-8FDD-8CD2E1170748}"/>
                </a:ext>
              </a:extLst>
            </p:cNvPr>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100;p41">
              <a:extLst>
                <a:ext uri="{FF2B5EF4-FFF2-40B4-BE49-F238E27FC236}">
                  <a16:creationId xmlns:a16="http://schemas.microsoft.com/office/drawing/2014/main" id="{260195C4-4261-4271-92BF-02BAB5242E9D}"/>
                </a:ext>
              </a:extLst>
            </p:cNvPr>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101;p41">
              <a:extLst>
                <a:ext uri="{FF2B5EF4-FFF2-40B4-BE49-F238E27FC236}">
                  <a16:creationId xmlns:a16="http://schemas.microsoft.com/office/drawing/2014/main" id="{32ED563B-5702-4EED-BE1A-43859C2C2F64}"/>
                </a:ext>
              </a:extLst>
            </p:cNvPr>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102;p41">
              <a:extLst>
                <a:ext uri="{FF2B5EF4-FFF2-40B4-BE49-F238E27FC236}">
                  <a16:creationId xmlns:a16="http://schemas.microsoft.com/office/drawing/2014/main" id="{E8A8BB36-742E-4ADB-8D6B-186A0BA622D3}"/>
                </a:ext>
              </a:extLst>
            </p:cNvPr>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103;p41">
              <a:extLst>
                <a:ext uri="{FF2B5EF4-FFF2-40B4-BE49-F238E27FC236}">
                  <a16:creationId xmlns:a16="http://schemas.microsoft.com/office/drawing/2014/main" id="{4E7C757E-8347-4621-A7C0-0D9689C75CF1}"/>
                </a:ext>
              </a:extLst>
            </p:cNvPr>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104;p41">
              <a:extLst>
                <a:ext uri="{FF2B5EF4-FFF2-40B4-BE49-F238E27FC236}">
                  <a16:creationId xmlns:a16="http://schemas.microsoft.com/office/drawing/2014/main" id="{F21A0F0D-AE79-4E07-BC5B-20C8C4703BC4}"/>
                </a:ext>
              </a:extLst>
            </p:cNvPr>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105;p41">
              <a:extLst>
                <a:ext uri="{FF2B5EF4-FFF2-40B4-BE49-F238E27FC236}">
                  <a16:creationId xmlns:a16="http://schemas.microsoft.com/office/drawing/2014/main" id="{192EF3A0-1AE8-4A91-A26B-850E649816EA}"/>
                </a:ext>
              </a:extLst>
            </p:cNvPr>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106;p41">
              <a:extLst>
                <a:ext uri="{FF2B5EF4-FFF2-40B4-BE49-F238E27FC236}">
                  <a16:creationId xmlns:a16="http://schemas.microsoft.com/office/drawing/2014/main" id="{996DF444-AE58-43E8-836A-14AA53D10FEB}"/>
                </a:ext>
              </a:extLst>
            </p:cNvPr>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107;p41">
              <a:extLst>
                <a:ext uri="{FF2B5EF4-FFF2-40B4-BE49-F238E27FC236}">
                  <a16:creationId xmlns:a16="http://schemas.microsoft.com/office/drawing/2014/main" id="{D806C7BA-8059-420F-BDF9-3FA75C67DF17}"/>
                </a:ext>
              </a:extLst>
            </p:cNvPr>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108;p41">
              <a:extLst>
                <a:ext uri="{FF2B5EF4-FFF2-40B4-BE49-F238E27FC236}">
                  <a16:creationId xmlns:a16="http://schemas.microsoft.com/office/drawing/2014/main" id="{471A4334-4527-4F24-BAF3-47A36C1CC828}"/>
                </a:ext>
              </a:extLst>
            </p:cNvPr>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109;p41">
              <a:extLst>
                <a:ext uri="{FF2B5EF4-FFF2-40B4-BE49-F238E27FC236}">
                  <a16:creationId xmlns:a16="http://schemas.microsoft.com/office/drawing/2014/main" id="{EA7A8B56-5E36-4D1C-8AA6-CA15DCAAD963}"/>
                </a:ext>
              </a:extLst>
            </p:cNvPr>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110;p41">
              <a:extLst>
                <a:ext uri="{FF2B5EF4-FFF2-40B4-BE49-F238E27FC236}">
                  <a16:creationId xmlns:a16="http://schemas.microsoft.com/office/drawing/2014/main" id="{4CA1180F-8B62-4F76-AAB3-F8271794D7FF}"/>
                </a:ext>
              </a:extLst>
            </p:cNvPr>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111;p41">
              <a:extLst>
                <a:ext uri="{FF2B5EF4-FFF2-40B4-BE49-F238E27FC236}">
                  <a16:creationId xmlns:a16="http://schemas.microsoft.com/office/drawing/2014/main" id="{40924438-EBB9-45B5-9B5B-5B48C93FD759}"/>
                </a:ext>
              </a:extLst>
            </p:cNvPr>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112;p41">
              <a:extLst>
                <a:ext uri="{FF2B5EF4-FFF2-40B4-BE49-F238E27FC236}">
                  <a16:creationId xmlns:a16="http://schemas.microsoft.com/office/drawing/2014/main" id="{CB83D846-12C9-4613-89E5-C1A6C1A48B28}"/>
                </a:ext>
              </a:extLst>
            </p:cNvPr>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113;p41">
              <a:extLst>
                <a:ext uri="{FF2B5EF4-FFF2-40B4-BE49-F238E27FC236}">
                  <a16:creationId xmlns:a16="http://schemas.microsoft.com/office/drawing/2014/main" id="{F47DDC31-017B-4A33-8AEE-36A1B329D210}"/>
                </a:ext>
              </a:extLst>
            </p:cNvPr>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1114;p41">
              <a:extLst>
                <a:ext uri="{FF2B5EF4-FFF2-40B4-BE49-F238E27FC236}">
                  <a16:creationId xmlns:a16="http://schemas.microsoft.com/office/drawing/2014/main" id="{6A1A26E9-8B77-4D85-AFCD-08E966571AE9}"/>
                </a:ext>
              </a:extLst>
            </p:cNvPr>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1115;p41">
              <a:extLst>
                <a:ext uri="{FF2B5EF4-FFF2-40B4-BE49-F238E27FC236}">
                  <a16:creationId xmlns:a16="http://schemas.microsoft.com/office/drawing/2014/main" id="{49EA8245-798B-4374-8A96-3B3D1EBC3B89}"/>
                </a:ext>
              </a:extLst>
            </p:cNvPr>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1116;p41">
              <a:extLst>
                <a:ext uri="{FF2B5EF4-FFF2-40B4-BE49-F238E27FC236}">
                  <a16:creationId xmlns:a16="http://schemas.microsoft.com/office/drawing/2014/main" id="{33B2D677-C4AE-4D4E-B9C1-77A9C7993FEB}"/>
                </a:ext>
              </a:extLst>
            </p:cNvPr>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1117;p41">
              <a:extLst>
                <a:ext uri="{FF2B5EF4-FFF2-40B4-BE49-F238E27FC236}">
                  <a16:creationId xmlns:a16="http://schemas.microsoft.com/office/drawing/2014/main" id="{7BD2AC2F-42EF-4016-BDA9-6E605E113963}"/>
                </a:ext>
              </a:extLst>
            </p:cNvPr>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1118;p41">
              <a:extLst>
                <a:ext uri="{FF2B5EF4-FFF2-40B4-BE49-F238E27FC236}">
                  <a16:creationId xmlns:a16="http://schemas.microsoft.com/office/drawing/2014/main" id="{6784BC10-849C-47DC-A1DA-AD79DDC88B62}"/>
                </a:ext>
              </a:extLst>
            </p:cNvPr>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585961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randombar(horizont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horizontal)">
                                      <p:cBhvr>
                                        <p:cTn id="39" dur="500"/>
                                        <p:tgtEl>
                                          <p:spTgt spid="9"/>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randombar(horizont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576" fill="hold"/>
                                        <p:tgtEl>
                                          <p:spTgt spid="16"/>
                                        </p:tgtEl>
                                      </p:cBhvr>
                                    </p:cmd>
                                  </p:childTnLst>
                                </p:cTn>
                              </p:par>
                              <p:par>
                                <p:cTn id="48" presetID="23" presetClass="entr" presetSubtype="32"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p:cTn id="50" dur="250" fill="hold"/>
                                        <p:tgtEl>
                                          <p:spTgt spid="23"/>
                                        </p:tgtEl>
                                        <p:attrNameLst>
                                          <p:attrName>ppt_w</p:attrName>
                                        </p:attrNameLst>
                                      </p:cBhvr>
                                      <p:tavLst>
                                        <p:tav tm="0">
                                          <p:val>
                                            <p:strVal val="4*#ppt_w"/>
                                          </p:val>
                                        </p:tav>
                                        <p:tav tm="100000">
                                          <p:val>
                                            <p:strVal val="#ppt_w"/>
                                          </p:val>
                                        </p:tav>
                                      </p:tavLst>
                                    </p:anim>
                                    <p:anim calcmode="lin" valueType="num">
                                      <p:cBhvr>
                                        <p:cTn id="51"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6" name="Check mark.wav"/>
                                        </p:tgtEl>
                                      </p:cMediaNode>
                                    </p:audio>
                                  </p:subTnLst>
                                </p:cTn>
                              </p:par>
                              <p:par>
                                <p:cTn id="52" presetID="10" presetClass="exit" presetSubtype="0" fill="hold" nodeType="withEffect">
                                  <p:stCondLst>
                                    <p:cond delay="0"/>
                                  </p:stCondLst>
                                  <p:childTnLst>
                                    <p:animEffect transition="out" filter="fade">
                                      <p:cBhvr>
                                        <p:cTn id="53" dur="500"/>
                                        <p:tgtEl>
                                          <p:spTgt spid="10"/>
                                        </p:tgtEl>
                                      </p:cBhvr>
                                    </p:animEffect>
                                    <p:set>
                                      <p:cBhvr>
                                        <p:cTn id="54" dur="1" fill="hold">
                                          <p:stCondLst>
                                            <p:cond delay="499"/>
                                          </p:stCondLst>
                                        </p:cTn>
                                        <p:tgtEl>
                                          <p:spTgt spid="10"/>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9"/>
                                        </p:tgtEl>
                                      </p:cBhvr>
                                    </p:animEffect>
                                    <p:set>
                                      <p:cBhvr>
                                        <p:cTn id="63" dur="1" fill="hold">
                                          <p:stCondLst>
                                            <p:cond delay="499"/>
                                          </p:stCondLst>
                                        </p:cTn>
                                        <p:tgtEl>
                                          <p:spTgt spid="1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2"/>
                                        </p:tgtEl>
                                      </p:cBhvr>
                                    </p:animEffect>
                                    <p:set>
                                      <p:cBhvr>
                                        <p:cTn id="66" dur="1" fill="hold">
                                          <p:stCondLst>
                                            <p:cond delay="499"/>
                                          </p:stCondLst>
                                        </p:cTn>
                                        <p:tgtEl>
                                          <p:spTgt spid="12"/>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8"/>
                                        </p:tgtEl>
                                      </p:cBhvr>
                                    </p:animEffect>
                                    <p:set>
                                      <p:cBhvr>
                                        <p:cTn id="6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0" restart="whenNotActive" fill="hold" evtFilter="cancelBubble" nodeType="interactiveSeq">
                <p:stCondLst>
                  <p:cond evt="onClick" delay="0">
                    <p:tgtEl>
                      <p:spTgt spid="11"/>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4995" fill="hold"/>
                                        <p:tgtEl>
                                          <p:spTgt spid="21"/>
                                        </p:tgtEl>
                                      </p:cBhvr>
                                    </p:cmd>
                                  </p:childTnLst>
                                </p:cTn>
                              </p:par>
                            </p:childTnLst>
                          </p:cTn>
                        </p:par>
                      </p:childTnLst>
                    </p:cTn>
                  </p:par>
                </p:childTnLst>
              </p:cTn>
              <p:nextCondLst>
                <p:cond evt="onClick" delay="0">
                  <p:tgtEl>
                    <p:spTgt spid="11"/>
                  </p:tgtEl>
                </p:cond>
              </p:nextCondLst>
            </p:seq>
            <p:seq concurrent="1" nextAc="seek">
              <p:cTn id="75" restart="whenNotActive" fill="hold" evtFilter="cancelBubble" nodeType="interactiveSeq">
                <p:stCondLst>
                  <p:cond evt="onClick" delay="0">
                    <p:tgtEl>
                      <p:spTgt spid="12"/>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2"/>
                                        </p:tgtEl>
                                      </p:cBhvr>
                                    </p:cmd>
                                  </p:childTnLst>
                                </p:cTn>
                              </p:par>
                            </p:childTnLst>
                          </p:cTn>
                        </p:par>
                      </p:childTnLst>
                    </p:cTn>
                  </p:par>
                </p:childTnLst>
              </p:cTn>
              <p:nextCondLst>
                <p:cond evt="onClick" delay="0">
                  <p:tgtEl>
                    <p:spTgt spid="12"/>
                  </p:tgtEl>
                </p:cond>
              </p:nextCondLst>
            </p:seq>
            <p:seq concurrent="1" nextAc="seek">
              <p:cTn id="80" restart="whenNotActive" fill="hold" evtFilter="cancelBubble" nodeType="interactiveSeq">
                <p:stCondLst>
                  <p:cond evt="onClick" delay="0">
                    <p:tgtEl>
                      <p:spTgt spid="10"/>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13"/>
                                        </p:tgtEl>
                                      </p:cBhvr>
                                    </p:cmd>
                                  </p:childTnLst>
                                </p:cTn>
                              </p:par>
                            </p:childTnLst>
                          </p:cTn>
                        </p:par>
                      </p:childTnLst>
                    </p:cTn>
                  </p:par>
                </p:childTnLst>
              </p:cTn>
              <p:nextCondLst>
                <p:cond evt="onClick" delay="0">
                  <p:tgtEl>
                    <p:spTgt spid="10"/>
                  </p:tgtEl>
                </p:cond>
              </p:nextCondLst>
            </p:seq>
            <p:audio>
              <p:cMediaNode vol="80000">
                <p:cTn id="85" fill="hold" display="0">
                  <p:stCondLst>
                    <p:cond delay="indefinite"/>
                  </p:stCondLst>
                  <p:endCondLst>
                    <p:cond evt="onStopAudio" delay="0">
                      <p:tgtEl>
                        <p:sldTgt/>
                      </p:tgtEl>
                    </p:cond>
                  </p:endCondLst>
                </p:cTn>
                <p:tgtEl>
                  <p:spTgt spid="13"/>
                </p:tgtEl>
              </p:cMediaNode>
            </p:audio>
            <p:audio>
              <p:cMediaNode vol="80000">
                <p:cTn id="86" fill="hold" display="0">
                  <p:stCondLst>
                    <p:cond delay="indefinite"/>
                  </p:stCondLst>
                  <p:endCondLst>
                    <p:cond evt="onStopAudio" delay="0">
                      <p:tgtEl>
                        <p:sldTgt/>
                      </p:tgtEl>
                    </p:cond>
                  </p:endCondLst>
                </p:cTn>
                <p:tgtEl>
                  <p:spTgt spid="16"/>
                </p:tgtEl>
              </p:cMediaNode>
            </p:audio>
            <p:audio>
              <p:cMediaNode vol="80000">
                <p:cTn id="87" fill="hold" display="0">
                  <p:stCondLst>
                    <p:cond delay="indefinite"/>
                  </p:stCondLst>
                  <p:endCondLst>
                    <p:cond evt="onStopAudio" delay="0">
                      <p:tgtEl>
                        <p:sldTgt/>
                      </p:tgtEl>
                    </p:cond>
                  </p:endCondLst>
                </p:cTn>
                <p:tgtEl>
                  <p:spTgt spid="21"/>
                </p:tgtEl>
              </p:cMediaNode>
            </p:audio>
            <p:audio>
              <p:cMediaNode vol="80000">
                <p:cTn id="88" fill="hold" display="0">
                  <p:stCondLst>
                    <p:cond delay="indefinite"/>
                  </p:stCondLst>
                  <p:endCondLst>
                    <p:cond evt="onStopAudio" delay="0">
                      <p:tgtEl>
                        <p:sldTgt/>
                      </p:tgtEl>
                    </p:cond>
                  </p:endCondLst>
                </p:cTn>
                <p:tgtEl>
                  <p:spTgt spid="22"/>
                </p:tgtEl>
              </p:cMediaNode>
            </p:audio>
          </p:childTnLst>
        </p:cTn>
      </p:par>
    </p:tnLst>
    <p:bldLst>
      <p:bldP spid="5" grpId="0" animBg="1"/>
      <p:bldP spid="6" grpId="0"/>
      <p:bldP spid="17" grpId="0"/>
      <p:bldP spid="17" grpId="1"/>
      <p:bldP spid="18" grpId="0"/>
      <p:bldP spid="18" grpId="1"/>
      <p:bldP spid="19" grpId="0"/>
      <p:bldP spid="19" grpId="1"/>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D4D570-C2AE-FB66-7914-1DB1D8CEB63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200652"/>
            <a:ext cx="12371942" cy="6657348"/>
          </a:xfrm>
          <a:prstGeom prst="rect">
            <a:avLst/>
          </a:prstGeom>
        </p:spPr>
      </p:pic>
      <p:sp>
        <p:nvSpPr>
          <p:cNvPr id="4" name="Rectangle: Rounded Corners 3">
            <a:extLst>
              <a:ext uri="{FF2B5EF4-FFF2-40B4-BE49-F238E27FC236}">
                <a16:creationId xmlns:a16="http://schemas.microsoft.com/office/drawing/2014/main" id="{013604CA-6D14-74FC-07CC-74CFA07A5BF0}"/>
              </a:ext>
            </a:extLst>
          </p:cNvPr>
          <p:cNvSpPr/>
          <p:nvPr/>
        </p:nvSpPr>
        <p:spPr>
          <a:xfrm>
            <a:off x="2231604" y="414330"/>
            <a:ext cx="8273206" cy="5138171"/>
          </a:xfrm>
          <a:prstGeom prst="roundRect">
            <a:avLst/>
          </a:prstGeom>
          <a:solidFill>
            <a:srgbClr val="FFFFFF">
              <a:alpha val="74902"/>
            </a:srgb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436;p36">
            <a:extLst>
              <a:ext uri="{FF2B5EF4-FFF2-40B4-BE49-F238E27FC236}">
                <a16:creationId xmlns:a16="http://schemas.microsoft.com/office/drawing/2014/main" id="{36AE00F6-2E0E-4590-837B-FE8F8C5EEB1E}"/>
              </a:ext>
            </a:extLst>
          </p:cNvPr>
          <p:cNvSpPr txBox="1">
            <a:spLocks/>
          </p:cNvSpPr>
          <p:nvPr/>
        </p:nvSpPr>
        <p:spPr>
          <a:xfrm>
            <a:off x="2717283" y="348229"/>
            <a:ext cx="7534844" cy="784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1pPr>
            <a:lvl2pPr marR="0" lvl="1"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2pPr>
            <a:lvl3pPr marR="0" lvl="2"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3pPr>
            <a:lvl4pPr marR="0" lvl="3"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4pPr>
            <a:lvl5pPr marR="0" lvl="4"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5pPr>
            <a:lvl6pPr marR="0" lvl="5"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6pPr>
            <a:lvl7pPr marR="0" lvl="6"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7pPr>
            <a:lvl8pPr marR="0" lvl="7"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8pPr>
            <a:lvl9pPr marR="0" lvl="8"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9pPr>
          </a:lstStyle>
          <a:p>
            <a:pPr algn="ctr"/>
            <a:r>
              <a:rPr lang="en-US" sz="4000" dirty="0" err="1">
                <a:solidFill>
                  <a:schemeClr val="tx1"/>
                </a:solidFill>
                <a:latin typeface="Calibri" panose="020F0502020204030204" pitchFamily="34" charset="0"/>
                <a:cs typeface="Calibri" panose="020F0502020204030204" pitchFamily="34" charset="0"/>
              </a:rPr>
              <a:t>Thứ</a:t>
            </a:r>
            <a:r>
              <a:rPr lang="en-US" sz="4000" dirty="0">
                <a:solidFill>
                  <a:schemeClr val="tx1"/>
                </a:solidFill>
                <a:latin typeface="Calibri" panose="020F0502020204030204" pitchFamily="34" charset="0"/>
                <a:cs typeface="Calibri" panose="020F0502020204030204" pitchFamily="34" charset="0"/>
              </a:rPr>
              <a:t>…</a:t>
            </a:r>
            <a:r>
              <a:rPr lang="en-US" sz="4000" dirty="0" err="1">
                <a:solidFill>
                  <a:schemeClr val="tx1"/>
                </a:solidFill>
                <a:latin typeface="Calibri" panose="020F0502020204030204" pitchFamily="34" charset="0"/>
                <a:cs typeface="Calibri" panose="020F0502020204030204" pitchFamily="34" charset="0"/>
              </a:rPr>
              <a:t>ngày</a:t>
            </a:r>
            <a:r>
              <a:rPr lang="en-US" sz="4000" dirty="0">
                <a:solidFill>
                  <a:schemeClr val="tx1"/>
                </a:solidFill>
                <a:latin typeface="Calibri" panose="020F0502020204030204" pitchFamily="34" charset="0"/>
                <a:cs typeface="Calibri" panose="020F0502020204030204" pitchFamily="34" charset="0"/>
              </a:rPr>
              <a:t>…</a:t>
            </a:r>
            <a:r>
              <a:rPr lang="en-US" sz="4000" dirty="0" err="1">
                <a:solidFill>
                  <a:schemeClr val="tx1"/>
                </a:solidFill>
                <a:latin typeface="Calibri" panose="020F0502020204030204" pitchFamily="34" charset="0"/>
                <a:cs typeface="Calibri" panose="020F0502020204030204" pitchFamily="34" charset="0"/>
              </a:rPr>
              <a:t>tháng</a:t>
            </a:r>
            <a:r>
              <a:rPr lang="en-US" sz="4000" dirty="0">
                <a:solidFill>
                  <a:schemeClr val="tx1"/>
                </a:solidFill>
                <a:latin typeface="Calibri" panose="020F0502020204030204" pitchFamily="34" charset="0"/>
                <a:cs typeface="Calibri" panose="020F0502020204030204" pitchFamily="34" charset="0"/>
              </a:rPr>
              <a:t>…</a:t>
            </a:r>
            <a:r>
              <a:rPr lang="en-US" sz="4000" dirty="0" err="1">
                <a:solidFill>
                  <a:schemeClr val="tx1"/>
                </a:solidFill>
                <a:latin typeface="Calibri" panose="020F0502020204030204" pitchFamily="34" charset="0"/>
                <a:cs typeface="Calibri" panose="020F0502020204030204" pitchFamily="34" charset="0"/>
              </a:rPr>
              <a:t>năm</a:t>
            </a:r>
            <a:r>
              <a:rPr lang="en-US" sz="4000" dirty="0">
                <a:solidFill>
                  <a:schemeClr val="tx1"/>
                </a:solidFill>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8FEE78F8-7426-3CE2-8393-8C2C4FE4DDB7}"/>
              </a:ext>
            </a:extLst>
          </p:cNvPr>
          <p:cNvPicPr>
            <a:picLocks noChangeAspect="1"/>
          </p:cNvPicPr>
          <p:nvPr/>
        </p:nvPicPr>
        <p:blipFill>
          <a:blip r:embed="rId3"/>
          <a:stretch>
            <a:fillRect/>
          </a:stretch>
        </p:blipFill>
        <p:spPr>
          <a:xfrm>
            <a:off x="3354219" y="830164"/>
            <a:ext cx="5395428" cy="1518036"/>
          </a:xfrm>
          <a:prstGeom prst="rect">
            <a:avLst/>
          </a:prstGeom>
        </p:spPr>
      </p:pic>
      <p:pic>
        <p:nvPicPr>
          <p:cNvPr id="9" name="Picture 8">
            <a:extLst>
              <a:ext uri="{FF2B5EF4-FFF2-40B4-BE49-F238E27FC236}">
                <a16:creationId xmlns:a16="http://schemas.microsoft.com/office/drawing/2014/main" id="{88F8962C-1554-6B25-BAEC-C4DAEAFAFF17}"/>
              </a:ext>
            </a:extLst>
          </p:cNvPr>
          <p:cNvPicPr>
            <a:picLocks noChangeAspect="1"/>
          </p:cNvPicPr>
          <p:nvPr/>
        </p:nvPicPr>
        <p:blipFill>
          <a:blip r:embed="rId4"/>
          <a:stretch>
            <a:fillRect/>
          </a:stretch>
        </p:blipFill>
        <p:spPr>
          <a:xfrm>
            <a:off x="2525472" y="1796355"/>
            <a:ext cx="7559695" cy="2956816"/>
          </a:xfrm>
          <a:prstGeom prst="rect">
            <a:avLst/>
          </a:prstGeom>
        </p:spPr>
      </p:pic>
      <p:pic>
        <p:nvPicPr>
          <p:cNvPr id="14" name="Picture 13" descr="A round pink label with white text and a black background&#10;&#10;Description automatically generated">
            <a:extLst>
              <a:ext uri="{FF2B5EF4-FFF2-40B4-BE49-F238E27FC236}">
                <a16:creationId xmlns:a16="http://schemas.microsoft.com/office/drawing/2014/main" id="{8A80BC65-2068-32EC-E433-4528D04CEC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8739" y="83952"/>
            <a:ext cx="1618952" cy="1618952"/>
          </a:xfrm>
          <a:prstGeom prst="rect">
            <a:avLst/>
          </a:prstGeom>
        </p:spPr>
      </p:pic>
      <p:pic>
        <p:nvPicPr>
          <p:cNvPr id="7" name="Picture 6">
            <a:extLst>
              <a:ext uri="{FF2B5EF4-FFF2-40B4-BE49-F238E27FC236}">
                <a16:creationId xmlns:a16="http://schemas.microsoft.com/office/drawing/2014/main" id="{B34CA0EF-77DE-1198-7DA8-2A89B1C7A078}"/>
              </a:ext>
            </a:extLst>
          </p:cNvPr>
          <p:cNvPicPr>
            <a:picLocks noChangeAspect="1"/>
          </p:cNvPicPr>
          <p:nvPr/>
        </p:nvPicPr>
        <p:blipFill>
          <a:blip r:embed="rId6"/>
          <a:stretch>
            <a:fillRect/>
          </a:stretch>
        </p:blipFill>
        <p:spPr>
          <a:xfrm>
            <a:off x="5191959" y="4655204"/>
            <a:ext cx="2469094" cy="10729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a16="http://schemas.microsoft.com/office/drawing/2014/main" id="{B7D81B0A-7075-926A-0CBF-34981C15D0D6}"/>
              </a:ext>
            </a:extLst>
          </p:cNvPr>
          <p:cNvPicPr>
            <a:picLocks noChangeAspect="1"/>
          </p:cNvPicPr>
          <p:nvPr/>
        </p:nvPicPr>
        <p:blipFill>
          <a:blip r:embed="rId5"/>
          <a:stretch>
            <a:fillRect/>
          </a:stretch>
        </p:blipFill>
        <p:spPr>
          <a:xfrm>
            <a:off x="1481499" y="1889626"/>
            <a:ext cx="9382557" cy="3078747"/>
          </a:xfrm>
          <a:prstGeom prst="rect">
            <a:avLst/>
          </a:prstGeom>
        </p:spPr>
      </p:pic>
    </p:spTree>
    <p:custDataLst>
      <p:tags r:id="rId1"/>
    </p:custDataLst>
    <p:extLst>
      <p:ext uri="{BB962C8B-B14F-4D97-AF65-F5344CB8AC3E}">
        <p14:creationId xmlns:p14="http://schemas.microsoft.com/office/powerpoint/2010/main" val="606474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AF4194C0-D806-5B1C-5E9E-4CCFF616A857}"/>
              </a:ext>
            </a:extLst>
          </p:cNvPr>
          <p:cNvSpPr/>
          <p:nvPr/>
        </p:nvSpPr>
        <p:spPr>
          <a:xfrm>
            <a:off x="509965" y="346850"/>
            <a:ext cx="11465369" cy="6109034"/>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5" name="Group 14">
            <a:extLst>
              <a:ext uri="{FF2B5EF4-FFF2-40B4-BE49-F238E27FC236}">
                <a16:creationId xmlns:a16="http://schemas.microsoft.com/office/drawing/2014/main" id="{6821C036-0F87-CADF-4138-10F649E16DF2}"/>
              </a:ext>
            </a:extLst>
          </p:cNvPr>
          <p:cNvGrpSpPr/>
          <p:nvPr/>
        </p:nvGrpSpPr>
        <p:grpSpPr>
          <a:xfrm>
            <a:off x="412743" y="527246"/>
            <a:ext cx="7352190" cy="6124435"/>
            <a:chOff x="412743" y="527246"/>
            <a:chExt cx="7352190" cy="6124435"/>
          </a:xfrm>
        </p:grpSpPr>
        <p:grpSp>
          <p:nvGrpSpPr>
            <p:cNvPr id="9" name="Google Shape;960;p37">
              <a:extLst>
                <a:ext uri="{FF2B5EF4-FFF2-40B4-BE49-F238E27FC236}">
                  <a16:creationId xmlns:a16="http://schemas.microsoft.com/office/drawing/2014/main" id="{CCB4A127-977A-7224-0803-20B0571DE181}"/>
                </a:ext>
              </a:extLst>
            </p:cNvPr>
            <p:cNvGrpSpPr/>
            <p:nvPr/>
          </p:nvGrpSpPr>
          <p:grpSpPr>
            <a:xfrm rot="-197789">
              <a:off x="412743" y="527246"/>
              <a:ext cx="7352190" cy="6124435"/>
              <a:chOff x="1136457" y="603850"/>
              <a:chExt cx="6695528" cy="4592124"/>
            </a:xfrm>
          </p:grpSpPr>
          <p:sp>
            <p:nvSpPr>
              <p:cNvPr id="10" name="Google Shape;961;p37">
                <a:extLst>
                  <a:ext uri="{FF2B5EF4-FFF2-40B4-BE49-F238E27FC236}">
                    <a16:creationId xmlns:a16="http://schemas.microsoft.com/office/drawing/2014/main" id="{BB628F20-90B0-201A-672D-3A2738E4962A}"/>
                  </a:ext>
                </a:extLst>
              </p:cNvPr>
              <p:cNvSpPr/>
              <p:nvPr/>
            </p:nvSpPr>
            <p:spPr>
              <a:xfrm>
                <a:off x="1492968" y="664221"/>
                <a:ext cx="6339017" cy="3516706"/>
              </a:xfrm>
              <a:custGeom>
                <a:avLst/>
                <a:gdLst/>
                <a:ahLst/>
                <a:cxnLst/>
                <a:rect l="l" t="t" r="r" b="b"/>
                <a:pathLst>
                  <a:path w="212683" h="89404" extrusionOk="0">
                    <a:moveTo>
                      <a:pt x="212682" y="10501"/>
                    </a:moveTo>
                    <a:cubicBezTo>
                      <a:pt x="208670" y="36088"/>
                      <a:pt x="210634" y="60365"/>
                      <a:pt x="200657" y="87261"/>
                    </a:cubicBezTo>
                    <a:cubicBezTo>
                      <a:pt x="194442" y="89404"/>
                      <a:pt x="186131" y="84141"/>
                      <a:pt x="174844" y="84046"/>
                    </a:cubicBezTo>
                    <a:cubicBezTo>
                      <a:pt x="163117" y="83951"/>
                      <a:pt x="150710" y="86463"/>
                      <a:pt x="148162" y="86237"/>
                    </a:cubicBezTo>
                    <a:cubicBezTo>
                      <a:pt x="144852" y="85951"/>
                      <a:pt x="119242" y="87630"/>
                      <a:pt x="114206" y="87368"/>
                    </a:cubicBezTo>
                    <a:cubicBezTo>
                      <a:pt x="104966" y="86880"/>
                      <a:pt x="87405" y="83677"/>
                      <a:pt x="78939" y="84570"/>
                    </a:cubicBezTo>
                    <a:cubicBezTo>
                      <a:pt x="74486" y="85034"/>
                      <a:pt x="73510" y="85403"/>
                      <a:pt x="70676" y="85642"/>
                    </a:cubicBezTo>
                    <a:cubicBezTo>
                      <a:pt x="70295" y="85677"/>
                      <a:pt x="69879" y="85701"/>
                      <a:pt x="69414" y="85725"/>
                    </a:cubicBezTo>
                    <a:cubicBezTo>
                      <a:pt x="67783" y="85796"/>
                      <a:pt x="66140" y="85773"/>
                      <a:pt x="64509" y="85642"/>
                    </a:cubicBezTo>
                    <a:cubicBezTo>
                      <a:pt x="62390" y="85463"/>
                      <a:pt x="60294" y="85130"/>
                      <a:pt x="58234" y="84630"/>
                    </a:cubicBezTo>
                    <a:cubicBezTo>
                      <a:pt x="54317" y="83808"/>
                      <a:pt x="50805" y="83284"/>
                      <a:pt x="47793" y="82951"/>
                    </a:cubicBezTo>
                    <a:cubicBezTo>
                      <a:pt x="45495" y="82689"/>
                      <a:pt x="43483" y="82546"/>
                      <a:pt x="41816" y="82451"/>
                    </a:cubicBezTo>
                    <a:lnTo>
                      <a:pt x="41542" y="82439"/>
                    </a:lnTo>
                    <a:cubicBezTo>
                      <a:pt x="35291" y="82129"/>
                      <a:pt x="34934" y="82713"/>
                      <a:pt x="28897" y="82153"/>
                    </a:cubicBezTo>
                    <a:cubicBezTo>
                      <a:pt x="22075" y="81534"/>
                      <a:pt x="20289" y="80581"/>
                      <a:pt x="14538" y="80796"/>
                    </a:cubicBezTo>
                    <a:cubicBezTo>
                      <a:pt x="12538" y="80867"/>
                      <a:pt x="10943" y="81046"/>
                      <a:pt x="7776" y="81010"/>
                    </a:cubicBezTo>
                    <a:cubicBezTo>
                      <a:pt x="5180" y="80986"/>
                      <a:pt x="2585" y="80820"/>
                      <a:pt x="1" y="80534"/>
                    </a:cubicBezTo>
                    <a:cubicBezTo>
                      <a:pt x="5537" y="53816"/>
                      <a:pt x="11062" y="27111"/>
                      <a:pt x="16598" y="393"/>
                    </a:cubicBezTo>
                    <a:cubicBezTo>
                      <a:pt x="21063" y="0"/>
                      <a:pt x="25564" y="72"/>
                      <a:pt x="30029" y="631"/>
                    </a:cubicBezTo>
                    <a:cubicBezTo>
                      <a:pt x="35446" y="1322"/>
                      <a:pt x="37649" y="2310"/>
                      <a:pt x="41601" y="3239"/>
                    </a:cubicBezTo>
                    <a:cubicBezTo>
                      <a:pt x="43102" y="3584"/>
                      <a:pt x="54972" y="2715"/>
                      <a:pt x="58282" y="3012"/>
                    </a:cubicBezTo>
                    <a:cubicBezTo>
                      <a:pt x="58282" y="3012"/>
                      <a:pt x="59901" y="3191"/>
                      <a:pt x="61985" y="3548"/>
                    </a:cubicBezTo>
                    <a:cubicBezTo>
                      <a:pt x="69367" y="4846"/>
                      <a:pt x="75546" y="6084"/>
                      <a:pt x="77403" y="6953"/>
                    </a:cubicBezTo>
                    <a:cubicBezTo>
                      <a:pt x="81666" y="8942"/>
                      <a:pt x="85571" y="8870"/>
                      <a:pt x="90596" y="8227"/>
                    </a:cubicBezTo>
                    <a:cubicBezTo>
                      <a:pt x="93596" y="7834"/>
                      <a:pt x="114218" y="7608"/>
                      <a:pt x="125207" y="5548"/>
                    </a:cubicBezTo>
                    <a:cubicBezTo>
                      <a:pt x="148162" y="1226"/>
                      <a:pt x="153901" y="7537"/>
                      <a:pt x="175511" y="8954"/>
                    </a:cubicBezTo>
                    <a:cubicBezTo>
                      <a:pt x="191727" y="10013"/>
                      <a:pt x="206301" y="6441"/>
                      <a:pt x="212682" y="10501"/>
                    </a:cubicBezTo>
                    <a:close/>
                  </a:path>
                </a:pathLst>
              </a:custGeom>
              <a:solidFill>
                <a:schemeClr val="accent6">
                  <a:lumMod val="20000"/>
                  <a:lumOff val="80000"/>
                </a:schemeClr>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62;p37">
                <a:extLst>
                  <a:ext uri="{FF2B5EF4-FFF2-40B4-BE49-F238E27FC236}">
                    <a16:creationId xmlns:a16="http://schemas.microsoft.com/office/drawing/2014/main" id="{8B9ED4A6-D389-EC01-4EAC-8BB7D05005C8}"/>
                  </a:ext>
                </a:extLst>
              </p:cNvPr>
              <p:cNvSpPr/>
              <p:nvPr/>
            </p:nvSpPr>
            <p:spPr>
              <a:xfrm>
                <a:off x="1136457" y="603850"/>
                <a:ext cx="983008" cy="4592124"/>
              </a:xfrm>
              <a:custGeom>
                <a:avLst/>
                <a:gdLst/>
                <a:ahLst/>
                <a:cxnLst/>
                <a:rect l="l" t="t" r="r" b="b"/>
                <a:pathLst>
                  <a:path w="30719" h="138109" extrusionOk="0">
                    <a:moveTo>
                      <a:pt x="29079" y="1"/>
                    </a:moveTo>
                    <a:cubicBezTo>
                      <a:pt x="28376" y="1"/>
                      <a:pt x="27757" y="492"/>
                      <a:pt x="27611" y="1210"/>
                    </a:cubicBezTo>
                    <a:lnTo>
                      <a:pt x="167" y="136298"/>
                    </a:lnTo>
                    <a:cubicBezTo>
                      <a:pt x="0" y="137108"/>
                      <a:pt x="524" y="137906"/>
                      <a:pt x="1334" y="138072"/>
                    </a:cubicBezTo>
                    <a:cubicBezTo>
                      <a:pt x="1429" y="138096"/>
                      <a:pt x="1536" y="138108"/>
                      <a:pt x="1631" y="138108"/>
                    </a:cubicBezTo>
                    <a:cubicBezTo>
                      <a:pt x="2346" y="138108"/>
                      <a:pt x="2953" y="137596"/>
                      <a:pt x="3096" y="136906"/>
                    </a:cubicBezTo>
                    <a:lnTo>
                      <a:pt x="30552" y="1806"/>
                    </a:lnTo>
                    <a:cubicBezTo>
                      <a:pt x="30718" y="984"/>
                      <a:pt x="30195" y="198"/>
                      <a:pt x="29385" y="32"/>
                    </a:cubicBezTo>
                    <a:cubicBezTo>
                      <a:pt x="29282" y="11"/>
                      <a:pt x="29180" y="1"/>
                      <a:pt x="290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extBox 13">
              <a:extLst>
                <a:ext uri="{FF2B5EF4-FFF2-40B4-BE49-F238E27FC236}">
                  <a16:creationId xmlns:a16="http://schemas.microsoft.com/office/drawing/2014/main" id="{8CE9F08B-034D-1B64-FAFF-AB9856EABC5A}"/>
                </a:ext>
              </a:extLst>
            </p:cNvPr>
            <p:cNvSpPr txBox="1"/>
            <p:nvPr/>
          </p:nvSpPr>
          <p:spPr>
            <a:xfrm>
              <a:off x="1366118" y="1526275"/>
              <a:ext cx="5946507" cy="3046988"/>
            </a:xfrm>
            <a:prstGeom prst="rect">
              <a:avLst/>
            </a:prstGeom>
            <a:noFill/>
          </p:spPr>
          <p:txBody>
            <a:bodyPr wrap="square" rtlCol="0">
              <a:spAutoFit/>
            </a:bodyPr>
            <a:lstStyle/>
            <a:p>
              <a:pPr algn="ctr"/>
              <a:r>
                <a:rPr lang="vi-VN" sz="4800" b="1" dirty="0">
                  <a:solidFill>
                    <a:srgbClr val="FF0000"/>
                  </a:solidFill>
                  <a:latin typeface="Cambria" panose="02040503050406030204" pitchFamily="18" charset="0"/>
                  <a:ea typeface="Cambria" panose="02040503050406030204" pitchFamily="18" charset="0"/>
                </a:rPr>
                <a:t>Hoạt động 1: Tìm hiểu về đặc điểm tự nhiên và dân cư của Cam-pu-chia</a:t>
              </a:r>
              <a:endParaRPr lang="en-US" sz="4800" b="1" dirty="0">
                <a:solidFill>
                  <a:srgbClr val="FF0000"/>
                </a:solidFill>
                <a:latin typeface="Cambria" panose="02040503050406030204" pitchFamily="18" charset="0"/>
                <a:ea typeface="Cambria" panose="02040503050406030204" pitchFamily="18" charset="0"/>
              </a:endParaRPr>
            </a:p>
          </p:txBody>
        </p:sp>
      </p:grpSp>
      <p:pic>
        <p:nvPicPr>
          <p:cNvPr id="1026" name="Picture 2" descr="DANH SÁCH CÁC CẢNG BIỂN TẠI CAMPUCHIA (CAMBODIA)">
            <a:extLst>
              <a:ext uri="{FF2B5EF4-FFF2-40B4-BE49-F238E27FC236}">
                <a16:creationId xmlns:a16="http://schemas.microsoft.com/office/drawing/2014/main" id="{E00C7B08-5656-4DB3-47DB-E5A48D6D9DE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7914" y="2102307"/>
            <a:ext cx="5379005" cy="43040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round pink label with white text and a black background&#10;&#10;Description automatically generated">
            <a:extLst>
              <a:ext uri="{FF2B5EF4-FFF2-40B4-BE49-F238E27FC236}">
                <a16:creationId xmlns:a16="http://schemas.microsoft.com/office/drawing/2014/main" id="{8022139E-2AA5-929C-3885-F8B2482C68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739" y="83952"/>
            <a:ext cx="1618952" cy="1618952"/>
          </a:xfrm>
          <a:prstGeom prst="rect">
            <a:avLst/>
          </a:prstGeom>
        </p:spPr>
      </p:pic>
    </p:spTree>
    <p:extLst>
      <p:ext uri="{BB962C8B-B14F-4D97-AF65-F5344CB8AC3E}">
        <p14:creationId xmlns:p14="http://schemas.microsoft.com/office/powerpoint/2010/main" val="29165368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14" descr="A picture containing diagram&#10;&#10;Description automatically generated">
            <a:extLst>
              <a:ext uri="{FF2B5EF4-FFF2-40B4-BE49-F238E27FC236}">
                <a16:creationId xmlns:a16="http://schemas.microsoft.com/office/drawing/2014/main" id="{6876E3CE-40BB-6811-1CDF-5A2D2B5BED7D}"/>
              </a:ext>
            </a:extLst>
          </p:cNvPr>
          <p:cNvPicPr>
            <a:picLocks noChangeAspect="1"/>
          </p:cNvPicPr>
          <p:nvPr/>
        </p:nvPicPr>
        <p:blipFill rotWithShape="1">
          <a:blip r:embed="rId2">
            <a:extLst>
              <a:ext uri="{28A0092B-C50C-407E-A947-70E740481C1C}">
                <a14:useLocalDpi xmlns:a14="http://schemas.microsoft.com/office/drawing/2010/main" val="0"/>
              </a:ext>
            </a:extLst>
          </a:blip>
          <a:srcRect l="19073"/>
          <a:stretch/>
        </p:blipFill>
        <p:spPr>
          <a:xfrm>
            <a:off x="1" y="1134737"/>
            <a:ext cx="9232134" cy="4671167"/>
          </a:xfrm>
          <a:prstGeom prst="rect">
            <a:avLst/>
          </a:prstGeom>
        </p:spPr>
      </p:pic>
      <p:pic>
        <p:nvPicPr>
          <p:cNvPr id="4" name="Picture 7">
            <a:extLst>
              <a:ext uri="{FF2B5EF4-FFF2-40B4-BE49-F238E27FC236}">
                <a16:creationId xmlns:a16="http://schemas.microsoft.com/office/drawing/2014/main" id="{88E08623-E401-1E35-320E-A623A2E1C912}"/>
              </a:ext>
            </a:extLst>
          </p:cNvPr>
          <p:cNvPicPr>
            <a:picLocks noChangeAspect="1"/>
          </p:cNvPicPr>
          <p:nvPr/>
        </p:nvPicPr>
        <p:blipFill>
          <a:blip r:embed="rId3"/>
          <a:stretch>
            <a:fillRect/>
          </a:stretch>
        </p:blipFill>
        <p:spPr>
          <a:xfrm>
            <a:off x="8937120" y="1758272"/>
            <a:ext cx="3988715" cy="5099728"/>
          </a:xfrm>
          <a:prstGeom prst="rect">
            <a:avLst/>
          </a:prstGeom>
        </p:spPr>
      </p:pic>
      <p:sp>
        <p:nvSpPr>
          <p:cNvPr id="5" name="TextBox 4">
            <a:extLst>
              <a:ext uri="{FF2B5EF4-FFF2-40B4-BE49-F238E27FC236}">
                <a16:creationId xmlns:a16="http://schemas.microsoft.com/office/drawing/2014/main" id="{4DA9D2CC-D29D-3FC9-ED0E-A8827DA265E4}"/>
              </a:ext>
            </a:extLst>
          </p:cNvPr>
          <p:cNvSpPr txBox="1"/>
          <p:nvPr/>
        </p:nvSpPr>
        <p:spPr>
          <a:xfrm>
            <a:off x="154237" y="1894902"/>
            <a:ext cx="8758410" cy="2862322"/>
          </a:xfrm>
          <a:prstGeom prst="rect">
            <a:avLst/>
          </a:prstGeom>
          <a:noFill/>
        </p:spPr>
        <p:txBody>
          <a:bodyPr wrap="square" rtlCol="0">
            <a:spAutoFit/>
          </a:bodyPr>
          <a:lstStyle/>
          <a:p>
            <a:pPr algn="ctr"/>
            <a:r>
              <a:rPr lang="vi-VN" sz="6000" b="1" dirty="0">
                <a:latin typeface="Cambria" panose="02040503050406030204" pitchFamily="18" charset="0"/>
                <a:ea typeface="Cambria" panose="02040503050406030204" pitchFamily="18" charset="0"/>
              </a:rPr>
              <a:t>Đọc thông tin</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mục</a:t>
            </a:r>
            <a:r>
              <a:rPr lang="en-US" sz="6000" b="1" dirty="0">
                <a:latin typeface="Cambria" panose="02040503050406030204" pitchFamily="18" charset="0"/>
                <a:ea typeface="Cambria" panose="02040503050406030204" pitchFamily="18" charset="0"/>
              </a:rPr>
              <a:t> 2: </a:t>
            </a:r>
            <a:r>
              <a:rPr lang="vi-VN" sz="6000" dirty="0">
                <a:latin typeface="Cambria" panose="02040503050406030204" pitchFamily="18" charset="0"/>
                <a:ea typeface="Cambria" panose="02040503050406030204" pitchFamily="18" charset="0"/>
              </a:rPr>
              <a:t>Em hãy nêu một số đặc điểm dân cư của Cam-pu-chia.</a:t>
            </a:r>
          </a:p>
        </p:txBody>
      </p:sp>
    </p:spTree>
    <p:extLst>
      <p:ext uri="{BB962C8B-B14F-4D97-AF65-F5344CB8AC3E}">
        <p14:creationId xmlns:p14="http://schemas.microsoft.com/office/powerpoint/2010/main" val="34351345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ocial Skills Subject for Pre-K: Practicing Polite Habits by Slidesgo">
  <a:themeElements>
    <a:clrScheme name="Simple Light">
      <a:dk1>
        <a:srgbClr val="191919"/>
      </a:dk1>
      <a:lt1>
        <a:srgbClr val="FFFFFF"/>
      </a:lt1>
      <a:dk2>
        <a:srgbClr val="022B49"/>
      </a:dk2>
      <a:lt2>
        <a:srgbClr val="6F54AD"/>
      </a:lt2>
      <a:accent1>
        <a:srgbClr val="FF5728"/>
      </a:accent1>
      <a:accent2>
        <a:srgbClr val="FF8693"/>
      </a:accent2>
      <a:accent3>
        <a:srgbClr val="FF933B"/>
      </a:accent3>
      <a:accent4>
        <a:srgbClr val="FFDC61"/>
      </a:accent4>
      <a:accent5>
        <a:srgbClr val="7DE3D6"/>
      </a:accent5>
      <a:accent6>
        <a:srgbClr val="0085FF"/>
      </a:accent6>
      <a:hlink>
        <a:srgbClr val="022B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7123</TotalTime>
  <Words>742</Words>
  <Application>Microsoft Office PowerPoint</Application>
  <PresentationFormat>Widescreen</PresentationFormat>
  <Paragraphs>68</Paragraphs>
  <Slides>22</Slides>
  <Notes>1</Notes>
  <HiddenSlides>0</HiddenSlides>
  <MMClips>12</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22</vt:i4>
      </vt:variant>
    </vt:vector>
  </HeadingPairs>
  <TitlesOfParts>
    <vt:vector size="35" baseType="lpstr">
      <vt:lpstr>Chau Philomene One</vt:lpstr>
      <vt:lpstr>等线</vt:lpstr>
      <vt:lpstr>Oi</vt:lpstr>
      <vt:lpstr>Signika Negative</vt:lpstr>
      <vt:lpstr>Aptos</vt:lpstr>
      <vt:lpstr>Aptos Display</vt:lpstr>
      <vt:lpstr>Arial</vt:lpstr>
      <vt:lpstr>Calibri</vt:lpstr>
      <vt:lpstr>Cambria</vt:lpstr>
      <vt:lpstr>Times New Roman</vt:lpstr>
      <vt:lpstr>Custom Design</vt:lpstr>
      <vt:lpstr>Office 主题</vt:lpstr>
      <vt:lpstr>Social Skills Subject for Pre-K: Practicing Polite Habits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subject>9Slide.vn</dc:subject>
  <dc:creator>Huong Thao - 0972115126</dc:creator>
  <cp:keywords>www.jpppt.com</cp:keywords>
  <dc:description>9Slide.vn</dc:description>
  <cp:lastModifiedBy>Thao Tran</cp:lastModifiedBy>
  <cp:revision>158</cp:revision>
  <dcterms:created xsi:type="dcterms:W3CDTF">2019-07-14T13:31:00Z</dcterms:created>
  <dcterms:modified xsi:type="dcterms:W3CDTF">2024-11-20T10:01:39Z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